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1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4851" y="463640"/>
            <a:ext cx="11578107" cy="1365160"/>
          </a:xfrm>
        </p:spPr>
        <p:txBody>
          <a:bodyPr>
            <a:normAutofit/>
          </a:bodyPr>
          <a:lstStyle/>
          <a:p>
            <a:r>
              <a:rPr lang="ru-RU" sz="6000" dirty="0" smtClean="0"/>
              <a:t>ЧТО ТАКОЕ ХИМИЯ???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83" y="2115355"/>
            <a:ext cx="6186152" cy="46396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172" y="2157748"/>
            <a:ext cx="4554828" cy="455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883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1012" y="296215"/>
            <a:ext cx="8689976" cy="1648495"/>
          </a:xfrm>
        </p:spPr>
        <p:txBody>
          <a:bodyPr>
            <a:normAutofit/>
          </a:bodyPr>
          <a:lstStyle/>
          <a:p>
            <a:r>
              <a:rPr lang="ru-RU" sz="8000" b="1" dirty="0" smtClean="0"/>
              <a:t>наука</a:t>
            </a:r>
            <a:endParaRPr lang="ru-RU" sz="8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51012" y="2189408"/>
            <a:ext cx="8689976" cy="4159877"/>
          </a:xfrm>
        </p:spPr>
        <p:txBody>
          <a:bodyPr>
            <a:normAutofit fontScale="92500"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Предмет изучения</a:t>
            </a:r>
          </a:p>
          <a:p>
            <a:r>
              <a:rPr lang="ru-RU" sz="4400" b="1" dirty="0" smtClean="0">
                <a:solidFill>
                  <a:srgbClr val="C00000"/>
                </a:solidFill>
              </a:rPr>
              <a:t>Методы изучения </a:t>
            </a:r>
          </a:p>
          <a:p>
            <a:r>
              <a:rPr lang="ru-RU" sz="4400" b="1" dirty="0" smtClean="0">
                <a:solidFill>
                  <a:srgbClr val="C00000"/>
                </a:solidFill>
              </a:rPr>
              <a:t>Ученые и химические открытия</a:t>
            </a:r>
          </a:p>
          <a:p>
            <a:r>
              <a:rPr lang="ru-RU" sz="4400" b="1" dirty="0" smtClean="0">
                <a:solidFill>
                  <a:srgbClr val="C00000"/>
                </a:solidFill>
              </a:rPr>
              <a:t>символика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5282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90186" cy="47458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45" y="0"/>
            <a:ext cx="6807155" cy="33356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45" y="3335628"/>
            <a:ext cx="6669780" cy="352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853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Кто владеет информацией, тот владеет миром</a:t>
            </a:r>
            <a:endParaRPr lang="ru-RU" b="1" i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192" y="2214694"/>
            <a:ext cx="7399539" cy="4201262"/>
          </a:xfrm>
        </p:spPr>
      </p:pic>
      <p:sp>
        <p:nvSpPr>
          <p:cNvPr id="4" name="Знак запрета 3"/>
          <p:cNvSpPr/>
          <p:nvPr/>
        </p:nvSpPr>
        <p:spPr>
          <a:xfrm>
            <a:off x="0" y="154878"/>
            <a:ext cx="1468192" cy="1532254"/>
          </a:xfrm>
          <a:prstGeom prst="noSmoking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00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4" y="130444"/>
            <a:ext cx="10947042" cy="638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842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13774" y="283335"/>
            <a:ext cx="10364452" cy="1339403"/>
          </a:xfrm>
        </p:spPr>
        <p:txBody>
          <a:bodyPr/>
          <a:lstStyle/>
          <a:p>
            <a:r>
              <a:rPr lang="ru-RU" dirty="0" smtClean="0"/>
              <a:t>Задания в классе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913775" y="1841680"/>
            <a:ext cx="10364452" cy="394952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1. Привести примеры моделей при изучении естественно- научных предметов (биология, география, физика)</a:t>
            </a:r>
          </a:p>
          <a:p>
            <a:r>
              <a:rPr lang="ru-RU" sz="2800" dirty="0" smtClean="0"/>
              <a:t>2. РЕШИТЕ ЗАДАЧУ. </a:t>
            </a:r>
            <a:r>
              <a:rPr lang="ru-RU" sz="2800" u="sng" dirty="0"/>
              <a:t>Преступник, чтобы скрыть следы преступления, сжег окровавленную одежду. Однако судебно-медицинская экспертиза на основании анализа пепла установила наличие крови на одежде. Каким образом?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64939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532325"/>
            <a:ext cx="10364452" cy="2777545"/>
          </a:xfrm>
        </p:spPr>
        <p:txBody>
          <a:bodyPr/>
          <a:lstStyle/>
          <a:p>
            <a:r>
              <a:rPr lang="ru-RU" i="1" dirty="0"/>
              <a:t>“Знание только тогда знание, когда приобретено</a:t>
            </a:r>
            <a:br>
              <a:rPr lang="ru-RU" i="1" dirty="0"/>
            </a:br>
            <a:r>
              <a:rPr lang="ru-RU" i="1" dirty="0"/>
              <a:t>усилиями своей мысли, а не памятью…”.</a:t>
            </a:r>
            <a:br>
              <a:rPr lang="ru-RU" i="1" dirty="0"/>
            </a:br>
            <a:r>
              <a:rPr lang="ru-RU" i="1" dirty="0"/>
              <a:t>Л.Н. Толстой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913775" y="3309870"/>
            <a:ext cx="10364452" cy="284623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793" y="2862329"/>
            <a:ext cx="4988416" cy="374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837595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34</TotalTime>
  <Words>81</Words>
  <Application>Microsoft Office PowerPoint</Application>
  <PresentationFormat>Широкоэкранный</PresentationFormat>
  <Paragraphs>11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Tw Cen MT</vt:lpstr>
      <vt:lpstr>Капля</vt:lpstr>
      <vt:lpstr>ЧТО ТАКОЕ ХИМИЯ???</vt:lpstr>
      <vt:lpstr>наука</vt:lpstr>
      <vt:lpstr>Презентация PowerPoint</vt:lpstr>
      <vt:lpstr>Кто владеет информацией, тот владеет миром</vt:lpstr>
      <vt:lpstr>Презентация PowerPoint</vt:lpstr>
      <vt:lpstr>Задания в классе</vt:lpstr>
      <vt:lpstr>“Знание только тогда знание, когда приобретено усилиями своей мысли, а не памятью…”. Л.Н. Толстой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ТАКОЕ ХИМИЯ???</dc:title>
  <dc:creator>Роман Суриков</dc:creator>
  <cp:lastModifiedBy>Роман Суриков</cp:lastModifiedBy>
  <cp:revision>3</cp:revision>
  <dcterms:created xsi:type="dcterms:W3CDTF">2021-09-03T14:44:24Z</dcterms:created>
  <dcterms:modified xsi:type="dcterms:W3CDTF">2021-09-03T15:19:13Z</dcterms:modified>
</cp:coreProperties>
</file>