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CC1E82-4232-43FC-BE87-1520B006A0FF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F18314-B75F-4CBD-BBA4-4DD6803FC85C}">
      <dgm:prSet/>
      <dgm:spPr>
        <a:solidFill>
          <a:srgbClr val="00B050"/>
        </a:solidFill>
      </dgm:spPr>
      <dgm:t>
        <a:bodyPr/>
        <a:lstStyle/>
        <a:p>
          <a:pPr rtl="0"/>
          <a:r>
            <a:rPr lang="ru-RU" b="1" dirty="0" smtClean="0"/>
            <a:t>Правила дорожного движения против детского травматизма</a:t>
          </a:r>
          <a:endParaRPr lang="ru-RU" dirty="0"/>
        </a:p>
      </dgm:t>
    </dgm:pt>
    <dgm:pt modelId="{5E1A4B1B-BF2F-4E32-BDC9-DA7F8E5BDFD5}" type="parTrans" cxnId="{E935D3D9-608F-4B0E-88F7-DC07EFED12B2}">
      <dgm:prSet/>
      <dgm:spPr/>
      <dgm:t>
        <a:bodyPr/>
        <a:lstStyle/>
        <a:p>
          <a:endParaRPr lang="ru-RU"/>
        </a:p>
      </dgm:t>
    </dgm:pt>
    <dgm:pt modelId="{CCAA2CBC-0066-439C-A666-939D2175A81B}" type="sibTrans" cxnId="{E935D3D9-608F-4B0E-88F7-DC07EFED12B2}">
      <dgm:prSet/>
      <dgm:spPr/>
      <dgm:t>
        <a:bodyPr/>
        <a:lstStyle/>
        <a:p>
          <a:endParaRPr lang="ru-RU"/>
        </a:p>
      </dgm:t>
    </dgm:pt>
    <dgm:pt modelId="{3050A990-0965-4266-9099-77DC82714F20}" type="pres">
      <dgm:prSet presAssocID="{A7CC1E82-4232-43FC-BE87-1520B006A0FF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80E7C8-6935-4F40-A4A6-896932BDB9BA}" type="pres">
      <dgm:prSet presAssocID="{6CF18314-B75F-4CBD-BBA4-4DD6803FC85C}" presName="composite" presStyleCnt="0"/>
      <dgm:spPr/>
    </dgm:pt>
    <dgm:pt modelId="{E371A428-1A3C-49BC-BADE-4BEB9D4EC0E9}" type="pres">
      <dgm:prSet presAssocID="{6CF18314-B75F-4CBD-BBA4-4DD6803FC85C}" presName="imgShp" presStyleLbl="fgImgPlace1" presStyleIdx="0" presStyleCnt="1" custScaleX="116813" custScaleY="9956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D8A2C18-A112-47E4-A005-32AF37C6C891}" type="pres">
      <dgm:prSet presAssocID="{6CF18314-B75F-4CBD-BBA4-4DD6803FC85C}" presName="txShp" presStyleLbl="node1" presStyleIdx="0" presStyleCnt="1" custScaleY="97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35D3D9-608F-4B0E-88F7-DC07EFED12B2}" srcId="{A7CC1E82-4232-43FC-BE87-1520B006A0FF}" destId="{6CF18314-B75F-4CBD-BBA4-4DD6803FC85C}" srcOrd="0" destOrd="0" parTransId="{5E1A4B1B-BF2F-4E32-BDC9-DA7F8E5BDFD5}" sibTransId="{CCAA2CBC-0066-439C-A666-939D2175A81B}"/>
    <dgm:cxn modelId="{31B6EBE5-D929-4670-B064-F7F394CF45C6}" type="presOf" srcId="{A7CC1E82-4232-43FC-BE87-1520B006A0FF}" destId="{3050A990-0965-4266-9099-77DC82714F20}" srcOrd="0" destOrd="0" presId="urn:microsoft.com/office/officeart/2005/8/layout/vList3"/>
    <dgm:cxn modelId="{01D09719-A62D-4252-B207-DEC5CAA65F72}" type="presOf" srcId="{6CF18314-B75F-4CBD-BBA4-4DD6803FC85C}" destId="{8D8A2C18-A112-47E4-A005-32AF37C6C891}" srcOrd="0" destOrd="0" presId="urn:microsoft.com/office/officeart/2005/8/layout/vList3"/>
    <dgm:cxn modelId="{40D061B7-2594-45E7-AFEB-A6F6D487C8EA}" type="presParOf" srcId="{3050A990-0965-4266-9099-77DC82714F20}" destId="{AC80E7C8-6935-4F40-A4A6-896932BDB9BA}" srcOrd="0" destOrd="0" presId="urn:microsoft.com/office/officeart/2005/8/layout/vList3"/>
    <dgm:cxn modelId="{6C7AB4B2-DCBA-47A7-BD4A-44ADDCC97DDD}" type="presParOf" srcId="{AC80E7C8-6935-4F40-A4A6-896932BDB9BA}" destId="{E371A428-1A3C-49BC-BADE-4BEB9D4EC0E9}" srcOrd="0" destOrd="0" presId="urn:microsoft.com/office/officeart/2005/8/layout/vList3"/>
    <dgm:cxn modelId="{0153A24D-116E-4F2C-A17F-359078F7448E}" type="presParOf" srcId="{AC80E7C8-6935-4F40-A4A6-896932BDB9BA}" destId="{8D8A2C18-A112-47E4-A005-32AF37C6C89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8A2C18-A112-47E4-A005-32AF37C6C891}">
      <dsp:nvSpPr>
        <dsp:cNvPr id="0" name=""/>
        <dsp:cNvSpPr/>
      </dsp:nvSpPr>
      <dsp:spPr>
        <a:xfrm rot="10800000">
          <a:off x="2062257" y="315418"/>
          <a:ext cx="5168646" cy="2537514"/>
        </a:xfrm>
        <a:prstGeom prst="homePlat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8183" tIns="110490" rIns="206248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/>
            <a:t>Правила дорожного движения против детского травматизма</a:t>
          </a:r>
          <a:endParaRPr lang="ru-RU" sz="2900" kern="1200" dirty="0"/>
        </a:p>
      </dsp:txBody>
      <dsp:txXfrm rot="10800000">
        <a:off x="2696635" y="315418"/>
        <a:ext cx="4534268" cy="2537514"/>
      </dsp:txXfrm>
    </dsp:sp>
    <dsp:sp modelId="{E371A428-1A3C-49BC-BADE-4BEB9D4EC0E9}">
      <dsp:nvSpPr>
        <dsp:cNvPr id="0" name=""/>
        <dsp:cNvSpPr/>
      </dsp:nvSpPr>
      <dsp:spPr>
        <a:xfrm>
          <a:off x="541496" y="288027"/>
          <a:ext cx="3041523" cy="259229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42917958"/>
              </p:ext>
            </p:extLst>
          </p:nvPr>
        </p:nvGraphicFramePr>
        <p:xfrm>
          <a:off x="755576" y="0"/>
          <a:ext cx="7772400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2804" y="5373216"/>
            <a:ext cx="8105659" cy="1080120"/>
          </a:xfrm>
        </p:spPr>
        <p:txBody>
          <a:bodyPr>
            <a:normAutofit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</a:rPr>
              <a:t>Автор работы: </a:t>
            </a:r>
            <a:r>
              <a:rPr lang="ru-RU" b="1" dirty="0" err="1" smtClean="0">
                <a:solidFill>
                  <a:schemeClr val="tx1"/>
                </a:solidFill>
              </a:rPr>
              <a:t>Пермякова</a:t>
            </a:r>
            <a:r>
              <a:rPr lang="ru-RU" b="1" dirty="0" smtClean="0">
                <a:solidFill>
                  <a:schemeClr val="tx1"/>
                </a:solidFill>
              </a:rPr>
              <a:t> Дарья Витальевна – педагог дополнительного образования.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err="1" smtClean="0">
                <a:solidFill>
                  <a:schemeClr val="tx1"/>
                </a:solidFill>
              </a:rPr>
              <a:t>Мбоу</a:t>
            </a:r>
            <a:r>
              <a:rPr lang="ru-RU" b="1" dirty="0" smtClean="0">
                <a:solidFill>
                  <a:schemeClr val="tx1"/>
                </a:solidFill>
              </a:rPr>
              <a:t> до </a:t>
            </a:r>
            <a:r>
              <a:rPr lang="ru-RU" b="1" dirty="0" err="1" smtClean="0">
                <a:solidFill>
                  <a:schemeClr val="tx1"/>
                </a:solidFill>
              </a:rPr>
              <a:t>ддт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 smtClean="0">
                <a:solidFill>
                  <a:schemeClr val="tx1"/>
                </a:solidFill>
              </a:rPr>
              <a:t>г.Полысаево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0968"/>
            <a:ext cx="684076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87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332656"/>
            <a:ext cx="8260672" cy="151216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tx1"/>
                </a:solidFill>
              </a:rPr>
              <a:t>Основным целями изучения правил дорожного движения для детей являются: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09245"/>
            <a:ext cx="8229600" cy="421204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снижение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дорожно-транспортного травматизма среди детей посредством повышения уровня знаний ими правил дорожного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движения</a:t>
            </a: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развитие психофизиологических качеств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ребенка</a:t>
            </a: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формирование культуры общественного поведения в процессе общения с дорогой.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1" y="4422646"/>
            <a:ext cx="1259365" cy="1107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5" t="10767" r="14186" b="6191"/>
          <a:stretch/>
        </p:blipFill>
        <p:spPr bwMode="auto">
          <a:xfrm>
            <a:off x="7740351" y="2708920"/>
            <a:ext cx="1136074" cy="1052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598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260648"/>
            <a:ext cx="8260672" cy="13681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Для качественно закрепления знаний ПДД 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необходимо использовать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многофункциональные игры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71618"/>
            <a:ext cx="4052865" cy="3065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XXXX\Desktop\IMG_74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88073" cy="3020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73" b="3189"/>
          <a:stretch/>
        </p:blipFill>
        <p:spPr bwMode="auto">
          <a:xfrm>
            <a:off x="1763688" y="5059468"/>
            <a:ext cx="5760640" cy="1798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755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359" y="3068960"/>
            <a:ext cx="8229600" cy="3528392"/>
          </a:xfrm>
          <a:solidFill>
            <a:srgbClr val="99FF33"/>
          </a:solidFill>
        </p:spPr>
        <p:txBody>
          <a:bodyPr/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Игра — это одна из наиболее приемлемых, доступных, интересных для ребёнка форм деятельности,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которая способствует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усвоению правил дорожного поведения.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 smtClean="0"/>
          </a:p>
          <a:p>
            <a:pPr marL="114300" indent="0">
              <a:buNone/>
            </a:pP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ПДД направлены на усвоение знаний и умений, которые </a:t>
            </a:r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способствуют  </a:t>
            </a:r>
            <a:r>
              <a:rPr lang="ru-RU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формированию безопасного поведения ребёнка на дороге.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4" t="20466" r="7500" b="5736"/>
          <a:stretch/>
        </p:blipFill>
        <p:spPr bwMode="auto">
          <a:xfrm>
            <a:off x="160098" y="116632"/>
            <a:ext cx="8856984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63191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292436"/>
          </a:xfrm>
          <a:solidFill>
            <a:srgbClr val="99FF33"/>
          </a:solidFill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Игры различной тематики  проявляют интерес к изучению ПДД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122" name="Picture 2" descr="C:\Users\XXXX\Desktop\IMG_742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7" r="14894"/>
          <a:stretch/>
        </p:blipFill>
        <p:spPr bwMode="auto">
          <a:xfrm>
            <a:off x="395536" y="1772816"/>
            <a:ext cx="3456384" cy="269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XXXX\Desktop\IMG_742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41"/>
          <a:stretch/>
        </p:blipFill>
        <p:spPr bwMode="auto">
          <a:xfrm>
            <a:off x="5220072" y="1772816"/>
            <a:ext cx="348854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XXXX\Desktop\IMG_742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7" r="9723" b="3060"/>
          <a:stretch/>
        </p:blipFill>
        <p:spPr bwMode="auto">
          <a:xfrm>
            <a:off x="3203848" y="4144959"/>
            <a:ext cx="3096344" cy="272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31" y="4595074"/>
            <a:ext cx="1868438" cy="1868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195" y="4641930"/>
            <a:ext cx="1821582" cy="1821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76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Правила движения должны знать ВСЕ без исключения!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1"/>
            <a:ext cx="6563072" cy="432048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Мероприятия, посвящённые теме ПДД, всегда актуальны в обучении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детей.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Задача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педагога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сделать так, чтобы улицы и дороги стали для маленьких пешеходов безопасными.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Решение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очевидно - любой ребёнок должен понять и усвоить правила поведения на дороге.  На первый взгляд правила дорожного движения для детей просты и понятны, но обучение детей ПДД проходит довольно трудно. </a:t>
            </a:r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изучении правил дорожного движения вместе с детьми необходимо учитывать то, как ребенок воспринимает окружающий мир. Занятия должны быть интересными для ребенка и проходить в непринужденной, игровой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атмосфере.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56" t="8889" r="2424" b="11313"/>
          <a:stretch/>
        </p:blipFill>
        <p:spPr bwMode="auto">
          <a:xfrm>
            <a:off x="7010916" y="1484784"/>
            <a:ext cx="2025580" cy="5229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00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Другая 1">
      <a:dk1>
        <a:sysClr val="windowText" lastClr="000000"/>
      </a:dk1>
      <a:lt1>
        <a:sysClr val="window" lastClr="FFFFFF"/>
      </a:lt1>
      <a:dk2>
        <a:srgbClr val="564B3C"/>
      </a:dk2>
      <a:lt2>
        <a:srgbClr val="FFFF84"/>
      </a:lt2>
      <a:accent1>
        <a:srgbClr val="93A299"/>
      </a:accent1>
      <a:accent2>
        <a:srgbClr val="FF0000"/>
      </a:accent2>
      <a:accent3>
        <a:srgbClr val="B5AE53"/>
      </a:accent3>
      <a:accent4>
        <a:srgbClr val="848058"/>
      </a:accent4>
      <a:accent5>
        <a:srgbClr val="00B050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67</TotalTime>
  <Words>214</Words>
  <Application>Microsoft Office PowerPoint</Application>
  <PresentationFormat>Экран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Аптека</vt:lpstr>
      <vt:lpstr>Презентация PowerPoint</vt:lpstr>
      <vt:lpstr>Основным целями изучения правил дорожного движения для детей являются:  </vt:lpstr>
      <vt:lpstr>Для качественно закрепления знаний ПДД необходимо использовать многофункциональные игры</vt:lpstr>
      <vt:lpstr>Презентация PowerPoint</vt:lpstr>
      <vt:lpstr>Игры различной тематики  проявляют интерес к изучению ПДД</vt:lpstr>
      <vt:lpstr>Правила движения должны знать ВСЕ без исключения!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Эдик</dc:creator>
  <cp:lastModifiedBy>XXXX</cp:lastModifiedBy>
  <cp:revision>10</cp:revision>
  <dcterms:created xsi:type="dcterms:W3CDTF">2022-05-15T08:00:57Z</dcterms:created>
  <dcterms:modified xsi:type="dcterms:W3CDTF">2022-05-15T09:25:25Z</dcterms:modified>
</cp:coreProperties>
</file>