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7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6501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978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1816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2133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0712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7840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7649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6834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736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53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74539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12302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2862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25856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39030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31364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0337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EE6385E-8F3A-45D8-881A-DF6D88597973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DD1020C-97A5-4F9E-9F72-961C814599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4412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  <p:sldLayoutId id="2147483850" r:id="rId12"/>
    <p:sldLayoutId id="2147483851" r:id="rId13"/>
    <p:sldLayoutId id="2147483852" r:id="rId14"/>
    <p:sldLayoutId id="2147483853" r:id="rId15"/>
    <p:sldLayoutId id="2147483854" r:id="rId16"/>
    <p:sldLayoutId id="214748385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9CD5C4-C709-4201-9177-7C917C15CD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652F12D-58A0-459F-B8FE-14F2190CCB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90152"/>
            <a:ext cx="9144000" cy="1107583"/>
          </a:xfrm>
        </p:spPr>
        <p:txBody>
          <a:bodyPr>
            <a:no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 рамках образовательной недели у нас в детском саду было занятие « от каньонов до Америки». Когда мои ребята увидели и услышали про коренных жителей индейцев, их очень заинтересовала эта тема. И я подумала, а почему бы нам не провести, несколько занятий превративших нас в «индейцев»»!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F0D8EFE-A888-41BB-A2C5-20586E200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986" y="1426530"/>
            <a:ext cx="8060028" cy="48278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27205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3E5E7B-B70A-4BEB-8519-888095333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399" y="711855"/>
            <a:ext cx="6241816" cy="13716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  <a:t>День 1- й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CC8322F-6CCC-4750-9BFE-32C04A2EC6B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7" r="7237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C037CF2F-F94E-4CA5-9216-970F0CC7CF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6495" y="2067654"/>
            <a:ext cx="7388336" cy="2446985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индейцев существовал обычай – за каждый подвиг воин мог в свой головной убор поместить одно перо. По числу перьев определялись заслуги, храбрость, ум индейцев. Чем пышнее головной убор – тем больше заслуг.</a:t>
            </a:r>
          </a:p>
          <a:p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Поэтому мыс ребятами предварительно изготовили круг – обруч и перья из бумаги.</a:t>
            </a:r>
          </a:p>
          <a:p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каждое выполненное задание, мы приклеивали перо на обруч. Задача ребят заслужить больше перьев.</a:t>
            </a:r>
          </a:p>
        </p:txBody>
      </p:sp>
    </p:spTree>
    <p:extLst>
      <p:ext uri="{BB962C8B-B14F-4D97-AF65-F5344CB8AC3E}">
        <p14:creationId xmlns:p14="http://schemas.microsoft.com/office/powerpoint/2010/main" val="3593268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D454E0-56AF-467A-BB2F-9427412FA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263" y="716209"/>
            <a:ext cx="6241816" cy="101099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  <a:t>День 2-й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D7EFC8-0A5B-4A57-9334-ACF489EC26C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7" r="7237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82314790-D891-413A-A02B-31CEDB5993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7127" y="1727200"/>
            <a:ext cx="6700088" cy="4089400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Переправа! </a:t>
            </a:r>
          </a:p>
          <a:p>
            <a:pPr algn="l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Представьте, что вас захватили в плен. Двигаться можно только на спине. Нужно доползти до места, где живут друзья, стараясь не задеть ничего по пути. Это было не только весело, но и ответственно, все ребята старались заслужить себе перо.</a:t>
            </a:r>
          </a:p>
        </p:txBody>
      </p:sp>
    </p:spTree>
    <p:extLst>
      <p:ext uri="{BB962C8B-B14F-4D97-AF65-F5344CB8AC3E}">
        <p14:creationId xmlns:p14="http://schemas.microsoft.com/office/powerpoint/2010/main" val="136953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401BDE-7331-46C6-9763-DF1C8C616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9945" y="770944"/>
            <a:ext cx="6241816" cy="13716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4800" dirty="0">
                <a:latin typeface="Arial" panose="020B0604020202020204" pitchFamily="34" charset="0"/>
                <a:cs typeface="Arial" panose="020B0604020202020204" pitchFamily="34" charset="0"/>
              </a:rPr>
              <a:t>День з-й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A6506F3-10C7-44E9-9667-60B8E703C0E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39" r="25939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42BA41D6-2CD3-4D0A-847E-D4CABBC0E3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5399" y="2408349"/>
            <a:ext cx="6241816" cy="3408251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Меткость! 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Также индейцы были хорошими охотниками. Ребята попадали в цель. Это было сложно. И у каждого было несколько попыток. </a:t>
            </a:r>
          </a:p>
        </p:txBody>
      </p:sp>
    </p:spTree>
    <p:extLst>
      <p:ext uri="{BB962C8B-B14F-4D97-AF65-F5344CB8AC3E}">
        <p14:creationId xmlns:p14="http://schemas.microsoft.com/office/powerpoint/2010/main" val="2635173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EFDC8A-C282-4224-957E-583111CB1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4207" y="1041400"/>
            <a:ext cx="6241816" cy="13716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День 4-й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0F93F34-5526-4ECF-AA90-D82E8A97670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39" r="25939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BBA3CBA2-00B2-4594-A652-0950CE3CB6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5399" y="2550017"/>
            <a:ext cx="6241816" cy="3515932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Ловкость!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Индеец сызмальства учится владеть копьём, ведь это одно из самых распространённых  орудий на охоте, при ловле рыбы и в быту. Сначала индеец очень долго наблюдал за тем, что происходит в воде, которая была чистой и прозрачной. Ребята взяли свои «копья» и наловили рыбу. </a:t>
            </a:r>
          </a:p>
        </p:txBody>
      </p:sp>
    </p:spTree>
    <p:extLst>
      <p:ext uri="{BB962C8B-B14F-4D97-AF65-F5344CB8AC3E}">
        <p14:creationId xmlns:p14="http://schemas.microsoft.com/office/powerpoint/2010/main" val="2088923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E335B8-1C5E-4978-A178-23686347E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399" y="779171"/>
            <a:ext cx="6241816" cy="13716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4800" b="1" i="1" dirty="0">
                <a:latin typeface="Arial" panose="020B0604020202020204" pitchFamily="34" charset="0"/>
                <a:cs typeface="Arial" panose="020B0604020202020204" pitchFamily="34" charset="0"/>
              </a:rPr>
              <a:t>День 5-й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F58A713-2B8B-4097-9003-3E78CC2646C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7" r="7237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FFAA5926-FA4A-478A-A2DF-B1375A71C5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5399" y="2150771"/>
            <a:ext cx="6241816" cy="3464417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Быстрота! 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Индейцы неплохо управлялись и с лошадьми. Ребятам было весело. Разделившись на 2 команды, дети скакали на лошадке.</a:t>
            </a:r>
          </a:p>
        </p:txBody>
      </p:sp>
    </p:spTree>
    <p:extLst>
      <p:ext uri="{BB962C8B-B14F-4D97-AF65-F5344CB8AC3E}">
        <p14:creationId xmlns:p14="http://schemas.microsoft.com/office/powerpoint/2010/main" val="2315478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0C03D4-B21F-4238-993F-B8CFF7F76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7431" y="605307"/>
            <a:ext cx="10380371" cy="181592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За заслуги ребята получали свой приз перо и приклеивали перья в таком порядке как хотели сами. Вот так весело и с пользой пробежала наша неделя. Вот они мои любимые индейцы!!!!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970C63C8-CABD-49D0-BAB6-C309B6C713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083" y="2557463"/>
            <a:ext cx="4423833" cy="3317875"/>
          </a:xfrm>
        </p:spPr>
      </p:pic>
    </p:spTree>
    <p:extLst>
      <p:ext uri="{BB962C8B-B14F-4D97-AF65-F5344CB8AC3E}">
        <p14:creationId xmlns:p14="http://schemas.microsoft.com/office/powerpoint/2010/main" val="2572240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83</TotalTime>
  <Words>315</Words>
  <Application>Microsoft Office PowerPoint</Application>
  <PresentationFormat>Широкоэкранный</PresentationFormat>
  <Paragraphs>18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Garamond</vt:lpstr>
      <vt:lpstr>Натуральные материалы</vt:lpstr>
      <vt:lpstr>Презентация PowerPoint</vt:lpstr>
      <vt:lpstr>День 1- й</vt:lpstr>
      <vt:lpstr>День 2-й</vt:lpstr>
      <vt:lpstr>День з-й</vt:lpstr>
      <vt:lpstr>День 4-й</vt:lpstr>
      <vt:lpstr>День 5-й</vt:lpstr>
      <vt:lpstr>За заслуги ребята получали свой приз перо и приклеивали перья в таком порядке как хотели сами. Вот так весело и с пользой пробежала наша неделя. Вот они мои любимые индейцы!!!!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12</cp:revision>
  <dcterms:created xsi:type="dcterms:W3CDTF">2022-02-16T15:59:23Z</dcterms:created>
  <dcterms:modified xsi:type="dcterms:W3CDTF">2022-02-20T10:03:12Z</dcterms:modified>
</cp:coreProperties>
</file>