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5" r:id="rId11"/>
    <p:sldId id="265" r:id="rId12"/>
    <p:sldId id="276" r:id="rId13"/>
    <p:sldId id="266" r:id="rId14"/>
    <p:sldId id="267" r:id="rId15"/>
    <p:sldId id="268" r:id="rId16"/>
    <p:sldId id="257" r:id="rId17"/>
    <p:sldId id="269" r:id="rId18"/>
    <p:sldId id="274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2A53581-DF5E-425E-B928-224468DAA07F}" type="datetimeFigureOut">
              <a:rPr lang="ru-RU" smtClean="0"/>
              <a:pPr/>
              <a:t>22.10.2019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FD12A66-1528-4D9E-8D9A-2875DBEF3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Documents and Settings\Admin\Рабочий стол\hello_html_1738a591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401"/>
            <a:ext cx="94680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979711" y="2967334"/>
            <a:ext cx="54726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3284984"/>
            <a:ext cx="468052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И</a:t>
            </a:r>
            <a:r>
              <a:rPr lang="ru-RU" sz="5400" b="1" cap="none" spc="0" dirty="0" smtClean="0">
                <a:ln w="11430"/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</a:t>
            </a:r>
            <a:r>
              <a:rPr lang="ru-RU" sz="54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</a:t>
            </a:r>
            <a:r>
              <a:rPr lang="ru-RU" sz="5400" b="1" cap="none" spc="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</a:t>
            </a:r>
            <a:r>
              <a:rPr lang="ru-RU" sz="5400" b="1" cap="none" spc="0" dirty="0" smtClean="0">
                <a:ln w="11430"/>
                <a:solidFill>
                  <a:srgbClr val="00B0F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р</a:t>
            </a:r>
            <a:r>
              <a:rPr lang="ru-RU" sz="5400" b="1" cap="none" spc="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</a:t>
            </a:r>
            <a:r>
              <a:rPr lang="ru-RU" sz="5400" b="1" cap="none" spc="0" dirty="0" smtClean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я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Детского сада №2 «Радуга»</a:t>
            </a:r>
            <a:endParaRPr lang="ru-RU" sz="54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4153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178"/>
            <a:ext cx="9251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357290" y="214290"/>
            <a:ext cx="735811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№2 «Радуга» расположен в нетиповом здании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1913 году здание принадлежало  многодетной семье башкирского муллы. После революции семья муллы была выселена из этого дома. В этом здании местная власть организовала постоялый двор. Люди, приезжавшие на базар из далеких деревень с различным товаром оставались ночевать 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 постоялом дворе. Для них были созданы все условия: глубокие погреба и подвалы для хранения продуктов, стоила для лошадей, обслуживающий персонал, горячая еда ит.д. </a:t>
            </a:r>
            <a:endParaRPr lang="ru-RU" sz="2000" dirty="0"/>
          </a:p>
        </p:txBody>
      </p:sp>
      <p:pic>
        <p:nvPicPr>
          <p:cNvPr id="1029" name="Picture 5" descr="C:\Users\user\Desktop\Е.М.Курмаева\20191015_1603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286124"/>
            <a:ext cx="5588039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178"/>
            <a:ext cx="92515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85786" y="785795"/>
            <a:ext cx="7572428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марте 1930 года здание передали артели «Красный кустарь» и оборудовали одну разновозрастную группу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дошкольного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возраста.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C:\Users\user\Desktop\001.jpg"/>
          <p:cNvPicPr>
            <a:picLocks noChangeAspect="1" noChangeArrowheads="1"/>
          </p:cNvPicPr>
          <p:nvPr/>
        </p:nvPicPr>
        <p:blipFill>
          <a:blip r:embed="rId3" cstate="print"/>
          <a:srcRect l="9533" t="1817" r="6273" b="19125"/>
          <a:stretch>
            <a:fillRect/>
          </a:stretch>
        </p:blipFill>
        <p:spPr bwMode="auto">
          <a:xfrm rot="5400000">
            <a:off x="1821652" y="1178688"/>
            <a:ext cx="4286281" cy="60722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800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Д сад Радуга\Desktop\история д.с\001 (4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4" b="39859"/>
          <a:stretch/>
        </p:blipFill>
        <p:spPr bwMode="auto">
          <a:xfrm>
            <a:off x="4868989" y="3212976"/>
            <a:ext cx="4248472" cy="35298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332655"/>
            <a:ext cx="4644008" cy="29854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1932 года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артель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«Красный кустарь» переименовывают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сад, который принадлежит  Отделу образования.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1961 года по1967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пристраивают ещё две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</a:t>
            </a:r>
          </a:p>
          <a:p>
            <a:pPr algn="ctr">
              <a:buNone/>
            </a:pP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  3-х до 7 лет и пищеблок.</a:t>
            </a:r>
          </a:p>
          <a:p>
            <a:pPr algn="ctr"/>
            <a:endParaRPr lang="ru-RU" sz="2400" b="1" i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C:\Users\Д сад Радуга\Desktop\001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2" t="1473" r="1162" b="41976"/>
          <a:stretch/>
        </p:blipFill>
        <p:spPr bwMode="auto">
          <a:xfrm>
            <a:off x="5148064" y="116632"/>
            <a:ext cx="3816424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267" t="377" r="10820" b="55543"/>
          <a:stretch/>
        </p:blipFill>
        <p:spPr bwMode="auto">
          <a:xfrm>
            <a:off x="357158" y="3429000"/>
            <a:ext cx="4000528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31970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0755"/>
            <a:ext cx="9323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116632"/>
            <a:ext cx="738031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1979 года на основании Постановления Райсовета </a:t>
            </a:r>
          </a:p>
          <a:p>
            <a:pPr algn="ctr">
              <a:buNone/>
            </a:pP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Давлеканово завод  противопожарного оборудования назначен шефствующим предприятием детского сада. </a:t>
            </a:r>
            <a:endParaRPr lang="ru-RU" sz="2000" b="1" i="1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предприятияв1981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возведен пристрой на 50 мест. Оборудованы 2 спальные комнаты, медицинский кабинет.</a:t>
            </a:r>
          </a:p>
          <a:p>
            <a:pPr algn="ctr"/>
            <a:endParaRPr lang="ru-RU" sz="2000" b="1" i="1" cap="none" spc="0" dirty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 сад Радуга\Desktop\история д.с\001 (8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941" t="6987" r="18863" b="63828"/>
          <a:stretch/>
        </p:blipFill>
        <p:spPr bwMode="auto">
          <a:xfrm>
            <a:off x="179512" y="2420888"/>
            <a:ext cx="5904656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28126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4860032" y="556234"/>
            <a:ext cx="4104456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лет дети были желанными гостями на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заводе. Они выступали </a:t>
            </a:r>
            <a:r>
              <a:rPr lang="ru-RU" sz="2000" b="1" i="1" dirty="0">
                <a:solidFill>
                  <a:srgbClr val="B4DCFA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b="1" i="1" dirty="0" smtClean="0">
                <a:solidFill>
                  <a:srgbClr val="B4DCFA">
                    <a:lumMod val="2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концертами и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поздравлениями к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праздникам. Сотрудники завода проводили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знакомили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трудом взрослых.</a:t>
            </a:r>
          </a:p>
          <a:p>
            <a:pPr algn="ctr"/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 сад Радуга\Desktop\история д.с\001 (6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38" t="8985" r="12848" b="54796"/>
          <a:stretch/>
        </p:blipFill>
        <p:spPr bwMode="auto">
          <a:xfrm>
            <a:off x="107504" y="188640"/>
            <a:ext cx="4464496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5" name="Рисунок 4" descr="C:\Users\Д сад Радуга\Desktop\история д.с\001 (7)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274" t="8701" r="9594" b="54205"/>
          <a:stretch/>
        </p:blipFill>
        <p:spPr bwMode="auto">
          <a:xfrm>
            <a:off x="4788024" y="3568916"/>
            <a:ext cx="4176464" cy="31487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026" name="Picture 2" descr="C:\Users\Д сад Радуга\Desktop\001 (3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08" t="15124" r="17499" b="12526"/>
          <a:stretch/>
        </p:blipFill>
        <p:spPr bwMode="auto">
          <a:xfrm rot="5400000">
            <a:off x="756090" y="2901787"/>
            <a:ext cx="3167323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37698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Д сад Радуга\Desktop\001 (4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229" t="12221" r="8251" b="8867"/>
          <a:stretch/>
        </p:blipFill>
        <p:spPr bwMode="auto">
          <a:xfrm rot="5400000">
            <a:off x="4771560" y="-516643"/>
            <a:ext cx="3305421" cy="4568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Д сад Радуга\Desktop\001 (5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933" t="17394" r="17490" b="22391"/>
          <a:stretch/>
        </p:blipFill>
        <p:spPr bwMode="auto">
          <a:xfrm rot="5400000">
            <a:off x="4849595" y="3009103"/>
            <a:ext cx="2973202" cy="4392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2" name="Picture 4" descr="C:\Users\Д сад Радуга\Desktop\001 (2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18" t="10921" r="9837" b="10370"/>
          <a:stretch/>
        </p:blipFill>
        <p:spPr bwMode="auto">
          <a:xfrm rot="10800000">
            <a:off x="-1" y="1564848"/>
            <a:ext cx="3528393" cy="46436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56328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57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2627784" y="314290"/>
            <a:ext cx="6264696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Первыми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заведующими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</a:t>
            </a:r>
          </a:p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Мигранова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i="1" dirty="0" err="1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Уразаева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М.М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000" b="1" i="1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Шайхутдинова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М.Н., Григорьева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А.П</a:t>
            </a:r>
            <a:r>
              <a:rPr lang="ru-RU" sz="2000" dirty="0">
                <a:solidFill>
                  <a:prstClr val="black"/>
                </a:solidFill>
              </a:rPr>
              <a:t>.</a:t>
            </a:r>
            <a:endParaRPr lang="ru-RU" sz="2000" dirty="0"/>
          </a:p>
          <a:p>
            <a:pPr algn="ctr"/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 сад Радуга\Desktop\история д.с\0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35" t="-117" r="5137" b="40187"/>
          <a:stretch/>
        </p:blipFill>
        <p:spPr bwMode="auto">
          <a:xfrm>
            <a:off x="179512" y="1844825"/>
            <a:ext cx="5760640" cy="4752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86953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3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10800000" flipV="1">
            <a:off x="4283968" y="861392"/>
            <a:ext cx="4176464" cy="105544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cap="none" spc="0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1959-1963 гг. – заведующий детским садом </a:t>
            </a:r>
            <a:r>
              <a:rPr lang="ru-RU" sz="2000" b="1" i="1" cap="none" spc="0" dirty="0" err="1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Шайхутдинова</a:t>
            </a:r>
            <a:r>
              <a:rPr lang="ru-RU" sz="2000" b="1" i="1" cap="none" spc="0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cap="none" spc="0" dirty="0" err="1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Мунира</a:t>
            </a:r>
            <a:r>
              <a:rPr lang="ru-RU" sz="2000" b="1" i="1" cap="none" spc="0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cap="none" spc="0" dirty="0" err="1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Нурмухаметовна</a:t>
            </a:r>
            <a:endParaRPr lang="ru-RU" sz="2000" b="1" i="1" cap="none" spc="0" dirty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user\Desktop\альбом2\Мунира Хамитовна.jpg"/>
          <p:cNvPicPr>
            <a:picLocks noChangeAspect="1" noChangeArrowheads="1"/>
          </p:cNvPicPr>
          <p:nvPr/>
        </p:nvPicPr>
        <p:blipFill rotWithShape="1">
          <a:blip r:embed="rId3" cstate="print"/>
          <a:srcRect l="7675" t="4367" r="26726" b="24686"/>
          <a:stretch/>
        </p:blipFill>
        <p:spPr bwMode="auto">
          <a:xfrm>
            <a:off x="755576" y="1916832"/>
            <a:ext cx="3384223" cy="43080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47303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Д сад Радуга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3587" y="0"/>
            <a:ext cx="9144000" cy="685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Д сад Радуга\Desktop\001 (4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1" r="1564" b="40131"/>
          <a:stretch/>
        </p:blipFill>
        <p:spPr bwMode="auto">
          <a:xfrm>
            <a:off x="299686" y="3068960"/>
            <a:ext cx="4248727" cy="3626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Д сад Радуга\Desktop\001 (5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43" b="46147"/>
          <a:stretch/>
        </p:blipFill>
        <p:spPr bwMode="auto">
          <a:xfrm>
            <a:off x="4823544" y="109954"/>
            <a:ext cx="4068936" cy="346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7" y="836712"/>
            <a:ext cx="403244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i="1" dirty="0" smtClean="0">
                <a:ln w="1905"/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1963-1971 гг. – заведующий детским садом была Григорьева Анна </a:t>
            </a:r>
            <a:r>
              <a:rPr lang="ru-RU" sz="2000" b="1" i="1" dirty="0">
                <a:ln w="1905"/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i="1" dirty="0" smtClean="0">
                <a:ln w="1905"/>
                <a:solidFill>
                  <a:schemeClr val="bg2">
                    <a:lumMod val="1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етровна </a:t>
            </a:r>
          </a:p>
        </p:txBody>
      </p:sp>
    </p:spTree>
    <p:extLst>
      <p:ext uri="{BB962C8B-B14F-4D97-AF65-F5344CB8AC3E}">
        <p14:creationId xmlns:p14="http://schemas.microsoft.com/office/powerpoint/2010/main" xmlns="" val="1511812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0650" y="-96838"/>
            <a:ext cx="9264650" cy="6954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6248" y="332656"/>
            <a:ext cx="4246192" cy="2024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С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1971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по 2006 год была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заведующей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детским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садом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sz="2000" b="1" i="1" dirty="0" err="1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Щирая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Зоя Николаевна, которая проработала в детском саду </a:t>
            </a:r>
            <a:endParaRPr lang="ru-RU" sz="2000" b="1" i="1" dirty="0" smtClean="0">
              <a:solidFill>
                <a:schemeClr val="bg2">
                  <a:lumMod val="25000"/>
                </a:schemeClr>
              </a:solidFill>
              <a:latin typeface="Times New Roman"/>
              <a:ea typeface="Calibri"/>
            </a:endParaRPr>
          </a:p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35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/>
                <a:ea typeface="Calibri"/>
              </a:rPr>
              <a:t>лет.</a:t>
            </a:r>
            <a:endParaRPr lang="ru-RU" sz="2000" b="1" i="1" dirty="0">
              <a:solidFill>
                <a:schemeClr val="bg2">
                  <a:lumMod val="25000"/>
                </a:schemeClr>
              </a:solidFill>
            </a:endParaRPr>
          </a:p>
          <a:p>
            <a:pPr algn="ctr"/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Desktop\001 (7).jpg"/>
          <p:cNvPicPr/>
          <p:nvPr/>
        </p:nvPicPr>
        <p:blipFill>
          <a:blip r:embed="rId3">
            <a:lum/>
          </a:blip>
          <a:srcRect l="45662" t="19930" r="43562" b="70952"/>
          <a:stretch>
            <a:fillRect/>
          </a:stretch>
        </p:blipFill>
        <p:spPr bwMode="auto">
          <a:xfrm>
            <a:off x="642910" y="1785926"/>
            <a:ext cx="3960440" cy="41712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052" name="Picture 4" descr="C:\Users\Д сад Радуга\Desktop\depositphotos_63475521-stock-illustration-cartoon-fairy-with-magic-wan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0596" y="2337771"/>
            <a:ext cx="2008148" cy="208562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23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0019-038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er\Desktop\001.jpg"/>
          <p:cNvPicPr>
            <a:picLocks noChangeAspect="1" noChangeArrowheads="1"/>
          </p:cNvPicPr>
          <p:nvPr/>
        </p:nvPicPr>
        <p:blipFill>
          <a:blip r:embed="rId3"/>
          <a:srcRect l="18332" t="59466" r="68695" b="33507"/>
          <a:stretch>
            <a:fillRect/>
          </a:stretch>
        </p:blipFill>
        <p:spPr bwMode="auto">
          <a:xfrm rot="5400000">
            <a:off x="35687" y="2607463"/>
            <a:ext cx="3214710" cy="257176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 rot="10800000" flipV="1">
            <a:off x="214282" y="5722782"/>
            <a:ext cx="285752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i="1" cap="none" spc="0" dirty="0" err="1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Календарёва</a:t>
            </a:r>
            <a:r>
              <a:rPr lang="ru-RU" sz="2400" b="1" i="1" cap="none" spc="0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О.В.</a:t>
            </a:r>
            <a:endParaRPr lang="ru-RU" sz="2400" b="1" i="1" cap="none" spc="0" dirty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0"/>
            <a:ext cx="535785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Заведующие детским садом с 2007   по  2017 год</a:t>
            </a:r>
            <a:endParaRPr lang="ru-RU" sz="2400" b="1" i="1" cap="none" spc="0" dirty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Users\user\Desktop\IMG_99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285860"/>
            <a:ext cx="2516203" cy="342902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 rot="10800000" flipV="1">
            <a:off x="3071802" y="4975187"/>
            <a:ext cx="264320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dirty="0" err="1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Кабирова</a:t>
            </a:r>
            <a:r>
              <a:rPr lang="ru-RU" sz="2400" b="1" i="1" dirty="0" smtClean="0">
                <a:ln w="1905"/>
                <a:solidFill>
                  <a:schemeClr val="bg2">
                    <a:lumMod val="2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З.М.</a:t>
            </a:r>
            <a:endParaRPr lang="ru-RU" sz="2400" b="1" i="1" cap="none" spc="0" dirty="0">
              <a:ln w="1905"/>
              <a:solidFill>
                <a:schemeClr val="bg2">
                  <a:lumMod val="2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C:\Users\user\Desktop\IMG_20170228_111414.jpg"/>
          <p:cNvPicPr>
            <a:picLocks noChangeAspect="1" noChangeArrowheads="1"/>
          </p:cNvPicPr>
          <p:nvPr/>
        </p:nvPicPr>
        <p:blipFill>
          <a:blip r:embed="rId5"/>
          <a:srcRect l="61446" t="31817" r="27140" b="53784"/>
          <a:stretch>
            <a:fillRect/>
          </a:stretch>
        </p:blipFill>
        <p:spPr bwMode="auto">
          <a:xfrm>
            <a:off x="6072198" y="571480"/>
            <a:ext cx="2643206" cy="292895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 rot="10800000" flipV="1">
            <a:off x="6143636" y="3462037"/>
            <a:ext cx="271464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Фаттахов Ю. А.</a:t>
            </a:r>
            <a:endParaRPr lang="ru-RU" sz="2400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97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user\Desktop\фото12332\педагоги\0. Сания Муратовна - Заведующий.JPG"/>
          <p:cNvPicPr/>
          <p:nvPr/>
        </p:nvPicPr>
        <p:blipFill>
          <a:blip r:embed="rId3" cstate="print"/>
          <a:srcRect r="-123" b="26374"/>
          <a:stretch>
            <a:fillRect/>
          </a:stretch>
        </p:blipFill>
        <p:spPr bwMode="auto">
          <a:xfrm>
            <a:off x="285720" y="1556792"/>
            <a:ext cx="3929090" cy="4301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995935" y="116632"/>
            <a:ext cx="48965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руководит детским садом Софьина </a:t>
            </a:r>
            <a:r>
              <a:rPr lang="ru-RU" sz="2000" b="1" i="1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Сания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Муратовна</a:t>
            </a:r>
          </a:p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Преобразований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 новшеств    было  много: расширился  штат  педагогических  работников,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обслуживающий персонал.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в детском саду функционирует 4 группы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100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Д сад Радуга\Desktop\ми-ая-фея-4021047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66" r="14966"/>
          <a:stretch/>
        </p:blipFill>
        <p:spPr bwMode="auto">
          <a:xfrm>
            <a:off x="7092280" y="2702365"/>
            <a:ext cx="1708728" cy="2560638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265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88640"/>
            <a:ext cx="81369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prstClr val="black"/>
                </a:solidFill>
              </a:rPr>
              <a:t>В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настоящие время наш детский сад работает дружным коллективом. Наш коллектив- это объединение многолетнего опыта и молодой активности. Работая  каждый день мы решаем главную задачу – создание системы здорового  образа жизни в едином образовательном </a:t>
            </a:r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</a:t>
            </a:r>
          </a:p>
          <a:p>
            <a:pPr algn="ctr"/>
            <a:r>
              <a:rPr lang="ru-RU" sz="2000" b="1" i="1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сад- семья»</a:t>
            </a:r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 сад Радуга\Desktop\20190603_0940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05" r="7134"/>
          <a:stretch>
            <a:fillRect/>
          </a:stretch>
        </p:blipFill>
        <p:spPr bwMode="auto">
          <a:xfrm rot="10800000">
            <a:off x="755576" y="2276872"/>
            <a:ext cx="7056784" cy="4445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359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260648"/>
            <a:ext cx="74888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детском саду созданы благоприятные условия для развития познавательных и творческих способностей детей</a:t>
            </a:r>
            <a:r>
              <a:rPr lang="ru-RU" sz="24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307893"/>
            <a:ext cx="2808312" cy="32378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F:\фото телефон\20180511_16150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653136"/>
            <a:ext cx="3816424" cy="2204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фото телефон\20180330_16392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269775" y="1460978"/>
            <a:ext cx="3870176" cy="21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F:\фото телефон\20180508_103649.jpg"/>
          <p:cNvPicPr/>
          <p:nvPr/>
        </p:nvPicPr>
        <p:blipFill>
          <a:blip r:embed="rId6" cstate="print"/>
          <a:srcRect l="5457" r="12311"/>
          <a:stretch>
            <a:fillRect/>
          </a:stretch>
        </p:blipFill>
        <p:spPr bwMode="auto">
          <a:xfrm rot="10800000">
            <a:off x="35491" y="3789039"/>
            <a:ext cx="4104459" cy="3022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44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60649"/>
            <a:ext cx="6678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Воспитанники детского сада участвую в различных конкурсах.</a:t>
            </a:r>
          </a:p>
          <a:p>
            <a:pPr algn="ctr"/>
            <a:endParaRPr lang="ru-RU" sz="24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Д сад Радуга\Desktop\фото2019\SAM_9600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96752"/>
            <a:ext cx="3465512" cy="2522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F:\SAM_9551.JPG"/>
          <p:cNvPicPr/>
          <p:nvPr/>
        </p:nvPicPr>
        <p:blipFill>
          <a:blip r:embed="rId4" cstate="print"/>
          <a:srcRect l="14912" t="11485" r="12903" b="13663"/>
          <a:stretch>
            <a:fillRect/>
          </a:stretch>
        </p:blipFill>
        <p:spPr bwMode="auto">
          <a:xfrm>
            <a:off x="4517740" y="1228192"/>
            <a:ext cx="3710695" cy="2459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user\Desktop\Е.М.Курмаева\Новая папка\SAM_911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3933056"/>
            <a:ext cx="3744416" cy="273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лучше всех\SAM_962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077072"/>
            <a:ext cx="360040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9772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\Desktop\0019-038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65" y="0"/>
            <a:ext cx="9144000" cy="688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188641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различные праздники и развлечения</a:t>
            </a:r>
          </a:p>
        </p:txBody>
      </p:sp>
      <p:pic>
        <p:nvPicPr>
          <p:cNvPr id="4" name="Рисунок 3" descr="F:\фото телефон\20180321_1612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79512" y="908720"/>
            <a:ext cx="385765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:\фот 789\IMG_136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3513" y="1019638"/>
            <a:ext cx="4104456" cy="2913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F:\фото телефон\20180412_1536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321931" y="4319030"/>
            <a:ext cx="2788169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F:\фото12332\фото Е.М\20190221_101705.jpg"/>
          <p:cNvPicPr/>
          <p:nvPr/>
        </p:nvPicPr>
        <p:blipFill>
          <a:blip r:embed="rId6" cstate="print"/>
          <a:srcRect r="11998"/>
          <a:stretch>
            <a:fillRect/>
          </a:stretch>
        </p:blipFill>
        <p:spPr bwMode="auto">
          <a:xfrm rot="10800000">
            <a:off x="50328" y="3838455"/>
            <a:ext cx="3441552" cy="295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L:\DSCN1391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012160" y="4005064"/>
            <a:ext cx="3014964" cy="27881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7419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 сад Радуга\Desktop\0032-059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0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87824" y="188641"/>
            <a:ext cx="59766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НАШИ ПОБЕДЫ!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" name="Рисунок 3" descr="C:\Users\user\Desktop\новые документы к обрнадзору\скан доки\2019-06-12 2\2 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619996"/>
            <a:ext cx="2232248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user\Desktop\новые документы к обрнадзору\скан доки\2019-06-12 3\3 0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38360" y="1700808"/>
            <a:ext cx="2332535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user\Desktop\новые документы к обрнадзору\скан доки\2019-06-12 4\4 0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70895" y="1111971"/>
            <a:ext cx="1999327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user\Desktop\новые документы к обрнадзору\скан доки\2019-06-12 1\1 001.jpg"/>
          <p:cNvPicPr/>
          <p:nvPr/>
        </p:nvPicPr>
        <p:blipFill>
          <a:blip r:embed="rId6" cstate="print"/>
          <a:srcRect l="9125"/>
          <a:stretch>
            <a:fillRect/>
          </a:stretch>
        </p:blipFill>
        <p:spPr bwMode="auto">
          <a:xfrm>
            <a:off x="179512" y="3495653"/>
            <a:ext cx="2245847" cy="3034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8022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dca251146f86cd2412727ef3cdcc636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2492896"/>
            <a:ext cx="3168352" cy="2015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мы показали, </a:t>
            </a:r>
          </a:p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себе мы рассказали.</a:t>
            </a:r>
          </a:p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  Вас в гости ждать!</a:t>
            </a:r>
          </a:p>
          <a:p>
            <a:pPr algn="ctr"/>
            <a:r>
              <a:rPr lang="ru-RU" sz="2000" b="1" i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 есть ещё, что рассказать!</a:t>
            </a:r>
          </a:p>
        </p:txBody>
      </p:sp>
    </p:spTree>
    <p:extLst>
      <p:ext uri="{BB962C8B-B14F-4D97-AF65-F5344CB8AC3E}">
        <p14:creationId xmlns:p14="http://schemas.microsoft.com/office/powerpoint/2010/main" xmlns="" val="2407665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hello_html_4244e7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1844824"/>
            <a:ext cx="691276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solidFill>
                  <a:srgbClr val="C0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solidFill>
                <a:srgbClr val="C0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706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432</Words>
  <Application>Microsoft Office PowerPoint</Application>
  <PresentationFormat>Экран (4:3)</PresentationFormat>
  <Paragraphs>36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</cp:lastModifiedBy>
  <cp:revision>37</cp:revision>
  <dcterms:created xsi:type="dcterms:W3CDTF">2019-06-20T19:54:38Z</dcterms:created>
  <dcterms:modified xsi:type="dcterms:W3CDTF">2019-10-22T11:16:20Z</dcterms:modified>
</cp:coreProperties>
</file>