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58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5DD41-D056-4851-98BB-62A752E711D6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D72DF-0C45-4353-B389-77B3D1BD220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microsoft.com/office/2007/relationships/hdphoto" Target="../media/hdphoto9.wdp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12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11" Type="http://schemas.microsoft.com/office/2007/relationships/hdphoto" Target="../media/hdphoto8.wdp"/><Relationship Id="rId5" Type="http://schemas.openxmlformats.org/officeDocument/2006/relationships/image" Target="../media/image12.png"/><Relationship Id="rId15" Type="http://schemas.microsoft.com/office/2007/relationships/hdphoto" Target="../media/hdphoto10.wdp"/><Relationship Id="rId10" Type="http://schemas.openxmlformats.org/officeDocument/2006/relationships/image" Target="../media/image15.png"/><Relationship Id="rId4" Type="http://schemas.microsoft.com/office/2007/relationships/hdphoto" Target="../media/hdphoto5.wdp"/><Relationship Id="rId9" Type="http://schemas.openxmlformats.org/officeDocument/2006/relationships/image" Target="../media/image14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microsoft.com/office/2007/relationships/hdphoto" Target="../media/hdphoto12.wdp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microsoft.com/office/2007/relationships/hdphoto" Target="../media/hdphoto14.wdp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microsoft.com/office/2007/relationships/hdphoto" Target="../media/hdphoto11.wdp"/><Relationship Id="rId9" Type="http://schemas.microsoft.com/office/2007/relationships/hdphoto" Target="../media/hdphoto1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microsoft.com/office/2007/relationships/hdphoto" Target="../media/hdphoto20.wdp"/><Relationship Id="rId3" Type="http://schemas.openxmlformats.org/officeDocument/2006/relationships/image" Target="../media/image26.png"/><Relationship Id="rId21" Type="http://schemas.openxmlformats.org/officeDocument/2006/relationships/image" Target="../media/image37.png"/><Relationship Id="rId7" Type="http://schemas.microsoft.com/office/2007/relationships/hdphoto" Target="../media/hdphoto16.wdp"/><Relationship Id="rId12" Type="http://schemas.microsoft.com/office/2007/relationships/hdphoto" Target="../media/hdphoto18.wdp"/><Relationship Id="rId17" Type="http://schemas.openxmlformats.org/officeDocument/2006/relationships/image" Target="../media/image35.png"/><Relationship Id="rId2" Type="http://schemas.openxmlformats.org/officeDocument/2006/relationships/image" Target="../media/image25.png"/><Relationship Id="rId16" Type="http://schemas.openxmlformats.org/officeDocument/2006/relationships/image" Target="../media/image34.png"/><Relationship Id="rId20" Type="http://schemas.microsoft.com/office/2007/relationships/hdphoto" Target="../media/hdphoto21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microsoft.com/office/2007/relationships/hdphoto" Target="../media/hdphoto15.wdp"/><Relationship Id="rId15" Type="http://schemas.microsoft.com/office/2007/relationships/hdphoto" Target="../media/hdphoto19.wdp"/><Relationship Id="rId23" Type="http://schemas.microsoft.com/office/2007/relationships/hdphoto" Target="../media/hdphoto22.wdp"/><Relationship Id="rId10" Type="http://schemas.microsoft.com/office/2007/relationships/hdphoto" Target="../media/hdphoto17.wdp"/><Relationship Id="rId19" Type="http://schemas.openxmlformats.org/officeDocument/2006/relationships/image" Target="../media/image36.png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image" Target="../media/image33.png"/><Relationship Id="rId22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3.wdp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4DFD183-22BF-4CCA-923B-E2BD58A47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85852" y="1500174"/>
            <a:ext cx="66705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Интерактивная </a:t>
            </a:r>
            <a:r>
              <a:rPr lang="ru-RU" sz="3600" dirty="0"/>
              <a:t>игра </a:t>
            </a:r>
            <a:r>
              <a:rPr lang="ru-RU" sz="3600" dirty="0" smtClean="0"/>
              <a:t>для детей старшего дошкольного возраста</a:t>
            </a:r>
            <a:endParaRPr lang="ru-RU" sz="3600" dirty="0" smtClean="0"/>
          </a:p>
          <a:p>
            <a:pPr algn="ctr"/>
            <a:r>
              <a:rPr lang="ru-RU" sz="3600" b="1" dirty="0" smtClean="0"/>
              <a:t>«</a:t>
            </a:r>
            <a:r>
              <a:rPr lang="ru-RU" sz="3600" b="1" dirty="0"/>
              <a:t>Что перепутал </a:t>
            </a:r>
            <a:r>
              <a:rPr lang="ru-RU" sz="3600" b="1" dirty="0" smtClean="0"/>
              <a:t>художник?»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24128" y="4941168"/>
            <a:ext cx="32861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Автор : </a:t>
            </a:r>
            <a:endParaRPr lang="ru-RU" dirty="0" smtClean="0"/>
          </a:p>
          <a:p>
            <a:r>
              <a:rPr lang="ru-RU" dirty="0" smtClean="0"/>
              <a:t>Кононова </a:t>
            </a:r>
            <a:r>
              <a:rPr lang="ru-RU" dirty="0"/>
              <a:t>Диана </a:t>
            </a:r>
            <a:r>
              <a:rPr lang="ru-RU" dirty="0" err="1" smtClean="0"/>
              <a:t>Гагиковна</a:t>
            </a:r>
            <a:r>
              <a:rPr lang="ru-RU" dirty="0" smtClean="0"/>
              <a:t>, воспитатель</a:t>
            </a:r>
          </a:p>
          <a:p>
            <a:r>
              <a:rPr lang="ru-RU" dirty="0" smtClean="0"/>
              <a:t>МБДОУ №161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60648"/>
            <a:ext cx="799288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«Детский сад №161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(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МБДОУ  №161)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593D6112-E571-49C3-B2E4-5D195A4B3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6" name="Объект 15">
            <a:extLst>
              <a:ext uri="{FF2B5EF4-FFF2-40B4-BE49-F238E27FC236}">
                <a16:creationId xmlns:a16="http://schemas.microsoft.com/office/drawing/2014/main" id="{228BEB64-90ED-4F71-A527-72EDDA09EA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Цель игры: </a:t>
            </a:r>
            <a:r>
              <a:rPr lang="ru-RU" dirty="0"/>
              <a:t>обогащение словаря, развитие у детей внимания, логического мышления, речи, творческих способностей, воображения, сообразительности, чувства юмора.</a:t>
            </a:r>
          </a:p>
          <a:p>
            <a:pPr marL="0" indent="0">
              <a:buNone/>
            </a:pPr>
            <a:r>
              <a:rPr lang="ru-RU" b="1" dirty="0"/>
              <a:t>Как играть: </a:t>
            </a:r>
            <a:r>
              <a:rPr lang="ru-RU" dirty="0"/>
              <a:t>найди на картинке все, что неправильно нарисовал художник.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Нажимай </a:t>
            </a:r>
            <a:r>
              <a:rPr lang="ru-RU" dirty="0"/>
              <a:t>на предметы и они исчезнут, если не подходят к картинке.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E951098B-7362-406B-A509-694F8F8EE5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61" y="0"/>
            <a:ext cx="9217024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C0D4FE-691A-45A5-A30D-ABC49B48CB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5482803"/>
            <a:ext cx="2304256" cy="11521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0AD5F07-E6D3-4B84-AA9E-7500FF625C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9425" y="406211"/>
            <a:ext cx="3972011" cy="148950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31B1D5-D910-4F58-BE15-D9D89E506E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358090">
            <a:off x="466972" y="1833717"/>
            <a:ext cx="2449741" cy="11420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236EFC9-D679-4DAC-91AB-7B11B7775A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7620429">
            <a:off x="80598" y="1631060"/>
            <a:ext cx="3020148" cy="11703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C1B94-0E59-49A0-9507-2563386087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32240" y="3178547"/>
            <a:ext cx="2304256" cy="230425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7E4A550-CA21-4ED3-94BF-06BBEB6F40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36256" y1="55937" x2="30095" y2="69688"/>
                        <a14:foregroundMark x1="30095" y1="69688" x2="36256" y2="60000"/>
                        <a14:foregroundMark x1="46919" y1="62187" x2="39810" y2="75938"/>
                        <a14:foregroundMark x1="39810" y1="75938" x2="45498" y2="65938"/>
                        <a14:foregroundMark x1="56161" y1="58438" x2="55450" y2="59375"/>
                        <a14:foregroundMark x1="59716" y1="66563" x2="54739" y2="80938"/>
                        <a14:foregroundMark x1="54739" y1="80938" x2="58531" y2="70313"/>
                        <a14:foregroundMark x1="36019" y1="74063" x2="35545" y2="7843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95935" y="-306692"/>
            <a:ext cx="3672409" cy="30480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DD93E27-158A-4036-B906-8AA42BAD006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6875" b="90000" l="4688" r="90000">
                        <a14:foregroundMark x1="23125" y1="6563" x2="16602" y2="17193"/>
                        <a14:foregroundMark x1="15670" y1="23821" x2="19063" y2="35938"/>
                        <a14:foregroundMark x1="19063" y1="35938" x2="12500" y2="51250"/>
                        <a14:foregroundMark x1="12500" y1="51250" x2="19688" y2="66563"/>
                        <a14:foregroundMark x1="19688" y1="66563" x2="36563" y2="72500"/>
                        <a14:foregroundMark x1="36563" y1="72500" x2="45000" y2="87813"/>
                        <a14:foregroundMark x1="45000" y1="87813" x2="59375" y2="94375"/>
                        <a14:foregroundMark x1="59375" y1="94375" x2="75938" y2="96563"/>
                        <a14:foregroundMark x1="75938" y1="96563" x2="92500" y2="91875"/>
                        <a14:foregroundMark x1="92500" y1="91875" x2="91875" y2="75938"/>
                        <a14:foregroundMark x1="91875" y1="75938" x2="83438" y2="61563"/>
                        <a14:foregroundMark x1="83438" y1="61563" x2="93438" y2="48125"/>
                        <a14:foregroundMark x1="93438" y1="48125" x2="84063" y2="34375"/>
                        <a14:foregroundMark x1="84063" y1="34375" x2="67813" y2="35625"/>
                        <a14:foregroundMark x1="67813" y1="35625" x2="69688" y2="52188"/>
                        <a14:foregroundMark x1="69688" y1="52188" x2="57500" y2="62500"/>
                        <a14:foregroundMark x1="57500" y1="62500" x2="65938" y2="75938"/>
                        <a14:foregroundMark x1="65938" y1="75938" x2="30938" y2="41563"/>
                        <a14:foregroundMark x1="30938" y1="41563" x2="31719" y2="34269"/>
                        <a14:foregroundMark x1="39040" y1="18008" x2="44063" y2="13125"/>
                        <a14:foregroundMark x1="44063" y1="13125" x2="55625" y2="24063"/>
                        <a14:foregroundMark x1="55625" y1="24063" x2="45938" y2="10000"/>
                        <a14:foregroundMark x1="45938" y1="10000" x2="30625" y2="13438"/>
                        <a14:foregroundMark x1="30625" y1="13438" x2="24688" y2="6875"/>
                        <a14:foregroundMark x1="7578" y1="15957" x2="4688" y2="14063"/>
                        <a14:foregroundMark x1="15937" y1="21250" x2="13438" y2="26250"/>
                        <a14:foregroundMark x1="15000" y1="22188" x2="11563" y2="24375"/>
                        <a14:foregroundMark x1="5000" y1="16563" x2="11875" y2="26250"/>
                        <a14:foregroundMark x1="5313" y1="17188" x2="4688" y2="23125"/>
                        <a14:backgroundMark x1="35313" y1="16875" x2="30312" y2="32813"/>
                        <a14:backgroundMark x1="30312" y1="32813" x2="31563" y2="343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359" y="3658489"/>
            <a:ext cx="3048000" cy="304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47664" y="0"/>
            <a:ext cx="2952328" cy="476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Что перепутал художник?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37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4FBD8D78-695B-4FA7-B9F6-18FF7A195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9" y="13823"/>
            <a:ext cx="9144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6C5196-05D8-498A-919F-80A0BCE48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8" b="99688" l="6087" r="93913">
                        <a14:foregroundMark x1="14783" y1="19375" x2="6087" y2="50938"/>
                        <a14:foregroundMark x1="6087" y1="50938" x2="21159" y2="53125"/>
                        <a14:foregroundMark x1="21159" y1="53125" x2="24470" y2="45498"/>
                        <a14:foregroundMark x1="19158" y1="26783" x2="18779" y2="26255"/>
                        <a14:foregroundMark x1="20175" y1="28197" x2="19266" y2="26932"/>
                        <a14:foregroundMark x1="18300" y1="20254" x2="18261" y2="19375"/>
                        <a14:foregroundMark x1="16522" y1="30938" x2="25217" y2="44688"/>
                        <a14:foregroundMark x1="25217" y1="44688" x2="24928" y2="49375"/>
                        <a14:foregroundMark x1="35072" y1="90938" x2="46957" y2="91563"/>
                        <a14:foregroundMark x1="49275" y1="92188" x2="62609" y2="99688"/>
                        <a14:foregroundMark x1="62609" y1="99688" x2="71014" y2="93125"/>
                        <a14:foregroundMark x1="49565" y1="24688" x2="40290" y2="37500"/>
                        <a14:foregroundMark x1="40290" y1="37500" x2="46957" y2="36875"/>
                        <a14:foregroundMark x1="68032" y1="14794" x2="59710" y2="25313"/>
                        <a14:foregroundMark x1="67246" y1="15000" x2="67503" y2="14520"/>
                        <a14:foregroundMark x1="77686" y1="9958" x2="84638" y2="31563"/>
                        <a14:foregroundMark x1="84638" y1="31563" x2="88406" y2="35000"/>
                        <a14:foregroundMark x1="90749" y1="60116" x2="93913" y2="60313"/>
                        <a14:foregroundMark x1="78841" y1="59375" x2="80179" y2="59458"/>
                        <a14:foregroundMark x1="93913" y1="60313" x2="93551" y2="46479"/>
                        <a14:backgroundMark x1="19836" y1="28799" x2="19710" y2="28438"/>
                        <a14:backgroundMark x1="25402" y1="44701" x2="25364" y2="44593"/>
                        <a14:backgroundMark x1="26994" y1="43541" x2="27246" y2="44063"/>
                        <a14:backgroundMark x1="19710" y1="28438" x2="19873" y2="28775"/>
                        <a14:backgroundMark x1="78261" y1="62813" x2="89565" y2="62187"/>
                        <a14:backgroundMark x1="90435" y1="38125" x2="93333" y2="46563"/>
                        <a14:backgroundMark x1="42609" y1="41875" x2="44058" y2="42188"/>
                        <a14:backgroundMark x1="73913" y1="625" x2="76522" y2="10313"/>
                        <a14:backgroundMark x1="21159" y1="22500" x2="21739" y2="25625"/>
                        <a14:backgroundMark x1="18261" y1="20313" x2="20000" y2="20625"/>
                        <a14:backgroundMark x1="71304" y1="7500" x2="67826" y2="146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876" y="4797152"/>
            <a:ext cx="936104" cy="86827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C37D1CE-FD83-4883-96FC-CF7E543642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500" b="91563" l="6378" r="94133">
                        <a14:foregroundMark x1="9184" y1="42500" x2="6378" y2="58438"/>
                        <a14:foregroundMark x1="6378" y1="58438" x2="9694" y2="73125"/>
                        <a14:foregroundMark x1="28827" y1="18438" x2="40306" y2="7500"/>
                        <a14:foregroundMark x1="40306" y1="7500" x2="53571" y2="12500"/>
                        <a14:foregroundMark x1="53571" y1="12500" x2="54082" y2="19688"/>
                        <a14:foregroundMark x1="38010" y1="25625" x2="38520" y2="26875"/>
                        <a14:foregroundMark x1="30867" y1="24375" x2="31378" y2="29063"/>
                        <a14:foregroundMark x1="90816" y1="27500" x2="96429" y2="42188"/>
                        <a14:foregroundMark x1="96429" y1="42188" x2="94133" y2="58125"/>
                        <a14:foregroundMark x1="94133" y1="58125" x2="85459" y2="70938"/>
                        <a14:foregroundMark x1="85459" y1="70938" x2="83163" y2="70938"/>
                        <a14:foregroundMark x1="21939" y1="90313" x2="26786" y2="915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00543" y="3653456"/>
            <a:ext cx="1872208" cy="15283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D0D341B-105B-4CA5-ACD4-B22101A79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313" b="97500" l="2479" r="92562">
                        <a14:foregroundMark x1="36915" y1="9375" x2="50689" y2="5313"/>
                        <a14:foregroundMark x1="50689" y1="5313" x2="71074" y2="13125"/>
                        <a14:foregroundMark x1="24793" y1="47813" x2="32782" y2="47500"/>
                        <a14:foregroundMark x1="28099" y1="39375" x2="33609" y2="42188"/>
                        <a14:foregroundMark x1="27273" y1="42813" x2="33884" y2="43438"/>
                        <a14:foregroundMark x1="70523" y1="44063" x2="74931" y2="47500"/>
                        <a14:foregroundMark x1="92562" y1="75313" x2="88430" y2="75625"/>
                        <a14:foregroundMark x1="34711" y1="38125" x2="35262" y2="41875"/>
                        <a14:foregroundMark x1="76860" y1="85938" x2="46832" y2="97500"/>
                        <a14:foregroundMark x1="46832" y1="97500" x2="27548" y2="92188"/>
                        <a14:foregroundMark x1="2479" y1="80000" x2="10744" y2="7781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86614" y="4236243"/>
            <a:ext cx="678578" cy="59819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D7C5877-8E1B-42EF-B860-BAE90A2B1E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63708" y="698109"/>
            <a:ext cx="2330737" cy="193469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E2FA383-6AED-4BFD-B222-E0D848E389B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265" b="99353" l="2917" r="94375">
                        <a14:foregroundMark x1="20000" y1="9385" x2="53542" y2="6149"/>
                        <a14:foregroundMark x1="53542" y1="6149" x2="70000" y2="7767"/>
                        <a14:foregroundMark x1="89375" y1="25890" x2="94375" y2="24272"/>
                        <a14:foregroundMark x1="90208" y1="41748" x2="91875" y2="40777"/>
                        <a14:foregroundMark x1="64792" y1="91586" x2="16250" y2="99353"/>
                        <a14:foregroundMark x1="16250" y1="99353" x2="21250" y2="89968"/>
                        <a14:foregroundMark x1="10625" y1="15858" x2="5000" y2="29773"/>
                        <a14:foregroundMark x1="5000" y1="29773" x2="2917" y2="47896"/>
                        <a14:foregroundMark x1="2917" y1="47896" x2="11458" y2="80259"/>
                        <a14:foregroundMark x1="11458" y1="80259" x2="12292" y2="81553"/>
                        <a14:foregroundMark x1="19375" y1="2265" x2="20208" y2="25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6283" y="2060848"/>
            <a:ext cx="1405069" cy="90451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2D0B714-52FE-43B6-A83A-B7228C31DA8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721" b="89946" l="8672" r="90000">
                        <a14:foregroundMark x1="32500" y1="5072" x2="25625" y2="3442"/>
                        <a14:foregroundMark x1="25625" y1="3442" x2="21641" y2="9330"/>
                        <a14:foregroundMark x1="21641" y1="9330" x2="25078" y2="15580"/>
                        <a14:foregroundMark x1="25078" y1="15580" x2="27266" y2="29257"/>
                        <a14:foregroundMark x1="27266" y1="29257" x2="31641" y2="35145"/>
                        <a14:foregroundMark x1="31641" y1="35145" x2="31641" y2="35236"/>
                        <a14:foregroundMark x1="32734" y1="4891" x2="39297" y2="4167"/>
                        <a14:foregroundMark x1="39297" y1="4167" x2="46016" y2="4257"/>
                        <a14:foregroundMark x1="46016" y1="4257" x2="52812" y2="7880"/>
                        <a14:foregroundMark x1="52812" y1="7880" x2="47500" y2="12228"/>
                        <a14:foregroundMark x1="47500" y1="12228" x2="35469" y2="18478"/>
                        <a14:foregroundMark x1="35469" y1="18478" x2="33125" y2="25996"/>
                        <a14:foregroundMark x1="33125" y1="25996" x2="33438" y2="34783"/>
                        <a14:foregroundMark x1="48594" y1="6975" x2="44219" y2="12409"/>
                        <a14:foregroundMark x1="44219" y1="12409" x2="33594" y2="20471"/>
                        <a14:foregroundMark x1="33594" y1="20471" x2="32422" y2="28804"/>
                        <a14:foregroundMark x1="32422" y1="28804" x2="26406" y2="27174"/>
                        <a14:foregroundMark x1="26406" y1="27174" x2="23984" y2="11866"/>
                        <a14:foregroundMark x1="23984" y1="11866" x2="25234" y2="5072"/>
                        <a14:foregroundMark x1="25234" y1="5072" x2="31328" y2="5254"/>
                        <a14:foregroundMark x1="31328" y1="5254" x2="37891" y2="4257"/>
                        <a14:foregroundMark x1="37891" y1="4257" x2="44141" y2="4891"/>
                        <a14:foregroundMark x1="44141" y1="4891" x2="46953" y2="6793"/>
                        <a14:foregroundMark x1="10859" y1="55707" x2="8672" y2="62409"/>
                        <a14:foregroundMark x1="8672" y1="62409" x2="11016" y2="67663"/>
                        <a14:foregroundMark x1="59141" y1="4620" x2="53438" y2="6522"/>
                        <a14:foregroundMark x1="62734" y1="3986" x2="68984" y2="1630"/>
                        <a14:foregroundMark x1="68984" y1="1630" x2="76641" y2="1721"/>
                        <a14:foregroundMark x1="76641" y1="1721" x2="83438" y2="5435"/>
                        <a14:foregroundMark x1="75078" y1="24728" x2="74219" y2="26812"/>
                        <a14:foregroundMark x1="81328" y1="25272" x2="80391" y2="24275"/>
                        <a14:foregroundMark x1="44922" y1="28442" x2="46406" y2="27627"/>
                        <a14:foregroundMark x1="49844" y1="65580" x2="46484" y2="71467"/>
                        <a14:foregroundMark x1="46484" y1="71467" x2="49297" y2="78170"/>
                        <a14:foregroundMark x1="49297" y1="78170" x2="52500" y2="78895"/>
                        <a14:foregroundMark x1="65469" y1="80797" x2="69609" y2="85960"/>
                        <a14:foregroundMark x1="69609" y1="85960" x2="76016" y2="86866"/>
                        <a14:foregroundMark x1="76016" y1="86866" x2="76953" y2="83152"/>
                        <a14:foregroundMark x1="30312" y1="80616" x2="33672" y2="86775"/>
                        <a14:foregroundMark x1="33672" y1="86775" x2="39922" y2="87862"/>
                        <a14:foregroundMark x1="39922" y1="87862" x2="41250" y2="849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79938" y="4218552"/>
            <a:ext cx="2967540" cy="255950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A97421D-8EC7-4B07-9BDD-8B8D56705F6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291" b="89418" l="9524" r="92593">
                        <a14:foregroundMark x1="45767" y1="6349" x2="48942" y2="12169"/>
                        <a14:foregroundMark x1="91005" y1="15873" x2="90212" y2="27513"/>
                        <a14:foregroundMark x1="92063" y1="38624" x2="92593" y2="4444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34454" y="5800176"/>
            <a:ext cx="1944332" cy="97216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03848" y="116632"/>
            <a:ext cx="3312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Что перепутал художник</a:t>
            </a:r>
            <a:r>
              <a:rPr lang="ru-RU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3827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588361C3-073B-4FB9-8F6C-D4B510BE01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25766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472E9E-10F7-48B3-A079-422CD2CF84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250" b="94028" l="10000" r="91875">
                        <a14:foregroundMark x1="21641" y1="62917" x2="18384" y2="57005"/>
                        <a14:foregroundMark x1="17718" y1="57157" x2="16328" y2="65556"/>
                        <a14:foregroundMark x1="14394" y1="67105" x2="10781" y2="70000"/>
                        <a14:foregroundMark x1="16328" y1="65556" x2="14537" y2="66991"/>
                        <a14:foregroundMark x1="10781" y1="70000" x2="8125" y2="78194"/>
                        <a14:foregroundMark x1="8125" y1="78194" x2="15000" y2="93472"/>
                        <a14:foregroundMark x1="15000" y1="93472" x2="27891" y2="98333"/>
                        <a14:foregroundMark x1="27891" y1="98333" x2="39453" y2="96667"/>
                        <a14:foregroundMark x1="39453" y1="96667" x2="45938" y2="98750"/>
                        <a14:foregroundMark x1="45938" y1="98750" x2="51719" y2="96389"/>
                        <a14:foregroundMark x1="51719" y1="96389" x2="63125" y2="97361"/>
                        <a14:foregroundMark x1="63125" y1="97361" x2="75234" y2="93194"/>
                        <a14:foregroundMark x1="75234" y1="93194" x2="81094" y2="94167"/>
                        <a14:foregroundMark x1="81094" y1="94167" x2="83438" y2="84306"/>
                        <a14:foregroundMark x1="83438" y1="84306" x2="87109" y2="76944"/>
                        <a14:foregroundMark x1="87109" y1="76944" x2="92031" y2="71806"/>
                        <a14:foregroundMark x1="92031" y1="71806" x2="89297" y2="62083"/>
                        <a14:foregroundMark x1="89297" y1="62083" x2="84063" y2="57361"/>
                        <a14:foregroundMark x1="84063" y1="57361" x2="83828" y2="56389"/>
                        <a14:foregroundMark x1="47196" y1="27409" x2="49297" y2="35000"/>
                        <a14:foregroundMark x1="49297" y1="35000" x2="49297" y2="38333"/>
                        <a14:foregroundMark x1="40959" y1="47540" x2="45781" y2="37083"/>
                        <a14:foregroundMark x1="38672" y1="52500" x2="40938" y2="47587"/>
                        <a14:foregroundMark x1="45781" y1="37083" x2="45859" y2="32222"/>
                        <a14:foregroundMark x1="51406" y1="43611" x2="48516" y2="53194"/>
                        <a14:foregroundMark x1="48516" y1="53194" x2="43672" y2="57500"/>
                        <a14:foregroundMark x1="43672" y1="57500" x2="38438" y2="57639"/>
                        <a14:foregroundMark x1="38438" y1="57639" x2="45938" y2="41250"/>
                        <a14:foregroundMark x1="45938" y1="41250" x2="51406" y2="40833"/>
                        <a14:foregroundMark x1="51406" y1="40833" x2="50000" y2="41806"/>
                        <a14:foregroundMark x1="74609" y1="6667" x2="69531" y2="8472"/>
                        <a14:foregroundMark x1="69531" y1="8472" x2="70859" y2="17917"/>
                        <a14:foregroundMark x1="70859" y1="17917" x2="66484" y2="24861"/>
                        <a14:foregroundMark x1="67578" y1="33550" x2="67813" y2="35417"/>
                        <a14:foregroundMark x1="66484" y1="24861" x2="66641" y2="26111"/>
                        <a14:foregroundMark x1="67813" y1="35417" x2="73438" y2="38333"/>
                        <a14:foregroundMark x1="73438" y1="38333" x2="77891" y2="44028"/>
                        <a14:foregroundMark x1="80036" y1="16541" x2="80156" y2="15000"/>
                        <a14:foregroundMark x1="80156" y1="15000" x2="77266" y2="7083"/>
                        <a14:foregroundMark x1="77266" y1="7083" x2="74844" y2="6250"/>
                        <a14:foregroundMark x1="14546" y1="68064" x2="11563" y2="70972"/>
                        <a14:foregroundMark x1="16406" y1="66250" x2="14563" y2="68047"/>
                        <a14:foregroundMark x1="11563" y1="70972" x2="9844" y2="79861"/>
                        <a14:foregroundMark x1="9844" y1="79861" x2="13125" y2="87222"/>
                        <a14:foregroundMark x1="13125" y1="87222" x2="23750" y2="95556"/>
                        <a14:foregroundMark x1="23750" y1="95556" x2="29219" y2="97639"/>
                        <a14:foregroundMark x1="29219" y1="97639" x2="41094" y2="94444"/>
                        <a14:foregroundMark x1="41094" y1="94444" x2="46484" y2="98056"/>
                        <a14:foregroundMark x1="46484" y1="98056" x2="53281" y2="96389"/>
                        <a14:foregroundMark x1="53281" y1="96389" x2="59609" y2="96389"/>
                        <a14:foregroundMark x1="59609" y1="96389" x2="72656" y2="93750"/>
                        <a14:foregroundMark x1="72656" y1="93750" x2="79219" y2="94028"/>
                        <a14:foregroundMark x1="79219" y1="94028" x2="86016" y2="71806"/>
                        <a14:foregroundMark x1="86016" y1="71806" x2="80078" y2="50694"/>
                        <a14:foregroundMark x1="50469" y1="26528" x2="52266" y2="35694"/>
                        <a14:foregroundMark x1="52266" y1="35694" x2="51875" y2="27778"/>
                        <a14:backgroundMark x1="14141" y1="65694" x2="14063" y2="56111"/>
                        <a14:backgroundMark x1="14063" y1="56111" x2="19531" y2="54861"/>
                        <a14:backgroundMark x1="19531" y1="54861" x2="23438" y2="61250"/>
                        <a14:backgroundMark x1="23438" y1="61250" x2="42578" y2="41111"/>
                        <a14:backgroundMark x1="42578" y1="41111" x2="44609" y2="30972"/>
                        <a14:backgroundMark x1="44609" y1="30972" x2="48438" y2="23889"/>
                        <a14:backgroundMark x1="48438" y1="23889" x2="54141" y2="26528"/>
                        <a14:backgroundMark x1="54141" y1="26528" x2="59766" y2="25556"/>
                        <a14:backgroundMark x1="59766" y1="25556" x2="65078" y2="26111"/>
                        <a14:backgroundMark x1="65078" y1="26111" x2="67656" y2="33472"/>
                        <a14:backgroundMark x1="31641" y1="20139" x2="18516" y2="34167"/>
                        <a14:backgroundMark x1="18516" y1="34167" x2="36953" y2="4444"/>
                        <a14:backgroundMark x1="36953" y1="4444" x2="42578" y2="556"/>
                        <a14:backgroundMark x1="42578" y1="556" x2="45703" y2="10972"/>
                        <a14:backgroundMark x1="45703" y1="10972" x2="24453" y2="40694"/>
                        <a14:backgroundMark x1="24453" y1="40694" x2="51719" y2="972"/>
                        <a14:backgroundMark x1="51719" y1="972" x2="15625" y2="51389"/>
                        <a14:backgroundMark x1="15625" y1="51389" x2="37188" y2="24861"/>
                        <a14:backgroundMark x1="37188" y1="24861" x2="29844" y2="44861"/>
                        <a14:backgroundMark x1="29844" y1="44861" x2="35391" y2="38611"/>
                        <a14:backgroundMark x1="35391" y1="38611" x2="28828" y2="54583"/>
                        <a14:backgroundMark x1="28828" y1="54583" x2="36484" y2="46250"/>
                        <a14:backgroundMark x1="36484" y1="46250" x2="31641" y2="55278"/>
                        <a14:backgroundMark x1="31641" y1="55278" x2="31172" y2="44583"/>
                        <a14:backgroundMark x1="31172" y1="44583" x2="17500" y2="48333"/>
                        <a14:backgroundMark x1="17500" y1="48333" x2="23750" y2="51389"/>
                        <a14:backgroundMark x1="23750" y1="51389" x2="16406" y2="47778"/>
                        <a14:backgroundMark x1="16406" y1="47778" x2="34766" y2="33472"/>
                        <a14:backgroundMark x1="34766" y1="33472" x2="25938" y2="30000"/>
                        <a14:backgroundMark x1="25938" y1="30000" x2="17969" y2="32361"/>
                        <a14:backgroundMark x1="17969" y1="32361" x2="44688" y2="12639"/>
                        <a14:backgroundMark x1="44688" y1="12639" x2="36641" y2="13889"/>
                        <a14:backgroundMark x1="36641" y1="13889" x2="50078" y2="11667"/>
                        <a14:backgroundMark x1="50078" y1="11667" x2="61094" y2="12083"/>
                        <a14:backgroundMark x1="61094" y1="12083" x2="35938" y2="23194"/>
                        <a14:backgroundMark x1="35938" y1="23194" x2="47031" y2="19583"/>
                        <a14:backgroundMark x1="47031" y1="19583" x2="30391" y2="29167"/>
                        <a14:backgroundMark x1="30391" y1="29167" x2="34844" y2="34722"/>
                        <a14:backgroundMark x1="34844" y1="34722" x2="39766" y2="30694"/>
                        <a14:backgroundMark x1="39766" y1="30694" x2="39609" y2="47500"/>
                        <a14:backgroundMark x1="39609" y1="47500" x2="43750" y2="18056"/>
                        <a14:backgroundMark x1="43750" y1="18056" x2="42969" y2="31111"/>
                        <a14:backgroundMark x1="42969" y1="31111" x2="39375" y2="39444"/>
                        <a14:backgroundMark x1="39375" y1="39444" x2="43438" y2="24028"/>
                        <a14:backgroundMark x1="43438" y1="24028" x2="47656" y2="17222"/>
                        <a14:backgroundMark x1="47656" y1="17222" x2="53750" y2="16944"/>
                        <a14:backgroundMark x1="53750" y1="16944" x2="62187" y2="21250"/>
                        <a14:backgroundMark x1="62187" y1="21250" x2="53359" y2="21389"/>
                        <a14:backgroundMark x1="53359" y1="21389" x2="60938" y2="19444"/>
                        <a14:backgroundMark x1="60938" y1="19444" x2="55625" y2="19583"/>
                        <a14:backgroundMark x1="55625" y1="19583" x2="60781" y2="9722"/>
                        <a14:backgroundMark x1="60781" y1="9722" x2="49375" y2="3333"/>
                        <a14:backgroundMark x1="49375" y1="3333" x2="55781" y2="3194"/>
                        <a14:backgroundMark x1="55781" y1="3194" x2="59766" y2="3611"/>
                        <a14:backgroundMark x1="79844" y1="16528" x2="79219" y2="45556"/>
                        <a14:backgroundMark x1="79219" y1="45556" x2="82656" y2="52639"/>
                        <a14:backgroundMark x1="82656" y1="52639" x2="86484" y2="41528"/>
                        <a14:backgroundMark x1="86484" y1="41528" x2="85859" y2="29028"/>
                        <a14:backgroundMark x1="85859" y1="29028" x2="83438" y2="19444"/>
                        <a14:backgroundMark x1="83438" y1="19444" x2="80234" y2="19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39952" y="3212976"/>
            <a:ext cx="5564110" cy="278777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0F51BD-579B-462C-BF12-FEC53FEEB4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5680796"/>
            <a:ext cx="5369903" cy="117720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8ACD9EC-634C-4532-93D6-A444E4C4EB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917" b="94167" l="4792" r="98750">
                        <a14:foregroundMark x1="44792" y1="10000" x2="48750" y2="10417"/>
                        <a14:foregroundMark x1="48542" y1="2917" x2="48333" y2="2917"/>
                        <a14:foregroundMark x1="91250" y1="17917" x2="91458" y2="17083"/>
                        <a14:foregroundMark x1="97083" y1="35833" x2="93125" y2="38750"/>
                        <a14:foregroundMark x1="98958" y1="67917" x2="98125" y2="71250"/>
                        <a14:foregroundMark x1="41667" y1="87500" x2="43750" y2="94167"/>
                        <a14:foregroundMark x1="21458" y1="64583" x2="24375" y2="92083"/>
                        <a14:foregroundMark x1="17083" y1="46250" x2="23333" y2="50417"/>
                        <a14:foregroundMark x1="23750" y1="30833" x2="18333" y2="40000"/>
                        <a14:foregroundMark x1="8542" y1="32500" x2="15208" y2="42083"/>
                        <a14:foregroundMark x1="5417" y1="44583" x2="10208" y2="47083"/>
                        <a14:foregroundMark x1="4792" y1="64583" x2="11875" y2="80417"/>
                        <a14:foregroundMark x1="11875" y1="80417" x2="11458" y2="6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47206" y="4734423"/>
            <a:ext cx="1892746" cy="94637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F23BA35-3451-4097-9958-275315F6A1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25" b="92494" l="9405" r="92619">
                        <a14:foregroundMark x1="9405" y1="54326" x2="10000" y2="55725"/>
                        <a14:foregroundMark x1="92738" y1="57761" x2="89524" y2="51145"/>
                        <a14:foregroundMark x1="89524" y1="51145" x2="92976" y2="56234"/>
                        <a14:foregroundMark x1="24762" y1="89313" x2="45714" y2="92494"/>
                        <a14:foregroundMark x1="45714" y1="92494" x2="71429" y2="89186"/>
                        <a14:foregroundMark x1="73214" y1="8270" x2="66310" y2="10051"/>
                        <a14:foregroundMark x1="66310" y1="10051" x2="72738" y2="8906"/>
                        <a14:foregroundMark x1="46786" y1="7125" x2="45238" y2="76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05925" y="5465381"/>
            <a:ext cx="1144300" cy="107073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39D6ACA-76E3-4E83-AA76-E466756CF9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882" b="89971" l="10000" r="96176">
                        <a14:foregroundMark x1="41912" y1="54277" x2="40882" y2="62242"/>
                        <a14:foregroundMark x1="69706" y1="50442" x2="72941" y2="57375"/>
                        <a14:foregroundMark x1="96176" y1="34513" x2="96176" y2="374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08104" y="56631"/>
            <a:ext cx="3295568" cy="328587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E46FA61-8BE6-4C6E-8AD2-1BF450997C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14611" y="568463"/>
            <a:ext cx="2448272" cy="240608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427984" y="116632"/>
            <a:ext cx="3096344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Что перепутал художник?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69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Лучшие работы Всероссийского конкурса детского рисунка «Я рисую красавицу  Осень!» | Центр гражданских и молодежных инициатив - Иде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014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Обои листья, деревья, парк, Осень, аллея на телефон и рабочий стол, раздел  природа, разрешение 2560x1600 - скач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283969" y="142852"/>
            <a:ext cx="3096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Что перепутал художник</a:t>
            </a:r>
            <a:r>
              <a:rPr lang="ru-RU" dirty="0"/>
              <a:t>?</a:t>
            </a:r>
          </a:p>
        </p:txBody>
      </p:sp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3137413" y="4610099"/>
            <a:ext cx="53462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49" name="AutoShape 13" descr="Детям о грибах – грибные картинки и рассказы | Грибы, Картинки, Рисунки  гриб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1" name="AutoShape 15" descr="Детям о грибах – грибные картинки и рассказы | Грибы, Картинки, Рисунки  гриб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0F8B31-6EFB-44F0-8B3D-BB727ED76E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702" y="4329125"/>
            <a:ext cx="2076450" cy="22002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0A067F-2B43-4123-AB20-F3D8B0F9F5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68889" y1="35556" x2="68889" y2="35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016" y="2909640"/>
            <a:ext cx="641225" cy="60026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EACA3E-7E07-493C-9A6A-541164FE3A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30541" y="6063142"/>
            <a:ext cx="577675" cy="5369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304DB02-11B9-49A0-A6A6-20C38E64CE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79712" y="1686487"/>
            <a:ext cx="1727788" cy="172778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7B3B3A-3729-4A8B-8F00-594EF57FD08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86774" y="2109469"/>
            <a:ext cx="792088" cy="79208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801B930-828D-4782-8728-4ED75D6F737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53408" y="4399280"/>
            <a:ext cx="2059966" cy="205996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B037D64-4B16-4185-8F7B-27AA48992F0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612576" y="-173982"/>
            <a:ext cx="2857500" cy="16002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BE56FD0-4110-4AB3-BC3F-F3C7ED15898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1286" y="-262432"/>
            <a:ext cx="2853175" cy="160338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2A8333A-3E85-44BE-8568-DDD0E30F945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20095" y="3414275"/>
            <a:ext cx="2390775" cy="191452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1432B91-F378-468B-B66E-57DD67905B6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3528" y="3964672"/>
            <a:ext cx="2390775" cy="191452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280D0820-1BAC-4ED5-96B8-8C4A25E4BE9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7595" y="3823663"/>
            <a:ext cx="2390775" cy="191452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4F882AA-5A56-45B1-B074-FB3F90D6DCF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4375" y="3823663"/>
            <a:ext cx="2143125" cy="214312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789F762-409B-4C00-AD61-2A4A301D236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228069" y="837903"/>
            <a:ext cx="2304488" cy="117663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BD57D95B-72F8-4D96-8801-41883B869BC2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36659" y="5205861"/>
            <a:ext cx="2390775" cy="17949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BCE475C5-C6EC-43B6-835E-DEA053C7BE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3290158"/>
            <a:ext cx="8229600" cy="11460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096F31-F9AF-43FF-BD08-E8BF895865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419"/>
          <a:stretch/>
        </p:blipFill>
        <p:spPr>
          <a:xfrm>
            <a:off x="4571999" y="-20522"/>
            <a:ext cx="4579992" cy="330550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FD4773D-79D9-4D91-934B-236198FF5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908" y="-28197"/>
            <a:ext cx="4576907" cy="33183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ECACFE-66F9-4885-935C-9FCFF0CBDE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907" y="3285754"/>
            <a:ext cx="4576905" cy="35722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0956DB2-9651-44C4-8D15-4378C9ADDD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1999" y="3285755"/>
            <a:ext cx="4579992" cy="354878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E68AA35-E968-4D89-A89A-2AB63D58F8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56" b="91892" l="5727" r="95595">
                        <a14:foregroundMark x1="38326" y1="8559" x2="48018" y2="8559"/>
                        <a14:foregroundMark x1="40969" y1="6306" x2="45374" y2="5856"/>
                        <a14:foregroundMark x1="8811" y1="31081" x2="5727" y2="55856"/>
                        <a14:foregroundMark x1="5727" y1="55856" x2="10132" y2="63063"/>
                        <a14:foregroundMark x1="85022" y1="40991" x2="95595" y2="62613"/>
                        <a14:foregroundMark x1="95595" y1="62613" x2="94992" y2="74325"/>
                        <a14:foregroundMark x1="50220" y1="90090" x2="74890" y2="91892"/>
                        <a14:foregroundMark x1="74890" y1="91892" x2="85022" y2="86036"/>
                        <a14:foregroundMark x1="61674" y1="69369" x2="74009" y2="76126"/>
                        <a14:backgroundMark x1="96476" y1="78378" x2="94273" y2="83333"/>
                        <a14:backgroundMark x1="97357" y1="75676" x2="95154" y2="792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15816" y="1844824"/>
            <a:ext cx="2775501" cy="271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4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106</Words>
  <Application>Microsoft Office PowerPoint</Application>
  <PresentationFormat>Экран 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Сокол</dc:creator>
  <cp:lastModifiedBy>User</cp:lastModifiedBy>
  <cp:revision>40</cp:revision>
  <dcterms:created xsi:type="dcterms:W3CDTF">2024-03-17T09:02:40Z</dcterms:created>
  <dcterms:modified xsi:type="dcterms:W3CDTF">2024-04-01T05:37:50Z</dcterms:modified>
</cp:coreProperties>
</file>