
<file path=[Content_Types].xml><?xml version="1.0" encoding="utf-8"?>
<Types xmlns="http://schemas.openxmlformats.org/package/2006/content-types">
  <Default Extension="gif" ContentType="image/gif"/>
  <Default Extension="jfif" ContentType="image/jpeg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1.xml" ContentType="application/inkml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350" r:id="rId2"/>
    <p:sldId id="352" r:id="rId3"/>
    <p:sldId id="351" r:id="rId4"/>
    <p:sldId id="353" r:id="rId5"/>
    <p:sldId id="354" r:id="rId6"/>
    <p:sldId id="359" r:id="rId7"/>
    <p:sldId id="379" r:id="rId8"/>
    <p:sldId id="366" r:id="rId9"/>
    <p:sldId id="357" r:id="rId10"/>
    <p:sldId id="378" r:id="rId11"/>
    <p:sldId id="382" r:id="rId12"/>
    <p:sldId id="373" r:id="rId13"/>
    <p:sldId id="368" r:id="rId14"/>
    <p:sldId id="348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EFD9E4"/>
    <a:srgbClr val="0699B2"/>
    <a:srgbClr val="AF0925"/>
    <a:srgbClr val="FF0066"/>
    <a:srgbClr val="F8CBAD"/>
    <a:srgbClr val="000000"/>
    <a:srgbClr val="0795B1"/>
    <a:srgbClr val="767171"/>
    <a:srgbClr val="92D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315" autoAdjust="0"/>
    <p:restoredTop sz="94660"/>
  </p:normalViewPr>
  <p:slideViewPr>
    <p:cSldViewPr snapToGrid="0">
      <p:cViewPr varScale="1">
        <p:scale>
          <a:sx n="68" d="100"/>
          <a:sy n="68" d="100"/>
        </p:scale>
        <p:origin x="10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44.20712" units="1/cm"/>
          <inkml:channelProperty channel="Y" name="resolution" value="44.39306" units="1/cm"/>
          <inkml:channelProperty channel="T" name="resolution" value="1" units="1/dev"/>
        </inkml:channelProperties>
      </inkml:inkSource>
      <inkml:timestamp xml:id="ts0" timeString="2021-11-17T07:16:32.64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10418 3820 0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E9F984-DF43-4292-80DE-5111F855C70B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C7603E-64A6-4334-AB29-D93EA7A24D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9801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C7603E-64A6-4334-AB29-D93EA7A24D0A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10849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C7603E-64A6-4334-AB29-D93EA7A24D0A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03028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C7603E-64A6-4334-AB29-D93EA7A24D0A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00811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C7603E-64A6-4334-AB29-D93EA7A24D0A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12254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88CB2-4B90-43D9-B28C-4B8022488C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A0E26C7-1E66-46B1-9DE1-7824E4AAA1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5DEA97E-06D8-49B2-B2B6-9E1BD3E05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CC274-722D-42D4-84FF-A3C0B423A56B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687D433-AEAE-4333-A6D8-BD197783A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021175D-A8A9-491D-82DA-70876E3B3F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37DA0-E841-42EE-BFF1-33C7252FF8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4936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CB18A1-C94A-4C11-A4D2-3E5E85D26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09BEAF3-E1C7-4F05-BA16-41BCC237A5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B393551-3383-40C3-AB93-4840BDBE1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CC274-722D-42D4-84FF-A3C0B423A56B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3127CD6-0052-4FFC-BBEC-24BFE1979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BEF2525-C231-447D-8591-0A29E89105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37DA0-E841-42EE-BFF1-33C7252FF8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4563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61EE34-D8F6-4A40-BE22-88EC484AA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C304110-3D91-446A-A52C-BD1CFA870E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5B6DE37-772D-4A4B-B162-E942D7F3F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CC274-722D-42D4-84FF-A3C0B423A56B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51669A2-0ED7-4987-A0FD-5CFF5847C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C7692E-141A-4B46-944F-F0CA30F26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37DA0-E841-42EE-BFF1-33C7252FF8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9553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C6C767-6855-406A-BCD4-FC4B375A9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81978C0-6C29-403C-91EB-C16D41AE03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2024075-5B89-4205-9FF5-451E976E14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9B9EB9A-DE07-483E-B66C-29B8BBE7A4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CC274-722D-42D4-84FF-A3C0B423A56B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8681269-ABFD-498D-A672-925F8963D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7C7A416-9309-4A2A-BE92-FBBD79B37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37DA0-E841-42EE-BFF1-33C7252FF8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9558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C6557F-04FC-46C7-9DCC-74F0150AE6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20A6A51-D6FD-45CD-9470-1A0E587DDC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5D845AB-3807-43FB-8B56-6D7E9BFDA5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DF12D38-9BEC-4BA1-83DE-555628C68F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48B0E9A-384D-4F4E-BAD2-34B4214D21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EEF7D9A-B9B6-42CE-A373-507DAEF8E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CC274-722D-42D4-84FF-A3C0B423A56B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2AF1F86-227C-422B-ADEB-73A788672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0671EAD-4AF8-4E76-9235-9C5BE4EF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37DA0-E841-42EE-BFF1-33C7252FF8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205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9A5AE8-26F1-450A-9794-F8A38030B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F3B22AC-2419-48DE-A5C0-D51FF7EC3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CC274-722D-42D4-84FF-A3C0B423A56B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626511B-CFD7-44BD-BB7C-04BE04AAD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13FD5E4-FCE0-4D3A-8AF6-869EC0C3BA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37DA0-E841-42EE-BFF1-33C7252FF8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44858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2CC0010-07C6-4545-ADE9-E6457177DF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CC274-722D-42D4-84FF-A3C0B423A56B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8D8E56E-EA8E-428E-A0FD-C0745337A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DB6A418-9131-4888-A915-8245A6D80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37DA0-E841-42EE-BFF1-33C7252FF8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095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C9818B-154B-40CD-91B7-BA0A55EF39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86AFF91-4577-4524-99AB-9A3AC3526A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DCD7653-1C3F-475D-8B44-EB0FAD8E62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9878894-54D9-4BA4-90EF-76054BF668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CC274-722D-42D4-84FF-A3C0B423A56B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5215DDA-4809-4AC4-8228-D4B190CFC9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D30670C-E36D-46C1-A99F-16985B513B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37DA0-E841-42EE-BFF1-33C7252FF8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5617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30F19D-BDBB-42D8-95BD-1BDA7DD0D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CD7E9FC-B505-4FAD-9387-DAEBF4234D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93A3DC7-BE17-4F60-A59E-59C534BFB9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A09FA97-AF3C-450B-8A5E-1AB14A8FF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CC274-722D-42D4-84FF-A3C0B423A56B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71F8592-3CEC-42FD-81FF-8FAB42248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1647F1F-ADC5-4F4D-B9E1-786FF2865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37DA0-E841-42EE-BFF1-33C7252FF8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410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6CDAA2-5C78-4B35-B8E6-DA011F819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FDC516-37AF-4A96-A874-AF38AE7F5B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4F0FDA-6ECE-4751-8760-658DF5916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CC274-722D-42D4-84FF-A3C0B423A56B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E9A983-C3C8-4A29-9DB5-F5AD5BC1B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639962C-209C-4795-92C5-4760C9462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37DA0-E841-42EE-BFF1-33C7252FF8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322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61BAD4A-5E69-49F2-AC8A-305F03EB2B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B545937-7479-4AC0-9258-6EAC464F83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7C3E2A2-B57A-4641-AFFE-D789593BF6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CC274-722D-42D4-84FF-A3C0B423A56B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BB8C163-26DB-4CF3-865D-B522D21DB5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858960B-9F97-489D-A42D-A6770BEE9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37DA0-E841-42EE-BFF1-33C7252FF8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4303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0C4E3F-6983-4C7B-A8D1-3AD5D2AA0B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77839B8-63BC-4632-AFB1-6BEBFDDDF6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A670086-8786-445D-A70D-159FF87985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FCC274-722D-42D4-84FF-A3C0B423A56B}" type="datetimeFigureOut">
              <a:rPr lang="ru-RU" smtClean="0"/>
              <a:t>22.10.2025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8343903-AD4C-4897-8B51-B2780716A8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987C4E3-2AAA-4C7A-8D62-154F043430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837DA0-E841-42EE-BFF1-33C7252FF8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5300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jpeg"/><Relationship Id="rId11" Type="http://schemas.openxmlformats.org/officeDocument/2006/relationships/slide" Target="slide2.xml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slide" Target="slide3.xml"/><Relationship Id="rId12" Type="http://schemas.openxmlformats.org/officeDocument/2006/relationships/image" Target="../media/image11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9.png"/><Relationship Id="rId11" Type="http://schemas.openxmlformats.org/officeDocument/2006/relationships/image" Target="../media/image6.gif"/><Relationship Id="rId5" Type="http://schemas.openxmlformats.org/officeDocument/2006/relationships/image" Target="../media/image8.jpeg"/><Relationship Id="rId10" Type="http://schemas.openxmlformats.org/officeDocument/2006/relationships/image" Target="../media/image5.gif"/><Relationship Id="rId4" Type="http://schemas.openxmlformats.org/officeDocument/2006/relationships/image" Target="../media/image1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slideLayout" Target="../slideLayouts/slideLayout7.xml"/><Relationship Id="rId7" Type="http://schemas.openxmlformats.org/officeDocument/2006/relationships/slide" Target="slide4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4.png"/><Relationship Id="rId5" Type="http://schemas.openxmlformats.org/officeDocument/2006/relationships/image" Target="../media/image12.jp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&#1052;&#1072;&#1088;&#1082;&#1080;&#1085;&#1072;%20&#1051;.&#1060;.%20&#1055;&#1088;&#1080;&#1079;&#1077;&#1085;&#1090;&#1072;&#1094;&#1080;&#1103;%20&#1044;&#1086;&#1084;&#1072;&#1096;&#1085;&#1080;&#1077;%20&#1078;&#1080;&#1074;&#1086;&#1090;&#1085;&#1099;&#1077;%20&#1080;%20&#1080;&#1093;%20&#1076;&#1077;&#1090;&#1077;&#1085;&#1099;&#1096;&#1080;.pptx#-1,11,&#1055;&#1088;&#1077;&#1079;&#1077;&#1085;&#1090;&#1072;&#1094;&#1080;&#1103; PowerPoint" TargetMode="External"/><Relationship Id="rId13" Type="http://schemas.openxmlformats.org/officeDocument/2006/relationships/hyperlink" Target="&#1052;&#1072;&#1088;&#1082;&#1080;&#1085;&#1072;%20&#1051;.&#1060;.%20&#1055;&#1088;&#1080;&#1079;&#1077;&#1085;&#1090;&#1072;&#1094;&#1080;&#1103;%20&#1044;&#1086;&#1084;&#1072;&#1096;&#1085;&#1080;&#1077;%20&#1078;&#1080;&#1074;&#1086;&#1090;&#1085;&#1099;&#1077;%20&#1080;%20&#1080;&#1093;%20&#1076;&#1077;&#1090;&#1077;&#1085;&#1099;&#1096;&#1080;.pptx#-1,3,&#1055;&#1088;&#1077;&#1079;&#1077;&#1085;&#1090;&#1072;&#1094;&#1080;&#1103; PowerPoint" TargetMode="External"/><Relationship Id="rId3" Type="http://schemas.openxmlformats.org/officeDocument/2006/relationships/image" Target="../media/image2.jpeg"/><Relationship Id="rId7" Type="http://schemas.openxmlformats.org/officeDocument/2006/relationships/slide" Target="slide12.xml"/><Relationship Id="rId12" Type="http://schemas.openxmlformats.org/officeDocument/2006/relationships/slide" Target="slide5.xml"/><Relationship Id="rId2" Type="http://schemas.openxmlformats.org/officeDocument/2006/relationships/hyperlink" Target="&#1055;&#1088;&#1080;&#1079;&#1077;&#1085;&#1090;&#1072;&#1094;&#1080;&#1103;%20&#1044;&#1086;&#1084;&#1072;&#1096;&#1085;&#1080;&#1077;%20&#1078;&#1080;&#1074;&#1086;&#1090;&#1085;&#1099;&#1077;%20&#1080;%20&#1080;&#1093;%20&#1076;&#1077;&#1090;&#1077;&#1085;&#1099;&#1096;&#1080;%20&#1052;&#1072;&#1088;&#1082;&#1080;&#1085;&#1072;%20&#1051;.&#1060;..pptx#-1,8,&#1055;&#1088;&#1077;&#1079;&#1077;&#1085;&#1090;&#1072;&#1094;&#1080;&#1103; PowerPoint" TargetMode="External"/><Relationship Id="rId16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hyperlink" Target="&#1092;&#1080;&#1079;&#1084;&#1080;&#1085;&#1091;&#1090;&#1082;&#1072;.pptx" TargetMode="External"/><Relationship Id="rId5" Type="http://schemas.openxmlformats.org/officeDocument/2006/relationships/hyperlink" Target="&#1052;&#1072;&#1088;&#1082;&#1080;&#1085;&#1072;%20&#1051;.&#1060;.%20&#1055;&#1088;&#1080;&#1079;&#1077;&#1085;&#1090;&#1072;&#1094;&#1080;&#1103;%20&#1044;&#1086;&#1084;&#1072;&#1096;&#1085;&#1080;&#1077;%20&#1078;&#1080;&#1074;&#1086;&#1090;&#1085;&#1099;&#1077;%20&#1080;%20&#1080;&#1093;%20&#1076;&#1077;&#1090;&#1077;&#1085;&#1099;&#1096;&#1080;.pptx#-1,9,&#1055;&#1088;&#1077;&#1079;&#1077;&#1085;&#1090;&#1072;&#1094;&#1080;&#1103; PowerPoint" TargetMode="External"/><Relationship Id="rId15" Type="http://schemas.openxmlformats.org/officeDocument/2006/relationships/slide" Target="slide7.xml"/><Relationship Id="rId10" Type="http://schemas.openxmlformats.org/officeDocument/2006/relationships/hyperlink" Target="&#1052;&#1072;&#1088;&#1082;&#1080;&#1085;&#1072;%20&#1051;.&#1060;.%20&#1055;&#1088;&#1080;&#1079;&#1077;&#1085;&#1090;&#1072;&#1094;&#1080;&#1103;%20&#1044;&#1086;&#1084;&#1072;&#1096;&#1085;&#1080;&#1077;%20&#1078;&#1080;&#1074;&#1086;&#1090;&#1085;&#1099;&#1077;%20&#1080;%20&#1080;&#1093;%20&#1076;&#1077;&#1090;&#1077;&#1085;&#1099;&#1096;&#1080;.pptx#-1,5,&#1055;&#1088;&#1077;&#1079;&#1077;&#1085;&#1090;&#1072;&#1094;&#1080;&#1103; PowerPoint" TargetMode="External"/><Relationship Id="rId4" Type="http://schemas.openxmlformats.org/officeDocument/2006/relationships/slide" Target="slide6.xml"/><Relationship Id="rId9" Type="http://schemas.openxmlformats.org/officeDocument/2006/relationships/slide" Target="slide10.xml"/><Relationship Id="rId1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13" Type="http://schemas.openxmlformats.org/officeDocument/2006/relationships/image" Target="../media/image17.jpeg"/><Relationship Id="rId18" Type="http://schemas.openxmlformats.org/officeDocument/2006/relationships/image" Target="../media/image18.png"/><Relationship Id="rId3" Type="http://schemas.microsoft.com/office/2007/relationships/media" Target="../media/media5.mp3"/><Relationship Id="rId7" Type="http://schemas.openxmlformats.org/officeDocument/2006/relationships/image" Target="../media/image1.png"/><Relationship Id="rId12" Type="http://schemas.openxmlformats.org/officeDocument/2006/relationships/image" Target="../media/image16.jpeg"/><Relationship Id="rId17" Type="http://schemas.openxmlformats.org/officeDocument/2006/relationships/image" Target="../media/image6.gif"/><Relationship Id="rId2" Type="http://schemas.openxmlformats.org/officeDocument/2006/relationships/audio" Target="../media/media4.mp3"/><Relationship Id="rId16" Type="http://schemas.openxmlformats.org/officeDocument/2006/relationships/image" Target="../media/image5.gif"/><Relationship Id="rId20" Type="http://schemas.openxmlformats.org/officeDocument/2006/relationships/image" Target="../media/image19.png"/><Relationship Id="rId1" Type="http://schemas.microsoft.com/office/2007/relationships/media" Target="../media/media4.mp3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15.jpe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4.png"/><Relationship Id="rId10" Type="http://schemas.openxmlformats.org/officeDocument/2006/relationships/image" Target="../media/image14.jpeg"/><Relationship Id="rId19" Type="http://schemas.openxmlformats.org/officeDocument/2006/relationships/slide" Target="slide6.xml"/><Relationship Id="rId4" Type="http://schemas.openxmlformats.org/officeDocument/2006/relationships/audio" Target="../media/media5.mp3"/><Relationship Id="rId9" Type="http://schemas.openxmlformats.org/officeDocument/2006/relationships/image" Target="../media/image13.jpeg"/><Relationship Id="rId14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9.mp3"/><Relationship Id="rId13" Type="http://schemas.openxmlformats.org/officeDocument/2006/relationships/slide" Target="slide4.xml"/><Relationship Id="rId18" Type="http://schemas.openxmlformats.org/officeDocument/2006/relationships/image" Target="../media/image23.png"/><Relationship Id="rId3" Type="http://schemas.microsoft.com/office/2007/relationships/media" Target="../media/media7.mp3"/><Relationship Id="rId21" Type="http://schemas.openxmlformats.org/officeDocument/2006/relationships/image" Target="../media/image4.png"/><Relationship Id="rId7" Type="http://schemas.microsoft.com/office/2007/relationships/media" Target="../media/media9.mp3"/><Relationship Id="rId12" Type="http://schemas.openxmlformats.org/officeDocument/2006/relationships/image" Target="../media/image12.jpg"/><Relationship Id="rId17" Type="http://schemas.openxmlformats.org/officeDocument/2006/relationships/image" Target="../media/image22.png"/><Relationship Id="rId2" Type="http://schemas.openxmlformats.org/officeDocument/2006/relationships/audio" Target="../media/media6.mp3"/><Relationship Id="rId16" Type="http://schemas.openxmlformats.org/officeDocument/2006/relationships/image" Target="../media/image21.png"/><Relationship Id="rId20" Type="http://schemas.openxmlformats.org/officeDocument/2006/relationships/image" Target="../media/image24.png"/><Relationship Id="rId1" Type="http://schemas.microsoft.com/office/2007/relationships/media" Target="../media/media6.mp3"/><Relationship Id="rId6" Type="http://schemas.openxmlformats.org/officeDocument/2006/relationships/audio" Target="../media/media8.mp3"/><Relationship Id="rId11" Type="http://schemas.openxmlformats.org/officeDocument/2006/relationships/image" Target="../media/image1.png"/><Relationship Id="rId24" Type="http://schemas.openxmlformats.org/officeDocument/2006/relationships/image" Target="../media/image7.png"/><Relationship Id="rId5" Type="http://schemas.microsoft.com/office/2007/relationships/media" Target="../media/media8.mp3"/><Relationship Id="rId15" Type="http://schemas.openxmlformats.org/officeDocument/2006/relationships/image" Target="../media/image20.jpeg"/><Relationship Id="rId23" Type="http://schemas.openxmlformats.org/officeDocument/2006/relationships/image" Target="../media/image6.gif"/><Relationship Id="rId10" Type="http://schemas.openxmlformats.org/officeDocument/2006/relationships/notesSlide" Target="../notesSlides/notesSlide2.xml"/><Relationship Id="rId19" Type="http://schemas.openxmlformats.org/officeDocument/2006/relationships/image" Target="../media/image3.jpeg"/><Relationship Id="rId4" Type="http://schemas.openxmlformats.org/officeDocument/2006/relationships/audio" Target="../media/media7.mp3"/><Relationship Id="rId9" Type="http://schemas.openxmlformats.org/officeDocument/2006/relationships/slideLayout" Target="../slideLayouts/slideLayout7.xml"/><Relationship Id="rId14" Type="http://schemas.openxmlformats.org/officeDocument/2006/relationships/slide" Target="slide7.xml"/><Relationship Id="rId22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customXml" Target="../ink/ink1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12" Type="http://schemas.openxmlformats.org/officeDocument/2006/relationships/image" Target="../media/image29.jpe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6.png"/><Relationship Id="rId11" Type="http://schemas.openxmlformats.org/officeDocument/2006/relationships/image" Target="../media/image28.jpeg"/><Relationship Id="rId5" Type="http://schemas.openxmlformats.org/officeDocument/2006/relationships/image" Target="../media/image2.jpeg"/><Relationship Id="rId10" Type="http://schemas.openxmlformats.org/officeDocument/2006/relationships/image" Target="../media/image27.png"/><Relationship Id="rId4" Type="http://schemas.openxmlformats.org/officeDocument/2006/relationships/image" Target="../media/image1.png"/><Relationship Id="rId9" Type="http://schemas.openxmlformats.org/officeDocument/2006/relationships/slide" Target="slide8.xml"/><Relationship Id="rId1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13" Type="http://schemas.openxmlformats.org/officeDocument/2006/relationships/slide" Target="slide4.xml"/><Relationship Id="rId18" Type="http://schemas.openxmlformats.org/officeDocument/2006/relationships/image" Target="../media/image3.jpeg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6.gif"/><Relationship Id="rId7" Type="http://schemas.openxmlformats.org/officeDocument/2006/relationships/image" Target="../media/image30.jpeg"/><Relationship Id="rId12" Type="http://schemas.openxmlformats.org/officeDocument/2006/relationships/image" Target="../media/image35.jpeg"/><Relationship Id="rId17" Type="http://schemas.openxmlformats.org/officeDocument/2006/relationships/slide" Target="slide9.xml"/><Relationship Id="rId2" Type="http://schemas.openxmlformats.org/officeDocument/2006/relationships/audio" Target="../media/media5.mp3"/><Relationship Id="rId16" Type="http://schemas.openxmlformats.org/officeDocument/2006/relationships/image" Target="../media/image37.jpeg"/><Relationship Id="rId20" Type="http://schemas.openxmlformats.org/officeDocument/2006/relationships/image" Target="../media/image38.jpeg"/><Relationship Id="rId1" Type="http://schemas.microsoft.com/office/2007/relationships/media" Target="../media/media5.mp3"/><Relationship Id="rId6" Type="http://schemas.openxmlformats.org/officeDocument/2006/relationships/image" Target="../media/image24.png"/><Relationship Id="rId11" Type="http://schemas.openxmlformats.org/officeDocument/2006/relationships/image" Target="../media/image34.jpeg"/><Relationship Id="rId5" Type="http://schemas.openxmlformats.org/officeDocument/2006/relationships/image" Target="../media/image2.jpeg"/><Relationship Id="rId15" Type="http://schemas.openxmlformats.org/officeDocument/2006/relationships/image" Target="../media/image36.jfif"/><Relationship Id="rId10" Type="http://schemas.openxmlformats.org/officeDocument/2006/relationships/image" Target="../media/image33.jpeg"/><Relationship Id="rId19" Type="http://schemas.openxmlformats.org/officeDocument/2006/relationships/image" Target="../media/image5.gif"/><Relationship Id="rId4" Type="http://schemas.openxmlformats.org/officeDocument/2006/relationships/image" Target="../media/image1.png"/><Relationship Id="rId9" Type="http://schemas.openxmlformats.org/officeDocument/2006/relationships/image" Target="../media/image32.jpeg"/><Relationship Id="rId1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media10.mp3"/><Relationship Id="rId13" Type="http://schemas.openxmlformats.org/officeDocument/2006/relationships/slideLayout" Target="../slideLayouts/slideLayout7.xml"/><Relationship Id="rId18" Type="http://schemas.openxmlformats.org/officeDocument/2006/relationships/image" Target="../media/image39.jpeg"/><Relationship Id="rId26" Type="http://schemas.openxmlformats.org/officeDocument/2006/relationships/image" Target="../media/image44.jpeg"/><Relationship Id="rId3" Type="http://schemas.microsoft.com/office/2007/relationships/media" Target="../media/media4.mp3"/><Relationship Id="rId21" Type="http://schemas.openxmlformats.org/officeDocument/2006/relationships/image" Target="../media/image41.jpeg"/><Relationship Id="rId7" Type="http://schemas.microsoft.com/office/2007/relationships/media" Target="../media/media10.mp3"/><Relationship Id="rId12" Type="http://schemas.openxmlformats.org/officeDocument/2006/relationships/audio" Target="../media/media12.mp3"/><Relationship Id="rId17" Type="http://schemas.openxmlformats.org/officeDocument/2006/relationships/image" Target="../media/image8.jpeg"/><Relationship Id="rId25" Type="http://schemas.openxmlformats.org/officeDocument/2006/relationships/image" Target="../media/image43.png"/><Relationship Id="rId2" Type="http://schemas.openxmlformats.org/officeDocument/2006/relationships/audio" Target="../media/media5.mp3"/><Relationship Id="rId16" Type="http://schemas.openxmlformats.org/officeDocument/2006/relationships/slide" Target="slide4.xml"/><Relationship Id="rId20" Type="http://schemas.openxmlformats.org/officeDocument/2006/relationships/image" Target="../media/image24.png"/><Relationship Id="rId1" Type="http://schemas.microsoft.com/office/2007/relationships/media" Target="../media/media5.mp3"/><Relationship Id="rId6" Type="http://schemas.openxmlformats.org/officeDocument/2006/relationships/audio" Target="../media/media8.mp3"/><Relationship Id="rId11" Type="http://schemas.microsoft.com/office/2007/relationships/media" Target="../media/media12.mp3"/><Relationship Id="rId24" Type="http://schemas.openxmlformats.org/officeDocument/2006/relationships/image" Target="../media/image42.png"/><Relationship Id="rId5" Type="http://schemas.microsoft.com/office/2007/relationships/media" Target="../media/media8.mp3"/><Relationship Id="rId15" Type="http://schemas.openxmlformats.org/officeDocument/2006/relationships/image" Target="../media/image1.png"/><Relationship Id="rId23" Type="http://schemas.openxmlformats.org/officeDocument/2006/relationships/image" Target="../media/image4.png"/><Relationship Id="rId28" Type="http://schemas.openxmlformats.org/officeDocument/2006/relationships/image" Target="../media/image46.png"/><Relationship Id="rId10" Type="http://schemas.openxmlformats.org/officeDocument/2006/relationships/audio" Target="../media/media11.mp3"/><Relationship Id="rId19" Type="http://schemas.openxmlformats.org/officeDocument/2006/relationships/image" Target="../media/image40.jpeg"/><Relationship Id="rId4" Type="http://schemas.openxmlformats.org/officeDocument/2006/relationships/audio" Target="../media/media4.mp3"/><Relationship Id="rId9" Type="http://schemas.microsoft.com/office/2007/relationships/media" Target="../media/media11.mp3"/><Relationship Id="rId14" Type="http://schemas.openxmlformats.org/officeDocument/2006/relationships/notesSlide" Target="../notesSlides/notesSlide3.xml"/><Relationship Id="rId22" Type="http://schemas.openxmlformats.org/officeDocument/2006/relationships/slide" Target="slide10.xml"/><Relationship Id="rId27" Type="http://schemas.openxmlformats.org/officeDocument/2006/relationships/image" Target="../media/image4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image" Target="../media/image48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5" Type="http://schemas.openxmlformats.org/officeDocument/2006/relationships/slide" Target="slide4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jpeg"/><Relationship Id="rId12" Type="http://schemas.openxmlformats.org/officeDocument/2006/relationships/image" Target="../media/image6.gif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1.png"/><Relationship Id="rId11" Type="http://schemas.openxmlformats.org/officeDocument/2006/relationships/image" Target="../media/image28.jpeg"/><Relationship Id="rId5" Type="http://schemas.openxmlformats.org/officeDocument/2006/relationships/audio" Target="../media/audio1.wav"/><Relationship Id="rId15" Type="http://schemas.openxmlformats.org/officeDocument/2006/relationships/slide" Target="slide12.xml"/><Relationship Id="rId10" Type="http://schemas.openxmlformats.org/officeDocument/2006/relationships/image" Target="../media/image3.jpe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38.jpeg"/><Relationship Id="rId14" Type="http://schemas.openxmlformats.org/officeDocument/2006/relationships/slide" Target="slide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image" Target="../media/image55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12" Type="http://schemas.openxmlformats.org/officeDocument/2006/relationships/image" Target="../media/image54.jpe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50.png"/><Relationship Id="rId11" Type="http://schemas.openxmlformats.org/officeDocument/2006/relationships/image" Target="../media/image53.jpeg"/><Relationship Id="rId5" Type="http://schemas.openxmlformats.org/officeDocument/2006/relationships/image" Target="../media/image12.jpg"/><Relationship Id="rId10" Type="http://schemas.openxmlformats.org/officeDocument/2006/relationships/image" Target="../media/image52.jpeg"/><Relationship Id="rId4" Type="http://schemas.openxmlformats.org/officeDocument/2006/relationships/image" Target="../media/image1.png"/><Relationship Id="rId9" Type="http://schemas.openxmlformats.org/officeDocument/2006/relationships/image" Target="../media/image5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6" Type="http://schemas.openxmlformats.org/officeDocument/2006/relationships/slide" Target="slide4.xml"/><Relationship Id="rId5" Type="http://schemas.openxmlformats.org/officeDocument/2006/relationships/image" Target="../media/image56.jpe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зву для первого слайда">
            <a:hlinkClick r:id="" action="ppaction://media"/>
            <a:extLst>
              <a:ext uri="{FF2B5EF4-FFF2-40B4-BE49-F238E27FC236}">
                <a16:creationId xmlns:a16="http://schemas.microsoft.com/office/drawing/2014/main" id="{5ED2CDB8-2BB0-4732-BF6B-F45A6C52D8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66314" y="1365250"/>
            <a:ext cx="609600" cy="609600"/>
          </a:xfrm>
          <a:prstGeom prst="rect">
            <a:avLst/>
          </a:prstGeom>
        </p:spPr>
      </p:pic>
      <p:pic>
        <p:nvPicPr>
          <p:cNvPr id="3" name="фон">
            <a:extLst>
              <a:ext uri="{FF2B5EF4-FFF2-40B4-BE49-F238E27FC236}">
                <a16:creationId xmlns:a16="http://schemas.microsoft.com/office/drawing/2014/main" id="{69D6A297-BE50-4C91-8061-3BAFF943816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автор презентации">
            <a:extLst>
              <a:ext uri="{FF2B5EF4-FFF2-40B4-BE49-F238E27FC236}">
                <a16:creationId xmlns:a16="http://schemas.microsoft.com/office/drawing/2014/main" id="{A6C6526E-9261-4BA9-B960-AF250105A238}"/>
              </a:ext>
            </a:extLst>
          </p:cNvPr>
          <p:cNvSpPr txBox="1"/>
          <p:nvPr/>
        </p:nvSpPr>
        <p:spPr>
          <a:xfrm>
            <a:off x="3936366" y="3652945"/>
            <a:ext cx="5191421" cy="16490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buFont typeface="Arial" charset="0"/>
              <a:buNone/>
            </a:pPr>
            <a:endParaRPr lang="ru-RU" b="1" dirty="0">
              <a:solidFill>
                <a:srgbClr val="C00000"/>
              </a:solidFill>
            </a:endParaRPr>
          </a:p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ru-RU" b="1" dirty="0">
                <a:solidFill>
                  <a:srgbClr val="C00000"/>
                </a:solidFill>
              </a:rPr>
              <a:t>Автор презентации: Маркина Любовь Федоровна</a:t>
            </a:r>
          </a:p>
          <a:p>
            <a:pPr algn="ctr">
              <a:lnSpc>
                <a:spcPct val="80000"/>
              </a:lnSpc>
              <a:buFont typeface="Arial" charset="0"/>
              <a:buNone/>
            </a:pPr>
            <a:endParaRPr lang="ru-RU" b="1" dirty="0">
              <a:solidFill>
                <a:srgbClr val="C00000"/>
              </a:solidFill>
            </a:endParaRPr>
          </a:p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ru-RU" b="1" dirty="0">
                <a:solidFill>
                  <a:srgbClr val="C00000"/>
                </a:solidFill>
              </a:rPr>
              <a:t>Воспитатель  ГБДОУ д /с 67 Выборгского района </a:t>
            </a:r>
          </a:p>
          <a:p>
            <a:pPr algn="ctr">
              <a:lnSpc>
                <a:spcPct val="80000"/>
              </a:lnSpc>
              <a:buFont typeface="Arial" charset="0"/>
              <a:buNone/>
            </a:pPr>
            <a:endParaRPr lang="ru-RU" b="1" dirty="0">
              <a:solidFill>
                <a:srgbClr val="C00000"/>
              </a:solidFill>
            </a:endParaRPr>
          </a:p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ru-RU" b="1" dirty="0">
                <a:solidFill>
                  <a:srgbClr val="C00000"/>
                </a:solidFill>
              </a:rPr>
              <a:t>Санкт - Петербурга </a:t>
            </a:r>
          </a:p>
          <a:p>
            <a:pPr algn="ctr">
              <a:lnSpc>
                <a:spcPct val="80000"/>
              </a:lnSpc>
              <a:buFont typeface="Arial" charset="0"/>
              <a:buNone/>
            </a:pP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10" name="кошка" descr="aa8195c30f63.jpg">
            <a:extLst>
              <a:ext uri="{FF2B5EF4-FFF2-40B4-BE49-F238E27FC236}">
                <a16:creationId xmlns:a16="http://schemas.microsoft.com/office/drawing/2014/main" id="{F481AC8B-8841-4588-B71F-C8D532A4A03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18500" y="4988648"/>
            <a:ext cx="2427151" cy="198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Домашние животные и их детеныши">
            <a:extLst>
              <a:ext uri="{FF2B5EF4-FFF2-40B4-BE49-F238E27FC236}">
                <a16:creationId xmlns:a16="http://schemas.microsoft.com/office/drawing/2014/main" id="{E0BE55F7-6DFF-4238-B538-B07B6483B390}"/>
              </a:ext>
            </a:extLst>
          </p:cNvPr>
          <p:cNvSpPr/>
          <p:nvPr/>
        </p:nvSpPr>
        <p:spPr>
          <a:xfrm>
            <a:off x="2372374" y="345440"/>
            <a:ext cx="7831285" cy="3307505"/>
          </a:xfrm>
          <a:prstGeom prst="verticalScroll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>
                <a:solidFill>
                  <a:srgbClr val="C00000"/>
                </a:solidFill>
              </a:rPr>
              <a:t>Домашние животные </a:t>
            </a:r>
          </a:p>
          <a:p>
            <a:pPr algn="ctr"/>
            <a:r>
              <a:rPr lang="ru-RU" sz="5400" b="1" dirty="0">
                <a:solidFill>
                  <a:srgbClr val="C00000"/>
                </a:solidFill>
              </a:rPr>
              <a:t>и их детеныши</a:t>
            </a:r>
            <a:endParaRPr lang="ru-RU" sz="5400" dirty="0">
              <a:solidFill>
                <a:srgbClr val="C00000"/>
              </a:solidFill>
            </a:endParaRPr>
          </a:p>
        </p:txBody>
      </p:sp>
      <p:pic>
        <p:nvPicPr>
          <p:cNvPr id="11" name="бабочка">
            <a:extLst>
              <a:ext uri="{FF2B5EF4-FFF2-40B4-BE49-F238E27FC236}">
                <a16:creationId xmlns:a16="http://schemas.microsoft.com/office/drawing/2014/main" id="{5BB8A9C3-6386-4439-8BD0-FFEF2004086D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401511">
            <a:off x="386863" y="424717"/>
            <a:ext cx="1045646" cy="804816"/>
          </a:xfrm>
          <a:prstGeom prst="rect">
            <a:avLst/>
          </a:prstGeom>
        </p:spPr>
      </p:pic>
      <p:pic>
        <p:nvPicPr>
          <p:cNvPr id="12" name="свинья">
            <a:extLst>
              <a:ext uri="{FF2B5EF4-FFF2-40B4-BE49-F238E27FC236}">
                <a16:creationId xmlns:a16="http://schemas.microsoft.com/office/drawing/2014/main" id="{205F4CA6-C73F-48A7-A543-86E521EF7E4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38987" y="5391413"/>
            <a:ext cx="2381250" cy="1409700"/>
          </a:xfrm>
          <a:prstGeom prst="rect">
            <a:avLst/>
          </a:prstGeom>
        </p:spPr>
      </p:pic>
      <p:pic>
        <p:nvPicPr>
          <p:cNvPr id="13" name="кролик">
            <a:extLst>
              <a:ext uri="{FF2B5EF4-FFF2-40B4-BE49-F238E27FC236}">
                <a16:creationId xmlns:a16="http://schemas.microsoft.com/office/drawing/2014/main" id="{88F3AFC5-5F7C-4F37-B54C-11092EBE46D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7864" y="5549547"/>
            <a:ext cx="1257300" cy="106680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79FD129F-0CAC-4E64-AF38-44AB2FF4B983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32" y="4942525"/>
            <a:ext cx="1950442" cy="1858588"/>
          </a:xfrm>
          <a:prstGeom prst="rect">
            <a:avLst/>
          </a:prstGeom>
        </p:spPr>
      </p:pic>
      <p:sp>
        <p:nvSpPr>
          <p:cNvPr id="15" name="смайл  переход на следующий слайд">
            <a:hlinkClick r:id="rId11" action="ppaction://hlinksldjump"/>
            <a:extLst>
              <a:ext uri="{FF2B5EF4-FFF2-40B4-BE49-F238E27FC236}">
                <a16:creationId xmlns:a16="http://schemas.microsoft.com/office/drawing/2014/main" id="{C7CBCEC8-0A81-401D-901F-B7088809D4F9}"/>
              </a:ext>
            </a:extLst>
          </p:cNvPr>
          <p:cNvSpPr/>
          <p:nvPr/>
        </p:nvSpPr>
        <p:spPr>
          <a:xfrm>
            <a:off x="11270614" y="5980835"/>
            <a:ext cx="678093" cy="609600"/>
          </a:xfrm>
          <a:prstGeom prst="smileyFace">
            <a:avLst>
              <a:gd name="adj" fmla="val 465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7064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6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107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поезд  гудок">
            <a:hlinkClick r:id="" action="ppaction://media"/>
            <a:extLst>
              <a:ext uri="{FF2B5EF4-FFF2-40B4-BE49-F238E27FC236}">
                <a16:creationId xmlns:a16="http://schemas.microsoft.com/office/drawing/2014/main" id="{ABB0C57E-FCBB-446B-B15D-AF80255F3F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327650" y="3097048"/>
            <a:ext cx="609600" cy="609600"/>
          </a:xfrm>
          <a:prstGeom prst="rect">
            <a:avLst/>
          </a:prstGeom>
        </p:spPr>
      </p:pic>
      <p:pic>
        <p:nvPicPr>
          <p:cNvPr id="3" name="фон">
            <a:extLst>
              <a:ext uri="{FF2B5EF4-FFF2-40B4-BE49-F238E27FC236}">
                <a16:creationId xmlns:a16="http://schemas.microsoft.com/office/drawing/2014/main" id="{2B5FBB6B-A15D-43E0-9629-BCF79AD187F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рельсы">
            <a:extLst>
              <a:ext uri="{FF2B5EF4-FFF2-40B4-BE49-F238E27FC236}">
                <a16:creationId xmlns:a16="http://schemas.microsoft.com/office/drawing/2014/main" id="{D98E7458-81BB-4B80-8A01-B7C1CE1356A3}"/>
              </a:ext>
            </a:extLst>
          </p:cNvPr>
          <p:cNvSpPr/>
          <p:nvPr/>
        </p:nvSpPr>
        <p:spPr>
          <a:xfrm>
            <a:off x="-2177145" y="5084193"/>
            <a:ext cx="16560802" cy="549626"/>
          </a:xfrm>
          <a:prstGeom prst="mathEqual">
            <a:avLst>
              <a:gd name="adj1" fmla="val 23520"/>
              <a:gd name="adj2" fmla="val 11760"/>
            </a:avLst>
          </a:prstGeom>
          <a:solidFill>
            <a:schemeClr val="bg2">
              <a:lumMod val="7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8" name="Маша">
            <a:extLst>
              <a:ext uri="{FF2B5EF4-FFF2-40B4-BE49-F238E27FC236}">
                <a16:creationId xmlns:a16="http://schemas.microsoft.com/office/drawing/2014/main" id="{8982C34D-24D9-420B-8FB1-9D3DA559009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0839" y="5661051"/>
            <a:ext cx="1093800" cy="915006"/>
          </a:xfrm>
          <a:prstGeom prst="rect">
            <a:avLst/>
          </a:prstGeom>
        </p:spPr>
      </p:pic>
      <p:sp>
        <p:nvSpPr>
          <p:cNvPr id="12" name="Знак ''минус'' 11  шпалы">
            <a:extLst>
              <a:ext uri="{FF2B5EF4-FFF2-40B4-BE49-F238E27FC236}">
                <a16:creationId xmlns:a16="http://schemas.microsoft.com/office/drawing/2014/main" id="{ED65EB85-6BAC-4012-8234-444C627F499C}"/>
              </a:ext>
            </a:extLst>
          </p:cNvPr>
          <p:cNvSpPr/>
          <p:nvPr/>
        </p:nvSpPr>
        <p:spPr>
          <a:xfrm rot="16200000">
            <a:off x="639346" y="4893381"/>
            <a:ext cx="491821" cy="914400"/>
          </a:xfrm>
          <a:prstGeom prst="mathMinus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Знак ''минус'' 12  шпалы">
            <a:extLst>
              <a:ext uri="{FF2B5EF4-FFF2-40B4-BE49-F238E27FC236}">
                <a16:creationId xmlns:a16="http://schemas.microsoft.com/office/drawing/2014/main" id="{7FB88C3E-28B7-4846-A9EB-CF7E830FBBC7}"/>
              </a:ext>
            </a:extLst>
          </p:cNvPr>
          <p:cNvSpPr/>
          <p:nvPr/>
        </p:nvSpPr>
        <p:spPr>
          <a:xfrm rot="16200000">
            <a:off x="9753189" y="4896647"/>
            <a:ext cx="468305" cy="914400"/>
          </a:xfrm>
          <a:prstGeom prst="mathMinus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Знак ''минус'' 13  шпалы">
            <a:extLst>
              <a:ext uri="{FF2B5EF4-FFF2-40B4-BE49-F238E27FC236}">
                <a16:creationId xmlns:a16="http://schemas.microsoft.com/office/drawing/2014/main" id="{D860A338-CE63-4BDD-9699-983E869CEBC5}"/>
              </a:ext>
            </a:extLst>
          </p:cNvPr>
          <p:cNvSpPr/>
          <p:nvPr/>
        </p:nvSpPr>
        <p:spPr>
          <a:xfrm rot="16200000">
            <a:off x="5414012" y="4887282"/>
            <a:ext cx="449577" cy="914400"/>
          </a:xfrm>
          <a:prstGeom prst="mathMinus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Знак ''минус'' 14  шпалы">
            <a:extLst>
              <a:ext uri="{FF2B5EF4-FFF2-40B4-BE49-F238E27FC236}">
                <a16:creationId xmlns:a16="http://schemas.microsoft.com/office/drawing/2014/main" id="{E0D526AF-5473-4D20-A6C3-EB45E98AB517}"/>
              </a:ext>
            </a:extLst>
          </p:cNvPr>
          <p:cNvSpPr/>
          <p:nvPr/>
        </p:nvSpPr>
        <p:spPr>
          <a:xfrm rot="16200000">
            <a:off x="7756210" y="4890655"/>
            <a:ext cx="456319" cy="914400"/>
          </a:xfrm>
          <a:prstGeom prst="mathMinus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Знак ''минус'' 15  шпалы">
            <a:extLst>
              <a:ext uri="{FF2B5EF4-FFF2-40B4-BE49-F238E27FC236}">
                <a16:creationId xmlns:a16="http://schemas.microsoft.com/office/drawing/2014/main" id="{6EF6C694-C0F6-424E-9234-AED8F15AB0E8}"/>
              </a:ext>
            </a:extLst>
          </p:cNvPr>
          <p:cNvSpPr/>
          <p:nvPr/>
        </p:nvSpPr>
        <p:spPr>
          <a:xfrm rot="16200000">
            <a:off x="11442788" y="4901806"/>
            <a:ext cx="491822" cy="914400"/>
          </a:xfrm>
          <a:prstGeom prst="mathMinus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Знак ''минус'' 16  шпалы">
            <a:extLst>
              <a:ext uri="{FF2B5EF4-FFF2-40B4-BE49-F238E27FC236}">
                <a16:creationId xmlns:a16="http://schemas.microsoft.com/office/drawing/2014/main" id="{7DDF2ECD-41D0-4323-9E69-BEEA9E3F7EBE}"/>
              </a:ext>
            </a:extLst>
          </p:cNvPr>
          <p:cNvSpPr/>
          <p:nvPr/>
        </p:nvSpPr>
        <p:spPr>
          <a:xfrm rot="16200000">
            <a:off x="3099045" y="4901806"/>
            <a:ext cx="491824" cy="914400"/>
          </a:xfrm>
          <a:prstGeom prst="mathMinus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Солнце 17">
            <a:extLst>
              <a:ext uri="{FF2B5EF4-FFF2-40B4-BE49-F238E27FC236}">
                <a16:creationId xmlns:a16="http://schemas.microsoft.com/office/drawing/2014/main" id="{307A9F1F-3D65-48A3-A7C7-6A078300F696}"/>
              </a:ext>
            </a:extLst>
          </p:cNvPr>
          <p:cNvSpPr/>
          <p:nvPr/>
        </p:nvSpPr>
        <p:spPr>
          <a:xfrm>
            <a:off x="11027222" y="169206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майл  переход на следующий слайд">
            <a:hlinkClick r:id="rId7" action="ppaction://hlinksldjump"/>
            <a:extLst>
              <a:ext uri="{FF2B5EF4-FFF2-40B4-BE49-F238E27FC236}">
                <a16:creationId xmlns:a16="http://schemas.microsoft.com/office/drawing/2014/main" id="{E8339500-886D-4CF0-B8E2-7B8A6A6D3338}"/>
              </a:ext>
            </a:extLst>
          </p:cNvPr>
          <p:cNvSpPr/>
          <p:nvPr/>
        </p:nvSpPr>
        <p:spPr>
          <a:xfrm>
            <a:off x="11399520" y="6012523"/>
            <a:ext cx="678093" cy="609600"/>
          </a:xfrm>
          <a:prstGeom prst="smileyFace">
            <a:avLst>
              <a:gd name="adj" fmla="val 465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" name="бабочка">
            <a:extLst>
              <a:ext uri="{FF2B5EF4-FFF2-40B4-BE49-F238E27FC236}">
                <a16:creationId xmlns:a16="http://schemas.microsoft.com/office/drawing/2014/main" id="{4129D348-F8F1-415E-8289-9ECBBAF4B72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401511">
            <a:off x="386863" y="424717"/>
            <a:ext cx="1045646" cy="804816"/>
          </a:xfrm>
          <a:prstGeom prst="rect">
            <a:avLst/>
          </a:prstGeom>
        </p:spPr>
      </p:pic>
      <p:pic>
        <p:nvPicPr>
          <p:cNvPr id="4" name="поезд">
            <a:extLst>
              <a:ext uri="{FF2B5EF4-FFF2-40B4-BE49-F238E27FC236}">
                <a16:creationId xmlns:a16="http://schemas.microsoft.com/office/drawing/2014/main" id="{5920E93D-2959-4CBD-96A5-209A64695923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30141" y="2333011"/>
            <a:ext cx="10396160" cy="3125004"/>
          </a:xfrm>
          <a:prstGeom prst="rect">
            <a:avLst/>
          </a:prstGeom>
        </p:spPr>
      </p:pic>
      <p:pic>
        <p:nvPicPr>
          <p:cNvPr id="20" name="свинья">
            <a:extLst>
              <a:ext uri="{FF2B5EF4-FFF2-40B4-BE49-F238E27FC236}">
                <a16:creationId xmlns:a16="http://schemas.microsoft.com/office/drawing/2014/main" id="{38613F69-74D9-40A9-B7B0-D477E33AE5E3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435" y="5633818"/>
            <a:ext cx="2290343" cy="1061885"/>
          </a:xfrm>
          <a:prstGeom prst="rect">
            <a:avLst/>
          </a:prstGeom>
        </p:spPr>
      </p:pic>
      <p:sp>
        <p:nvSpPr>
          <p:cNvPr id="22" name="Здравствуйте ребята!">
            <a:extLst>
              <a:ext uri="{FF2B5EF4-FFF2-40B4-BE49-F238E27FC236}">
                <a16:creationId xmlns:a16="http://schemas.microsoft.com/office/drawing/2014/main" id="{DA023005-D506-4C0D-AC8E-D34ECA7D0842}"/>
              </a:ext>
            </a:extLst>
          </p:cNvPr>
          <p:cNvSpPr/>
          <p:nvPr/>
        </p:nvSpPr>
        <p:spPr>
          <a:xfrm>
            <a:off x="3802157" y="97769"/>
            <a:ext cx="5884072" cy="2076088"/>
          </a:xfrm>
          <a:prstGeom prst="horizontalScroll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Здравствуйте, ребята! Меня зовут Маша! 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Я рада Вас приветствовать. Приглашаю Вас по  путешествовать по интересным заданиям. 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Удачного Вам в путешествия!!!</a:t>
            </a:r>
          </a:p>
        </p:txBody>
      </p:sp>
      <p:pic>
        <p:nvPicPr>
          <p:cNvPr id="23" name="кролик">
            <a:extLst>
              <a:ext uri="{FF2B5EF4-FFF2-40B4-BE49-F238E27FC236}">
                <a16:creationId xmlns:a16="http://schemas.microsoft.com/office/drawing/2014/main" id="{2A5D6FCC-8574-4432-B28E-5A2A934A712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6229" y="5669320"/>
            <a:ext cx="1257300" cy="1066800"/>
          </a:xfrm>
          <a:prstGeom prst="rect">
            <a:avLst/>
          </a:prstGeom>
        </p:spPr>
      </p:pic>
      <p:pic>
        <p:nvPicPr>
          <p:cNvPr id="26" name="овечка">
            <a:extLst>
              <a:ext uri="{FF2B5EF4-FFF2-40B4-BE49-F238E27FC236}">
                <a16:creationId xmlns:a16="http://schemas.microsoft.com/office/drawing/2014/main" id="{7E214CEC-D691-4A80-B613-DAAFDA5019F2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2527" y="5582706"/>
            <a:ext cx="1428750" cy="1164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06781"/>
      </p:ext>
    </p:extLst>
  </p:cSld>
  <p:clrMapOvr>
    <a:masterClrMapping/>
  </p:clrMapOvr>
  <p:transition spd="slow" advClick="0">
    <p:wheel spokes="1"/>
  </p:transition>
  <p:timing>
    <p:tnLst>
      <p:par>
        <p:cTn id="1" dur="indefinite" restart="never" nodeType="tmRoot">
          <p:childTnLst>
            <p:audio>
              <p:cMediaNode vol="80000">
                <p:cTn id="2" repeatCount="3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2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0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357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4.44444E-6 L -0.70794 0.01111 " pathEditMode="relative" rAng="0" ptsTypes="AA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404" y="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Железновы - Пять поросят (минус)">
            <a:hlinkClick r:id="" action="ppaction://media"/>
            <a:extLst>
              <a:ext uri="{FF2B5EF4-FFF2-40B4-BE49-F238E27FC236}">
                <a16:creationId xmlns:a16="http://schemas.microsoft.com/office/drawing/2014/main" id="{F5167911-A625-4BFE-9E7D-46B5183B2D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1834" y="1485043"/>
            <a:ext cx="609600" cy="609600"/>
          </a:xfrm>
          <a:prstGeom prst="rect">
            <a:avLst/>
          </a:prstGeom>
        </p:spPr>
      </p:pic>
      <p:pic>
        <p:nvPicPr>
          <p:cNvPr id="3" name="фон">
            <a:extLst>
              <a:ext uri="{FF2B5EF4-FFF2-40B4-BE49-F238E27FC236}">
                <a16:creationId xmlns:a16="http://schemas.microsoft.com/office/drawing/2014/main" id="{09C0A29F-ED1F-46ED-BA04-6690332669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Домашними называют животных которые живут рядом  с человеком.">
            <a:extLst>
              <a:ext uri="{FF2B5EF4-FFF2-40B4-BE49-F238E27FC236}">
                <a16:creationId xmlns:a16="http://schemas.microsoft.com/office/drawing/2014/main" id="{F12F360C-325F-40D3-9EA5-352645D0DB75}"/>
              </a:ext>
            </a:extLst>
          </p:cNvPr>
          <p:cNvSpPr/>
          <p:nvPr/>
        </p:nvSpPr>
        <p:spPr>
          <a:xfrm>
            <a:off x="1819372" y="169207"/>
            <a:ext cx="9199862" cy="6006741"/>
          </a:xfrm>
          <a:prstGeom prst="horizontalScroll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i="1" dirty="0">
                <a:solidFill>
                  <a:srgbClr val="00B050"/>
                </a:solidFill>
              </a:rPr>
              <a:t>Домашними называют животных которые живут рядом  с человеком. </a:t>
            </a:r>
          </a:p>
          <a:p>
            <a:r>
              <a:rPr lang="ru-RU" sz="2800" i="1" dirty="0">
                <a:solidFill>
                  <a:srgbClr val="00B050"/>
                </a:solidFill>
              </a:rPr>
              <a:t>Он о них заботится (</a:t>
            </a:r>
            <a:r>
              <a:rPr lang="ru-RU" sz="2800" dirty="0">
                <a:solidFill>
                  <a:srgbClr val="00B050"/>
                </a:solidFill>
              </a:rPr>
              <a:t>строит</a:t>
            </a:r>
            <a:r>
              <a:rPr lang="ru-RU" sz="2800" i="1" dirty="0">
                <a:solidFill>
                  <a:srgbClr val="00B050"/>
                </a:solidFill>
              </a:rPr>
              <a:t> жилище, кормит, ухаживает). </a:t>
            </a:r>
          </a:p>
          <a:p>
            <a:r>
              <a:rPr lang="ru-RU" sz="2800" i="1" dirty="0">
                <a:solidFill>
                  <a:srgbClr val="00B050"/>
                </a:solidFill>
              </a:rPr>
              <a:t>А животные приносят за это человеку пользу </a:t>
            </a:r>
          </a:p>
          <a:p>
            <a:r>
              <a:rPr lang="ru-RU" sz="2800" i="1" dirty="0">
                <a:solidFill>
                  <a:srgbClr val="00B050"/>
                </a:solidFill>
              </a:rPr>
              <a:t>(мясо, молоко, сало, яйцо, шерсть, пух, помогают</a:t>
            </a:r>
          </a:p>
          <a:p>
            <a:r>
              <a:rPr lang="ru-RU" sz="2800" i="1" dirty="0">
                <a:solidFill>
                  <a:srgbClr val="00B050"/>
                </a:solidFill>
              </a:rPr>
              <a:t>обрабатывать землю, сторожить дом).</a:t>
            </a:r>
            <a:endParaRPr lang="ru-RU" sz="1800" i="1" dirty="0">
              <a:solidFill>
                <a:srgbClr val="00B050"/>
              </a:solidFill>
            </a:endParaRPr>
          </a:p>
        </p:txBody>
      </p:sp>
      <p:pic>
        <p:nvPicPr>
          <p:cNvPr id="7" name="бабочка">
            <a:extLst>
              <a:ext uri="{FF2B5EF4-FFF2-40B4-BE49-F238E27FC236}">
                <a16:creationId xmlns:a16="http://schemas.microsoft.com/office/drawing/2014/main" id="{D42BCBFB-9013-49E7-9BFC-5D8BC06B5E04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401511">
            <a:off x="386863" y="424717"/>
            <a:ext cx="1045646" cy="804816"/>
          </a:xfrm>
          <a:prstGeom prst="rect">
            <a:avLst/>
          </a:prstGeom>
        </p:spPr>
      </p:pic>
      <p:sp>
        <p:nvSpPr>
          <p:cNvPr id="5" name="смайл переход на следующий слайд">
            <a:hlinkClick r:id="rId7" action="ppaction://hlinksldjump"/>
            <a:extLst>
              <a:ext uri="{FF2B5EF4-FFF2-40B4-BE49-F238E27FC236}">
                <a16:creationId xmlns:a16="http://schemas.microsoft.com/office/drawing/2014/main" id="{BF580E6A-B660-4FA2-A6CF-C8AA36A49FE4}"/>
              </a:ext>
            </a:extLst>
          </p:cNvPr>
          <p:cNvSpPr/>
          <p:nvPr/>
        </p:nvSpPr>
        <p:spPr>
          <a:xfrm>
            <a:off x="11253188" y="6052163"/>
            <a:ext cx="678093" cy="609600"/>
          </a:xfrm>
          <a:prstGeom prst="smileyFace">
            <a:avLst>
              <a:gd name="adj" fmla="val 465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олнышко переход  на 4 сайд">
            <a:hlinkClick r:id="rId8" action="ppaction://hlinksldjump"/>
            <a:extLst>
              <a:ext uri="{FF2B5EF4-FFF2-40B4-BE49-F238E27FC236}">
                <a16:creationId xmlns:a16="http://schemas.microsoft.com/office/drawing/2014/main" id="{6219BA0C-70B3-49B0-A2D4-DC2388D7F3AB}"/>
              </a:ext>
            </a:extLst>
          </p:cNvPr>
          <p:cNvSpPr/>
          <p:nvPr/>
        </p:nvSpPr>
        <p:spPr>
          <a:xfrm>
            <a:off x="11111142" y="161231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36362"/>
      </p:ext>
    </p:extLst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6671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фон">
            <a:hlinkClick r:id="rId2" action="ppaction://hlinkpres?slideindex=8&amp;slidetitle=Презентация PowerPoint"/>
            <a:extLst>
              <a:ext uri="{FF2B5EF4-FFF2-40B4-BE49-F238E27FC236}">
                <a16:creationId xmlns:a16="http://schemas.microsoft.com/office/drawing/2014/main" id="{90F31337-EF13-4713-8D3B-659E1831E1A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6907"/>
            <a:ext cx="12191999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Помоги Маше накормить животных">
            <a:hlinkClick r:id="rId4" action="ppaction://hlinksldjump"/>
            <a:extLst>
              <a:ext uri="{FF2B5EF4-FFF2-40B4-BE49-F238E27FC236}">
                <a16:creationId xmlns:a16="http://schemas.microsoft.com/office/drawing/2014/main" id="{CEECF190-2DDD-4519-8BF8-C2C1E618CE9D}"/>
              </a:ext>
            </a:extLst>
          </p:cNvPr>
          <p:cNvSpPr/>
          <p:nvPr/>
        </p:nvSpPr>
        <p:spPr>
          <a:xfrm>
            <a:off x="4422392" y="742958"/>
            <a:ext cx="2497325" cy="1735306"/>
          </a:xfrm>
          <a:prstGeom prst="cloudCallou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Помоги </a:t>
            </a:r>
            <a:r>
              <a:rPr lang="ru-RU" dirty="0">
                <a:solidFill>
                  <a:srgbClr val="002060"/>
                </a:solidFill>
              </a:rPr>
              <a:t>Маше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накормить животных</a:t>
            </a:r>
          </a:p>
        </p:txBody>
      </p:sp>
      <p:sp>
        <p:nvSpPr>
          <p:cNvPr id="10" name="Помоги Маше узнать, где чья  мама?">
            <a:hlinkClick r:id="rId5" action="ppaction://hlinkpres?slideindex=9&amp;slidetitle=Презентация PowerPoint"/>
            <a:extLst>
              <a:ext uri="{FF2B5EF4-FFF2-40B4-BE49-F238E27FC236}">
                <a16:creationId xmlns:a16="http://schemas.microsoft.com/office/drawing/2014/main" id="{D20C20D6-BB29-4312-AA5A-4081B727A7F9}"/>
              </a:ext>
            </a:extLst>
          </p:cNvPr>
          <p:cNvSpPr/>
          <p:nvPr/>
        </p:nvSpPr>
        <p:spPr>
          <a:xfrm>
            <a:off x="5692210" y="2439482"/>
            <a:ext cx="2497325" cy="1735306"/>
          </a:xfrm>
          <a:prstGeom prst="cloudCallou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Помоги Маше узнать, </a:t>
            </a:r>
            <a:r>
              <a:rPr lang="ru-RU" dirty="0">
                <a:solidFill>
                  <a:srgbClr val="002060"/>
                </a:solidFill>
              </a:rPr>
              <a:t>где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чья  мама?</a:t>
            </a:r>
          </a:p>
        </p:txBody>
      </p:sp>
      <p:sp>
        <p:nvSpPr>
          <p:cNvPr id="12" name="Кто где?">
            <a:hlinkClick r:id="rId6" action="ppaction://hlinksldjump"/>
            <a:extLst>
              <a:ext uri="{FF2B5EF4-FFF2-40B4-BE49-F238E27FC236}">
                <a16:creationId xmlns:a16="http://schemas.microsoft.com/office/drawing/2014/main" id="{7834A5E7-DD8C-4199-AF29-4B1CA8129C91}"/>
              </a:ext>
            </a:extLst>
          </p:cNvPr>
          <p:cNvSpPr/>
          <p:nvPr/>
        </p:nvSpPr>
        <p:spPr>
          <a:xfrm>
            <a:off x="1729860" y="2166126"/>
            <a:ext cx="2561662" cy="1735306"/>
          </a:xfrm>
          <a:prstGeom prst="cloudCallou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Угадайте с Машей кто где живет?</a:t>
            </a:r>
          </a:p>
        </p:txBody>
      </p:sp>
      <p:sp>
        <p:nvSpPr>
          <p:cNvPr id="14" name="Помоги Маше собрать картинку">
            <a:hlinkClick r:id="rId7" action="ppaction://hlinksldjump"/>
            <a:extLst>
              <a:ext uri="{FF2B5EF4-FFF2-40B4-BE49-F238E27FC236}">
                <a16:creationId xmlns:a16="http://schemas.microsoft.com/office/drawing/2014/main" id="{3166B74C-5194-4E72-8217-8876959DAAA0}"/>
              </a:ext>
            </a:extLst>
          </p:cNvPr>
          <p:cNvSpPr/>
          <p:nvPr/>
        </p:nvSpPr>
        <p:spPr>
          <a:xfrm>
            <a:off x="3188566" y="3890365"/>
            <a:ext cx="2497325" cy="1878885"/>
          </a:xfrm>
          <a:prstGeom prst="cloudCallou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>
                <a:solidFill>
                  <a:srgbClr val="002060"/>
                </a:solidFill>
              </a:rPr>
              <a:t>Помоги Маше собрать  из кубиков </a:t>
            </a:r>
          </a:p>
          <a:p>
            <a:pPr algn="ctr"/>
            <a:r>
              <a:rPr lang="ru-RU" sz="1800" dirty="0">
                <a:solidFill>
                  <a:srgbClr val="002060"/>
                </a:solidFill>
              </a:rPr>
              <a:t>картинку собачки</a:t>
            </a:r>
          </a:p>
        </p:txBody>
      </p:sp>
      <p:sp>
        <p:nvSpPr>
          <p:cNvPr id="16" name="Помоги Маше  найди пару животному">
            <a:hlinkClick r:id="rId8" action="ppaction://hlinkpres?slideindex=11&amp;slidetitle=Презентация PowerPoint"/>
            <a:extLst>
              <a:ext uri="{FF2B5EF4-FFF2-40B4-BE49-F238E27FC236}">
                <a16:creationId xmlns:a16="http://schemas.microsoft.com/office/drawing/2014/main" id="{552FD1EF-0556-476C-A827-A352B9E54002}"/>
              </a:ext>
            </a:extLst>
          </p:cNvPr>
          <p:cNvSpPr/>
          <p:nvPr/>
        </p:nvSpPr>
        <p:spPr>
          <a:xfrm>
            <a:off x="126128" y="4092440"/>
            <a:ext cx="2634397" cy="1878885"/>
          </a:xfrm>
          <a:prstGeom prst="cloudCallou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Помоги </a:t>
            </a:r>
            <a:r>
              <a:rPr lang="ru-RU" dirty="0">
                <a:solidFill>
                  <a:srgbClr val="002060"/>
                </a:solidFill>
              </a:rPr>
              <a:t>Маше найди пару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животному</a:t>
            </a:r>
          </a:p>
        </p:txBody>
      </p:sp>
      <p:sp>
        <p:nvSpPr>
          <p:cNvPr id="17" name="Помоги Маше собрать паззл">
            <a:hlinkClick r:id="rId9" action="ppaction://hlinksldjump"/>
            <a:extLst>
              <a:ext uri="{FF2B5EF4-FFF2-40B4-BE49-F238E27FC236}">
                <a16:creationId xmlns:a16="http://schemas.microsoft.com/office/drawing/2014/main" id="{D1525C62-B829-4A67-9C60-6AC95228A860}"/>
              </a:ext>
            </a:extLst>
          </p:cNvPr>
          <p:cNvSpPr/>
          <p:nvPr/>
        </p:nvSpPr>
        <p:spPr>
          <a:xfrm>
            <a:off x="9257857" y="2166126"/>
            <a:ext cx="2613360" cy="1735306"/>
          </a:xfrm>
          <a:prstGeom prst="cloudCallou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Помоги Маше собрать паззл по образцу </a:t>
            </a:r>
          </a:p>
        </p:txBody>
      </p:sp>
      <p:sp>
        <p:nvSpPr>
          <p:cNvPr id="19" name="Помоги Маше отгадать загадки">
            <a:hlinkClick r:id="rId10" action="ppaction://hlinkpres?slideindex=5&amp;slidetitle=Презентация PowerPoint"/>
            <a:extLst>
              <a:ext uri="{FF2B5EF4-FFF2-40B4-BE49-F238E27FC236}">
                <a16:creationId xmlns:a16="http://schemas.microsoft.com/office/drawing/2014/main" id="{F47B830D-8620-4B98-BCF8-BCF8556F85D5}"/>
              </a:ext>
            </a:extLst>
          </p:cNvPr>
          <p:cNvSpPr/>
          <p:nvPr/>
        </p:nvSpPr>
        <p:spPr>
          <a:xfrm>
            <a:off x="1156433" y="430820"/>
            <a:ext cx="2497325" cy="1735306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Помоги Маше отгадать загадки</a:t>
            </a:r>
          </a:p>
        </p:txBody>
      </p:sp>
      <p:sp>
        <p:nvSpPr>
          <p:cNvPr id="18" name="Физ минутка">
            <a:hlinkClick r:id="rId11" action="ppaction://hlinkpres?slideindex=1&amp;slidetitle="/>
            <a:extLst>
              <a:ext uri="{FF2B5EF4-FFF2-40B4-BE49-F238E27FC236}">
                <a16:creationId xmlns:a16="http://schemas.microsoft.com/office/drawing/2014/main" id="{BDAC3836-B84C-45DA-A0B7-DA6303A601E1}"/>
              </a:ext>
            </a:extLst>
          </p:cNvPr>
          <p:cNvSpPr/>
          <p:nvPr/>
        </p:nvSpPr>
        <p:spPr>
          <a:xfrm>
            <a:off x="6358127" y="4238701"/>
            <a:ext cx="2236271" cy="1735306"/>
          </a:xfrm>
          <a:prstGeom prst="cloudCallou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Физ минутка</a:t>
            </a:r>
          </a:p>
        </p:txBody>
      </p:sp>
      <p:sp>
        <p:nvSpPr>
          <p:cNvPr id="20" name="содержание">
            <a:extLst>
              <a:ext uri="{FF2B5EF4-FFF2-40B4-BE49-F238E27FC236}">
                <a16:creationId xmlns:a16="http://schemas.microsoft.com/office/drawing/2014/main" id="{385A33E7-B011-4885-B9B4-E5B4E994F74B}"/>
              </a:ext>
            </a:extLst>
          </p:cNvPr>
          <p:cNvSpPr txBox="1"/>
          <p:nvPr/>
        </p:nvSpPr>
        <p:spPr>
          <a:xfrm>
            <a:off x="4740812" y="161231"/>
            <a:ext cx="23702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rgbClr val="C00000"/>
                </a:solidFill>
              </a:rPr>
              <a:t>Содержание</a:t>
            </a: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21" name="смайл переход на следующий слайд">
            <a:hlinkClick r:id="rId12" action="ppaction://hlinksldjump"/>
            <a:extLst>
              <a:ext uri="{FF2B5EF4-FFF2-40B4-BE49-F238E27FC236}">
                <a16:creationId xmlns:a16="http://schemas.microsoft.com/office/drawing/2014/main" id="{D79CE799-495B-41C1-9DCF-4A6AFDC5E198}"/>
              </a:ext>
            </a:extLst>
          </p:cNvPr>
          <p:cNvSpPr/>
          <p:nvPr/>
        </p:nvSpPr>
        <p:spPr>
          <a:xfrm>
            <a:off x="11253188" y="6052163"/>
            <a:ext cx="678093" cy="609600"/>
          </a:xfrm>
          <a:prstGeom prst="smileyFace">
            <a:avLst>
              <a:gd name="adj" fmla="val 465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олнышко переход  на 4 сайд">
            <a:hlinkClick r:id="rId13" action="ppaction://hlinkpres?slideindex=3&amp;slidetitle=Презентация PowerPoint"/>
            <a:extLst>
              <a:ext uri="{FF2B5EF4-FFF2-40B4-BE49-F238E27FC236}">
                <a16:creationId xmlns:a16="http://schemas.microsoft.com/office/drawing/2014/main" id="{65EB9B49-7175-4E16-8BD2-E0498BABF756}"/>
              </a:ext>
            </a:extLst>
          </p:cNvPr>
          <p:cNvSpPr/>
          <p:nvPr/>
        </p:nvSpPr>
        <p:spPr>
          <a:xfrm>
            <a:off x="11111142" y="161231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бабочка">
            <a:extLst>
              <a:ext uri="{FF2B5EF4-FFF2-40B4-BE49-F238E27FC236}">
                <a16:creationId xmlns:a16="http://schemas.microsoft.com/office/drawing/2014/main" id="{2021BDF7-509F-4418-B25D-8BAA729787E5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401511">
            <a:off x="175706" y="340550"/>
            <a:ext cx="1045646" cy="804816"/>
          </a:xfrm>
          <a:prstGeom prst="rect">
            <a:avLst/>
          </a:prstGeom>
        </p:spPr>
      </p:pic>
      <p:sp>
        <p:nvSpPr>
          <p:cNvPr id="24" name="Физ минутка">
            <a:hlinkClick r:id="rId15" action="ppaction://hlinksldjump"/>
            <a:extLst>
              <a:ext uri="{FF2B5EF4-FFF2-40B4-BE49-F238E27FC236}">
                <a16:creationId xmlns:a16="http://schemas.microsoft.com/office/drawing/2014/main" id="{760EC20D-2DB8-41A7-A470-597AC3160DBA}"/>
              </a:ext>
            </a:extLst>
          </p:cNvPr>
          <p:cNvSpPr/>
          <p:nvPr/>
        </p:nvSpPr>
        <p:spPr>
          <a:xfrm>
            <a:off x="8002875" y="636333"/>
            <a:ext cx="2561662" cy="1735306"/>
          </a:xfrm>
          <a:prstGeom prst="cloudCallou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Помоги цыпленку  дойти до курицы</a:t>
            </a:r>
          </a:p>
        </p:txBody>
      </p:sp>
      <p:sp>
        <p:nvSpPr>
          <p:cNvPr id="25" name="Физ минутка">
            <a:hlinkClick r:id="rId16" action="ppaction://hlinksldjump"/>
            <a:extLst>
              <a:ext uri="{FF2B5EF4-FFF2-40B4-BE49-F238E27FC236}">
                <a16:creationId xmlns:a16="http://schemas.microsoft.com/office/drawing/2014/main" id="{F90B03F3-3D5D-4C6E-9ADE-A87D64EFED31}"/>
              </a:ext>
            </a:extLst>
          </p:cNvPr>
          <p:cNvSpPr/>
          <p:nvPr/>
        </p:nvSpPr>
        <p:spPr>
          <a:xfrm>
            <a:off x="8874456" y="4174788"/>
            <a:ext cx="2236271" cy="1735306"/>
          </a:xfrm>
          <a:prstGeom prst="cloudCallou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Мультики</a:t>
            </a:r>
          </a:p>
        </p:txBody>
      </p:sp>
    </p:spTree>
    <p:extLst>
      <p:ext uri="{BB962C8B-B14F-4D97-AF65-F5344CB8AC3E}">
        <p14:creationId xmlns:p14="http://schemas.microsoft.com/office/powerpoint/2010/main" val="1753409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>
        <p15:prstTrans prst="drape"/>
      </p:transition>
    </mc:Choice>
    <mc:Fallback xmlns="">
      <p:transition spd="slow" advClick="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аплодисменты 2">
            <a:hlinkClick r:id="" action="ppaction://media"/>
            <a:extLst>
              <a:ext uri="{FF2B5EF4-FFF2-40B4-BE49-F238E27FC236}">
                <a16:creationId xmlns:a16="http://schemas.microsoft.com/office/drawing/2014/main" id="{7722C0AD-5802-4353-8D11-23079A4336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103416" y="1859858"/>
            <a:ext cx="609600" cy="609600"/>
          </a:xfrm>
          <a:prstGeom prst="rect">
            <a:avLst/>
          </a:prstGeom>
        </p:spPr>
      </p:pic>
      <p:pic>
        <p:nvPicPr>
          <p:cNvPr id="15" name="аплодисменты 2">
            <a:hlinkClick r:id="" action="ppaction://media"/>
            <a:extLst>
              <a:ext uri="{FF2B5EF4-FFF2-40B4-BE49-F238E27FC236}">
                <a16:creationId xmlns:a16="http://schemas.microsoft.com/office/drawing/2014/main" id="{107A51A7-3723-4812-82F6-373647D698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227472" y="3186144"/>
            <a:ext cx="609600" cy="609600"/>
          </a:xfrm>
          <a:prstGeom prst="rect">
            <a:avLst/>
          </a:prstGeom>
        </p:spPr>
      </p:pic>
      <p:pic>
        <p:nvPicPr>
          <p:cNvPr id="2" name="апплодисменты">
            <a:hlinkClick r:id="" action="ppaction://media"/>
            <a:extLst>
              <a:ext uri="{FF2B5EF4-FFF2-40B4-BE49-F238E27FC236}">
                <a16:creationId xmlns:a16="http://schemas.microsoft.com/office/drawing/2014/main" id="{0972D847-556F-40FC-A09D-2313928A6BF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24144" y="1012534"/>
            <a:ext cx="609600" cy="609600"/>
          </a:xfrm>
          <a:prstGeom prst="rect">
            <a:avLst/>
          </a:prstGeom>
        </p:spPr>
      </p:pic>
      <p:pic>
        <p:nvPicPr>
          <p:cNvPr id="3" name="фон">
            <a:extLst>
              <a:ext uri="{FF2B5EF4-FFF2-40B4-BE49-F238E27FC236}">
                <a16:creationId xmlns:a16="http://schemas.microsoft.com/office/drawing/2014/main" id="{C1EA6779-94A1-475C-9C04-0B84137D5A2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5981" y="25422"/>
            <a:ext cx="12397431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Помоги Маше отгадать загадки">
            <a:extLst>
              <a:ext uri="{FF2B5EF4-FFF2-40B4-BE49-F238E27FC236}">
                <a16:creationId xmlns:a16="http://schemas.microsoft.com/office/drawing/2014/main" id="{83C30ECC-4DAA-49D8-9D16-BF3A6EC9B843}"/>
              </a:ext>
            </a:extLst>
          </p:cNvPr>
          <p:cNvSpPr/>
          <p:nvPr/>
        </p:nvSpPr>
        <p:spPr>
          <a:xfrm>
            <a:off x="4580817" y="97769"/>
            <a:ext cx="2662527" cy="1405231"/>
          </a:xfrm>
          <a:prstGeom prst="horizontalScroll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Помоги Маше отгадать загадки</a:t>
            </a:r>
          </a:p>
        </p:txBody>
      </p:sp>
      <p:pic>
        <p:nvPicPr>
          <p:cNvPr id="25" name="собака" descr="1238185293_1238083767_vstavka2.jpg">
            <a:extLst>
              <a:ext uri="{FF2B5EF4-FFF2-40B4-BE49-F238E27FC236}">
                <a16:creationId xmlns:a16="http://schemas.microsoft.com/office/drawing/2014/main" id="{E2CBF89D-3919-43EF-9811-4C51ADF29659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57128" y="2325760"/>
            <a:ext cx="132397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загадка собака">
            <a:extLst>
              <a:ext uri="{FF2B5EF4-FFF2-40B4-BE49-F238E27FC236}">
                <a16:creationId xmlns:a16="http://schemas.microsoft.com/office/drawing/2014/main" id="{C9B7C8DF-A8CF-4065-9FFC-42FD043C8F7A}"/>
              </a:ext>
            </a:extLst>
          </p:cNvPr>
          <p:cNvSpPr/>
          <p:nvPr/>
        </p:nvSpPr>
        <p:spPr>
          <a:xfrm>
            <a:off x="9495519" y="1937033"/>
            <a:ext cx="2696481" cy="1858711"/>
          </a:xfrm>
          <a:prstGeom prst="wedgeEllipseCallout">
            <a:avLst/>
          </a:prstGeom>
          <a:solidFill>
            <a:srgbClr val="EDEDED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FF0000"/>
                </a:solidFill>
              </a:rPr>
              <a:t>Гладишь — ласкается,</a:t>
            </a:r>
            <a:br>
              <a:rPr lang="ru-RU" sz="1200" dirty="0">
                <a:solidFill>
                  <a:srgbClr val="FF0000"/>
                </a:solidFill>
              </a:rPr>
            </a:br>
            <a:r>
              <a:rPr lang="ru-RU" sz="1200" dirty="0">
                <a:solidFill>
                  <a:srgbClr val="FF0000"/>
                </a:solidFill>
              </a:rPr>
              <a:t>Дразнишь — кусается,</a:t>
            </a:r>
            <a:br>
              <a:rPr lang="ru-RU" sz="1200" dirty="0">
                <a:solidFill>
                  <a:srgbClr val="FF0000"/>
                </a:solidFill>
              </a:rPr>
            </a:br>
            <a:r>
              <a:rPr lang="ru-RU" sz="1200" dirty="0">
                <a:solidFill>
                  <a:srgbClr val="FF0000"/>
                </a:solidFill>
              </a:rPr>
              <a:t>На цепи сидит,</a:t>
            </a:r>
            <a:br>
              <a:rPr lang="ru-RU" sz="1200" dirty="0">
                <a:solidFill>
                  <a:srgbClr val="FF0000"/>
                </a:solidFill>
              </a:rPr>
            </a:br>
            <a:r>
              <a:rPr lang="ru-RU" sz="1200" dirty="0">
                <a:solidFill>
                  <a:srgbClr val="FF0000"/>
                </a:solidFill>
              </a:rPr>
              <a:t>Дом сторожит.</a:t>
            </a:r>
          </a:p>
          <a:p>
            <a:pPr algn="ctr"/>
            <a:endParaRPr lang="ru-RU" sz="1200" dirty="0">
              <a:solidFill>
                <a:srgbClr val="FF0000"/>
              </a:solidFill>
            </a:endParaRPr>
          </a:p>
        </p:txBody>
      </p:sp>
      <p:pic>
        <p:nvPicPr>
          <p:cNvPr id="26" name="корова" descr="mhtml:file://C:\Users\User\Desktop\животные%20и%20их%20детеныши.mht!http://img-fotki.yandex.ru/get/5114/87196971.22/0_78f68_305a9b25_L.jpg">
            <a:extLst>
              <a:ext uri="{FF2B5EF4-FFF2-40B4-BE49-F238E27FC236}">
                <a16:creationId xmlns:a16="http://schemas.microsoft.com/office/drawing/2014/main" id="{BB60B4A7-4AC2-498A-9699-C97B35216A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email">
            <a:clrChange>
              <a:clrFrom>
                <a:srgbClr val="F1F1F1"/>
              </a:clrFrom>
              <a:clrTo>
                <a:srgbClr val="F1F1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37822" y="2545922"/>
            <a:ext cx="2249170" cy="1391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адка корова">
            <a:extLst>
              <a:ext uri="{FF2B5EF4-FFF2-40B4-BE49-F238E27FC236}">
                <a16:creationId xmlns:a16="http://schemas.microsoft.com/office/drawing/2014/main" id="{D25E61DE-8EE0-4220-B1DD-18CD1DC72EE3}"/>
              </a:ext>
            </a:extLst>
          </p:cNvPr>
          <p:cNvSpPr/>
          <p:nvPr/>
        </p:nvSpPr>
        <p:spPr>
          <a:xfrm>
            <a:off x="6496183" y="1956818"/>
            <a:ext cx="2827961" cy="1942957"/>
          </a:xfrm>
          <a:prstGeom prst="wedgeEllipseCallout">
            <a:avLst/>
          </a:prstGeom>
          <a:solidFill>
            <a:srgbClr val="EDEDED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FF0000"/>
                </a:solidFill>
                <a:cs typeface="Arial" panose="020B0604020202020204" pitchFamily="34" charset="0"/>
              </a:rPr>
              <a:t>Голодная мычит,</a:t>
            </a:r>
            <a:br>
              <a:rPr lang="ru-RU" sz="1200" dirty="0">
                <a:solidFill>
                  <a:srgbClr val="FF0000"/>
                </a:solidFill>
                <a:cs typeface="Arial" panose="020B0604020202020204" pitchFamily="34" charset="0"/>
              </a:rPr>
            </a:br>
            <a:r>
              <a:rPr lang="ru-RU" sz="1200" dirty="0">
                <a:solidFill>
                  <a:srgbClr val="FF0000"/>
                </a:solidFill>
                <a:cs typeface="Arial" panose="020B0604020202020204" pitchFamily="34" charset="0"/>
              </a:rPr>
              <a:t>Сытая жуёт,</a:t>
            </a:r>
            <a:br>
              <a:rPr lang="ru-RU" sz="1200" dirty="0">
                <a:solidFill>
                  <a:srgbClr val="FF0000"/>
                </a:solidFill>
                <a:cs typeface="Arial" panose="020B0604020202020204" pitchFamily="34" charset="0"/>
              </a:rPr>
            </a:br>
            <a:r>
              <a:rPr lang="ru-RU" sz="1200" dirty="0">
                <a:solidFill>
                  <a:srgbClr val="FF0000"/>
                </a:solidFill>
                <a:cs typeface="Arial" panose="020B0604020202020204" pitchFamily="34" charset="0"/>
              </a:rPr>
              <a:t>Всем ребятам</a:t>
            </a:r>
            <a:br>
              <a:rPr lang="ru-RU" sz="1200" dirty="0">
                <a:solidFill>
                  <a:srgbClr val="FF0000"/>
                </a:solidFill>
                <a:cs typeface="Arial" panose="020B0604020202020204" pitchFamily="34" charset="0"/>
              </a:rPr>
            </a:br>
            <a:r>
              <a:rPr lang="ru-RU" sz="1200" dirty="0">
                <a:solidFill>
                  <a:srgbClr val="FF0000"/>
                </a:solidFill>
                <a:cs typeface="Arial" panose="020B0604020202020204" pitchFamily="34" charset="0"/>
              </a:rPr>
              <a:t>Молоко даёт.</a:t>
            </a:r>
          </a:p>
          <a:p>
            <a:pPr algn="ctr"/>
            <a:endParaRPr lang="ru-RU" sz="1200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14" name="кот" descr="aa8195c30f63.jpg">
            <a:extLst>
              <a:ext uri="{FF2B5EF4-FFF2-40B4-BE49-F238E27FC236}">
                <a16:creationId xmlns:a16="http://schemas.microsoft.com/office/drawing/2014/main" id="{EFA50DC6-0EA4-46A0-9C09-E75D5B9CA74C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48065" y="2185263"/>
            <a:ext cx="188595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адка кот">
            <a:extLst>
              <a:ext uri="{FF2B5EF4-FFF2-40B4-BE49-F238E27FC236}">
                <a16:creationId xmlns:a16="http://schemas.microsoft.com/office/drawing/2014/main" id="{C42E6F3F-B6F5-4348-A7DC-6B7CBD12C91F}"/>
              </a:ext>
            </a:extLst>
          </p:cNvPr>
          <p:cNvSpPr/>
          <p:nvPr/>
        </p:nvSpPr>
        <p:spPr>
          <a:xfrm>
            <a:off x="58876" y="1979595"/>
            <a:ext cx="3199870" cy="2141661"/>
          </a:xfrm>
          <a:prstGeom prst="wedgeEllipseCallout">
            <a:avLst/>
          </a:prstGeom>
          <a:solidFill>
            <a:srgbClr val="EDEDED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>
                <a:solidFill>
                  <a:srgbClr val="FF0000"/>
                </a:solidFill>
                <a:cs typeface="Arial" panose="020B0604020202020204" pitchFamily="34" charset="0"/>
              </a:rPr>
              <a:t>У порога плачет, коготки прячет, </a:t>
            </a:r>
          </a:p>
          <a:p>
            <a:pPr algn="ctr"/>
            <a:r>
              <a:rPr lang="ru-RU" sz="1100" dirty="0">
                <a:solidFill>
                  <a:srgbClr val="FF0000"/>
                </a:solidFill>
                <a:cs typeface="Arial" panose="020B0604020202020204" pitchFamily="34" charset="0"/>
              </a:rPr>
              <a:t>Тихо в комнату войдёт, Замурлычет, запоёт.</a:t>
            </a:r>
          </a:p>
          <a:p>
            <a:pPr algn="ctr"/>
            <a:r>
              <a:rPr lang="ru-RU" sz="1100" dirty="0">
                <a:solidFill>
                  <a:srgbClr val="FF0000"/>
                </a:solidFill>
                <a:cs typeface="Arial" panose="020B0604020202020204" pitchFamily="34" charset="0"/>
              </a:rPr>
              <a:t> </a:t>
            </a:r>
          </a:p>
        </p:txBody>
      </p:sp>
      <p:pic>
        <p:nvPicPr>
          <p:cNvPr id="29" name="коза" descr="mhtml:file://C:\Users\User\Desktop\животные%20и%20их%20детеныши.mht!http://img-fotki.yandex.ru/get/6108/87196971.22/0_78f70_e4d43c65_L.jpg">
            <a:extLst>
              <a:ext uri="{FF2B5EF4-FFF2-40B4-BE49-F238E27FC236}">
                <a16:creationId xmlns:a16="http://schemas.microsoft.com/office/drawing/2014/main" id="{48B07805-6BAE-4EAB-A86C-E7EAC602DC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email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066" y="4543657"/>
            <a:ext cx="2621159" cy="2187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загадка коза">
            <a:extLst>
              <a:ext uri="{FF2B5EF4-FFF2-40B4-BE49-F238E27FC236}">
                <a16:creationId xmlns:a16="http://schemas.microsoft.com/office/drawing/2014/main" id="{30DA4240-81F6-43D6-B335-55DB3A134992}"/>
              </a:ext>
            </a:extLst>
          </p:cNvPr>
          <p:cNvSpPr/>
          <p:nvPr/>
        </p:nvSpPr>
        <p:spPr>
          <a:xfrm>
            <a:off x="-266" y="4362294"/>
            <a:ext cx="2841355" cy="2060981"/>
          </a:xfrm>
          <a:prstGeom prst="wedgeEllipseCallout">
            <a:avLst/>
          </a:prstGeom>
          <a:solidFill>
            <a:srgbClr val="EDEDED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rgbClr val="FF0000"/>
                </a:solidFill>
              </a:rPr>
              <a:t>С бородой, а не старик,</a:t>
            </a:r>
            <a:br>
              <a:rPr lang="ru-RU" sz="1400" dirty="0">
                <a:solidFill>
                  <a:srgbClr val="FF0000"/>
                </a:solidFill>
              </a:rPr>
            </a:br>
            <a:r>
              <a:rPr lang="ru-RU" sz="1400" dirty="0">
                <a:solidFill>
                  <a:srgbClr val="FF0000"/>
                </a:solidFill>
              </a:rPr>
              <a:t>С рогами, а не бык,</a:t>
            </a:r>
            <a:br>
              <a:rPr lang="ru-RU" sz="1400" dirty="0">
                <a:solidFill>
                  <a:srgbClr val="FF0000"/>
                </a:solidFill>
              </a:rPr>
            </a:br>
            <a:r>
              <a:rPr lang="ru-RU" sz="1400" dirty="0">
                <a:solidFill>
                  <a:srgbClr val="FF0000"/>
                </a:solidFill>
              </a:rPr>
              <a:t>Доят, а не корова.</a:t>
            </a:r>
            <a:br>
              <a:rPr lang="ru-RU" sz="1400" dirty="0">
                <a:solidFill>
                  <a:srgbClr val="FF0000"/>
                </a:solidFill>
              </a:rPr>
            </a:br>
            <a:endParaRPr lang="ru-RU" sz="1400" dirty="0">
              <a:solidFill>
                <a:srgbClr val="FF0000"/>
              </a:solidFill>
            </a:endParaRPr>
          </a:p>
        </p:txBody>
      </p:sp>
      <p:pic>
        <p:nvPicPr>
          <p:cNvPr id="31" name="лошадь" descr="mhtml:file://C:\Users\User\Desktop\животные%20и%20их%20детеныши.mht!http://img-fotki.yandex.ru/get/6108/87196971.23/0_78f7e_920ca45a_L.jpg">
            <a:extLst>
              <a:ext uri="{FF2B5EF4-FFF2-40B4-BE49-F238E27FC236}">
                <a16:creationId xmlns:a16="http://schemas.microsoft.com/office/drawing/2014/main" id="{E48D3062-9F8E-45BD-9C22-16F0393EE9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email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04171" y="4655428"/>
            <a:ext cx="2587800" cy="198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загадка лошадь">
            <a:extLst>
              <a:ext uri="{FF2B5EF4-FFF2-40B4-BE49-F238E27FC236}">
                <a16:creationId xmlns:a16="http://schemas.microsoft.com/office/drawing/2014/main" id="{200B939C-0A17-456C-9DC6-D796FE3D9B79}"/>
              </a:ext>
            </a:extLst>
          </p:cNvPr>
          <p:cNvSpPr/>
          <p:nvPr/>
        </p:nvSpPr>
        <p:spPr>
          <a:xfrm>
            <a:off x="3035030" y="4501207"/>
            <a:ext cx="2876262" cy="1984375"/>
          </a:xfrm>
          <a:prstGeom prst="wedgeEllipseCallout">
            <a:avLst/>
          </a:prstGeom>
          <a:solidFill>
            <a:srgbClr val="EDEDED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FF0000"/>
                </a:solidFill>
                <a:cs typeface="Arial" panose="020B0604020202020204" pitchFamily="34" charset="0"/>
              </a:rPr>
              <a:t>Я скачу, скачу.</a:t>
            </a:r>
            <a:br>
              <a:rPr lang="ru-RU" sz="1200" dirty="0">
                <a:solidFill>
                  <a:srgbClr val="FF0000"/>
                </a:solidFill>
                <a:cs typeface="Arial" panose="020B0604020202020204" pitchFamily="34" charset="0"/>
              </a:rPr>
            </a:br>
            <a:r>
              <a:rPr lang="ru-RU" sz="1200" dirty="0">
                <a:solidFill>
                  <a:srgbClr val="FF0000"/>
                </a:solidFill>
                <a:cs typeface="Arial" panose="020B0604020202020204" pitchFamily="34" charset="0"/>
              </a:rPr>
              <a:t>Грива вьётся на ветру.</a:t>
            </a:r>
            <a:br>
              <a:rPr lang="ru-RU" sz="1200" dirty="0">
                <a:solidFill>
                  <a:srgbClr val="FF0000"/>
                </a:solidFill>
                <a:cs typeface="Arial" panose="020B0604020202020204" pitchFamily="34" charset="0"/>
              </a:rPr>
            </a:br>
            <a:endParaRPr lang="ru-RU" sz="1200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34" name="солнышко переход на  4 слайд">
            <a:hlinkClick r:id="rId14" action="ppaction://hlinksldjump"/>
            <a:extLst>
              <a:ext uri="{FF2B5EF4-FFF2-40B4-BE49-F238E27FC236}">
                <a16:creationId xmlns:a16="http://schemas.microsoft.com/office/drawing/2014/main" id="{04D905FC-B396-4101-89A0-537E6158278C}"/>
              </a:ext>
            </a:extLst>
          </p:cNvPr>
          <p:cNvSpPr/>
          <p:nvPr/>
        </p:nvSpPr>
        <p:spPr>
          <a:xfrm>
            <a:off x="11232128" y="321039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5" name="бабочка появляется задание">
            <a:extLst>
              <a:ext uri="{FF2B5EF4-FFF2-40B4-BE49-F238E27FC236}">
                <a16:creationId xmlns:a16="http://schemas.microsoft.com/office/drawing/2014/main" id="{78A7C296-B89D-41EA-9814-D7206D58A901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401511">
            <a:off x="206509" y="442675"/>
            <a:ext cx="1045646" cy="804816"/>
          </a:xfrm>
          <a:prstGeom prst="rect">
            <a:avLst/>
          </a:prstGeom>
        </p:spPr>
      </p:pic>
      <p:pic>
        <p:nvPicPr>
          <p:cNvPr id="28" name="свинья">
            <a:extLst>
              <a:ext uri="{FF2B5EF4-FFF2-40B4-BE49-F238E27FC236}">
                <a16:creationId xmlns:a16="http://schemas.microsoft.com/office/drawing/2014/main" id="{804A22E2-C042-403B-A2ED-B71A5640209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1788" y="2370745"/>
            <a:ext cx="2381250" cy="1409700"/>
          </a:xfrm>
          <a:prstGeom prst="rect">
            <a:avLst/>
          </a:prstGeom>
        </p:spPr>
      </p:pic>
      <p:sp>
        <p:nvSpPr>
          <p:cNvPr id="7" name="загадка свинья">
            <a:extLst>
              <a:ext uri="{FF2B5EF4-FFF2-40B4-BE49-F238E27FC236}">
                <a16:creationId xmlns:a16="http://schemas.microsoft.com/office/drawing/2014/main" id="{EE067FFE-B5EE-43B1-989D-B2C84FC9B06E}"/>
              </a:ext>
            </a:extLst>
          </p:cNvPr>
          <p:cNvSpPr/>
          <p:nvPr/>
        </p:nvSpPr>
        <p:spPr>
          <a:xfrm>
            <a:off x="3401460" y="2088536"/>
            <a:ext cx="2865008" cy="2079516"/>
          </a:xfrm>
          <a:prstGeom prst="wedgeEllipseCallout">
            <a:avLst/>
          </a:prstGeom>
          <a:solidFill>
            <a:srgbClr val="EDEDED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FF0000"/>
                </a:solidFill>
                <a:cs typeface="Arial" panose="020B0604020202020204" pitchFamily="34" charset="0"/>
              </a:rPr>
              <a:t>Вместо хвостика — крючок,</a:t>
            </a:r>
            <a:br>
              <a:rPr lang="ru-RU" sz="1200" dirty="0">
                <a:solidFill>
                  <a:srgbClr val="FF0000"/>
                </a:solidFill>
                <a:cs typeface="Arial" panose="020B0604020202020204" pitchFamily="34" charset="0"/>
              </a:rPr>
            </a:br>
            <a:r>
              <a:rPr lang="ru-RU" sz="1200" dirty="0">
                <a:solidFill>
                  <a:srgbClr val="FF0000"/>
                </a:solidFill>
                <a:cs typeface="Arial" panose="020B0604020202020204" pitchFamily="34" charset="0"/>
              </a:rPr>
              <a:t>Вместо носа — пятачок.</a:t>
            </a:r>
            <a:br>
              <a:rPr lang="ru-RU" sz="1200" dirty="0">
                <a:solidFill>
                  <a:srgbClr val="FF0000"/>
                </a:solidFill>
                <a:cs typeface="Arial" panose="020B0604020202020204" pitchFamily="34" charset="0"/>
              </a:rPr>
            </a:br>
            <a:r>
              <a:rPr lang="ru-RU" sz="1200" dirty="0">
                <a:solidFill>
                  <a:srgbClr val="FF0000"/>
                </a:solidFill>
                <a:cs typeface="Arial" panose="020B0604020202020204" pitchFamily="34" charset="0"/>
              </a:rPr>
              <a:t>Пятачок дырявый,</a:t>
            </a:r>
            <a:br>
              <a:rPr lang="ru-RU" sz="1200" dirty="0">
                <a:solidFill>
                  <a:srgbClr val="FF0000"/>
                </a:solidFill>
                <a:cs typeface="Arial" panose="020B0604020202020204" pitchFamily="34" charset="0"/>
              </a:rPr>
            </a:br>
            <a:r>
              <a:rPr lang="ru-RU" sz="1200" dirty="0">
                <a:solidFill>
                  <a:srgbClr val="FF0000"/>
                </a:solidFill>
                <a:cs typeface="Arial" panose="020B0604020202020204" pitchFamily="34" charset="0"/>
              </a:rPr>
              <a:t>А крючок вертлявый.</a:t>
            </a:r>
          </a:p>
          <a:p>
            <a:pPr algn="ctr"/>
            <a:endParaRPr lang="ru-RU" sz="1050" dirty="0">
              <a:cs typeface="Arial" panose="020B0604020202020204" pitchFamily="34" charset="0"/>
            </a:endParaRPr>
          </a:p>
        </p:txBody>
      </p:sp>
      <p:pic>
        <p:nvPicPr>
          <p:cNvPr id="36" name="кролик">
            <a:extLst>
              <a:ext uri="{FF2B5EF4-FFF2-40B4-BE49-F238E27FC236}">
                <a16:creationId xmlns:a16="http://schemas.microsoft.com/office/drawing/2014/main" id="{B53C83C2-92CB-4400-8921-6A29F47DB64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7036" y="5153255"/>
            <a:ext cx="1257300" cy="1066800"/>
          </a:xfrm>
          <a:prstGeom prst="rect">
            <a:avLst/>
          </a:prstGeom>
        </p:spPr>
      </p:pic>
      <p:sp>
        <p:nvSpPr>
          <p:cNvPr id="11" name="загадка кролик">
            <a:extLst>
              <a:ext uri="{FF2B5EF4-FFF2-40B4-BE49-F238E27FC236}">
                <a16:creationId xmlns:a16="http://schemas.microsoft.com/office/drawing/2014/main" id="{D6A918D6-754C-4A24-A9E8-7A9463A2302D}"/>
              </a:ext>
            </a:extLst>
          </p:cNvPr>
          <p:cNvSpPr/>
          <p:nvPr/>
        </p:nvSpPr>
        <p:spPr>
          <a:xfrm>
            <a:off x="6125292" y="4573528"/>
            <a:ext cx="3018566" cy="2018781"/>
          </a:xfrm>
          <a:prstGeom prst="wedgeEllipseCallout">
            <a:avLst/>
          </a:prstGeom>
          <a:solidFill>
            <a:srgbClr val="EDEDED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FF0000"/>
                </a:solidFill>
              </a:rPr>
              <a:t>Длинное ухо,</a:t>
            </a:r>
            <a:br>
              <a:rPr lang="ru-RU" sz="1200" dirty="0">
                <a:solidFill>
                  <a:srgbClr val="FF0000"/>
                </a:solidFill>
              </a:rPr>
            </a:br>
            <a:r>
              <a:rPr lang="ru-RU" sz="1200" dirty="0">
                <a:solidFill>
                  <a:srgbClr val="FF0000"/>
                </a:solidFill>
              </a:rPr>
              <a:t>Комочек пуха,</a:t>
            </a:r>
            <a:br>
              <a:rPr lang="ru-RU" sz="1200" dirty="0">
                <a:solidFill>
                  <a:srgbClr val="FF0000"/>
                </a:solidFill>
              </a:rPr>
            </a:br>
            <a:r>
              <a:rPr lang="ru-RU" sz="1200" dirty="0">
                <a:solidFill>
                  <a:srgbClr val="FF0000"/>
                </a:solidFill>
              </a:rPr>
              <a:t>Прыгает ловко,</a:t>
            </a:r>
            <a:br>
              <a:rPr lang="ru-RU" sz="1200" dirty="0">
                <a:solidFill>
                  <a:srgbClr val="FF0000"/>
                </a:solidFill>
              </a:rPr>
            </a:br>
            <a:r>
              <a:rPr lang="ru-RU" sz="1200" dirty="0">
                <a:solidFill>
                  <a:srgbClr val="FF0000"/>
                </a:solidFill>
              </a:rPr>
              <a:t>Любит морковку.</a:t>
            </a:r>
          </a:p>
          <a:p>
            <a:pPr algn="ctr"/>
            <a:endParaRPr lang="ru-RU" sz="1200" dirty="0">
              <a:solidFill>
                <a:srgbClr val="FF0000"/>
              </a:solidFill>
            </a:endParaRPr>
          </a:p>
        </p:txBody>
      </p:sp>
      <p:pic>
        <p:nvPicPr>
          <p:cNvPr id="24" name="овечка">
            <a:extLst>
              <a:ext uri="{FF2B5EF4-FFF2-40B4-BE49-F238E27FC236}">
                <a16:creationId xmlns:a16="http://schemas.microsoft.com/office/drawing/2014/main" id="{68E5DE69-91C1-47E2-9F9D-FCBB4104479D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55644" y="4839948"/>
            <a:ext cx="1911423" cy="1438275"/>
          </a:xfrm>
          <a:prstGeom prst="rect">
            <a:avLst/>
          </a:prstGeom>
        </p:spPr>
      </p:pic>
      <p:sp>
        <p:nvSpPr>
          <p:cNvPr id="12" name="загадка овца">
            <a:extLst>
              <a:ext uri="{FF2B5EF4-FFF2-40B4-BE49-F238E27FC236}">
                <a16:creationId xmlns:a16="http://schemas.microsoft.com/office/drawing/2014/main" id="{8D3CF2C0-C5A0-4F0A-B718-2CA3F93447AE}"/>
              </a:ext>
            </a:extLst>
          </p:cNvPr>
          <p:cNvSpPr/>
          <p:nvPr/>
        </p:nvSpPr>
        <p:spPr>
          <a:xfrm>
            <a:off x="9181123" y="4585839"/>
            <a:ext cx="2861834" cy="2018781"/>
          </a:xfrm>
          <a:prstGeom prst="wedgeEllipseCallout">
            <a:avLst/>
          </a:prstGeom>
          <a:solidFill>
            <a:srgbClr val="EDEDED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FF0000"/>
                </a:solidFill>
                <a:cs typeface="Arial" panose="020B0604020202020204" pitchFamily="34" charset="0"/>
              </a:rPr>
              <a:t>У меня живёт подружка</a:t>
            </a:r>
            <a:br>
              <a:rPr lang="ru-RU" sz="1200" dirty="0">
                <a:solidFill>
                  <a:srgbClr val="FF0000"/>
                </a:solidFill>
                <a:cs typeface="Arial" panose="020B0604020202020204" pitchFamily="34" charset="0"/>
              </a:rPr>
            </a:br>
            <a:r>
              <a:rPr lang="ru-RU" sz="1200" dirty="0">
                <a:solidFill>
                  <a:srgbClr val="FF0000"/>
                </a:solidFill>
                <a:cs typeface="Arial" panose="020B0604020202020204" pitchFamily="34" charset="0"/>
              </a:rPr>
              <a:t>Вся в весёлых завитушках.</a:t>
            </a:r>
            <a:br>
              <a:rPr lang="ru-RU" sz="1200" dirty="0">
                <a:solidFill>
                  <a:srgbClr val="FF0000"/>
                </a:solidFill>
                <a:cs typeface="Arial" panose="020B0604020202020204" pitchFamily="34" charset="0"/>
              </a:rPr>
            </a:br>
            <a:r>
              <a:rPr lang="ru-RU" sz="1200" dirty="0">
                <a:solidFill>
                  <a:srgbClr val="FF0000"/>
                </a:solidFill>
                <a:cs typeface="Arial" panose="020B0604020202020204" pitchFamily="34" charset="0"/>
              </a:rPr>
              <a:t>Щиплет травку возле речки</a:t>
            </a:r>
            <a:br>
              <a:rPr lang="ru-RU" sz="1200" dirty="0">
                <a:solidFill>
                  <a:srgbClr val="FF0000"/>
                </a:solidFill>
                <a:cs typeface="Arial" panose="020B0604020202020204" pitchFamily="34" charset="0"/>
              </a:rPr>
            </a:br>
            <a:r>
              <a:rPr lang="ru-RU" sz="1200" dirty="0">
                <a:solidFill>
                  <a:srgbClr val="FF0000"/>
                </a:solidFill>
                <a:cs typeface="Arial" panose="020B0604020202020204" pitchFamily="34" charset="0"/>
              </a:rPr>
              <a:t>В шубке беленькой...</a:t>
            </a:r>
          </a:p>
          <a:p>
            <a:pPr algn="ctr"/>
            <a:endParaRPr lang="ru-RU" sz="1200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33" name="смайл переход на следующий слайд">
            <a:hlinkClick r:id="rId19" action="ppaction://hlinksldjump"/>
            <a:extLst>
              <a:ext uri="{FF2B5EF4-FFF2-40B4-BE49-F238E27FC236}">
                <a16:creationId xmlns:a16="http://schemas.microsoft.com/office/drawing/2014/main" id="{7AE1A6C3-85DB-43AD-870A-50F160B4E6AE}"/>
              </a:ext>
            </a:extLst>
          </p:cNvPr>
          <p:cNvSpPr/>
          <p:nvPr/>
        </p:nvSpPr>
        <p:spPr>
          <a:xfrm>
            <a:off x="11468435" y="6119158"/>
            <a:ext cx="678093" cy="609600"/>
          </a:xfrm>
          <a:prstGeom prst="smileyFace">
            <a:avLst>
              <a:gd name="adj" fmla="val 465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Маша">
            <a:extLst>
              <a:ext uri="{FF2B5EF4-FFF2-40B4-BE49-F238E27FC236}">
                <a16:creationId xmlns:a16="http://schemas.microsoft.com/office/drawing/2014/main" id="{EC0BC538-C565-45BB-827A-0092A5170FAC}"/>
              </a:ext>
            </a:extLst>
          </p:cNvPr>
          <p:cNvPicPr>
            <a:picLocks noChangeAspect="1"/>
          </p:cNvPicPr>
          <p:nvPr/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035" y="3718379"/>
            <a:ext cx="1214745" cy="1239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020316"/>
      </p:ext>
    </p:extLst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4" fill="hold" grpId="0" nodeType="click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909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9" grpId="0" animBg="1"/>
      <p:bldP spid="8" grpId="0" animBg="1"/>
      <p:bldP spid="6" grpId="0" animBg="1"/>
      <p:bldP spid="10" grpId="0" animBg="1"/>
      <p:bldP spid="13" grpId="0" animBg="1"/>
      <p:bldP spid="7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кролик">
            <a:hlinkClick r:id="" action="ppaction://media"/>
            <a:extLst>
              <a:ext uri="{FF2B5EF4-FFF2-40B4-BE49-F238E27FC236}">
                <a16:creationId xmlns:a16="http://schemas.microsoft.com/office/drawing/2014/main" id="{17AB7757-A446-442D-BD54-D00910192D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695066" y="5546082"/>
            <a:ext cx="609600" cy="609600"/>
          </a:xfrm>
          <a:prstGeom prst="rect">
            <a:avLst/>
          </a:prstGeom>
        </p:spPr>
      </p:pic>
      <p:pic>
        <p:nvPicPr>
          <p:cNvPr id="11" name="собака">
            <a:hlinkClick r:id="" action="ppaction://media"/>
            <a:extLst>
              <a:ext uri="{FF2B5EF4-FFF2-40B4-BE49-F238E27FC236}">
                <a16:creationId xmlns:a16="http://schemas.microsoft.com/office/drawing/2014/main" id="{B03E1E1D-617F-48F3-8427-B3395F35058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381911" y="4784862"/>
            <a:ext cx="609600" cy="609600"/>
          </a:xfrm>
          <a:prstGeom prst="rect">
            <a:avLst/>
          </a:prstGeom>
        </p:spPr>
      </p:pic>
      <p:pic>
        <p:nvPicPr>
          <p:cNvPr id="10" name="теленок">
            <a:hlinkClick r:id="" action="ppaction://media"/>
            <a:extLst>
              <a:ext uri="{FF2B5EF4-FFF2-40B4-BE49-F238E27FC236}">
                <a16:creationId xmlns:a16="http://schemas.microsoft.com/office/drawing/2014/main" id="{13D95D97-EBA5-4347-8429-A3BF37C8CDF5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49667" y="4553894"/>
            <a:ext cx="609600" cy="609600"/>
          </a:xfrm>
          <a:prstGeom prst="rect">
            <a:avLst/>
          </a:prstGeom>
        </p:spPr>
      </p:pic>
      <p:pic>
        <p:nvPicPr>
          <p:cNvPr id="23" name="кролик">
            <a:hlinkClick r:id="" action="ppaction://media"/>
            <a:extLst>
              <a:ext uri="{FF2B5EF4-FFF2-40B4-BE49-F238E27FC236}">
                <a16:creationId xmlns:a16="http://schemas.microsoft.com/office/drawing/2014/main" id="{7BCED77C-67C1-43DF-B653-7F828B47C9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151472" y="5241282"/>
            <a:ext cx="609600" cy="609600"/>
          </a:xfrm>
          <a:prstGeom prst="rect">
            <a:avLst/>
          </a:prstGeom>
        </p:spPr>
      </p:pic>
      <p:pic>
        <p:nvPicPr>
          <p:cNvPr id="6" name="Кошка">
            <a:hlinkClick r:id="" action="ppaction://media"/>
            <a:extLst>
              <a:ext uri="{FF2B5EF4-FFF2-40B4-BE49-F238E27FC236}">
                <a16:creationId xmlns:a16="http://schemas.microsoft.com/office/drawing/2014/main" id="{E0FEDBD9-5363-4F1A-A7CF-2A6BA501030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3221153" y="3561706"/>
            <a:ext cx="609600" cy="609600"/>
          </a:xfrm>
          <a:prstGeom prst="rect">
            <a:avLst/>
          </a:prstGeom>
        </p:spPr>
      </p:pic>
      <p:pic>
        <p:nvPicPr>
          <p:cNvPr id="3" name="фон">
            <a:extLst>
              <a:ext uri="{FF2B5EF4-FFF2-40B4-BE49-F238E27FC236}">
                <a16:creationId xmlns:a16="http://schemas.microsoft.com/office/drawing/2014/main" id="{09C0A29F-ED1F-46ED-BA04-6690332669C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98" y="33893"/>
            <a:ext cx="12192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2" name="Помоги Маше накормить животных">
            <a:extLst>
              <a:ext uri="{FF2B5EF4-FFF2-40B4-BE49-F238E27FC236}">
                <a16:creationId xmlns:a16="http://schemas.microsoft.com/office/drawing/2014/main" id="{DA2071AE-4DDD-4558-8D7D-7C86E8B46B0D}"/>
              </a:ext>
            </a:extLst>
          </p:cNvPr>
          <p:cNvSpPr/>
          <p:nvPr/>
        </p:nvSpPr>
        <p:spPr>
          <a:xfrm>
            <a:off x="4555684" y="126475"/>
            <a:ext cx="2771335" cy="1704310"/>
          </a:xfrm>
          <a:prstGeom prst="horizontalScroll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>
                <a:solidFill>
                  <a:srgbClr val="002060"/>
                </a:solidFill>
              </a:rPr>
              <a:t>Помоги Маше накормить животных</a:t>
            </a:r>
          </a:p>
        </p:txBody>
      </p:sp>
      <p:sp>
        <p:nvSpPr>
          <p:cNvPr id="14" name="Солнце переход на 4 слайд">
            <a:hlinkClick r:id="rId13" action="ppaction://hlinksldjump"/>
            <a:extLst>
              <a:ext uri="{FF2B5EF4-FFF2-40B4-BE49-F238E27FC236}">
                <a16:creationId xmlns:a16="http://schemas.microsoft.com/office/drawing/2014/main" id="{61268583-FCC3-44DF-AD3B-9136EB300844}"/>
              </a:ext>
            </a:extLst>
          </p:cNvPr>
          <p:cNvSpPr/>
          <p:nvPr/>
        </p:nvSpPr>
        <p:spPr>
          <a:xfrm>
            <a:off x="11016331" y="235877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майл переход на следующий слайд">
            <a:hlinkClick r:id="rId14" action="ppaction://hlinksldjump"/>
            <a:extLst>
              <a:ext uri="{FF2B5EF4-FFF2-40B4-BE49-F238E27FC236}">
                <a16:creationId xmlns:a16="http://schemas.microsoft.com/office/drawing/2014/main" id="{6F00A6C8-281C-4819-B1BA-C7570833694D}"/>
              </a:ext>
            </a:extLst>
          </p:cNvPr>
          <p:cNvSpPr/>
          <p:nvPr/>
        </p:nvSpPr>
        <p:spPr>
          <a:xfrm>
            <a:off x="11399520" y="6012523"/>
            <a:ext cx="678093" cy="609600"/>
          </a:xfrm>
          <a:prstGeom prst="smileyFace">
            <a:avLst>
              <a:gd name="adj" fmla="val 465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сено" descr="http://s.primamedia.ru/f/big/141/140733.jpg">
            <a:extLst>
              <a:ext uri="{FF2B5EF4-FFF2-40B4-BE49-F238E27FC236}">
                <a16:creationId xmlns:a16="http://schemas.microsoft.com/office/drawing/2014/main" id="{36C473A1-701B-43C3-90A6-F1D7F6916C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88450" y="2187178"/>
            <a:ext cx="1655762" cy="12418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морковь" descr="http://s51.radikal.ru/i133/0811/90/90d30a31cc4d.png">
            <a:extLst>
              <a:ext uri="{FF2B5EF4-FFF2-40B4-BE49-F238E27FC236}">
                <a16:creationId xmlns:a16="http://schemas.microsoft.com/office/drawing/2014/main" id="{79DB7228-02F3-4353-AE71-DE89D4195D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960404">
            <a:off x="5161148" y="3497157"/>
            <a:ext cx="1427012" cy="1948926"/>
          </a:xfrm>
          <a:prstGeom prst="rect">
            <a:avLst/>
          </a:prstGeom>
          <a:noFill/>
        </p:spPr>
      </p:pic>
      <p:pic>
        <p:nvPicPr>
          <p:cNvPr id="20" name="молоко" descr="http://pngimg.com/uploads/milk/milk_PNG12695.png">
            <a:extLst>
              <a:ext uri="{FF2B5EF4-FFF2-40B4-BE49-F238E27FC236}">
                <a16:creationId xmlns:a16="http://schemas.microsoft.com/office/drawing/2014/main" id="{E6A87A9A-11D6-4FD9-947B-F001CD7AEE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079283" y="4553894"/>
            <a:ext cx="1027323" cy="464483"/>
          </a:xfrm>
          <a:prstGeom prst="rect">
            <a:avLst/>
          </a:prstGeom>
          <a:noFill/>
        </p:spPr>
      </p:pic>
      <p:pic>
        <p:nvPicPr>
          <p:cNvPr id="17" name="кость" descr="http://s003.radikal.ru/i204/1307/09/45697fea80ee.png">
            <a:extLst>
              <a:ext uri="{FF2B5EF4-FFF2-40B4-BE49-F238E27FC236}">
                <a16:creationId xmlns:a16="http://schemas.microsoft.com/office/drawing/2014/main" id="{F58A9557-29A4-46A7-9B29-30DEAFC4E3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602380">
            <a:off x="469804" y="4079534"/>
            <a:ext cx="1065387" cy="689451"/>
          </a:xfrm>
          <a:prstGeom prst="rect">
            <a:avLst/>
          </a:prstGeom>
          <a:noFill/>
        </p:spPr>
      </p:pic>
      <p:pic>
        <p:nvPicPr>
          <p:cNvPr id="8" name="кошка" descr="aa8195c30f63.jpg">
            <a:extLst>
              <a:ext uri="{FF2B5EF4-FFF2-40B4-BE49-F238E27FC236}">
                <a16:creationId xmlns:a16="http://schemas.microsoft.com/office/drawing/2014/main" id="{0790B110-58E4-4B71-9A92-19BB69412A13}"/>
              </a:ext>
            </a:extLst>
          </p:cNvPr>
          <p:cNvPicPr>
            <a:picLocks noChangeAspect="1"/>
          </p:cNvPicPr>
          <p:nvPr/>
        </p:nvPicPr>
        <p:blipFill>
          <a:blip r:embed="rId19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8533" y="3561707"/>
            <a:ext cx="2427151" cy="198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Маша">
            <a:extLst>
              <a:ext uri="{FF2B5EF4-FFF2-40B4-BE49-F238E27FC236}">
                <a16:creationId xmlns:a16="http://schemas.microsoft.com/office/drawing/2014/main" id="{BDA39D08-8430-4F87-AA3C-B272733AC2FF}"/>
              </a:ext>
            </a:extLst>
          </p:cNvPr>
          <p:cNvPicPr>
            <a:picLocks noChangeAspect="1"/>
          </p:cNvPicPr>
          <p:nvPr/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7019" y="3462893"/>
            <a:ext cx="1390645" cy="1406111"/>
          </a:xfrm>
          <a:prstGeom prst="rect">
            <a:avLst/>
          </a:prstGeom>
        </p:spPr>
      </p:pic>
      <p:pic>
        <p:nvPicPr>
          <p:cNvPr id="21" name="бабочка появляется задание">
            <a:extLst>
              <a:ext uri="{FF2B5EF4-FFF2-40B4-BE49-F238E27FC236}">
                <a16:creationId xmlns:a16="http://schemas.microsoft.com/office/drawing/2014/main" id="{B6674CA4-7854-43A1-896E-99818F5519B9}"/>
              </a:ext>
            </a:extLst>
          </p:cNvPr>
          <p:cNvPicPr>
            <a:picLocks noChangeAspect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401511">
            <a:off x="386863" y="424717"/>
            <a:ext cx="1045646" cy="804816"/>
          </a:xfrm>
          <a:prstGeom prst="rect">
            <a:avLst/>
          </a:prstGeom>
        </p:spPr>
      </p:pic>
      <p:pic>
        <p:nvPicPr>
          <p:cNvPr id="4" name="щенок">
            <a:extLst>
              <a:ext uri="{FF2B5EF4-FFF2-40B4-BE49-F238E27FC236}">
                <a16:creationId xmlns:a16="http://schemas.microsoft.com/office/drawing/2014/main" id="{FACC8A48-DA60-4DF2-A27B-0DD3E7506F3C}"/>
              </a:ext>
            </a:extLst>
          </p:cNvPr>
          <p:cNvPicPr>
            <a:picLocks noChangeAspect="1"/>
          </p:cNvPicPr>
          <p:nvPr/>
        </p:nvPicPr>
        <p:blipFill rotWithShape="1">
          <a:blip r:embed="rId2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51247" y="5193373"/>
            <a:ext cx="1545367" cy="1428750"/>
          </a:xfrm>
          <a:prstGeom prst="rect">
            <a:avLst/>
          </a:prstGeom>
        </p:spPr>
      </p:pic>
      <p:pic>
        <p:nvPicPr>
          <p:cNvPr id="18" name="кролик">
            <a:extLst>
              <a:ext uri="{FF2B5EF4-FFF2-40B4-BE49-F238E27FC236}">
                <a16:creationId xmlns:a16="http://schemas.microsoft.com/office/drawing/2014/main" id="{E7A39281-1D5B-40DA-8820-CEE280C21434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8256" y="5400280"/>
            <a:ext cx="1257300" cy="1066800"/>
          </a:xfrm>
          <a:prstGeom prst="rect">
            <a:avLst/>
          </a:prstGeom>
        </p:spPr>
      </p:pic>
      <p:pic>
        <p:nvPicPr>
          <p:cNvPr id="22" name="теленок">
            <a:extLst>
              <a:ext uri="{FF2B5EF4-FFF2-40B4-BE49-F238E27FC236}">
                <a16:creationId xmlns:a16="http://schemas.microsoft.com/office/drawing/2014/main" id="{B648A96C-E6CA-40A5-B776-2E4F6E9CD4F6}"/>
              </a:ext>
            </a:extLst>
          </p:cNvPr>
          <p:cNvPicPr>
            <a:picLocks noChangeAspect="1"/>
          </p:cNvPicPr>
          <p:nvPr/>
        </p:nvPicPr>
        <p:blipFill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9246" y="4885181"/>
            <a:ext cx="1950442" cy="1858588"/>
          </a:xfrm>
          <a:prstGeom prst="rect">
            <a:avLst/>
          </a:prstGeom>
        </p:spPr>
      </p:pic>
      <p:sp>
        <p:nvSpPr>
          <p:cNvPr id="2" name="шторка кролик"/>
          <p:cNvSpPr/>
          <p:nvPr/>
        </p:nvSpPr>
        <p:spPr>
          <a:xfrm>
            <a:off x="2208256" y="5381535"/>
            <a:ext cx="1550625" cy="1297952"/>
          </a:xfrm>
          <a:prstGeom prst="rect">
            <a:avLst/>
          </a:prstGeom>
          <a:solidFill>
            <a:srgbClr val="4472C4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шторка теленок"/>
          <p:cNvSpPr/>
          <p:nvPr/>
        </p:nvSpPr>
        <p:spPr>
          <a:xfrm>
            <a:off x="6250283" y="4906997"/>
            <a:ext cx="1950442" cy="1772490"/>
          </a:xfrm>
          <a:prstGeom prst="rect">
            <a:avLst/>
          </a:prstGeom>
          <a:solidFill>
            <a:srgbClr val="4472C4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шторка щенок"/>
          <p:cNvSpPr/>
          <p:nvPr/>
        </p:nvSpPr>
        <p:spPr>
          <a:xfrm>
            <a:off x="9651248" y="5193373"/>
            <a:ext cx="1455358" cy="1428750"/>
          </a:xfrm>
          <a:prstGeom prst="rect">
            <a:avLst/>
          </a:prstGeom>
          <a:solidFill>
            <a:srgbClr val="4472C4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шторка кошка"/>
          <p:cNvSpPr/>
          <p:nvPr/>
        </p:nvSpPr>
        <p:spPr>
          <a:xfrm>
            <a:off x="2466841" y="3892899"/>
            <a:ext cx="1701395" cy="1246351"/>
          </a:xfrm>
          <a:prstGeom prst="rect">
            <a:avLst/>
          </a:prstGeom>
          <a:solidFill>
            <a:srgbClr val="4472C4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1101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>
        <p14:flas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9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4.81481E-6 L 0.27018 -0.34769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03" y="-17384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01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3.7037E-7 L 0.51758 -3.7037E-7 " pathEditMode="relative" rAng="0" ptsTypes="AA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72" y="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263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0.00486 L -0.75899 -0.20347 " pathEditMode="relative" rAng="0" ptsTypes="AA">
                                      <p:cBhvr>
                                        <p:cTn id="39" dur="3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008" y="-10417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3454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2.22222E-6 L 0.23112 -0.22639 " pathEditMode="relative" rAng="0" ptsTypes="AA">
                                      <p:cBhvr>
                                        <p:cTn id="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49" y="-11319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5642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98485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mute="1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12" grpId="0" animBg="1"/>
      <p:bldP spid="12" grpId="1" animBg="1"/>
      <p:bldP spid="2" grpId="0" animBg="1"/>
      <p:bldP spid="5" grpId="2" animBg="1"/>
      <p:bldP spid="7" grpId="0" animBg="1"/>
      <p:bldP spid="9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аплодисменты">
            <a:hlinkClick r:id="" action="ppaction://media"/>
            <a:extLst>
              <a:ext uri="{FF2B5EF4-FFF2-40B4-BE49-F238E27FC236}">
                <a16:creationId xmlns:a16="http://schemas.microsoft.com/office/drawing/2014/main" id="{3AFBB652-E512-4C09-990C-7CDC01D790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025413" y="3913300"/>
            <a:ext cx="609600" cy="609600"/>
          </a:xfrm>
          <a:prstGeom prst="rect">
            <a:avLst/>
          </a:prstGeom>
        </p:spPr>
      </p:pic>
      <p:pic>
        <p:nvPicPr>
          <p:cNvPr id="3" name="фон">
            <a:extLst>
              <a:ext uri="{FF2B5EF4-FFF2-40B4-BE49-F238E27FC236}">
                <a16:creationId xmlns:a16="http://schemas.microsoft.com/office/drawing/2014/main" id="{1D1C7DB1-6971-4D44-9400-1A7C0D9C144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337144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лабиринт">
            <a:extLst>
              <a:ext uri="{FF2B5EF4-FFF2-40B4-BE49-F238E27FC236}">
                <a16:creationId xmlns:a16="http://schemas.microsoft.com/office/drawing/2014/main" id="{1E954F40-A198-46C5-AF77-704A55EFDA9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78551" y="1328468"/>
            <a:ext cx="6345011" cy="4795940"/>
          </a:xfrm>
          <a:prstGeom prst="rect">
            <a:avLst/>
          </a:prstGeom>
        </p:spPr>
      </p:pic>
      <p:pic>
        <p:nvPicPr>
          <p:cNvPr id="8" name="бабочка появляется задание">
            <a:extLst>
              <a:ext uri="{FF2B5EF4-FFF2-40B4-BE49-F238E27FC236}">
                <a16:creationId xmlns:a16="http://schemas.microsoft.com/office/drawing/2014/main" id="{37E27776-F6CB-49B2-9CFF-E80EBB8C5A4A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401511">
            <a:off x="449876" y="412189"/>
            <a:ext cx="1045646" cy="804816"/>
          </a:xfrm>
          <a:prstGeom prst="rect">
            <a:avLst/>
          </a:prstGeom>
        </p:spPr>
      </p:pic>
      <p:sp>
        <p:nvSpPr>
          <p:cNvPr id="9" name="солнышко переход на 4 слайд">
            <a:hlinkClick r:id="rId8" action="ppaction://hlinksldjump"/>
            <a:extLst>
              <a:ext uri="{FF2B5EF4-FFF2-40B4-BE49-F238E27FC236}">
                <a16:creationId xmlns:a16="http://schemas.microsoft.com/office/drawing/2014/main" id="{C2C11D60-E59C-4328-9D53-A2981141DC14}"/>
              </a:ext>
            </a:extLst>
          </p:cNvPr>
          <p:cNvSpPr/>
          <p:nvPr/>
        </p:nvSpPr>
        <p:spPr>
          <a:xfrm>
            <a:off x="11058495" y="285533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майл переход на следующий слайд">
            <a:hlinkClick r:id="rId9" action="ppaction://hlinksldjump"/>
            <a:extLst>
              <a:ext uri="{FF2B5EF4-FFF2-40B4-BE49-F238E27FC236}">
                <a16:creationId xmlns:a16="http://schemas.microsoft.com/office/drawing/2014/main" id="{54E00B03-ECC8-4C2E-A3DE-9048482EE095}"/>
              </a:ext>
            </a:extLst>
          </p:cNvPr>
          <p:cNvSpPr/>
          <p:nvPr/>
        </p:nvSpPr>
        <p:spPr>
          <a:xfrm>
            <a:off x="11360396" y="6124408"/>
            <a:ext cx="678093" cy="609600"/>
          </a:xfrm>
          <a:prstGeom prst="smileyFace">
            <a:avLst>
              <a:gd name="adj" fmla="val 465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Маша">
            <a:extLst>
              <a:ext uri="{FF2B5EF4-FFF2-40B4-BE49-F238E27FC236}">
                <a16:creationId xmlns:a16="http://schemas.microsoft.com/office/drawing/2014/main" id="{0C89593F-7641-4647-8778-43E3F722956C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4509" y="4284104"/>
            <a:ext cx="1710504" cy="2138130"/>
          </a:xfrm>
          <a:prstGeom prst="rect">
            <a:avLst/>
          </a:prstGeom>
        </p:spPr>
      </p:pic>
      <p:sp>
        <p:nvSpPr>
          <p:cNvPr id="12" name="Помоги цыпленку  дойти до курицы">
            <a:extLst>
              <a:ext uri="{FF2B5EF4-FFF2-40B4-BE49-F238E27FC236}">
                <a16:creationId xmlns:a16="http://schemas.microsoft.com/office/drawing/2014/main" id="{444702F2-A974-42D4-962A-768CE76F226E}"/>
              </a:ext>
            </a:extLst>
          </p:cNvPr>
          <p:cNvSpPr/>
          <p:nvPr/>
        </p:nvSpPr>
        <p:spPr>
          <a:xfrm>
            <a:off x="5191311" y="59575"/>
            <a:ext cx="2737833" cy="1510043"/>
          </a:xfrm>
          <a:prstGeom prst="horizontalScroll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Помоги цыпленку  дойти до курицы</a:t>
            </a:r>
          </a:p>
        </p:txBody>
      </p:sp>
      <p:pic>
        <p:nvPicPr>
          <p:cNvPr id="7" name="курочка" descr="курица.jpg">
            <a:extLst>
              <a:ext uri="{FF2B5EF4-FFF2-40B4-BE49-F238E27FC236}">
                <a16:creationId xmlns:a16="http://schemas.microsoft.com/office/drawing/2014/main" id="{9ACB6D8E-EFBA-4A4B-BA0F-FB9FBDD1A11E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55331" y="4932195"/>
            <a:ext cx="198755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цыпленок" descr="imgpreview 3.jpg">
            <a:extLst>
              <a:ext uri="{FF2B5EF4-FFF2-40B4-BE49-F238E27FC236}">
                <a16:creationId xmlns:a16="http://schemas.microsoft.com/office/drawing/2014/main" id="{28B28A78-E317-4FF9-AA1F-8E66D8E2A5AB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1955" y="220243"/>
            <a:ext cx="1389063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4" name="Рукописный ввод 3">
                <a:extLst>
                  <a:ext uri="{FF2B5EF4-FFF2-40B4-BE49-F238E27FC236}">
                    <a16:creationId xmlns:a16="http://schemas.microsoft.com/office/drawing/2014/main" id="{A4A4D705-F9C2-48B1-ADF7-81A003737F92}"/>
                  </a:ext>
                </a:extLst>
              </p14:cNvPr>
              <p14:cNvContentPartPr/>
              <p14:nvPr/>
            </p14:nvContentPartPr>
            <p14:xfrm>
              <a:off x="3750480" y="1375200"/>
              <a:ext cx="360" cy="360"/>
            </p14:xfrm>
          </p:contentPart>
        </mc:Choice>
        <mc:Fallback xmlns="">
          <p:pic>
            <p:nvPicPr>
              <p:cNvPr id="4" name="Рукописный ввод 3">
                <a:extLst>
                  <a:ext uri="{FF2B5EF4-FFF2-40B4-BE49-F238E27FC236}">
                    <a16:creationId xmlns:a16="http://schemas.microsoft.com/office/drawing/2014/main" id="{A4A4D705-F9C2-48B1-ADF7-81A003737F92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3741120" y="136584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98543623"/>
      </p:ext>
    </p:extLst>
  </p:cSld>
  <p:clrMapOvr>
    <a:masterClrMapping/>
  </p:clrMapOvr>
  <p:transition spd="slow" advClick="0">
    <p:randomBar dir="vert"/>
  </p:transition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99 0.06944 L 0.00599 0.06944 C 0.0056 0.08078 0.00469 0.09236 0.00469 0.10393 C 0.00469 0.13263 0.00573 0.16157 0.00599 0.19027 C 0.00612 0.20254 0.00599 0.21504 0.00599 0.22731 L 0.00599 0.24953 L 0.08516 0.25208 L 0.08932 0.59282 L 0.24635 0.59768 L 0.24779 0.71388 L 0.47422 0.71134 L 0.44492 0.71134 " pathEditMode="relative" ptsTypes="AAAAAAAAAAAA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аплодисменты">
            <a:hlinkClick r:id="" action="ppaction://media"/>
            <a:extLst>
              <a:ext uri="{FF2B5EF4-FFF2-40B4-BE49-F238E27FC236}">
                <a16:creationId xmlns:a16="http://schemas.microsoft.com/office/drawing/2014/main" id="{A5E23347-75F4-4D8D-B981-207851C3C58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72936" y="924168"/>
            <a:ext cx="609600" cy="609600"/>
          </a:xfrm>
          <a:prstGeom prst="rect">
            <a:avLst/>
          </a:prstGeom>
        </p:spPr>
      </p:pic>
      <p:pic>
        <p:nvPicPr>
          <p:cNvPr id="5" name="фон">
            <a:extLst>
              <a:ext uri="{FF2B5EF4-FFF2-40B4-BE49-F238E27FC236}">
                <a16:creationId xmlns:a16="http://schemas.microsoft.com/office/drawing/2014/main" id="{B33900A0-BF9B-41BC-9AA2-385BCAA3146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5776"/>
            <a:ext cx="12266392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Кто где живет?">
            <a:extLst>
              <a:ext uri="{FF2B5EF4-FFF2-40B4-BE49-F238E27FC236}">
                <a16:creationId xmlns:a16="http://schemas.microsoft.com/office/drawing/2014/main" id="{DFB2B686-B4D7-4253-B85A-66A55FAFD34C}"/>
              </a:ext>
            </a:extLst>
          </p:cNvPr>
          <p:cNvSpPr/>
          <p:nvPr/>
        </p:nvSpPr>
        <p:spPr>
          <a:xfrm>
            <a:off x="5103553" y="160466"/>
            <a:ext cx="1984894" cy="1274203"/>
          </a:xfrm>
          <a:prstGeom prst="horizontalScroll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Угадайте с Машей кто где живет?</a:t>
            </a:r>
          </a:p>
        </p:txBody>
      </p:sp>
      <p:pic>
        <p:nvPicPr>
          <p:cNvPr id="8" name="Маша">
            <a:extLst>
              <a:ext uri="{FF2B5EF4-FFF2-40B4-BE49-F238E27FC236}">
                <a16:creationId xmlns:a16="http://schemas.microsoft.com/office/drawing/2014/main" id="{E4062231-599B-4F57-ABD9-7518D2CA63E4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6210" y="5269602"/>
            <a:ext cx="1390645" cy="1406111"/>
          </a:xfrm>
          <a:prstGeom prst="rect">
            <a:avLst/>
          </a:prstGeom>
        </p:spPr>
      </p:pic>
      <p:pic>
        <p:nvPicPr>
          <p:cNvPr id="9" name="конюшня">
            <a:extLst>
              <a:ext uri="{FF2B5EF4-FFF2-40B4-BE49-F238E27FC236}">
                <a16:creationId xmlns:a16="http://schemas.microsoft.com/office/drawing/2014/main" id="{8B2A17ED-DE99-4078-ADC6-2D38ED668A9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264" y="3248048"/>
            <a:ext cx="2653540" cy="1485900"/>
          </a:xfrm>
          <a:prstGeom prst="rect">
            <a:avLst/>
          </a:prstGeom>
        </p:spPr>
      </p:pic>
      <p:pic>
        <p:nvPicPr>
          <p:cNvPr id="10" name="ферма">
            <a:extLst>
              <a:ext uri="{FF2B5EF4-FFF2-40B4-BE49-F238E27FC236}">
                <a16:creationId xmlns:a16="http://schemas.microsoft.com/office/drawing/2014/main" id="{9A7510A8-3517-499C-B078-30F6A3DAE1C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837" y="5043505"/>
            <a:ext cx="2707967" cy="1485900"/>
          </a:xfrm>
          <a:prstGeom prst="rect">
            <a:avLst/>
          </a:prstGeom>
        </p:spPr>
      </p:pic>
      <p:pic>
        <p:nvPicPr>
          <p:cNvPr id="11" name="свинарник">
            <a:extLst>
              <a:ext uri="{FF2B5EF4-FFF2-40B4-BE49-F238E27FC236}">
                <a16:creationId xmlns:a16="http://schemas.microsoft.com/office/drawing/2014/main" id="{9628A6D2-AE12-46B6-A974-0F956EA3565B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45414" y="1562808"/>
            <a:ext cx="2436201" cy="1489091"/>
          </a:xfrm>
          <a:prstGeom prst="rect">
            <a:avLst/>
          </a:prstGeom>
        </p:spPr>
      </p:pic>
      <p:pic>
        <p:nvPicPr>
          <p:cNvPr id="12" name="домик для кролика">
            <a:extLst>
              <a:ext uri="{FF2B5EF4-FFF2-40B4-BE49-F238E27FC236}">
                <a16:creationId xmlns:a16="http://schemas.microsoft.com/office/drawing/2014/main" id="{F5C851F0-9284-4F0D-8804-67DDE2FE573C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9556" y="5027830"/>
            <a:ext cx="2517052" cy="1485900"/>
          </a:xfrm>
          <a:prstGeom prst="rect">
            <a:avLst/>
          </a:prstGeom>
        </p:spPr>
      </p:pic>
      <p:pic>
        <p:nvPicPr>
          <p:cNvPr id="14" name="теленок" descr="mhtml:file://C:\Users\User\Desktop\животные%20и%20их%20детеныши.mht!http://img-fotki.yandex.ru/get/5114/87196971.22/0_78f6a_f4941ca5_L.jpg">
            <a:extLst>
              <a:ext uri="{FF2B5EF4-FFF2-40B4-BE49-F238E27FC236}">
                <a16:creationId xmlns:a16="http://schemas.microsoft.com/office/drawing/2014/main" id="{57CEA4A7-6E0D-454E-9F8F-538B7B470B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email">
            <a:clrChange>
              <a:clrFrom>
                <a:srgbClr val="EEF2F3"/>
              </a:clrFrom>
              <a:clrTo>
                <a:srgbClr val="EEF2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40762" y="3464374"/>
            <a:ext cx="2257425" cy="1580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жеребенок" descr="mhtml:file://C:\Users\User\Desktop\животные%20и%20их%20детеныши.mht!http://img-fotki.yandex.ru/get/6209/87196971.23/0_78f7c_db3f3c5b_L.jpg">
            <a:extLst>
              <a:ext uri="{FF2B5EF4-FFF2-40B4-BE49-F238E27FC236}">
                <a16:creationId xmlns:a16="http://schemas.microsoft.com/office/drawing/2014/main" id="{51D89844-B43F-42EC-BA78-AFFCD9CB0A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email">
            <a:clrChange>
              <a:clrFrom>
                <a:srgbClr val="F1F1F1"/>
              </a:clrFrom>
              <a:clrTo>
                <a:srgbClr val="F1F1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2121" y="5027830"/>
            <a:ext cx="1869528" cy="1580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Солнце переход на 4 слайд">
            <a:hlinkClick r:id="rId13" action="ppaction://hlinksldjump"/>
            <a:extLst>
              <a:ext uri="{FF2B5EF4-FFF2-40B4-BE49-F238E27FC236}">
                <a16:creationId xmlns:a16="http://schemas.microsoft.com/office/drawing/2014/main" id="{4B9C46D2-92D2-48F9-B74B-16B54A0EF25C}"/>
              </a:ext>
            </a:extLst>
          </p:cNvPr>
          <p:cNvSpPr/>
          <p:nvPr/>
        </p:nvSpPr>
        <p:spPr>
          <a:xfrm>
            <a:off x="11099408" y="157145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бабочка появляется задание">
            <a:extLst>
              <a:ext uri="{FF2B5EF4-FFF2-40B4-BE49-F238E27FC236}">
                <a16:creationId xmlns:a16="http://schemas.microsoft.com/office/drawing/2014/main" id="{1130832E-A196-4050-BD54-43F7ED80C87B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401511">
            <a:off x="386863" y="424717"/>
            <a:ext cx="1045646" cy="804816"/>
          </a:xfrm>
          <a:prstGeom prst="rect">
            <a:avLst/>
          </a:prstGeom>
        </p:spPr>
      </p:pic>
      <p:pic>
        <p:nvPicPr>
          <p:cNvPr id="19" name="будка">
            <a:extLst>
              <a:ext uri="{FF2B5EF4-FFF2-40B4-BE49-F238E27FC236}">
                <a16:creationId xmlns:a16="http://schemas.microsoft.com/office/drawing/2014/main" id="{C2F01715-2333-497C-947E-CCF94EEAEC5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089" y="1310612"/>
            <a:ext cx="2427150" cy="1782657"/>
          </a:xfrm>
          <a:prstGeom prst="rect">
            <a:avLst/>
          </a:prstGeom>
        </p:spPr>
      </p:pic>
      <p:pic>
        <p:nvPicPr>
          <p:cNvPr id="25" name="домик для кошки">
            <a:extLst>
              <a:ext uri="{FF2B5EF4-FFF2-40B4-BE49-F238E27FC236}">
                <a16:creationId xmlns:a16="http://schemas.microsoft.com/office/drawing/2014/main" id="{9E1EAA40-586E-4C2E-A9F0-184C69275593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59768" y="3145749"/>
            <a:ext cx="2377126" cy="1690498"/>
          </a:xfrm>
          <a:prstGeom prst="rect">
            <a:avLst/>
          </a:prstGeom>
        </p:spPr>
      </p:pic>
      <p:sp>
        <p:nvSpPr>
          <p:cNvPr id="6" name="смайл переход на следующий слайд">
            <a:hlinkClick r:id="rId17" action="ppaction://hlinksldjump"/>
            <a:extLst>
              <a:ext uri="{FF2B5EF4-FFF2-40B4-BE49-F238E27FC236}">
                <a16:creationId xmlns:a16="http://schemas.microsoft.com/office/drawing/2014/main" id="{EEF22473-C432-4E5F-A231-C21342D1E9E7}"/>
              </a:ext>
            </a:extLst>
          </p:cNvPr>
          <p:cNvSpPr/>
          <p:nvPr/>
        </p:nvSpPr>
        <p:spPr>
          <a:xfrm>
            <a:off x="11364161" y="5914749"/>
            <a:ext cx="678093" cy="609600"/>
          </a:xfrm>
          <a:prstGeom prst="smileyFace">
            <a:avLst>
              <a:gd name="adj" fmla="val 465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кошка" descr="aa8195c30f63.jpg">
            <a:extLst>
              <a:ext uri="{FF2B5EF4-FFF2-40B4-BE49-F238E27FC236}">
                <a16:creationId xmlns:a16="http://schemas.microsoft.com/office/drawing/2014/main" id="{11C0445F-FB83-44AE-B27A-4A16548E3A0D}"/>
              </a:ext>
            </a:extLst>
          </p:cNvPr>
          <p:cNvPicPr>
            <a:picLocks noChangeAspect="1"/>
          </p:cNvPicPr>
          <p:nvPr/>
        </p:nvPicPr>
        <p:blipFill>
          <a:blip r:embed="rId18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71575" y="1495761"/>
            <a:ext cx="2427151" cy="198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свинья">
            <a:extLst>
              <a:ext uri="{FF2B5EF4-FFF2-40B4-BE49-F238E27FC236}">
                <a16:creationId xmlns:a16="http://schemas.microsoft.com/office/drawing/2014/main" id="{DE9CB626-848A-44B7-B595-00BE1EC74983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3829" y="5163091"/>
            <a:ext cx="2381250" cy="1409700"/>
          </a:xfrm>
          <a:prstGeom prst="rect">
            <a:avLst/>
          </a:prstGeom>
        </p:spPr>
      </p:pic>
      <p:pic>
        <p:nvPicPr>
          <p:cNvPr id="27" name="щенок" descr="mhtml:file://C:\Users\User\Desktop\животные%20и%20их%20детеныши.mht!http://img-fotki.yandex.ru/get/6208/87196971.22/0_78f66_54ec5f5f_L.jpg">
            <a:extLst>
              <a:ext uri="{FF2B5EF4-FFF2-40B4-BE49-F238E27FC236}">
                <a16:creationId xmlns:a16="http://schemas.microsoft.com/office/drawing/2014/main" id="{62A297C2-D1AE-4FE7-A479-F0A27DCBA3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email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29660" y="1912272"/>
            <a:ext cx="1368425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кролик">
            <a:extLst>
              <a:ext uri="{FF2B5EF4-FFF2-40B4-BE49-F238E27FC236}">
                <a16:creationId xmlns:a16="http://schemas.microsoft.com/office/drawing/2014/main" id="{C3987124-B849-4742-B329-E6F158F4DD32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0390" y="3769447"/>
            <a:ext cx="125730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372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>
        <p15:prstTrans prst="prestig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4.81481E-6 L 0.48841 -0.5442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14" y="-2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3.7037E-7 L -0.47865 0.23032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32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48148E-6 L 0.46524 0.2076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55" y="1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7 L -0.46667 -0.25486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333" y="-12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3.7037E-6 L -0.5375 -0.02732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75" y="-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4.81481E-6 L 0.45468 0.23033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34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5" dur="11833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аплодисменты 1">
            <a:hlinkClick r:id="" action="ppaction://media"/>
            <a:extLst>
              <a:ext uri="{FF2B5EF4-FFF2-40B4-BE49-F238E27FC236}">
                <a16:creationId xmlns:a16="http://schemas.microsoft.com/office/drawing/2014/main" id="{E5DCC6A4-3082-42E6-9024-8B42BDA087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2" name="аплодисменты 2">
            <a:hlinkClick r:id="" action="ppaction://media"/>
            <a:extLst>
              <a:ext uri="{FF2B5EF4-FFF2-40B4-BE49-F238E27FC236}">
                <a16:creationId xmlns:a16="http://schemas.microsoft.com/office/drawing/2014/main" id="{F78B3E3D-EEC5-4388-A323-57516510A7B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28" name="теленок">
            <a:hlinkClick r:id="" action="ppaction://media"/>
            <a:extLst>
              <a:ext uri="{FF2B5EF4-FFF2-40B4-BE49-F238E27FC236}">
                <a16:creationId xmlns:a16="http://schemas.microsoft.com/office/drawing/2014/main" id="{FC2959F9-B230-4716-BA96-4F8C9C63C9A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699561" y="4032900"/>
            <a:ext cx="609600" cy="609600"/>
          </a:xfrm>
          <a:prstGeom prst="rect">
            <a:avLst/>
          </a:prstGeom>
          <a:ln>
            <a:noFill/>
          </a:ln>
        </p:spPr>
      </p:pic>
      <p:pic>
        <p:nvPicPr>
          <p:cNvPr id="27" name="козленок">
            <a:hlinkClick r:id="" action="ppaction://media"/>
            <a:extLst>
              <a:ext uri="{FF2B5EF4-FFF2-40B4-BE49-F238E27FC236}">
                <a16:creationId xmlns:a16="http://schemas.microsoft.com/office/drawing/2014/main" id="{AAA66ED7-A7B3-4F34-A959-DE889CF2348E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763946" y="4084418"/>
            <a:ext cx="609600" cy="609600"/>
          </a:xfrm>
          <a:prstGeom prst="rect">
            <a:avLst/>
          </a:prstGeom>
          <a:ln>
            <a:noFill/>
          </a:ln>
        </p:spPr>
      </p:pic>
      <p:pic>
        <p:nvPicPr>
          <p:cNvPr id="26" name="ягненок">
            <a:hlinkClick r:id="" action="ppaction://media"/>
            <a:extLst>
              <a:ext uri="{FF2B5EF4-FFF2-40B4-BE49-F238E27FC236}">
                <a16:creationId xmlns:a16="http://schemas.microsoft.com/office/drawing/2014/main" id="{6E0DF250-B020-498E-B13C-E72F0459DB96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7453997" y="4147678"/>
            <a:ext cx="609600" cy="609600"/>
          </a:xfrm>
          <a:prstGeom prst="rect">
            <a:avLst/>
          </a:prstGeom>
        </p:spPr>
      </p:pic>
      <p:pic>
        <p:nvPicPr>
          <p:cNvPr id="25" name="жеребенок">
            <a:hlinkClick r:id="" action="ppaction://media"/>
            <a:extLst>
              <a:ext uri="{FF2B5EF4-FFF2-40B4-BE49-F238E27FC236}">
                <a16:creationId xmlns:a16="http://schemas.microsoft.com/office/drawing/2014/main" id="{9A46FD93-3C15-428E-A5B8-7CBA7F1C55D7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0166706" y="4253503"/>
            <a:ext cx="609600" cy="609600"/>
          </a:xfrm>
          <a:prstGeom prst="rect">
            <a:avLst/>
          </a:prstGeom>
        </p:spPr>
      </p:pic>
      <p:pic>
        <p:nvPicPr>
          <p:cNvPr id="3" name="фон">
            <a:hlinkClick r:id="rId16" action="ppaction://hlinksldjump"/>
            <a:extLst>
              <a:ext uri="{FF2B5EF4-FFF2-40B4-BE49-F238E27FC236}">
                <a16:creationId xmlns:a16="http://schemas.microsoft.com/office/drawing/2014/main" id="{F54D851B-BAB4-493A-9722-D34289F84693}"/>
              </a:ext>
            </a:extLst>
          </p:cNvPr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6" name="Помоги Маше узнать, где чья  мама?">
            <a:extLst>
              <a:ext uri="{FF2B5EF4-FFF2-40B4-BE49-F238E27FC236}">
                <a16:creationId xmlns:a16="http://schemas.microsoft.com/office/drawing/2014/main" id="{2C55AF57-44BF-45CF-8D45-3709A389765D}"/>
              </a:ext>
            </a:extLst>
          </p:cNvPr>
          <p:cNvSpPr/>
          <p:nvPr/>
        </p:nvSpPr>
        <p:spPr>
          <a:xfrm>
            <a:off x="4716164" y="47374"/>
            <a:ext cx="2737833" cy="1510043"/>
          </a:xfrm>
          <a:prstGeom prst="horizontalScroll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Помоги Маше узнать, где чья  мама?</a:t>
            </a:r>
          </a:p>
        </p:txBody>
      </p:sp>
      <p:pic>
        <p:nvPicPr>
          <p:cNvPr id="17" name="корова" descr="mhtml:file://C:\Users\User\Desktop\животные%20и%20их%20детеныши.mht!http://img-fotki.yandex.ru/get/5114/87196971.22/0_78f68_305a9b25_L.jpg">
            <a:extLst>
              <a:ext uri="{FF2B5EF4-FFF2-40B4-BE49-F238E27FC236}">
                <a16:creationId xmlns:a16="http://schemas.microsoft.com/office/drawing/2014/main" id="{03D8F551-CC71-4656-BBE7-A5B079D55D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email">
            <a:clrChange>
              <a:clrFrom>
                <a:srgbClr val="F1F1F1"/>
              </a:clrFrom>
              <a:clrTo>
                <a:srgbClr val="F1F1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1415" y="4719624"/>
            <a:ext cx="3005893" cy="200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коза" descr="mhtml:file://C:\Users\User\Desktop\животные%20и%20их%20детеныши.mht!http://img-fotki.yandex.ru/get/6108/87196971.22/0_78f70_e4d43c65_L.jpg">
            <a:extLst>
              <a:ext uri="{FF2B5EF4-FFF2-40B4-BE49-F238E27FC236}">
                <a16:creationId xmlns:a16="http://schemas.microsoft.com/office/drawing/2014/main" id="{049180D4-A90C-487F-9178-26F901EE92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email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64690" y="4738655"/>
            <a:ext cx="2621159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Маша">
            <a:extLst>
              <a:ext uri="{FF2B5EF4-FFF2-40B4-BE49-F238E27FC236}">
                <a16:creationId xmlns:a16="http://schemas.microsoft.com/office/drawing/2014/main" id="{B8D2C5C2-4408-4629-B50D-3EB7C83ACBB8}"/>
              </a:ext>
            </a:extLst>
          </p:cNvPr>
          <p:cNvPicPr>
            <a:picLocks noChangeAspect="1"/>
          </p:cNvPicPr>
          <p:nvPr/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6246" y="3587472"/>
            <a:ext cx="1390645" cy="1406111"/>
          </a:xfrm>
          <a:prstGeom prst="rect">
            <a:avLst/>
          </a:prstGeom>
        </p:spPr>
      </p:pic>
      <p:pic>
        <p:nvPicPr>
          <p:cNvPr id="24" name="лошадь" descr="mhtml:file://C:\Users\User\Desktop\животные%20и%20их%20детеныши.mht!http://img-fotki.yandex.ru/get/6108/87196971.23/0_78f7e_920ca45a_L.jpg">
            <a:extLst>
              <a:ext uri="{FF2B5EF4-FFF2-40B4-BE49-F238E27FC236}">
                <a16:creationId xmlns:a16="http://schemas.microsoft.com/office/drawing/2014/main" id="{20C14CD3-A2D0-417E-8463-68B52D8CF2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email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39493" y="4721717"/>
            <a:ext cx="2621159" cy="2034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шторка лошадь">
            <a:extLst>
              <a:ext uri="{FF2B5EF4-FFF2-40B4-BE49-F238E27FC236}">
                <a16:creationId xmlns:a16="http://schemas.microsoft.com/office/drawing/2014/main" id="{5EAB6454-8BF0-4CAC-BEF5-E936A8F3A099}"/>
              </a:ext>
            </a:extLst>
          </p:cNvPr>
          <p:cNvSpPr/>
          <p:nvPr/>
        </p:nvSpPr>
        <p:spPr>
          <a:xfrm>
            <a:off x="9269800" y="4597866"/>
            <a:ext cx="2621159" cy="2016757"/>
          </a:xfrm>
          <a:prstGeom prst="rect">
            <a:avLst/>
          </a:prstGeom>
          <a:solidFill>
            <a:srgbClr val="4472C4">
              <a:alpha val="8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ереход на следующий слайд">
            <a:hlinkClick r:id="rId22" action="ppaction://hlinksldjump"/>
            <a:extLst>
              <a:ext uri="{FF2B5EF4-FFF2-40B4-BE49-F238E27FC236}">
                <a16:creationId xmlns:a16="http://schemas.microsoft.com/office/drawing/2014/main" id="{7F508815-8AFB-4AEB-82F1-330159D330DD}"/>
              </a:ext>
            </a:extLst>
          </p:cNvPr>
          <p:cNvSpPr/>
          <p:nvPr/>
        </p:nvSpPr>
        <p:spPr>
          <a:xfrm>
            <a:off x="11343174" y="5969108"/>
            <a:ext cx="678093" cy="609600"/>
          </a:xfrm>
          <a:prstGeom prst="smileyFace">
            <a:avLst>
              <a:gd name="adj" fmla="val 465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олнце переход на 4 слайд">
            <a:hlinkClick r:id="rId16" action="ppaction://hlinksldjump"/>
            <a:extLst>
              <a:ext uri="{FF2B5EF4-FFF2-40B4-BE49-F238E27FC236}">
                <a16:creationId xmlns:a16="http://schemas.microsoft.com/office/drawing/2014/main" id="{DE4B7ECB-2F8F-4246-8776-B8353647C7F4}"/>
              </a:ext>
            </a:extLst>
          </p:cNvPr>
          <p:cNvSpPr/>
          <p:nvPr/>
        </p:nvSpPr>
        <p:spPr>
          <a:xfrm>
            <a:off x="11005750" y="178134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3" name="бабочка  появляется задание">
            <a:extLst>
              <a:ext uri="{FF2B5EF4-FFF2-40B4-BE49-F238E27FC236}">
                <a16:creationId xmlns:a16="http://schemas.microsoft.com/office/drawing/2014/main" id="{08D5F468-6D47-451C-88DF-18DBC6AC0EAC}"/>
              </a:ext>
            </a:extLst>
          </p:cNvPr>
          <p:cNvPicPr>
            <a:picLocks noChangeAspect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401511">
            <a:off x="386863" y="424717"/>
            <a:ext cx="1045646" cy="804816"/>
          </a:xfrm>
          <a:prstGeom prst="rect">
            <a:avLst/>
          </a:prstGeom>
        </p:spPr>
      </p:pic>
      <p:pic>
        <p:nvPicPr>
          <p:cNvPr id="12" name="овечка">
            <a:extLst>
              <a:ext uri="{FF2B5EF4-FFF2-40B4-BE49-F238E27FC236}">
                <a16:creationId xmlns:a16="http://schemas.microsoft.com/office/drawing/2014/main" id="{4D60CBF4-CFC4-446D-BF6C-6A5E3F422A35}"/>
              </a:ext>
            </a:extLst>
          </p:cNvPr>
          <p:cNvPicPr>
            <a:picLocks noChangeAspect="1"/>
          </p:cNvPicPr>
          <p:nvPr/>
        </p:nvPicPr>
        <p:blipFill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2739" y="4801674"/>
            <a:ext cx="2381250" cy="1845023"/>
          </a:xfrm>
          <a:prstGeom prst="rect">
            <a:avLst/>
          </a:prstGeom>
        </p:spPr>
      </p:pic>
      <p:sp>
        <p:nvSpPr>
          <p:cNvPr id="22" name="шторка овца">
            <a:extLst>
              <a:ext uri="{FF2B5EF4-FFF2-40B4-BE49-F238E27FC236}">
                <a16:creationId xmlns:a16="http://schemas.microsoft.com/office/drawing/2014/main" id="{D3582D9D-A9E4-48CA-9F80-04B3B865C5ED}"/>
              </a:ext>
            </a:extLst>
          </p:cNvPr>
          <p:cNvSpPr/>
          <p:nvPr/>
        </p:nvSpPr>
        <p:spPr>
          <a:xfrm>
            <a:off x="6546797" y="4642499"/>
            <a:ext cx="2437192" cy="2046275"/>
          </a:xfrm>
          <a:prstGeom prst="rect">
            <a:avLst/>
          </a:prstGeom>
          <a:solidFill>
            <a:srgbClr val="4472C4">
              <a:alpha val="8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8" name="теленок">
            <a:extLst>
              <a:ext uri="{FF2B5EF4-FFF2-40B4-BE49-F238E27FC236}">
                <a16:creationId xmlns:a16="http://schemas.microsoft.com/office/drawing/2014/main" id="{42F41FEE-4C5A-48F2-877E-7D325F8EFB20}"/>
              </a:ext>
            </a:extLst>
          </p:cNvPr>
          <p:cNvPicPr>
            <a:picLocks noChangeAspect="1"/>
          </p:cNvPicPr>
          <p:nvPr/>
        </p:nvPicPr>
        <p:blipFill>
          <a:blip r:embed="rId2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1786" y="1869977"/>
            <a:ext cx="2152203" cy="1589097"/>
          </a:xfrm>
          <a:prstGeom prst="rect">
            <a:avLst/>
          </a:prstGeom>
        </p:spPr>
      </p:pic>
      <p:sp>
        <p:nvSpPr>
          <p:cNvPr id="18" name="шторка корова">
            <a:extLst>
              <a:ext uri="{FF2B5EF4-FFF2-40B4-BE49-F238E27FC236}">
                <a16:creationId xmlns:a16="http://schemas.microsoft.com/office/drawing/2014/main" id="{6E0BD570-D690-4899-9552-F0BC06882A24}"/>
              </a:ext>
            </a:extLst>
          </p:cNvPr>
          <p:cNvSpPr/>
          <p:nvPr/>
        </p:nvSpPr>
        <p:spPr>
          <a:xfrm>
            <a:off x="477142" y="4590373"/>
            <a:ext cx="3005893" cy="2086619"/>
          </a:xfrm>
          <a:prstGeom prst="rect">
            <a:avLst/>
          </a:prstGeom>
          <a:solidFill>
            <a:srgbClr val="4472C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5" name="жеребенок" descr="mhtml:file://C:\Users\User\Desktop\животные%20и%20их%20детеныши.mht!http://img-fotki.yandex.ru/get/6209/87196971.23/0_78f7c_db3f3c5b_L.jpg">
            <a:extLst>
              <a:ext uri="{FF2B5EF4-FFF2-40B4-BE49-F238E27FC236}">
                <a16:creationId xmlns:a16="http://schemas.microsoft.com/office/drawing/2014/main" id="{39A35E09-F18F-4B16-B54F-FBB5105624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email">
            <a:clrChange>
              <a:clrFrom>
                <a:srgbClr val="F1F1F1"/>
              </a:clrFrom>
              <a:clrTo>
                <a:srgbClr val="F1F1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64690" y="1928671"/>
            <a:ext cx="1689604" cy="1580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шторка коза">
            <a:extLst>
              <a:ext uri="{FF2B5EF4-FFF2-40B4-BE49-F238E27FC236}">
                <a16:creationId xmlns:a16="http://schemas.microsoft.com/office/drawing/2014/main" id="{FF635FE8-783B-4ABC-95BC-9CB535A7186E}"/>
              </a:ext>
            </a:extLst>
          </p:cNvPr>
          <p:cNvSpPr/>
          <p:nvPr/>
        </p:nvSpPr>
        <p:spPr>
          <a:xfrm>
            <a:off x="3678252" y="4616691"/>
            <a:ext cx="2722548" cy="2027611"/>
          </a:xfrm>
          <a:prstGeom prst="rect">
            <a:avLst/>
          </a:prstGeom>
          <a:solidFill>
            <a:srgbClr val="4472C4">
              <a:alpha val="8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4" name="ягненок">
            <a:extLst>
              <a:ext uri="{FF2B5EF4-FFF2-40B4-BE49-F238E27FC236}">
                <a16:creationId xmlns:a16="http://schemas.microsoft.com/office/drawing/2014/main" id="{C5F3FFE1-152D-448D-8AD5-110471C5F727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595" y="2071567"/>
            <a:ext cx="2857500" cy="2009775"/>
          </a:xfrm>
          <a:prstGeom prst="rect">
            <a:avLst/>
          </a:prstGeom>
        </p:spPr>
      </p:pic>
      <p:pic>
        <p:nvPicPr>
          <p:cNvPr id="36" name="козленок">
            <a:extLst>
              <a:ext uri="{FF2B5EF4-FFF2-40B4-BE49-F238E27FC236}">
                <a16:creationId xmlns:a16="http://schemas.microsoft.com/office/drawing/2014/main" id="{5D5C1075-4183-4CA7-A66D-B1469B3751F8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96000" y="1440561"/>
            <a:ext cx="2381250" cy="253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90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>
        <p14:glitter pattern="hexagon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audio>
              <p:cMediaNode vol="80000" showWhenStopped="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seq concurrent="1" nextAc="seek">
              <p:cTn id="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" fill="hold">
                      <p:stCondLst>
                        <p:cond delay="0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4.07407E-6 L -0.46875 0.4511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38" y="2254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01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4.07407E-6 L -0.43945 0.45301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979" y="22639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3103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3.7037E-6 L 0.46276 0.46435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38" y="23218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959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1.11111E-6 L 0.48919 0.42037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53" y="21019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22042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6"/>
                </p:tgtEl>
              </p:cMediaNode>
            </p:audio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11833" fill="hold"/>
                                        <p:tgtEl>
                                          <p:spTgt spid="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23" grpId="0" animBg="1"/>
      <p:bldP spid="22" grpId="0" animBg="1"/>
      <p:bldP spid="18" grpId="0" animBg="1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фон">
            <a:extLst>
              <a:ext uri="{FF2B5EF4-FFF2-40B4-BE49-F238E27FC236}">
                <a16:creationId xmlns:a16="http://schemas.microsoft.com/office/drawing/2014/main" id="{24AD9C62-89CB-4715-A538-E7933B87DA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15741"/>
            <a:ext cx="12192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1" name="Рисунок деревня образец">
            <a:extLst>
              <a:ext uri="{FF2B5EF4-FFF2-40B4-BE49-F238E27FC236}">
                <a16:creationId xmlns:a16="http://schemas.microsoft.com/office/drawing/2014/main" id="{53F0F8E3-337D-499A-A598-FEF1972FFB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771" b="6667"/>
          <a:stretch/>
        </p:blipFill>
        <p:spPr>
          <a:xfrm>
            <a:off x="7994641" y="267952"/>
            <a:ext cx="1395014" cy="914400"/>
          </a:xfrm>
          <a:prstGeom prst="rect">
            <a:avLst/>
          </a:prstGeom>
        </p:spPr>
      </p:pic>
      <p:grpSp>
        <p:nvGrpSpPr>
          <p:cNvPr id="77" name="Группа 76">
            <a:extLst>
              <a:ext uri="{FF2B5EF4-FFF2-40B4-BE49-F238E27FC236}">
                <a16:creationId xmlns:a16="http://schemas.microsoft.com/office/drawing/2014/main" id="{4A84D173-1D3A-4FA1-8AE3-BB0F4C1E1BE5}"/>
              </a:ext>
            </a:extLst>
          </p:cNvPr>
          <p:cNvGrpSpPr/>
          <p:nvPr/>
        </p:nvGrpSpPr>
        <p:grpSpPr>
          <a:xfrm>
            <a:off x="5940684" y="1770983"/>
            <a:ext cx="5828890" cy="5018175"/>
            <a:chOff x="5268592" y="919912"/>
            <a:chExt cx="5828890" cy="5018175"/>
          </a:xfrm>
        </p:grpSpPr>
        <p:sp>
          <p:nvSpPr>
            <p:cNvPr id="60" name="4 паззл">
              <a:extLst>
                <a:ext uri="{FF2B5EF4-FFF2-40B4-BE49-F238E27FC236}">
                  <a16:creationId xmlns:a16="http://schemas.microsoft.com/office/drawing/2014/main" id="{BE464055-3C32-46EE-8F57-68ED304E6080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4691" y="2752585"/>
              <a:ext cx="3522791" cy="3185502"/>
            </a:xfrm>
            <a:custGeom>
              <a:avLst/>
              <a:gdLst>
                <a:gd name="T0" fmla="*/ 44 w 822"/>
                <a:gd name="T1" fmla="*/ 327 h 667"/>
                <a:gd name="T2" fmla="*/ 57 w 822"/>
                <a:gd name="T3" fmla="*/ 325 h 667"/>
                <a:gd name="T4" fmla="*/ 70 w 822"/>
                <a:gd name="T5" fmla="*/ 327 h 667"/>
                <a:gd name="T6" fmla="*/ 92 w 822"/>
                <a:gd name="T7" fmla="*/ 340 h 667"/>
                <a:gd name="T8" fmla="*/ 113 w 822"/>
                <a:gd name="T9" fmla="*/ 353 h 667"/>
                <a:gd name="T10" fmla="*/ 124 w 822"/>
                <a:gd name="T11" fmla="*/ 357 h 667"/>
                <a:gd name="T12" fmla="*/ 134 w 822"/>
                <a:gd name="T13" fmla="*/ 353 h 667"/>
                <a:gd name="T14" fmla="*/ 140 w 822"/>
                <a:gd name="T15" fmla="*/ 343 h 667"/>
                <a:gd name="T16" fmla="*/ 414 w 822"/>
                <a:gd name="T17" fmla="*/ 142 h 667"/>
                <a:gd name="T18" fmla="*/ 430 w 822"/>
                <a:gd name="T19" fmla="*/ 134 h 667"/>
                <a:gd name="T20" fmla="*/ 435 w 822"/>
                <a:gd name="T21" fmla="*/ 123 h 667"/>
                <a:gd name="T22" fmla="*/ 429 w 822"/>
                <a:gd name="T23" fmla="*/ 108 h 667"/>
                <a:gd name="T24" fmla="*/ 413 w 822"/>
                <a:gd name="T25" fmla="*/ 84 h 667"/>
                <a:gd name="T26" fmla="*/ 405 w 822"/>
                <a:gd name="T27" fmla="*/ 67 h 667"/>
                <a:gd name="T28" fmla="*/ 403 w 822"/>
                <a:gd name="T29" fmla="*/ 52 h 667"/>
                <a:gd name="T30" fmla="*/ 408 w 822"/>
                <a:gd name="T31" fmla="*/ 34 h 667"/>
                <a:gd name="T32" fmla="*/ 419 w 822"/>
                <a:gd name="T33" fmla="*/ 21 h 667"/>
                <a:gd name="T34" fmla="*/ 435 w 822"/>
                <a:gd name="T35" fmla="*/ 10 h 667"/>
                <a:gd name="T36" fmla="*/ 456 w 822"/>
                <a:gd name="T37" fmla="*/ 3 h 667"/>
                <a:gd name="T38" fmla="*/ 477 w 822"/>
                <a:gd name="T39" fmla="*/ 0 h 667"/>
                <a:gd name="T40" fmla="*/ 499 w 822"/>
                <a:gd name="T41" fmla="*/ 1 h 667"/>
                <a:gd name="T42" fmla="*/ 520 w 822"/>
                <a:gd name="T43" fmla="*/ 6 h 667"/>
                <a:gd name="T44" fmla="*/ 534 w 822"/>
                <a:gd name="T45" fmla="*/ 13 h 667"/>
                <a:gd name="T46" fmla="*/ 548 w 822"/>
                <a:gd name="T47" fmla="*/ 24 h 667"/>
                <a:gd name="T48" fmla="*/ 558 w 822"/>
                <a:gd name="T49" fmla="*/ 37 h 667"/>
                <a:gd name="T50" fmla="*/ 561 w 822"/>
                <a:gd name="T51" fmla="*/ 55 h 667"/>
                <a:gd name="T52" fmla="*/ 558 w 822"/>
                <a:gd name="T53" fmla="*/ 68 h 667"/>
                <a:gd name="T54" fmla="*/ 550 w 822"/>
                <a:gd name="T55" fmla="*/ 83 h 667"/>
                <a:gd name="T56" fmla="*/ 531 w 822"/>
                <a:gd name="T57" fmla="*/ 111 h 667"/>
                <a:gd name="T58" fmla="*/ 527 w 822"/>
                <a:gd name="T59" fmla="*/ 123 h 667"/>
                <a:gd name="T60" fmla="*/ 528 w 822"/>
                <a:gd name="T61" fmla="*/ 130 h 667"/>
                <a:gd name="T62" fmla="*/ 535 w 822"/>
                <a:gd name="T63" fmla="*/ 137 h 667"/>
                <a:gd name="T64" fmla="*/ 548 w 822"/>
                <a:gd name="T65" fmla="*/ 142 h 667"/>
                <a:gd name="T66" fmla="*/ 142 w 822"/>
                <a:gd name="T67" fmla="*/ 667 h 667"/>
                <a:gd name="T68" fmla="*/ 136 w 822"/>
                <a:gd name="T69" fmla="*/ 456 h 667"/>
                <a:gd name="T70" fmla="*/ 129 w 822"/>
                <a:gd name="T71" fmla="*/ 450 h 667"/>
                <a:gd name="T72" fmla="*/ 121 w 822"/>
                <a:gd name="T73" fmla="*/ 450 h 667"/>
                <a:gd name="T74" fmla="*/ 106 w 822"/>
                <a:gd name="T75" fmla="*/ 458 h 667"/>
                <a:gd name="T76" fmla="*/ 75 w 822"/>
                <a:gd name="T77" fmla="*/ 478 h 667"/>
                <a:gd name="T78" fmla="*/ 59 w 822"/>
                <a:gd name="T79" fmla="*/ 484 h 667"/>
                <a:gd name="T80" fmla="*/ 47 w 822"/>
                <a:gd name="T81" fmla="*/ 483 h 667"/>
                <a:gd name="T82" fmla="*/ 34 w 822"/>
                <a:gd name="T83" fmla="*/ 478 h 667"/>
                <a:gd name="T84" fmla="*/ 19 w 822"/>
                <a:gd name="T85" fmla="*/ 463 h 667"/>
                <a:gd name="T86" fmla="*/ 8 w 822"/>
                <a:gd name="T87" fmla="*/ 446 h 667"/>
                <a:gd name="T88" fmla="*/ 2 w 822"/>
                <a:gd name="T89" fmla="*/ 424 h 667"/>
                <a:gd name="T90" fmla="*/ 1 w 822"/>
                <a:gd name="T91" fmla="*/ 392 h 667"/>
                <a:gd name="T92" fmla="*/ 7 w 822"/>
                <a:gd name="T93" fmla="*/ 366 h 667"/>
                <a:gd name="T94" fmla="*/ 18 w 822"/>
                <a:gd name="T95" fmla="*/ 348 h 667"/>
                <a:gd name="T96" fmla="*/ 31 w 822"/>
                <a:gd name="T97" fmla="*/ 334 h 66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822"/>
                <a:gd name="T148" fmla="*/ 0 h 667"/>
                <a:gd name="T149" fmla="*/ 822 w 822"/>
                <a:gd name="T150" fmla="*/ 667 h 667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822" h="667">
                  <a:moveTo>
                    <a:pt x="35" y="332"/>
                  </a:moveTo>
                  <a:lnTo>
                    <a:pt x="39" y="329"/>
                  </a:lnTo>
                  <a:lnTo>
                    <a:pt x="44" y="327"/>
                  </a:lnTo>
                  <a:lnTo>
                    <a:pt x="48" y="326"/>
                  </a:lnTo>
                  <a:lnTo>
                    <a:pt x="53" y="325"/>
                  </a:lnTo>
                  <a:lnTo>
                    <a:pt x="57" y="325"/>
                  </a:lnTo>
                  <a:lnTo>
                    <a:pt x="61" y="325"/>
                  </a:lnTo>
                  <a:lnTo>
                    <a:pt x="66" y="326"/>
                  </a:lnTo>
                  <a:lnTo>
                    <a:pt x="70" y="327"/>
                  </a:lnTo>
                  <a:lnTo>
                    <a:pt x="77" y="331"/>
                  </a:lnTo>
                  <a:lnTo>
                    <a:pt x="85" y="335"/>
                  </a:lnTo>
                  <a:lnTo>
                    <a:pt x="92" y="340"/>
                  </a:lnTo>
                  <a:lnTo>
                    <a:pt x="99" y="345"/>
                  </a:lnTo>
                  <a:lnTo>
                    <a:pt x="107" y="349"/>
                  </a:lnTo>
                  <a:lnTo>
                    <a:pt x="113" y="353"/>
                  </a:lnTo>
                  <a:lnTo>
                    <a:pt x="119" y="356"/>
                  </a:lnTo>
                  <a:lnTo>
                    <a:pt x="121" y="357"/>
                  </a:lnTo>
                  <a:lnTo>
                    <a:pt x="124" y="357"/>
                  </a:lnTo>
                  <a:lnTo>
                    <a:pt x="129" y="356"/>
                  </a:lnTo>
                  <a:lnTo>
                    <a:pt x="132" y="355"/>
                  </a:lnTo>
                  <a:lnTo>
                    <a:pt x="134" y="353"/>
                  </a:lnTo>
                  <a:lnTo>
                    <a:pt x="136" y="350"/>
                  </a:lnTo>
                  <a:lnTo>
                    <a:pt x="138" y="347"/>
                  </a:lnTo>
                  <a:lnTo>
                    <a:pt x="140" y="343"/>
                  </a:lnTo>
                  <a:lnTo>
                    <a:pt x="142" y="338"/>
                  </a:lnTo>
                  <a:lnTo>
                    <a:pt x="142" y="142"/>
                  </a:lnTo>
                  <a:lnTo>
                    <a:pt x="414" y="142"/>
                  </a:lnTo>
                  <a:lnTo>
                    <a:pt x="421" y="139"/>
                  </a:lnTo>
                  <a:lnTo>
                    <a:pt x="426" y="137"/>
                  </a:lnTo>
                  <a:lnTo>
                    <a:pt x="430" y="134"/>
                  </a:lnTo>
                  <a:lnTo>
                    <a:pt x="432" y="130"/>
                  </a:lnTo>
                  <a:lnTo>
                    <a:pt x="434" y="127"/>
                  </a:lnTo>
                  <a:lnTo>
                    <a:pt x="435" y="123"/>
                  </a:lnTo>
                  <a:lnTo>
                    <a:pt x="434" y="120"/>
                  </a:lnTo>
                  <a:lnTo>
                    <a:pt x="433" y="116"/>
                  </a:lnTo>
                  <a:lnTo>
                    <a:pt x="429" y="108"/>
                  </a:lnTo>
                  <a:lnTo>
                    <a:pt x="424" y="100"/>
                  </a:lnTo>
                  <a:lnTo>
                    <a:pt x="418" y="92"/>
                  </a:lnTo>
                  <a:lnTo>
                    <a:pt x="413" y="84"/>
                  </a:lnTo>
                  <a:lnTo>
                    <a:pt x="409" y="77"/>
                  </a:lnTo>
                  <a:lnTo>
                    <a:pt x="406" y="71"/>
                  </a:lnTo>
                  <a:lnTo>
                    <a:pt x="405" y="67"/>
                  </a:lnTo>
                  <a:lnTo>
                    <a:pt x="404" y="64"/>
                  </a:lnTo>
                  <a:lnTo>
                    <a:pt x="403" y="58"/>
                  </a:lnTo>
                  <a:lnTo>
                    <a:pt x="403" y="52"/>
                  </a:lnTo>
                  <a:lnTo>
                    <a:pt x="404" y="46"/>
                  </a:lnTo>
                  <a:lnTo>
                    <a:pt x="406" y="39"/>
                  </a:lnTo>
                  <a:lnTo>
                    <a:pt x="408" y="34"/>
                  </a:lnTo>
                  <a:lnTo>
                    <a:pt x="411" y="29"/>
                  </a:lnTo>
                  <a:lnTo>
                    <a:pt x="415" y="25"/>
                  </a:lnTo>
                  <a:lnTo>
                    <a:pt x="419" y="21"/>
                  </a:lnTo>
                  <a:lnTo>
                    <a:pt x="424" y="17"/>
                  </a:lnTo>
                  <a:lnTo>
                    <a:pt x="430" y="13"/>
                  </a:lnTo>
                  <a:lnTo>
                    <a:pt x="435" y="10"/>
                  </a:lnTo>
                  <a:lnTo>
                    <a:pt x="443" y="7"/>
                  </a:lnTo>
                  <a:lnTo>
                    <a:pt x="449" y="5"/>
                  </a:lnTo>
                  <a:lnTo>
                    <a:pt x="456" y="3"/>
                  </a:lnTo>
                  <a:lnTo>
                    <a:pt x="463" y="1"/>
                  </a:lnTo>
                  <a:lnTo>
                    <a:pt x="470" y="0"/>
                  </a:lnTo>
                  <a:lnTo>
                    <a:pt x="477" y="0"/>
                  </a:lnTo>
                  <a:lnTo>
                    <a:pt x="485" y="0"/>
                  </a:lnTo>
                  <a:lnTo>
                    <a:pt x="492" y="0"/>
                  </a:lnTo>
                  <a:lnTo>
                    <a:pt x="499" y="1"/>
                  </a:lnTo>
                  <a:lnTo>
                    <a:pt x="506" y="2"/>
                  </a:lnTo>
                  <a:lnTo>
                    <a:pt x="513" y="4"/>
                  </a:lnTo>
                  <a:lnTo>
                    <a:pt x="520" y="6"/>
                  </a:lnTo>
                  <a:lnTo>
                    <a:pt x="525" y="8"/>
                  </a:lnTo>
                  <a:lnTo>
                    <a:pt x="528" y="9"/>
                  </a:lnTo>
                  <a:lnTo>
                    <a:pt x="534" y="13"/>
                  </a:lnTo>
                  <a:lnTo>
                    <a:pt x="540" y="17"/>
                  </a:lnTo>
                  <a:lnTo>
                    <a:pt x="545" y="21"/>
                  </a:lnTo>
                  <a:lnTo>
                    <a:pt x="548" y="24"/>
                  </a:lnTo>
                  <a:lnTo>
                    <a:pt x="550" y="26"/>
                  </a:lnTo>
                  <a:lnTo>
                    <a:pt x="555" y="32"/>
                  </a:lnTo>
                  <a:lnTo>
                    <a:pt x="558" y="37"/>
                  </a:lnTo>
                  <a:lnTo>
                    <a:pt x="560" y="42"/>
                  </a:lnTo>
                  <a:lnTo>
                    <a:pt x="561" y="48"/>
                  </a:lnTo>
                  <a:lnTo>
                    <a:pt x="561" y="55"/>
                  </a:lnTo>
                  <a:lnTo>
                    <a:pt x="560" y="61"/>
                  </a:lnTo>
                  <a:lnTo>
                    <a:pt x="559" y="64"/>
                  </a:lnTo>
                  <a:lnTo>
                    <a:pt x="558" y="68"/>
                  </a:lnTo>
                  <a:lnTo>
                    <a:pt x="554" y="75"/>
                  </a:lnTo>
                  <a:lnTo>
                    <a:pt x="552" y="79"/>
                  </a:lnTo>
                  <a:lnTo>
                    <a:pt x="550" y="83"/>
                  </a:lnTo>
                  <a:lnTo>
                    <a:pt x="540" y="96"/>
                  </a:lnTo>
                  <a:lnTo>
                    <a:pt x="534" y="106"/>
                  </a:lnTo>
                  <a:lnTo>
                    <a:pt x="531" y="111"/>
                  </a:lnTo>
                  <a:lnTo>
                    <a:pt x="529" y="115"/>
                  </a:lnTo>
                  <a:lnTo>
                    <a:pt x="527" y="119"/>
                  </a:lnTo>
                  <a:lnTo>
                    <a:pt x="527" y="123"/>
                  </a:lnTo>
                  <a:lnTo>
                    <a:pt x="527" y="127"/>
                  </a:lnTo>
                  <a:lnTo>
                    <a:pt x="527" y="129"/>
                  </a:lnTo>
                  <a:lnTo>
                    <a:pt x="528" y="130"/>
                  </a:lnTo>
                  <a:lnTo>
                    <a:pt x="530" y="132"/>
                  </a:lnTo>
                  <a:lnTo>
                    <a:pt x="531" y="134"/>
                  </a:lnTo>
                  <a:lnTo>
                    <a:pt x="535" y="137"/>
                  </a:lnTo>
                  <a:lnTo>
                    <a:pt x="538" y="138"/>
                  </a:lnTo>
                  <a:lnTo>
                    <a:pt x="541" y="140"/>
                  </a:lnTo>
                  <a:lnTo>
                    <a:pt x="548" y="142"/>
                  </a:lnTo>
                  <a:lnTo>
                    <a:pt x="822" y="142"/>
                  </a:lnTo>
                  <a:lnTo>
                    <a:pt x="822" y="667"/>
                  </a:lnTo>
                  <a:lnTo>
                    <a:pt x="142" y="667"/>
                  </a:lnTo>
                  <a:lnTo>
                    <a:pt x="142" y="470"/>
                  </a:lnTo>
                  <a:lnTo>
                    <a:pt x="138" y="460"/>
                  </a:lnTo>
                  <a:lnTo>
                    <a:pt x="136" y="456"/>
                  </a:lnTo>
                  <a:lnTo>
                    <a:pt x="134" y="454"/>
                  </a:lnTo>
                  <a:lnTo>
                    <a:pt x="132" y="451"/>
                  </a:lnTo>
                  <a:lnTo>
                    <a:pt x="129" y="450"/>
                  </a:lnTo>
                  <a:lnTo>
                    <a:pt x="127" y="449"/>
                  </a:lnTo>
                  <a:lnTo>
                    <a:pt x="124" y="449"/>
                  </a:lnTo>
                  <a:lnTo>
                    <a:pt x="121" y="450"/>
                  </a:lnTo>
                  <a:lnTo>
                    <a:pt x="118" y="451"/>
                  </a:lnTo>
                  <a:lnTo>
                    <a:pt x="112" y="454"/>
                  </a:lnTo>
                  <a:lnTo>
                    <a:pt x="106" y="458"/>
                  </a:lnTo>
                  <a:lnTo>
                    <a:pt x="98" y="463"/>
                  </a:lnTo>
                  <a:lnTo>
                    <a:pt x="83" y="473"/>
                  </a:lnTo>
                  <a:lnTo>
                    <a:pt x="75" y="478"/>
                  </a:lnTo>
                  <a:lnTo>
                    <a:pt x="72" y="480"/>
                  </a:lnTo>
                  <a:lnTo>
                    <a:pt x="68" y="481"/>
                  </a:lnTo>
                  <a:lnTo>
                    <a:pt x="59" y="484"/>
                  </a:lnTo>
                  <a:lnTo>
                    <a:pt x="55" y="484"/>
                  </a:lnTo>
                  <a:lnTo>
                    <a:pt x="51" y="484"/>
                  </a:lnTo>
                  <a:lnTo>
                    <a:pt x="47" y="483"/>
                  </a:lnTo>
                  <a:lnTo>
                    <a:pt x="42" y="482"/>
                  </a:lnTo>
                  <a:lnTo>
                    <a:pt x="38" y="480"/>
                  </a:lnTo>
                  <a:lnTo>
                    <a:pt x="34" y="478"/>
                  </a:lnTo>
                  <a:lnTo>
                    <a:pt x="26" y="471"/>
                  </a:lnTo>
                  <a:lnTo>
                    <a:pt x="22" y="467"/>
                  </a:lnTo>
                  <a:lnTo>
                    <a:pt x="19" y="463"/>
                  </a:lnTo>
                  <a:lnTo>
                    <a:pt x="12" y="455"/>
                  </a:lnTo>
                  <a:lnTo>
                    <a:pt x="10" y="450"/>
                  </a:lnTo>
                  <a:lnTo>
                    <a:pt x="8" y="446"/>
                  </a:lnTo>
                  <a:lnTo>
                    <a:pt x="4" y="435"/>
                  </a:lnTo>
                  <a:lnTo>
                    <a:pt x="3" y="429"/>
                  </a:lnTo>
                  <a:lnTo>
                    <a:pt x="2" y="424"/>
                  </a:lnTo>
                  <a:lnTo>
                    <a:pt x="1" y="414"/>
                  </a:lnTo>
                  <a:lnTo>
                    <a:pt x="0" y="403"/>
                  </a:lnTo>
                  <a:lnTo>
                    <a:pt x="1" y="392"/>
                  </a:lnTo>
                  <a:lnTo>
                    <a:pt x="3" y="382"/>
                  </a:lnTo>
                  <a:lnTo>
                    <a:pt x="6" y="371"/>
                  </a:lnTo>
                  <a:lnTo>
                    <a:pt x="7" y="366"/>
                  </a:lnTo>
                  <a:lnTo>
                    <a:pt x="9" y="361"/>
                  </a:lnTo>
                  <a:lnTo>
                    <a:pt x="14" y="352"/>
                  </a:lnTo>
                  <a:lnTo>
                    <a:pt x="18" y="348"/>
                  </a:lnTo>
                  <a:lnTo>
                    <a:pt x="21" y="344"/>
                  </a:lnTo>
                  <a:lnTo>
                    <a:pt x="27" y="337"/>
                  </a:lnTo>
                  <a:lnTo>
                    <a:pt x="31" y="334"/>
                  </a:lnTo>
                  <a:lnTo>
                    <a:pt x="35" y="332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F8CBAD"/>
              </a:solidFill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792000" tIns="612000" rIns="72000" bIns="36000" anchor="ctr" anchorCtr="0"/>
            <a:lstStyle/>
            <a:p>
              <a:pPr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ru-RU" sz="2400" dirty="0">
                <a:solidFill>
                  <a:schemeClr val="accent6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61" name="3 паззл">
              <a:extLst>
                <a:ext uri="{FF2B5EF4-FFF2-40B4-BE49-F238E27FC236}">
                  <a16:creationId xmlns:a16="http://schemas.microsoft.com/office/drawing/2014/main" id="{47E5E78E-3AB4-4607-81D4-EB3CFED11E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4515" y="2752585"/>
              <a:ext cx="2911484" cy="3185502"/>
            </a:xfrm>
            <a:custGeom>
              <a:avLst/>
              <a:gdLst>
                <a:gd name="T0" fmla="*/ 275 w 674"/>
                <a:gd name="T1" fmla="*/ 140 h 667"/>
                <a:gd name="T2" fmla="*/ 285 w 674"/>
                <a:gd name="T3" fmla="*/ 134 h 667"/>
                <a:gd name="T4" fmla="*/ 289 w 674"/>
                <a:gd name="T5" fmla="*/ 126 h 667"/>
                <a:gd name="T6" fmla="*/ 289 w 674"/>
                <a:gd name="T7" fmla="*/ 118 h 667"/>
                <a:gd name="T8" fmla="*/ 277 w 674"/>
                <a:gd name="T9" fmla="*/ 99 h 667"/>
                <a:gd name="T10" fmla="*/ 262 w 674"/>
                <a:gd name="T11" fmla="*/ 73 h 667"/>
                <a:gd name="T12" fmla="*/ 258 w 674"/>
                <a:gd name="T13" fmla="*/ 61 h 667"/>
                <a:gd name="T14" fmla="*/ 259 w 674"/>
                <a:gd name="T15" fmla="*/ 48 h 667"/>
                <a:gd name="T16" fmla="*/ 264 w 674"/>
                <a:gd name="T17" fmla="*/ 33 h 667"/>
                <a:gd name="T18" fmla="*/ 273 w 674"/>
                <a:gd name="T19" fmla="*/ 22 h 667"/>
                <a:gd name="T20" fmla="*/ 294 w 674"/>
                <a:gd name="T21" fmla="*/ 9 h 667"/>
                <a:gd name="T22" fmla="*/ 314 w 674"/>
                <a:gd name="T23" fmla="*/ 2 h 667"/>
                <a:gd name="T24" fmla="*/ 346 w 674"/>
                <a:gd name="T25" fmla="*/ 0 h 667"/>
                <a:gd name="T26" fmla="*/ 377 w 674"/>
                <a:gd name="T27" fmla="*/ 7 h 667"/>
                <a:gd name="T28" fmla="*/ 392 w 674"/>
                <a:gd name="T29" fmla="*/ 14 h 667"/>
                <a:gd name="T30" fmla="*/ 404 w 674"/>
                <a:gd name="T31" fmla="*/ 24 h 667"/>
                <a:gd name="T32" fmla="*/ 413 w 674"/>
                <a:gd name="T33" fmla="*/ 37 h 667"/>
                <a:gd name="T34" fmla="*/ 417 w 674"/>
                <a:gd name="T35" fmla="*/ 51 h 667"/>
                <a:gd name="T36" fmla="*/ 414 w 674"/>
                <a:gd name="T37" fmla="*/ 67 h 667"/>
                <a:gd name="T38" fmla="*/ 395 w 674"/>
                <a:gd name="T39" fmla="*/ 98 h 667"/>
                <a:gd name="T40" fmla="*/ 383 w 674"/>
                <a:gd name="T41" fmla="*/ 118 h 667"/>
                <a:gd name="T42" fmla="*/ 382 w 674"/>
                <a:gd name="T43" fmla="*/ 126 h 667"/>
                <a:gd name="T44" fmla="*/ 386 w 674"/>
                <a:gd name="T45" fmla="*/ 134 h 667"/>
                <a:gd name="T46" fmla="*/ 397 w 674"/>
                <a:gd name="T47" fmla="*/ 140 h 667"/>
                <a:gd name="T48" fmla="*/ 674 w 674"/>
                <a:gd name="T49" fmla="*/ 336 h 667"/>
                <a:gd name="T50" fmla="*/ 668 w 674"/>
                <a:gd name="T51" fmla="*/ 350 h 667"/>
                <a:gd name="T52" fmla="*/ 661 w 674"/>
                <a:gd name="T53" fmla="*/ 356 h 667"/>
                <a:gd name="T54" fmla="*/ 653 w 674"/>
                <a:gd name="T55" fmla="*/ 357 h 667"/>
                <a:gd name="T56" fmla="*/ 639 w 674"/>
                <a:gd name="T57" fmla="*/ 350 h 667"/>
                <a:gd name="T58" fmla="*/ 617 w 674"/>
                <a:gd name="T59" fmla="*/ 335 h 667"/>
                <a:gd name="T60" fmla="*/ 597 w 674"/>
                <a:gd name="T61" fmla="*/ 326 h 667"/>
                <a:gd name="T62" fmla="*/ 585 w 674"/>
                <a:gd name="T63" fmla="*/ 325 h 667"/>
                <a:gd name="T64" fmla="*/ 571 w 674"/>
                <a:gd name="T65" fmla="*/ 329 h 667"/>
                <a:gd name="T66" fmla="*/ 559 w 674"/>
                <a:gd name="T67" fmla="*/ 337 h 667"/>
                <a:gd name="T68" fmla="*/ 546 w 674"/>
                <a:gd name="T69" fmla="*/ 352 h 667"/>
                <a:gd name="T70" fmla="*/ 537 w 674"/>
                <a:gd name="T71" fmla="*/ 371 h 667"/>
                <a:gd name="T72" fmla="*/ 532 w 674"/>
                <a:gd name="T73" fmla="*/ 397 h 667"/>
                <a:gd name="T74" fmla="*/ 533 w 674"/>
                <a:gd name="T75" fmla="*/ 424 h 667"/>
                <a:gd name="T76" fmla="*/ 541 w 674"/>
                <a:gd name="T77" fmla="*/ 450 h 667"/>
                <a:gd name="T78" fmla="*/ 550 w 674"/>
                <a:gd name="T79" fmla="*/ 463 h 667"/>
                <a:gd name="T80" fmla="*/ 561 w 674"/>
                <a:gd name="T81" fmla="*/ 475 h 667"/>
                <a:gd name="T82" fmla="*/ 574 w 674"/>
                <a:gd name="T83" fmla="*/ 482 h 667"/>
                <a:gd name="T84" fmla="*/ 587 w 674"/>
                <a:gd name="T85" fmla="*/ 484 h 667"/>
                <a:gd name="T86" fmla="*/ 603 w 674"/>
                <a:gd name="T87" fmla="*/ 480 h 667"/>
                <a:gd name="T88" fmla="*/ 630 w 674"/>
                <a:gd name="T89" fmla="*/ 462 h 667"/>
                <a:gd name="T90" fmla="*/ 647 w 674"/>
                <a:gd name="T91" fmla="*/ 452 h 667"/>
                <a:gd name="T92" fmla="*/ 656 w 674"/>
                <a:gd name="T93" fmla="*/ 449 h 667"/>
                <a:gd name="T94" fmla="*/ 664 w 674"/>
                <a:gd name="T95" fmla="*/ 452 h 667"/>
                <a:gd name="T96" fmla="*/ 671 w 674"/>
                <a:gd name="T97" fmla="*/ 461 h 667"/>
                <a:gd name="T98" fmla="*/ 674 w 674"/>
                <a:gd name="T99" fmla="*/ 667 h 667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674"/>
                <a:gd name="T151" fmla="*/ 0 h 667"/>
                <a:gd name="T152" fmla="*/ 674 w 674"/>
                <a:gd name="T153" fmla="*/ 667 h 667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674" h="667">
                  <a:moveTo>
                    <a:pt x="0" y="142"/>
                  </a:moveTo>
                  <a:lnTo>
                    <a:pt x="270" y="142"/>
                  </a:lnTo>
                  <a:lnTo>
                    <a:pt x="275" y="140"/>
                  </a:lnTo>
                  <a:lnTo>
                    <a:pt x="279" y="138"/>
                  </a:lnTo>
                  <a:lnTo>
                    <a:pt x="283" y="136"/>
                  </a:lnTo>
                  <a:lnTo>
                    <a:pt x="285" y="134"/>
                  </a:lnTo>
                  <a:lnTo>
                    <a:pt x="287" y="131"/>
                  </a:lnTo>
                  <a:lnTo>
                    <a:pt x="289" y="129"/>
                  </a:lnTo>
                  <a:lnTo>
                    <a:pt x="289" y="126"/>
                  </a:lnTo>
                  <a:lnTo>
                    <a:pt x="290" y="124"/>
                  </a:lnTo>
                  <a:lnTo>
                    <a:pt x="289" y="121"/>
                  </a:lnTo>
                  <a:lnTo>
                    <a:pt x="289" y="118"/>
                  </a:lnTo>
                  <a:lnTo>
                    <a:pt x="286" y="113"/>
                  </a:lnTo>
                  <a:lnTo>
                    <a:pt x="282" y="105"/>
                  </a:lnTo>
                  <a:lnTo>
                    <a:pt x="277" y="99"/>
                  </a:lnTo>
                  <a:lnTo>
                    <a:pt x="268" y="85"/>
                  </a:lnTo>
                  <a:lnTo>
                    <a:pt x="263" y="77"/>
                  </a:lnTo>
                  <a:lnTo>
                    <a:pt x="262" y="73"/>
                  </a:lnTo>
                  <a:lnTo>
                    <a:pt x="260" y="69"/>
                  </a:lnTo>
                  <a:lnTo>
                    <a:pt x="259" y="65"/>
                  </a:lnTo>
                  <a:lnTo>
                    <a:pt x="258" y="61"/>
                  </a:lnTo>
                  <a:lnTo>
                    <a:pt x="258" y="57"/>
                  </a:lnTo>
                  <a:lnTo>
                    <a:pt x="258" y="52"/>
                  </a:lnTo>
                  <a:lnTo>
                    <a:pt x="259" y="48"/>
                  </a:lnTo>
                  <a:lnTo>
                    <a:pt x="260" y="43"/>
                  </a:lnTo>
                  <a:lnTo>
                    <a:pt x="262" y="38"/>
                  </a:lnTo>
                  <a:lnTo>
                    <a:pt x="264" y="33"/>
                  </a:lnTo>
                  <a:lnTo>
                    <a:pt x="267" y="29"/>
                  </a:lnTo>
                  <a:lnTo>
                    <a:pt x="270" y="26"/>
                  </a:lnTo>
                  <a:lnTo>
                    <a:pt x="273" y="22"/>
                  </a:lnTo>
                  <a:lnTo>
                    <a:pt x="277" y="19"/>
                  </a:lnTo>
                  <a:lnTo>
                    <a:pt x="285" y="14"/>
                  </a:lnTo>
                  <a:lnTo>
                    <a:pt x="294" y="9"/>
                  </a:lnTo>
                  <a:lnTo>
                    <a:pt x="299" y="7"/>
                  </a:lnTo>
                  <a:lnTo>
                    <a:pt x="304" y="5"/>
                  </a:lnTo>
                  <a:lnTo>
                    <a:pt x="314" y="2"/>
                  </a:lnTo>
                  <a:lnTo>
                    <a:pt x="325" y="1"/>
                  </a:lnTo>
                  <a:lnTo>
                    <a:pt x="335" y="0"/>
                  </a:lnTo>
                  <a:lnTo>
                    <a:pt x="346" y="0"/>
                  </a:lnTo>
                  <a:lnTo>
                    <a:pt x="357" y="1"/>
                  </a:lnTo>
                  <a:lnTo>
                    <a:pt x="367" y="4"/>
                  </a:lnTo>
                  <a:lnTo>
                    <a:pt x="377" y="7"/>
                  </a:lnTo>
                  <a:lnTo>
                    <a:pt x="383" y="9"/>
                  </a:lnTo>
                  <a:lnTo>
                    <a:pt x="388" y="12"/>
                  </a:lnTo>
                  <a:lnTo>
                    <a:pt x="392" y="14"/>
                  </a:lnTo>
                  <a:lnTo>
                    <a:pt x="396" y="17"/>
                  </a:lnTo>
                  <a:lnTo>
                    <a:pt x="400" y="21"/>
                  </a:lnTo>
                  <a:lnTo>
                    <a:pt x="404" y="24"/>
                  </a:lnTo>
                  <a:lnTo>
                    <a:pt x="407" y="28"/>
                  </a:lnTo>
                  <a:lnTo>
                    <a:pt x="410" y="32"/>
                  </a:lnTo>
                  <a:lnTo>
                    <a:pt x="413" y="37"/>
                  </a:lnTo>
                  <a:lnTo>
                    <a:pt x="415" y="41"/>
                  </a:lnTo>
                  <a:lnTo>
                    <a:pt x="416" y="46"/>
                  </a:lnTo>
                  <a:lnTo>
                    <a:pt x="417" y="51"/>
                  </a:lnTo>
                  <a:lnTo>
                    <a:pt x="417" y="55"/>
                  </a:lnTo>
                  <a:lnTo>
                    <a:pt x="416" y="59"/>
                  </a:lnTo>
                  <a:lnTo>
                    <a:pt x="414" y="67"/>
                  </a:lnTo>
                  <a:lnTo>
                    <a:pt x="410" y="75"/>
                  </a:lnTo>
                  <a:lnTo>
                    <a:pt x="406" y="83"/>
                  </a:lnTo>
                  <a:lnTo>
                    <a:pt x="395" y="98"/>
                  </a:lnTo>
                  <a:lnTo>
                    <a:pt x="390" y="104"/>
                  </a:lnTo>
                  <a:lnTo>
                    <a:pt x="386" y="112"/>
                  </a:lnTo>
                  <a:lnTo>
                    <a:pt x="383" y="118"/>
                  </a:lnTo>
                  <a:lnTo>
                    <a:pt x="382" y="121"/>
                  </a:lnTo>
                  <a:lnTo>
                    <a:pt x="382" y="124"/>
                  </a:lnTo>
                  <a:lnTo>
                    <a:pt x="382" y="126"/>
                  </a:lnTo>
                  <a:lnTo>
                    <a:pt x="383" y="129"/>
                  </a:lnTo>
                  <a:lnTo>
                    <a:pt x="384" y="132"/>
                  </a:lnTo>
                  <a:lnTo>
                    <a:pt x="386" y="134"/>
                  </a:lnTo>
                  <a:lnTo>
                    <a:pt x="389" y="136"/>
                  </a:lnTo>
                  <a:lnTo>
                    <a:pt x="393" y="138"/>
                  </a:lnTo>
                  <a:lnTo>
                    <a:pt x="397" y="140"/>
                  </a:lnTo>
                  <a:lnTo>
                    <a:pt x="403" y="142"/>
                  </a:lnTo>
                  <a:lnTo>
                    <a:pt x="674" y="142"/>
                  </a:lnTo>
                  <a:lnTo>
                    <a:pt x="674" y="336"/>
                  </a:lnTo>
                  <a:lnTo>
                    <a:pt x="672" y="342"/>
                  </a:lnTo>
                  <a:lnTo>
                    <a:pt x="670" y="346"/>
                  </a:lnTo>
                  <a:lnTo>
                    <a:pt x="668" y="350"/>
                  </a:lnTo>
                  <a:lnTo>
                    <a:pt x="666" y="352"/>
                  </a:lnTo>
                  <a:lnTo>
                    <a:pt x="664" y="355"/>
                  </a:lnTo>
                  <a:lnTo>
                    <a:pt x="661" y="356"/>
                  </a:lnTo>
                  <a:lnTo>
                    <a:pt x="659" y="357"/>
                  </a:lnTo>
                  <a:lnTo>
                    <a:pt x="656" y="357"/>
                  </a:lnTo>
                  <a:lnTo>
                    <a:pt x="653" y="357"/>
                  </a:lnTo>
                  <a:lnTo>
                    <a:pt x="651" y="356"/>
                  </a:lnTo>
                  <a:lnTo>
                    <a:pt x="645" y="353"/>
                  </a:lnTo>
                  <a:lnTo>
                    <a:pt x="639" y="350"/>
                  </a:lnTo>
                  <a:lnTo>
                    <a:pt x="631" y="345"/>
                  </a:lnTo>
                  <a:lnTo>
                    <a:pt x="624" y="340"/>
                  </a:lnTo>
                  <a:lnTo>
                    <a:pt x="617" y="335"/>
                  </a:lnTo>
                  <a:lnTo>
                    <a:pt x="609" y="331"/>
                  </a:lnTo>
                  <a:lnTo>
                    <a:pt x="601" y="328"/>
                  </a:lnTo>
                  <a:lnTo>
                    <a:pt x="597" y="326"/>
                  </a:lnTo>
                  <a:lnTo>
                    <a:pt x="593" y="325"/>
                  </a:lnTo>
                  <a:lnTo>
                    <a:pt x="589" y="325"/>
                  </a:lnTo>
                  <a:lnTo>
                    <a:pt x="585" y="325"/>
                  </a:lnTo>
                  <a:lnTo>
                    <a:pt x="580" y="326"/>
                  </a:lnTo>
                  <a:lnTo>
                    <a:pt x="576" y="327"/>
                  </a:lnTo>
                  <a:lnTo>
                    <a:pt x="571" y="329"/>
                  </a:lnTo>
                  <a:lnTo>
                    <a:pt x="566" y="332"/>
                  </a:lnTo>
                  <a:lnTo>
                    <a:pt x="562" y="334"/>
                  </a:lnTo>
                  <a:lnTo>
                    <a:pt x="559" y="337"/>
                  </a:lnTo>
                  <a:lnTo>
                    <a:pt x="555" y="341"/>
                  </a:lnTo>
                  <a:lnTo>
                    <a:pt x="552" y="344"/>
                  </a:lnTo>
                  <a:lnTo>
                    <a:pt x="546" y="352"/>
                  </a:lnTo>
                  <a:lnTo>
                    <a:pt x="541" y="361"/>
                  </a:lnTo>
                  <a:lnTo>
                    <a:pt x="539" y="366"/>
                  </a:lnTo>
                  <a:lnTo>
                    <a:pt x="537" y="371"/>
                  </a:lnTo>
                  <a:lnTo>
                    <a:pt x="534" y="382"/>
                  </a:lnTo>
                  <a:lnTo>
                    <a:pt x="533" y="392"/>
                  </a:lnTo>
                  <a:lnTo>
                    <a:pt x="532" y="397"/>
                  </a:lnTo>
                  <a:lnTo>
                    <a:pt x="532" y="403"/>
                  </a:lnTo>
                  <a:lnTo>
                    <a:pt x="532" y="414"/>
                  </a:lnTo>
                  <a:lnTo>
                    <a:pt x="533" y="424"/>
                  </a:lnTo>
                  <a:lnTo>
                    <a:pt x="536" y="435"/>
                  </a:lnTo>
                  <a:lnTo>
                    <a:pt x="539" y="446"/>
                  </a:lnTo>
                  <a:lnTo>
                    <a:pt x="541" y="450"/>
                  </a:lnTo>
                  <a:lnTo>
                    <a:pt x="544" y="455"/>
                  </a:lnTo>
                  <a:lnTo>
                    <a:pt x="546" y="459"/>
                  </a:lnTo>
                  <a:lnTo>
                    <a:pt x="550" y="463"/>
                  </a:lnTo>
                  <a:lnTo>
                    <a:pt x="554" y="467"/>
                  </a:lnTo>
                  <a:lnTo>
                    <a:pt x="557" y="471"/>
                  </a:lnTo>
                  <a:lnTo>
                    <a:pt x="561" y="475"/>
                  </a:lnTo>
                  <a:lnTo>
                    <a:pt x="565" y="478"/>
                  </a:lnTo>
                  <a:lnTo>
                    <a:pt x="570" y="480"/>
                  </a:lnTo>
                  <a:lnTo>
                    <a:pt x="574" y="482"/>
                  </a:lnTo>
                  <a:lnTo>
                    <a:pt x="578" y="483"/>
                  </a:lnTo>
                  <a:lnTo>
                    <a:pt x="583" y="484"/>
                  </a:lnTo>
                  <a:lnTo>
                    <a:pt x="587" y="484"/>
                  </a:lnTo>
                  <a:lnTo>
                    <a:pt x="591" y="484"/>
                  </a:lnTo>
                  <a:lnTo>
                    <a:pt x="599" y="481"/>
                  </a:lnTo>
                  <a:lnTo>
                    <a:pt x="603" y="480"/>
                  </a:lnTo>
                  <a:lnTo>
                    <a:pt x="607" y="477"/>
                  </a:lnTo>
                  <a:lnTo>
                    <a:pt x="615" y="473"/>
                  </a:lnTo>
                  <a:lnTo>
                    <a:pt x="630" y="462"/>
                  </a:lnTo>
                  <a:lnTo>
                    <a:pt x="638" y="457"/>
                  </a:lnTo>
                  <a:lnTo>
                    <a:pt x="644" y="453"/>
                  </a:lnTo>
                  <a:lnTo>
                    <a:pt x="647" y="452"/>
                  </a:lnTo>
                  <a:lnTo>
                    <a:pt x="650" y="450"/>
                  </a:lnTo>
                  <a:lnTo>
                    <a:pt x="653" y="450"/>
                  </a:lnTo>
                  <a:lnTo>
                    <a:pt x="656" y="449"/>
                  </a:lnTo>
                  <a:lnTo>
                    <a:pt x="659" y="450"/>
                  </a:lnTo>
                  <a:lnTo>
                    <a:pt x="661" y="450"/>
                  </a:lnTo>
                  <a:lnTo>
                    <a:pt x="664" y="452"/>
                  </a:lnTo>
                  <a:lnTo>
                    <a:pt x="666" y="454"/>
                  </a:lnTo>
                  <a:lnTo>
                    <a:pt x="668" y="457"/>
                  </a:lnTo>
                  <a:lnTo>
                    <a:pt x="671" y="461"/>
                  </a:lnTo>
                  <a:lnTo>
                    <a:pt x="673" y="465"/>
                  </a:lnTo>
                  <a:lnTo>
                    <a:pt x="674" y="471"/>
                  </a:lnTo>
                  <a:lnTo>
                    <a:pt x="674" y="667"/>
                  </a:lnTo>
                  <a:lnTo>
                    <a:pt x="0" y="667"/>
                  </a:lnTo>
                  <a:lnTo>
                    <a:pt x="0" y="142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accent6"/>
              </a:solidFill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288000" tIns="612000" rIns="72000" bIns="36000" anchor="ctr" anchorCtr="0"/>
            <a:lstStyle/>
            <a:p>
              <a:pPr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ru-RU" sz="2400" dirty="0">
                <a:solidFill>
                  <a:schemeClr val="accent6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62" name="1 паззл">
              <a:extLst>
                <a:ext uri="{FF2B5EF4-FFF2-40B4-BE49-F238E27FC236}">
                  <a16:creationId xmlns:a16="http://schemas.microsoft.com/office/drawing/2014/main" id="{2C5755FC-6374-4364-B6CB-86BB5B07A24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8592" y="919913"/>
              <a:ext cx="2961008" cy="2509087"/>
            </a:xfrm>
            <a:custGeom>
              <a:avLst/>
              <a:gdLst>
                <a:gd name="T0" fmla="*/ 674 w 674"/>
                <a:gd name="T1" fmla="*/ 196 h 525"/>
                <a:gd name="T2" fmla="*/ 668 w 674"/>
                <a:gd name="T3" fmla="*/ 208 h 525"/>
                <a:gd name="T4" fmla="*/ 661 w 674"/>
                <a:gd name="T5" fmla="*/ 214 h 525"/>
                <a:gd name="T6" fmla="*/ 653 w 674"/>
                <a:gd name="T7" fmla="*/ 215 h 525"/>
                <a:gd name="T8" fmla="*/ 639 w 674"/>
                <a:gd name="T9" fmla="*/ 207 h 525"/>
                <a:gd name="T10" fmla="*/ 609 w 674"/>
                <a:gd name="T11" fmla="*/ 189 h 525"/>
                <a:gd name="T12" fmla="*/ 598 w 674"/>
                <a:gd name="T13" fmla="*/ 184 h 525"/>
                <a:gd name="T14" fmla="*/ 585 w 674"/>
                <a:gd name="T15" fmla="*/ 183 h 525"/>
                <a:gd name="T16" fmla="*/ 571 w 674"/>
                <a:gd name="T17" fmla="*/ 187 h 525"/>
                <a:gd name="T18" fmla="*/ 559 w 674"/>
                <a:gd name="T19" fmla="*/ 195 h 525"/>
                <a:gd name="T20" fmla="*/ 546 w 674"/>
                <a:gd name="T21" fmla="*/ 210 h 525"/>
                <a:gd name="T22" fmla="*/ 538 w 674"/>
                <a:gd name="T23" fmla="*/ 229 h 525"/>
                <a:gd name="T24" fmla="*/ 532 w 674"/>
                <a:gd name="T25" fmla="*/ 255 h 525"/>
                <a:gd name="T26" fmla="*/ 534 w 674"/>
                <a:gd name="T27" fmla="*/ 282 h 525"/>
                <a:gd name="T28" fmla="*/ 542 w 674"/>
                <a:gd name="T29" fmla="*/ 308 h 525"/>
                <a:gd name="T30" fmla="*/ 551 w 674"/>
                <a:gd name="T31" fmla="*/ 321 h 525"/>
                <a:gd name="T32" fmla="*/ 562 w 674"/>
                <a:gd name="T33" fmla="*/ 332 h 525"/>
                <a:gd name="T34" fmla="*/ 574 w 674"/>
                <a:gd name="T35" fmla="*/ 340 h 525"/>
                <a:gd name="T36" fmla="*/ 587 w 674"/>
                <a:gd name="T37" fmla="*/ 342 h 525"/>
                <a:gd name="T38" fmla="*/ 607 w 674"/>
                <a:gd name="T39" fmla="*/ 336 h 525"/>
                <a:gd name="T40" fmla="*/ 630 w 674"/>
                <a:gd name="T41" fmla="*/ 320 h 525"/>
                <a:gd name="T42" fmla="*/ 650 w 674"/>
                <a:gd name="T43" fmla="*/ 309 h 525"/>
                <a:gd name="T44" fmla="*/ 661 w 674"/>
                <a:gd name="T45" fmla="*/ 308 h 525"/>
                <a:gd name="T46" fmla="*/ 668 w 674"/>
                <a:gd name="T47" fmla="*/ 314 h 525"/>
                <a:gd name="T48" fmla="*/ 674 w 674"/>
                <a:gd name="T49" fmla="*/ 328 h 525"/>
                <a:gd name="T50" fmla="*/ 393 w 674"/>
                <a:gd name="T51" fmla="*/ 521 h 525"/>
                <a:gd name="T52" fmla="*/ 384 w 674"/>
                <a:gd name="T53" fmla="*/ 515 h 525"/>
                <a:gd name="T54" fmla="*/ 382 w 674"/>
                <a:gd name="T55" fmla="*/ 507 h 525"/>
                <a:gd name="T56" fmla="*/ 386 w 674"/>
                <a:gd name="T57" fmla="*/ 495 h 525"/>
                <a:gd name="T58" fmla="*/ 400 w 674"/>
                <a:gd name="T59" fmla="*/ 473 h 525"/>
                <a:gd name="T60" fmla="*/ 414 w 674"/>
                <a:gd name="T61" fmla="*/ 450 h 525"/>
                <a:gd name="T62" fmla="*/ 417 w 674"/>
                <a:gd name="T63" fmla="*/ 433 h 525"/>
                <a:gd name="T64" fmla="*/ 413 w 674"/>
                <a:gd name="T65" fmla="*/ 419 h 525"/>
                <a:gd name="T66" fmla="*/ 400 w 674"/>
                <a:gd name="T67" fmla="*/ 404 h 525"/>
                <a:gd name="T68" fmla="*/ 383 w 674"/>
                <a:gd name="T69" fmla="*/ 392 h 525"/>
                <a:gd name="T70" fmla="*/ 362 w 674"/>
                <a:gd name="T71" fmla="*/ 385 h 525"/>
                <a:gd name="T72" fmla="*/ 335 w 674"/>
                <a:gd name="T73" fmla="*/ 383 h 525"/>
                <a:gd name="T74" fmla="*/ 304 w 674"/>
                <a:gd name="T75" fmla="*/ 388 h 525"/>
                <a:gd name="T76" fmla="*/ 285 w 674"/>
                <a:gd name="T77" fmla="*/ 396 h 525"/>
                <a:gd name="T78" fmla="*/ 270 w 674"/>
                <a:gd name="T79" fmla="*/ 409 h 525"/>
                <a:gd name="T80" fmla="*/ 262 w 674"/>
                <a:gd name="T81" fmla="*/ 421 h 525"/>
                <a:gd name="T82" fmla="*/ 258 w 674"/>
                <a:gd name="T83" fmla="*/ 435 h 525"/>
                <a:gd name="T84" fmla="*/ 259 w 674"/>
                <a:gd name="T85" fmla="*/ 448 h 525"/>
                <a:gd name="T86" fmla="*/ 268 w 674"/>
                <a:gd name="T87" fmla="*/ 467 h 525"/>
                <a:gd name="T88" fmla="*/ 282 w 674"/>
                <a:gd name="T89" fmla="*/ 488 h 525"/>
                <a:gd name="T90" fmla="*/ 289 w 674"/>
                <a:gd name="T91" fmla="*/ 504 h 525"/>
                <a:gd name="T92" fmla="*/ 288 w 674"/>
                <a:gd name="T93" fmla="*/ 512 h 525"/>
                <a:gd name="T94" fmla="*/ 282 w 674"/>
                <a:gd name="T95" fmla="*/ 519 h 525"/>
                <a:gd name="T96" fmla="*/ 269 w 674"/>
                <a:gd name="T97" fmla="*/ 525 h 52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674"/>
                <a:gd name="T148" fmla="*/ 0 h 525"/>
                <a:gd name="T149" fmla="*/ 674 w 674"/>
                <a:gd name="T150" fmla="*/ 525 h 525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674" h="525">
                  <a:moveTo>
                    <a:pt x="0" y="0"/>
                  </a:moveTo>
                  <a:lnTo>
                    <a:pt x="674" y="0"/>
                  </a:lnTo>
                  <a:lnTo>
                    <a:pt x="674" y="196"/>
                  </a:lnTo>
                  <a:lnTo>
                    <a:pt x="672" y="201"/>
                  </a:lnTo>
                  <a:lnTo>
                    <a:pt x="670" y="205"/>
                  </a:lnTo>
                  <a:lnTo>
                    <a:pt x="668" y="208"/>
                  </a:lnTo>
                  <a:lnTo>
                    <a:pt x="666" y="211"/>
                  </a:lnTo>
                  <a:lnTo>
                    <a:pt x="664" y="213"/>
                  </a:lnTo>
                  <a:lnTo>
                    <a:pt x="661" y="214"/>
                  </a:lnTo>
                  <a:lnTo>
                    <a:pt x="659" y="215"/>
                  </a:lnTo>
                  <a:lnTo>
                    <a:pt x="656" y="215"/>
                  </a:lnTo>
                  <a:lnTo>
                    <a:pt x="653" y="215"/>
                  </a:lnTo>
                  <a:lnTo>
                    <a:pt x="651" y="214"/>
                  </a:lnTo>
                  <a:lnTo>
                    <a:pt x="645" y="211"/>
                  </a:lnTo>
                  <a:lnTo>
                    <a:pt x="639" y="207"/>
                  </a:lnTo>
                  <a:lnTo>
                    <a:pt x="631" y="203"/>
                  </a:lnTo>
                  <a:lnTo>
                    <a:pt x="617" y="193"/>
                  </a:lnTo>
                  <a:lnTo>
                    <a:pt x="609" y="189"/>
                  </a:lnTo>
                  <a:lnTo>
                    <a:pt x="606" y="187"/>
                  </a:lnTo>
                  <a:lnTo>
                    <a:pt x="602" y="185"/>
                  </a:lnTo>
                  <a:lnTo>
                    <a:pt x="598" y="184"/>
                  </a:lnTo>
                  <a:lnTo>
                    <a:pt x="593" y="183"/>
                  </a:lnTo>
                  <a:lnTo>
                    <a:pt x="589" y="183"/>
                  </a:lnTo>
                  <a:lnTo>
                    <a:pt x="585" y="183"/>
                  </a:lnTo>
                  <a:lnTo>
                    <a:pt x="580" y="184"/>
                  </a:lnTo>
                  <a:lnTo>
                    <a:pt x="576" y="185"/>
                  </a:lnTo>
                  <a:lnTo>
                    <a:pt x="571" y="187"/>
                  </a:lnTo>
                  <a:lnTo>
                    <a:pt x="567" y="190"/>
                  </a:lnTo>
                  <a:lnTo>
                    <a:pt x="563" y="192"/>
                  </a:lnTo>
                  <a:lnTo>
                    <a:pt x="559" y="195"/>
                  </a:lnTo>
                  <a:lnTo>
                    <a:pt x="556" y="199"/>
                  </a:lnTo>
                  <a:lnTo>
                    <a:pt x="553" y="202"/>
                  </a:lnTo>
                  <a:lnTo>
                    <a:pt x="546" y="210"/>
                  </a:lnTo>
                  <a:lnTo>
                    <a:pt x="541" y="219"/>
                  </a:lnTo>
                  <a:lnTo>
                    <a:pt x="539" y="224"/>
                  </a:lnTo>
                  <a:lnTo>
                    <a:pt x="538" y="229"/>
                  </a:lnTo>
                  <a:lnTo>
                    <a:pt x="535" y="240"/>
                  </a:lnTo>
                  <a:lnTo>
                    <a:pt x="533" y="250"/>
                  </a:lnTo>
                  <a:lnTo>
                    <a:pt x="532" y="255"/>
                  </a:lnTo>
                  <a:lnTo>
                    <a:pt x="532" y="261"/>
                  </a:lnTo>
                  <a:lnTo>
                    <a:pt x="532" y="272"/>
                  </a:lnTo>
                  <a:lnTo>
                    <a:pt x="534" y="282"/>
                  </a:lnTo>
                  <a:lnTo>
                    <a:pt x="536" y="293"/>
                  </a:lnTo>
                  <a:lnTo>
                    <a:pt x="540" y="304"/>
                  </a:lnTo>
                  <a:lnTo>
                    <a:pt x="542" y="308"/>
                  </a:lnTo>
                  <a:lnTo>
                    <a:pt x="544" y="313"/>
                  </a:lnTo>
                  <a:lnTo>
                    <a:pt x="547" y="317"/>
                  </a:lnTo>
                  <a:lnTo>
                    <a:pt x="551" y="321"/>
                  </a:lnTo>
                  <a:lnTo>
                    <a:pt x="554" y="325"/>
                  </a:lnTo>
                  <a:lnTo>
                    <a:pt x="558" y="329"/>
                  </a:lnTo>
                  <a:lnTo>
                    <a:pt x="562" y="332"/>
                  </a:lnTo>
                  <a:lnTo>
                    <a:pt x="566" y="336"/>
                  </a:lnTo>
                  <a:lnTo>
                    <a:pt x="570" y="338"/>
                  </a:lnTo>
                  <a:lnTo>
                    <a:pt x="574" y="340"/>
                  </a:lnTo>
                  <a:lnTo>
                    <a:pt x="579" y="341"/>
                  </a:lnTo>
                  <a:lnTo>
                    <a:pt x="583" y="342"/>
                  </a:lnTo>
                  <a:lnTo>
                    <a:pt x="587" y="342"/>
                  </a:lnTo>
                  <a:lnTo>
                    <a:pt x="591" y="342"/>
                  </a:lnTo>
                  <a:lnTo>
                    <a:pt x="600" y="339"/>
                  </a:lnTo>
                  <a:lnTo>
                    <a:pt x="607" y="336"/>
                  </a:lnTo>
                  <a:lnTo>
                    <a:pt x="615" y="331"/>
                  </a:lnTo>
                  <a:lnTo>
                    <a:pt x="623" y="326"/>
                  </a:lnTo>
                  <a:lnTo>
                    <a:pt x="630" y="320"/>
                  </a:lnTo>
                  <a:lnTo>
                    <a:pt x="638" y="316"/>
                  </a:lnTo>
                  <a:lnTo>
                    <a:pt x="644" y="311"/>
                  </a:lnTo>
                  <a:lnTo>
                    <a:pt x="650" y="309"/>
                  </a:lnTo>
                  <a:lnTo>
                    <a:pt x="653" y="308"/>
                  </a:lnTo>
                  <a:lnTo>
                    <a:pt x="656" y="307"/>
                  </a:lnTo>
                  <a:lnTo>
                    <a:pt x="661" y="308"/>
                  </a:lnTo>
                  <a:lnTo>
                    <a:pt x="664" y="309"/>
                  </a:lnTo>
                  <a:lnTo>
                    <a:pt x="666" y="312"/>
                  </a:lnTo>
                  <a:lnTo>
                    <a:pt x="668" y="314"/>
                  </a:lnTo>
                  <a:lnTo>
                    <a:pt x="670" y="318"/>
                  </a:lnTo>
                  <a:lnTo>
                    <a:pt x="672" y="322"/>
                  </a:lnTo>
                  <a:lnTo>
                    <a:pt x="674" y="328"/>
                  </a:lnTo>
                  <a:lnTo>
                    <a:pt x="674" y="525"/>
                  </a:lnTo>
                  <a:lnTo>
                    <a:pt x="403" y="525"/>
                  </a:lnTo>
                  <a:lnTo>
                    <a:pt x="393" y="521"/>
                  </a:lnTo>
                  <a:lnTo>
                    <a:pt x="390" y="519"/>
                  </a:lnTo>
                  <a:lnTo>
                    <a:pt x="387" y="517"/>
                  </a:lnTo>
                  <a:lnTo>
                    <a:pt x="384" y="515"/>
                  </a:lnTo>
                  <a:lnTo>
                    <a:pt x="383" y="512"/>
                  </a:lnTo>
                  <a:lnTo>
                    <a:pt x="382" y="509"/>
                  </a:lnTo>
                  <a:lnTo>
                    <a:pt x="382" y="507"/>
                  </a:lnTo>
                  <a:lnTo>
                    <a:pt x="382" y="504"/>
                  </a:lnTo>
                  <a:lnTo>
                    <a:pt x="383" y="501"/>
                  </a:lnTo>
                  <a:lnTo>
                    <a:pt x="386" y="495"/>
                  </a:lnTo>
                  <a:lnTo>
                    <a:pt x="390" y="487"/>
                  </a:lnTo>
                  <a:lnTo>
                    <a:pt x="395" y="481"/>
                  </a:lnTo>
                  <a:lnTo>
                    <a:pt x="400" y="473"/>
                  </a:lnTo>
                  <a:lnTo>
                    <a:pt x="405" y="466"/>
                  </a:lnTo>
                  <a:lnTo>
                    <a:pt x="410" y="458"/>
                  </a:lnTo>
                  <a:lnTo>
                    <a:pt x="414" y="450"/>
                  </a:lnTo>
                  <a:lnTo>
                    <a:pt x="416" y="442"/>
                  </a:lnTo>
                  <a:lnTo>
                    <a:pt x="417" y="438"/>
                  </a:lnTo>
                  <a:lnTo>
                    <a:pt x="417" y="433"/>
                  </a:lnTo>
                  <a:lnTo>
                    <a:pt x="416" y="429"/>
                  </a:lnTo>
                  <a:lnTo>
                    <a:pt x="415" y="424"/>
                  </a:lnTo>
                  <a:lnTo>
                    <a:pt x="413" y="419"/>
                  </a:lnTo>
                  <a:lnTo>
                    <a:pt x="410" y="415"/>
                  </a:lnTo>
                  <a:lnTo>
                    <a:pt x="404" y="407"/>
                  </a:lnTo>
                  <a:lnTo>
                    <a:pt x="400" y="404"/>
                  </a:lnTo>
                  <a:lnTo>
                    <a:pt x="396" y="400"/>
                  </a:lnTo>
                  <a:lnTo>
                    <a:pt x="388" y="395"/>
                  </a:lnTo>
                  <a:lnTo>
                    <a:pt x="383" y="392"/>
                  </a:lnTo>
                  <a:lnTo>
                    <a:pt x="377" y="390"/>
                  </a:lnTo>
                  <a:lnTo>
                    <a:pt x="367" y="387"/>
                  </a:lnTo>
                  <a:lnTo>
                    <a:pt x="362" y="385"/>
                  </a:lnTo>
                  <a:lnTo>
                    <a:pt x="357" y="384"/>
                  </a:lnTo>
                  <a:lnTo>
                    <a:pt x="346" y="383"/>
                  </a:lnTo>
                  <a:lnTo>
                    <a:pt x="335" y="383"/>
                  </a:lnTo>
                  <a:lnTo>
                    <a:pt x="325" y="383"/>
                  </a:lnTo>
                  <a:lnTo>
                    <a:pt x="314" y="385"/>
                  </a:lnTo>
                  <a:lnTo>
                    <a:pt x="304" y="388"/>
                  </a:lnTo>
                  <a:lnTo>
                    <a:pt x="299" y="390"/>
                  </a:lnTo>
                  <a:lnTo>
                    <a:pt x="294" y="392"/>
                  </a:lnTo>
                  <a:lnTo>
                    <a:pt x="285" y="396"/>
                  </a:lnTo>
                  <a:lnTo>
                    <a:pt x="281" y="399"/>
                  </a:lnTo>
                  <a:lnTo>
                    <a:pt x="277" y="402"/>
                  </a:lnTo>
                  <a:lnTo>
                    <a:pt x="270" y="409"/>
                  </a:lnTo>
                  <a:lnTo>
                    <a:pt x="267" y="412"/>
                  </a:lnTo>
                  <a:lnTo>
                    <a:pt x="264" y="416"/>
                  </a:lnTo>
                  <a:lnTo>
                    <a:pt x="262" y="421"/>
                  </a:lnTo>
                  <a:lnTo>
                    <a:pt x="260" y="425"/>
                  </a:lnTo>
                  <a:lnTo>
                    <a:pt x="259" y="431"/>
                  </a:lnTo>
                  <a:lnTo>
                    <a:pt x="258" y="435"/>
                  </a:lnTo>
                  <a:lnTo>
                    <a:pt x="258" y="440"/>
                  </a:lnTo>
                  <a:lnTo>
                    <a:pt x="258" y="444"/>
                  </a:lnTo>
                  <a:lnTo>
                    <a:pt x="259" y="448"/>
                  </a:lnTo>
                  <a:lnTo>
                    <a:pt x="260" y="452"/>
                  </a:lnTo>
                  <a:lnTo>
                    <a:pt x="263" y="460"/>
                  </a:lnTo>
                  <a:lnTo>
                    <a:pt x="268" y="467"/>
                  </a:lnTo>
                  <a:lnTo>
                    <a:pt x="273" y="475"/>
                  </a:lnTo>
                  <a:lnTo>
                    <a:pt x="277" y="482"/>
                  </a:lnTo>
                  <a:lnTo>
                    <a:pt x="282" y="488"/>
                  </a:lnTo>
                  <a:lnTo>
                    <a:pt x="286" y="495"/>
                  </a:lnTo>
                  <a:lnTo>
                    <a:pt x="288" y="501"/>
                  </a:lnTo>
                  <a:lnTo>
                    <a:pt x="289" y="504"/>
                  </a:lnTo>
                  <a:lnTo>
                    <a:pt x="289" y="507"/>
                  </a:lnTo>
                  <a:lnTo>
                    <a:pt x="289" y="509"/>
                  </a:lnTo>
                  <a:lnTo>
                    <a:pt x="288" y="512"/>
                  </a:lnTo>
                  <a:lnTo>
                    <a:pt x="287" y="514"/>
                  </a:lnTo>
                  <a:lnTo>
                    <a:pt x="285" y="517"/>
                  </a:lnTo>
                  <a:lnTo>
                    <a:pt x="282" y="519"/>
                  </a:lnTo>
                  <a:lnTo>
                    <a:pt x="279" y="521"/>
                  </a:lnTo>
                  <a:lnTo>
                    <a:pt x="274" y="523"/>
                  </a:lnTo>
                  <a:lnTo>
                    <a:pt x="269" y="525"/>
                  </a:lnTo>
                  <a:lnTo>
                    <a:pt x="0" y="5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accent6"/>
              </a:solidFill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288000" tIns="36000" rIns="72000" bIns="36000" anchor="ctr" anchorCtr="0"/>
            <a:lstStyle/>
            <a:p>
              <a:pPr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ru-RU" sz="24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63" name="2 паззл">
              <a:extLst>
                <a:ext uri="{FF2B5EF4-FFF2-40B4-BE49-F238E27FC236}">
                  <a16:creationId xmlns:a16="http://schemas.microsoft.com/office/drawing/2014/main" id="{40026763-46B1-4514-954C-DDC764328DB8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4690" y="919912"/>
              <a:ext cx="3522791" cy="2509087"/>
            </a:xfrm>
            <a:custGeom>
              <a:avLst/>
              <a:gdLst>
                <a:gd name="T0" fmla="*/ 542 w 822"/>
                <a:gd name="T1" fmla="*/ 522 h 525"/>
                <a:gd name="T2" fmla="*/ 530 w 822"/>
                <a:gd name="T3" fmla="*/ 515 h 525"/>
                <a:gd name="T4" fmla="*/ 527 w 822"/>
                <a:gd name="T5" fmla="*/ 506 h 525"/>
                <a:gd name="T6" fmla="*/ 534 w 822"/>
                <a:gd name="T7" fmla="*/ 489 h 525"/>
                <a:gd name="T8" fmla="*/ 555 w 822"/>
                <a:gd name="T9" fmla="*/ 458 h 525"/>
                <a:gd name="T10" fmla="*/ 561 w 822"/>
                <a:gd name="T11" fmla="*/ 442 h 525"/>
                <a:gd name="T12" fmla="*/ 560 w 822"/>
                <a:gd name="T13" fmla="*/ 425 h 525"/>
                <a:gd name="T14" fmla="*/ 556 w 822"/>
                <a:gd name="T15" fmla="*/ 416 h 525"/>
                <a:gd name="T16" fmla="*/ 548 w 822"/>
                <a:gd name="T17" fmla="*/ 405 h 525"/>
                <a:gd name="T18" fmla="*/ 531 w 822"/>
                <a:gd name="T19" fmla="*/ 393 h 525"/>
                <a:gd name="T20" fmla="*/ 515 w 822"/>
                <a:gd name="T21" fmla="*/ 387 h 525"/>
                <a:gd name="T22" fmla="*/ 492 w 822"/>
                <a:gd name="T23" fmla="*/ 383 h 525"/>
                <a:gd name="T24" fmla="*/ 457 w 822"/>
                <a:gd name="T25" fmla="*/ 385 h 525"/>
                <a:gd name="T26" fmla="*/ 434 w 822"/>
                <a:gd name="T27" fmla="*/ 393 h 525"/>
                <a:gd name="T28" fmla="*/ 420 w 822"/>
                <a:gd name="T29" fmla="*/ 403 h 525"/>
                <a:gd name="T30" fmla="*/ 409 w 822"/>
                <a:gd name="T31" fmla="*/ 416 h 525"/>
                <a:gd name="T32" fmla="*/ 403 w 822"/>
                <a:gd name="T33" fmla="*/ 431 h 525"/>
                <a:gd name="T34" fmla="*/ 403 w 822"/>
                <a:gd name="T35" fmla="*/ 444 h 525"/>
                <a:gd name="T36" fmla="*/ 408 w 822"/>
                <a:gd name="T37" fmla="*/ 460 h 525"/>
                <a:gd name="T38" fmla="*/ 422 w 822"/>
                <a:gd name="T39" fmla="*/ 482 h 525"/>
                <a:gd name="T40" fmla="*/ 433 w 822"/>
                <a:gd name="T41" fmla="*/ 501 h 525"/>
                <a:gd name="T42" fmla="*/ 434 w 822"/>
                <a:gd name="T43" fmla="*/ 509 h 525"/>
                <a:gd name="T44" fmla="*/ 430 w 822"/>
                <a:gd name="T45" fmla="*/ 517 h 525"/>
                <a:gd name="T46" fmla="*/ 419 w 822"/>
                <a:gd name="T47" fmla="*/ 523 h 525"/>
                <a:gd name="T48" fmla="*/ 142 w 822"/>
                <a:gd name="T49" fmla="*/ 327 h 525"/>
                <a:gd name="T50" fmla="*/ 132 w 822"/>
                <a:gd name="T51" fmla="*/ 309 h 525"/>
                <a:gd name="T52" fmla="*/ 124 w 822"/>
                <a:gd name="T53" fmla="*/ 307 h 525"/>
                <a:gd name="T54" fmla="*/ 112 w 822"/>
                <a:gd name="T55" fmla="*/ 312 h 525"/>
                <a:gd name="T56" fmla="*/ 83 w 822"/>
                <a:gd name="T57" fmla="*/ 331 h 525"/>
                <a:gd name="T58" fmla="*/ 72 w 822"/>
                <a:gd name="T59" fmla="*/ 338 h 525"/>
                <a:gd name="T60" fmla="*/ 55 w 822"/>
                <a:gd name="T61" fmla="*/ 342 h 525"/>
                <a:gd name="T62" fmla="*/ 43 w 822"/>
                <a:gd name="T63" fmla="*/ 340 h 525"/>
                <a:gd name="T64" fmla="*/ 26 w 822"/>
                <a:gd name="T65" fmla="*/ 329 h 525"/>
                <a:gd name="T66" fmla="*/ 12 w 822"/>
                <a:gd name="T67" fmla="*/ 313 h 525"/>
                <a:gd name="T68" fmla="*/ 4 w 822"/>
                <a:gd name="T69" fmla="*/ 293 h 525"/>
                <a:gd name="T70" fmla="*/ 1 w 822"/>
                <a:gd name="T71" fmla="*/ 272 h 525"/>
                <a:gd name="T72" fmla="*/ 3 w 822"/>
                <a:gd name="T73" fmla="*/ 240 h 525"/>
                <a:gd name="T74" fmla="*/ 10 w 822"/>
                <a:gd name="T75" fmla="*/ 219 h 525"/>
                <a:gd name="T76" fmla="*/ 21 w 822"/>
                <a:gd name="T77" fmla="*/ 202 h 525"/>
                <a:gd name="T78" fmla="*/ 35 w 822"/>
                <a:gd name="T79" fmla="*/ 190 h 525"/>
                <a:gd name="T80" fmla="*/ 49 w 822"/>
                <a:gd name="T81" fmla="*/ 184 h 525"/>
                <a:gd name="T82" fmla="*/ 61 w 822"/>
                <a:gd name="T83" fmla="*/ 183 h 525"/>
                <a:gd name="T84" fmla="*/ 78 w 822"/>
                <a:gd name="T85" fmla="*/ 189 h 525"/>
                <a:gd name="T86" fmla="*/ 99 w 822"/>
                <a:gd name="T87" fmla="*/ 203 h 525"/>
                <a:gd name="T88" fmla="*/ 119 w 822"/>
                <a:gd name="T89" fmla="*/ 214 h 525"/>
                <a:gd name="T90" fmla="*/ 127 w 822"/>
                <a:gd name="T91" fmla="*/ 215 h 525"/>
                <a:gd name="T92" fmla="*/ 134 w 822"/>
                <a:gd name="T93" fmla="*/ 211 h 525"/>
                <a:gd name="T94" fmla="*/ 142 w 822"/>
                <a:gd name="T95" fmla="*/ 196 h 525"/>
                <a:gd name="T96" fmla="*/ 822 w 822"/>
                <a:gd name="T97" fmla="*/ 525 h 52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822"/>
                <a:gd name="T148" fmla="*/ 0 h 525"/>
                <a:gd name="T149" fmla="*/ 822 w 822"/>
                <a:gd name="T150" fmla="*/ 525 h 525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822" h="525">
                  <a:moveTo>
                    <a:pt x="822" y="525"/>
                  </a:moveTo>
                  <a:lnTo>
                    <a:pt x="549" y="525"/>
                  </a:lnTo>
                  <a:lnTo>
                    <a:pt x="542" y="522"/>
                  </a:lnTo>
                  <a:lnTo>
                    <a:pt x="536" y="520"/>
                  </a:lnTo>
                  <a:lnTo>
                    <a:pt x="532" y="516"/>
                  </a:lnTo>
                  <a:lnTo>
                    <a:pt x="530" y="515"/>
                  </a:lnTo>
                  <a:lnTo>
                    <a:pt x="529" y="513"/>
                  </a:lnTo>
                  <a:lnTo>
                    <a:pt x="528" y="510"/>
                  </a:lnTo>
                  <a:lnTo>
                    <a:pt x="527" y="506"/>
                  </a:lnTo>
                  <a:lnTo>
                    <a:pt x="528" y="502"/>
                  </a:lnTo>
                  <a:lnTo>
                    <a:pt x="529" y="498"/>
                  </a:lnTo>
                  <a:lnTo>
                    <a:pt x="534" y="489"/>
                  </a:lnTo>
                  <a:lnTo>
                    <a:pt x="540" y="479"/>
                  </a:lnTo>
                  <a:lnTo>
                    <a:pt x="550" y="466"/>
                  </a:lnTo>
                  <a:lnTo>
                    <a:pt x="555" y="458"/>
                  </a:lnTo>
                  <a:lnTo>
                    <a:pt x="558" y="451"/>
                  </a:lnTo>
                  <a:lnTo>
                    <a:pt x="560" y="445"/>
                  </a:lnTo>
                  <a:lnTo>
                    <a:pt x="561" y="442"/>
                  </a:lnTo>
                  <a:lnTo>
                    <a:pt x="561" y="438"/>
                  </a:lnTo>
                  <a:lnTo>
                    <a:pt x="561" y="432"/>
                  </a:lnTo>
                  <a:lnTo>
                    <a:pt x="560" y="425"/>
                  </a:lnTo>
                  <a:lnTo>
                    <a:pt x="559" y="422"/>
                  </a:lnTo>
                  <a:lnTo>
                    <a:pt x="558" y="420"/>
                  </a:lnTo>
                  <a:lnTo>
                    <a:pt x="556" y="416"/>
                  </a:lnTo>
                  <a:lnTo>
                    <a:pt x="554" y="412"/>
                  </a:lnTo>
                  <a:lnTo>
                    <a:pt x="551" y="408"/>
                  </a:lnTo>
                  <a:lnTo>
                    <a:pt x="548" y="405"/>
                  </a:lnTo>
                  <a:lnTo>
                    <a:pt x="544" y="402"/>
                  </a:lnTo>
                  <a:lnTo>
                    <a:pt x="536" y="396"/>
                  </a:lnTo>
                  <a:lnTo>
                    <a:pt x="531" y="393"/>
                  </a:lnTo>
                  <a:lnTo>
                    <a:pt x="527" y="391"/>
                  </a:lnTo>
                  <a:lnTo>
                    <a:pt x="520" y="389"/>
                  </a:lnTo>
                  <a:lnTo>
                    <a:pt x="515" y="387"/>
                  </a:lnTo>
                  <a:lnTo>
                    <a:pt x="504" y="384"/>
                  </a:lnTo>
                  <a:lnTo>
                    <a:pt x="498" y="383"/>
                  </a:lnTo>
                  <a:lnTo>
                    <a:pt x="492" y="383"/>
                  </a:lnTo>
                  <a:lnTo>
                    <a:pt x="480" y="382"/>
                  </a:lnTo>
                  <a:lnTo>
                    <a:pt x="468" y="383"/>
                  </a:lnTo>
                  <a:lnTo>
                    <a:pt x="457" y="385"/>
                  </a:lnTo>
                  <a:lnTo>
                    <a:pt x="445" y="388"/>
                  </a:lnTo>
                  <a:lnTo>
                    <a:pt x="439" y="391"/>
                  </a:lnTo>
                  <a:lnTo>
                    <a:pt x="434" y="393"/>
                  </a:lnTo>
                  <a:lnTo>
                    <a:pt x="429" y="396"/>
                  </a:lnTo>
                  <a:lnTo>
                    <a:pt x="424" y="399"/>
                  </a:lnTo>
                  <a:lnTo>
                    <a:pt x="420" y="403"/>
                  </a:lnTo>
                  <a:lnTo>
                    <a:pt x="416" y="407"/>
                  </a:lnTo>
                  <a:lnTo>
                    <a:pt x="412" y="411"/>
                  </a:lnTo>
                  <a:lnTo>
                    <a:pt x="409" y="416"/>
                  </a:lnTo>
                  <a:lnTo>
                    <a:pt x="406" y="420"/>
                  </a:lnTo>
                  <a:lnTo>
                    <a:pt x="404" y="425"/>
                  </a:lnTo>
                  <a:lnTo>
                    <a:pt x="403" y="431"/>
                  </a:lnTo>
                  <a:lnTo>
                    <a:pt x="402" y="435"/>
                  </a:lnTo>
                  <a:lnTo>
                    <a:pt x="402" y="439"/>
                  </a:lnTo>
                  <a:lnTo>
                    <a:pt x="403" y="444"/>
                  </a:lnTo>
                  <a:lnTo>
                    <a:pt x="404" y="448"/>
                  </a:lnTo>
                  <a:lnTo>
                    <a:pt x="405" y="452"/>
                  </a:lnTo>
                  <a:lnTo>
                    <a:pt x="408" y="460"/>
                  </a:lnTo>
                  <a:lnTo>
                    <a:pt x="412" y="468"/>
                  </a:lnTo>
                  <a:lnTo>
                    <a:pt x="417" y="475"/>
                  </a:lnTo>
                  <a:lnTo>
                    <a:pt x="422" y="482"/>
                  </a:lnTo>
                  <a:lnTo>
                    <a:pt x="427" y="488"/>
                  </a:lnTo>
                  <a:lnTo>
                    <a:pt x="431" y="495"/>
                  </a:lnTo>
                  <a:lnTo>
                    <a:pt x="433" y="501"/>
                  </a:lnTo>
                  <a:lnTo>
                    <a:pt x="434" y="504"/>
                  </a:lnTo>
                  <a:lnTo>
                    <a:pt x="434" y="507"/>
                  </a:lnTo>
                  <a:lnTo>
                    <a:pt x="434" y="509"/>
                  </a:lnTo>
                  <a:lnTo>
                    <a:pt x="433" y="512"/>
                  </a:lnTo>
                  <a:lnTo>
                    <a:pt x="432" y="514"/>
                  </a:lnTo>
                  <a:lnTo>
                    <a:pt x="430" y="517"/>
                  </a:lnTo>
                  <a:lnTo>
                    <a:pt x="427" y="519"/>
                  </a:lnTo>
                  <a:lnTo>
                    <a:pt x="423" y="521"/>
                  </a:lnTo>
                  <a:lnTo>
                    <a:pt x="419" y="523"/>
                  </a:lnTo>
                  <a:lnTo>
                    <a:pt x="413" y="525"/>
                  </a:lnTo>
                  <a:lnTo>
                    <a:pt x="142" y="525"/>
                  </a:lnTo>
                  <a:lnTo>
                    <a:pt x="142" y="327"/>
                  </a:lnTo>
                  <a:lnTo>
                    <a:pt x="138" y="317"/>
                  </a:lnTo>
                  <a:lnTo>
                    <a:pt x="134" y="311"/>
                  </a:lnTo>
                  <a:lnTo>
                    <a:pt x="132" y="309"/>
                  </a:lnTo>
                  <a:lnTo>
                    <a:pt x="129" y="308"/>
                  </a:lnTo>
                  <a:lnTo>
                    <a:pt x="127" y="307"/>
                  </a:lnTo>
                  <a:lnTo>
                    <a:pt x="124" y="307"/>
                  </a:lnTo>
                  <a:lnTo>
                    <a:pt x="121" y="308"/>
                  </a:lnTo>
                  <a:lnTo>
                    <a:pt x="118" y="309"/>
                  </a:lnTo>
                  <a:lnTo>
                    <a:pt x="112" y="312"/>
                  </a:lnTo>
                  <a:lnTo>
                    <a:pt x="106" y="316"/>
                  </a:lnTo>
                  <a:lnTo>
                    <a:pt x="98" y="321"/>
                  </a:lnTo>
                  <a:lnTo>
                    <a:pt x="83" y="331"/>
                  </a:lnTo>
                  <a:lnTo>
                    <a:pt x="79" y="333"/>
                  </a:lnTo>
                  <a:lnTo>
                    <a:pt x="76" y="336"/>
                  </a:lnTo>
                  <a:lnTo>
                    <a:pt x="72" y="338"/>
                  </a:lnTo>
                  <a:lnTo>
                    <a:pt x="68" y="339"/>
                  </a:lnTo>
                  <a:lnTo>
                    <a:pt x="59" y="342"/>
                  </a:lnTo>
                  <a:lnTo>
                    <a:pt x="55" y="342"/>
                  </a:lnTo>
                  <a:lnTo>
                    <a:pt x="51" y="342"/>
                  </a:lnTo>
                  <a:lnTo>
                    <a:pt x="47" y="341"/>
                  </a:lnTo>
                  <a:lnTo>
                    <a:pt x="43" y="340"/>
                  </a:lnTo>
                  <a:lnTo>
                    <a:pt x="38" y="338"/>
                  </a:lnTo>
                  <a:lnTo>
                    <a:pt x="34" y="336"/>
                  </a:lnTo>
                  <a:lnTo>
                    <a:pt x="26" y="329"/>
                  </a:lnTo>
                  <a:lnTo>
                    <a:pt x="22" y="325"/>
                  </a:lnTo>
                  <a:lnTo>
                    <a:pt x="19" y="321"/>
                  </a:lnTo>
                  <a:lnTo>
                    <a:pt x="12" y="313"/>
                  </a:lnTo>
                  <a:lnTo>
                    <a:pt x="10" y="308"/>
                  </a:lnTo>
                  <a:lnTo>
                    <a:pt x="8" y="304"/>
                  </a:lnTo>
                  <a:lnTo>
                    <a:pt x="4" y="293"/>
                  </a:lnTo>
                  <a:lnTo>
                    <a:pt x="3" y="287"/>
                  </a:lnTo>
                  <a:lnTo>
                    <a:pt x="2" y="282"/>
                  </a:lnTo>
                  <a:lnTo>
                    <a:pt x="1" y="272"/>
                  </a:lnTo>
                  <a:lnTo>
                    <a:pt x="0" y="261"/>
                  </a:lnTo>
                  <a:lnTo>
                    <a:pt x="1" y="250"/>
                  </a:lnTo>
                  <a:lnTo>
                    <a:pt x="3" y="240"/>
                  </a:lnTo>
                  <a:lnTo>
                    <a:pt x="6" y="229"/>
                  </a:lnTo>
                  <a:lnTo>
                    <a:pt x="8" y="224"/>
                  </a:lnTo>
                  <a:lnTo>
                    <a:pt x="10" y="219"/>
                  </a:lnTo>
                  <a:lnTo>
                    <a:pt x="14" y="210"/>
                  </a:lnTo>
                  <a:lnTo>
                    <a:pt x="18" y="206"/>
                  </a:lnTo>
                  <a:lnTo>
                    <a:pt x="21" y="202"/>
                  </a:lnTo>
                  <a:lnTo>
                    <a:pt x="27" y="195"/>
                  </a:lnTo>
                  <a:lnTo>
                    <a:pt x="31" y="192"/>
                  </a:lnTo>
                  <a:lnTo>
                    <a:pt x="35" y="190"/>
                  </a:lnTo>
                  <a:lnTo>
                    <a:pt x="40" y="187"/>
                  </a:lnTo>
                  <a:lnTo>
                    <a:pt x="44" y="185"/>
                  </a:lnTo>
                  <a:lnTo>
                    <a:pt x="49" y="184"/>
                  </a:lnTo>
                  <a:lnTo>
                    <a:pt x="53" y="183"/>
                  </a:lnTo>
                  <a:lnTo>
                    <a:pt x="57" y="183"/>
                  </a:lnTo>
                  <a:lnTo>
                    <a:pt x="61" y="183"/>
                  </a:lnTo>
                  <a:lnTo>
                    <a:pt x="66" y="184"/>
                  </a:lnTo>
                  <a:lnTo>
                    <a:pt x="70" y="185"/>
                  </a:lnTo>
                  <a:lnTo>
                    <a:pt x="78" y="189"/>
                  </a:lnTo>
                  <a:lnTo>
                    <a:pt x="85" y="193"/>
                  </a:lnTo>
                  <a:lnTo>
                    <a:pt x="92" y="198"/>
                  </a:lnTo>
                  <a:lnTo>
                    <a:pt x="99" y="203"/>
                  </a:lnTo>
                  <a:lnTo>
                    <a:pt x="107" y="207"/>
                  </a:lnTo>
                  <a:lnTo>
                    <a:pt x="113" y="211"/>
                  </a:lnTo>
                  <a:lnTo>
                    <a:pt x="119" y="214"/>
                  </a:lnTo>
                  <a:lnTo>
                    <a:pt x="121" y="215"/>
                  </a:lnTo>
                  <a:lnTo>
                    <a:pt x="124" y="215"/>
                  </a:lnTo>
                  <a:lnTo>
                    <a:pt x="127" y="215"/>
                  </a:lnTo>
                  <a:lnTo>
                    <a:pt x="129" y="214"/>
                  </a:lnTo>
                  <a:lnTo>
                    <a:pt x="132" y="213"/>
                  </a:lnTo>
                  <a:lnTo>
                    <a:pt x="134" y="211"/>
                  </a:lnTo>
                  <a:lnTo>
                    <a:pt x="138" y="205"/>
                  </a:lnTo>
                  <a:lnTo>
                    <a:pt x="140" y="201"/>
                  </a:lnTo>
                  <a:lnTo>
                    <a:pt x="142" y="196"/>
                  </a:lnTo>
                  <a:lnTo>
                    <a:pt x="142" y="0"/>
                  </a:lnTo>
                  <a:lnTo>
                    <a:pt x="822" y="0"/>
                  </a:lnTo>
                  <a:lnTo>
                    <a:pt x="822" y="525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accent6"/>
              </a:solidFill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792000" tIns="36000" rIns="72000" bIns="36000" anchor="ctr" anchorCtr="0"/>
            <a:lstStyle/>
            <a:p>
              <a:pPr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ru-RU" sz="2400" dirty="0">
                <a:solidFill>
                  <a:schemeClr val="accent6"/>
                </a:solidFill>
                <a:latin typeface="Calibri" pitchFamily="34" charset="0"/>
                <a:cs typeface="Calibri" pitchFamily="34" charset="0"/>
              </a:endParaRPr>
            </a:p>
          </p:txBody>
        </p:sp>
      </p:grpSp>
      <p:sp>
        <p:nvSpPr>
          <p:cNvPr id="32" name="шторка 1">
            <a:extLst>
              <a:ext uri="{FF2B5EF4-FFF2-40B4-BE49-F238E27FC236}">
                <a16:creationId xmlns:a16="http://schemas.microsoft.com/office/drawing/2014/main" id="{0AF1F30D-8B12-4943-89C7-66AB751DCB9B}"/>
              </a:ext>
            </a:extLst>
          </p:cNvPr>
          <p:cNvSpPr/>
          <p:nvPr/>
        </p:nvSpPr>
        <p:spPr>
          <a:xfrm>
            <a:off x="5950850" y="1797644"/>
            <a:ext cx="2885577" cy="2509086"/>
          </a:xfrm>
          <a:prstGeom prst="rect">
            <a:avLst/>
          </a:prstGeom>
          <a:solidFill>
            <a:srgbClr val="F8CBAD">
              <a:alpha val="40000"/>
            </a:srgbClr>
          </a:solidFill>
          <a:ln>
            <a:solidFill>
              <a:srgbClr val="F8CB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/>
          </a:p>
        </p:txBody>
      </p:sp>
      <p:sp>
        <p:nvSpPr>
          <p:cNvPr id="34" name="шторка 3">
            <a:extLst>
              <a:ext uri="{FF2B5EF4-FFF2-40B4-BE49-F238E27FC236}">
                <a16:creationId xmlns:a16="http://schemas.microsoft.com/office/drawing/2014/main" id="{C8B25DA6-798B-4BDE-93D2-5EA220B3C7AC}"/>
              </a:ext>
            </a:extLst>
          </p:cNvPr>
          <p:cNvSpPr/>
          <p:nvPr/>
        </p:nvSpPr>
        <p:spPr>
          <a:xfrm>
            <a:off x="5945263" y="4306729"/>
            <a:ext cx="2870355" cy="2509085"/>
          </a:xfrm>
          <a:prstGeom prst="rect">
            <a:avLst/>
          </a:prstGeom>
          <a:solidFill>
            <a:srgbClr val="F8CBAD">
              <a:alpha val="40000"/>
            </a:srgbClr>
          </a:solidFill>
          <a:ln>
            <a:solidFill>
              <a:srgbClr val="F8CB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/>
          </a:p>
        </p:txBody>
      </p:sp>
      <p:sp>
        <p:nvSpPr>
          <p:cNvPr id="35" name="шторка 4">
            <a:extLst>
              <a:ext uri="{FF2B5EF4-FFF2-40B4-BE49-F238E27FC236}">
                <a16:creationId xmlns:a16="http://schemas.microsoft.com/office/drawing/2014/main" id="{36FABCF5-609E-4D9A-8232-F41B6E8DEB3F}"/>
              </a:ext>
            </a:extLst>
          </p:cNvPr>
          <p:cNvSpPr/>
          <p:nvPr/>
        </p:nvSpPr>
        <p:spPr>
          <a:xfrm>
            <a:off x="8815619" y="4306729"/>
            <a:ext cx="2932292" cy="2509085"/>
          </a:xfrm>
          <a:prstGeom prst="rect">
            <a:avLst/>
          </a:prstGeom>
          <a:solidFill>
            <a:srgbClr val="F8CBAD">
              <a:alpha val="40000"/>
            </a:srgbClr>
          </a:solidFill>
          <a:ln>
            <a:solidFill>
              <a:srgbClr val="F8CB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/>
          </a:p>
        </p:txBody>
      </p:sp>
      <p:sp>
        <p:nvSpPr>
          <p:cNvPr id="33" name="шторка 2">
            <a:extLst>
              <a:ext uri="{FF2B5EF4-FFF2-40B4-BE49-F238E27FC236}">
                <a16:creationId xmlns:a16="http://schemas.microsoft.com/office/drawing/2014/main" id="{072CAC27-83FB-42F6-A039-2E666C53E75F}"/>
              </a:ext>
            </a:extLst>
          </p:cNvPr>
          <p:cNvSpPr/>
          <p:nvPr/>
        </p:nvSpPr>
        <p:spPr>
          <a:xfrm>
            <a:off x="8836427" y="1797644"/>
            <a:ext cx="2911484" cy="2509086"/>
          </a:xfrm>
          <a:prstGeom prst="rect">
            <a:avLst/>
          </a:prstGeom>
          <a:solidFill>
            <a:srgbClr val="F8CBAD">
              <a:alpha val="40000"/>
            </a:srgbClr>
          </a:solidFill>
          <a:ln>
            <a:solidFill>
              <a:srgbClr val="F8CB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/>
          </a:p>
        </p:txBody>
      </p:sp>
      <p:pic>
        <p:nvPicPr>
          <p:cNvPr id="78" name="бабочка появляется задание">
            <a:extLst>
              <a:ext uri="{FF2B5EF4-FFF2-40B4-BE49-F238E27FC236}">
                <a16:creationId xmlns:a16="http://schemas.microsoft.com/office/drawing/2014/main" id="{7065B3CC-ED09-4AFA-9F74-565A239CBB6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401511">
            <a:off x="449876" y="412189"/>
            <a:ext cx="1045646" cy="804816"/>
          </a:xfrm>
          <a:prstGeom prst="rect">
            <a:avLst/>
          </a:prstGeom>
        </p:spPr>
      </p:pic>
      <p:sp>
        <p:nvSpPr>
          <p:cNvPr id="79" name="солнышко переход на 4 слайд">
            <a:hlinkClick r:id="rId5" action="ppaction://hlinksldjump"/>
            <a:extLst>
              <a:ext uri="{FF2B5EF4-FFF2-40B4-BE49-F238E27FC236}">
                <a16:creationId xmlns:a16="http://schemas.microsoft.com/office/drawing/2014/main" id="{85F2C75E-5BFF-4840-BE68-DDF2F9796568}"/>
              </a:ext>
            </a:extLst>
          </p:cNvPr>
          <p:cNvSpPr/>
          <p:nvPr/>
        </p:nvSpPr>
        <p:spPr>
          <a:xfrm>
            <a:off x="11058495" y="285533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смайл переход на следующий слайд">
            <a:hlinkClick r:id="rId6" action="ppaction://hlinksldjump"/>
            <a:extLst>
              <a:ext uri="{FF2B5EF4-FFF2-40B4-BE49-F238E27FC236}">
                <a16:creationId xmlns:a16="http://schemas.microsoft.com/office/drawing/2014/main" id="{92EA881D-FC79-4B76-985D-F75A7912C5EC}"/>
              </a:ext>
            </a:extLst>
          </p:cNvPr>
          <p:cNvSpPr/>
          <p:nvPr/>
        </p:nvSpPr>
        <p:spPr>
          <a:xfrm>
            <a:off x="11360396" y="6124408"/>
            <a:ext cx="678093" cy="609600"/>
          </a:xfrm>
          <a:prstGeom prst="smileyFace">
            <a:avLst>
              <a:gd name="adj" fmla="val 465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омоги Маше собрать паззл">
            <a:extLst>
              <a:ext uri="{FF2B5EF4-FFF2-40B4-BE49-F238E27FC236}">
                <a16:creationId xmlns:a16="http://schemas.microsoft.com/office/drawing/2014/main" id="{708614B7-B335-4718-ACD7-F324FAB643E4}"/>
              </a:ext>
            </a:extLst>
          </p:cNvPr>
          <p:cNvSpPr/>
          <p:nvPr/>
        </p:nvSpPr>
        <p:spPr>
          <a:xfrm>
            <a:off x="5029735" y="68842"/>
            <a:ext cx="2211005" cy="1347782"/>
          </a:xfrm>
          <a:prstGeom prst="horizontalScroll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Помоги Маше собрать паззл по образцу </a:t>
            </a:r>
          </a:p>
        </p:txBody>
      </p:sp>
      <p:pic>
        <p:nvPicPr>
          <p:cNvPr id="75" name="картинка  4">
            <a:extLst>
              <a:ext uri="{FF2B5EF4-FFF2-40B4-BE49-F238E27FC236}">
                <a16:creationId xmlns:a16="http://schemas.microsoft.com/office/drawing/2014/main" id="{D92C4061-71CC-4FBA-9DE1-2960A34828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364" t="38778" r="348" b="6667"/>
          <a:stretch/>
        </p:blipFill>
        <p:spPr>
          <a:xfrm>
            <a:off x="343728" y="3579619"/>
            <a:ext cx="3522791" cy="3162640"/>
          </a:xfrm>
          <a:custGeom>
            <a:avLst/>
            <a:gdLst>
              <a:gd name="connsiteX0" fmla="*/ 2014248 w 3522791"/>
              <a:gd name="connsiteY0" fmla="*/ 0 h 3162640"/>
              <a:gd name="connsiteX1" fmla="*/ 2044248 w 3522791"/>
              <a:gd name="connsiteY1" fmla="*/ 0 h 3162640"/>
              <a:gd name="connsiteX2" fmla="*/ 2078533 w 3522791"/>
              <a:gd name="connsiteY2" fmla="*/ 0 h 3162640"/>
              <a:gd name="connsiteX3" fmla="*/ 2108532 w 3522791"/>
              <a:gd name="connsiteY3" fmla="*/ 0 h 3162640"/>
              <a:gd name="connsiteX4" fmla="*/ 2138531 w 3522791"/>
              <a:gd name="connsiteY4" fmla="*/ 4776 h 3162640"/>
              <a:gd name="connsiteX5" fmla="*/ 2168531 w 3522791"/>
              <a:gd name="connsiteY5" fmla="*/ 9552 h 3162640"/>
              <a:gd name="connsiteX6" fmla="*/ 2198530 w 3522791"/>
              <a:gd name="connsiteY6" fmla="*/ 19104 h 3162640"/>
              <a:gd name="connsiteX7" fmla="*/ 2228530 w 3522791"/>
              <a:gd name="connsiteY7" fmla="*/ 28655 h 3162640"/>
              <a:gd name="connsiteX8" fmla="*/ 2249958 w 3522791"/>
              <a:gd name="connsiteY8" fmla="*/ 38207 h 3162640"/>
              <a:gd name="connsiteX9" fmla="*/ 2262815 w 3522791"/>
              <a:gd name="connsiteY9" fmla="*/ 42983 h 3162640"/>
              <a:gd name="connsiteX10" fmla="*/ 2288529 w 3522791"/>
              <a:gd name="connsiteY10" fmla="*/ 62086 h 3162640"/>
              <a:gd name="connsiteX11" fmla="*/ 2314242 w 3522791"/>
              <a:gd name="connsiteY11" fmla="*/ 81190 h 3162640"/>
              <a:gd name="connsiteX12" fmla="*/ 2335671 w 3522791"/>
              <a:gd name="connsiteY12" fmla="*/ 100293 h 3162640"/>
              <a:gd name="connsiteX13" fmla="*/ 2348527 w 3522791"/>
              <a:gd name="connsiteY13" fmla="*/ 114621 h 3162640"/>
              <a:gd name="connsiteX14" fmla="*/ 2357099 w 3522791"/>
              <a:gd name="connsiteY14" fmla="*/ 124173 h 3162640"/>
              <a:gd name="connsiteX15" fmla="*/ 2378527 w 3522791"/>
              <a:gd name="connsiteY15" fmla="*/ 152828 h 3162640"/>
              <a:gd name="connsiteX16" fmla="*/ 2391384 w 3522791"/>
              <a:gd name="connsiteY16" fmla="*/ 176707 h 3162640"/>
              <a:gd name="connsiteX17" fmla="*/ 2399955 w 3522791"/>
              <a:gd name="connsiteY17" fmla="*/ 200586 h 3162640"/>
              <a:gd name="connsiteX18" fmla="*/ 2404241 w 3522791"/>
              <a:gd name="connsiteY18" fmla="*/ 229242 h 3162640"/>
              <a:gd name="connsiteX19" fmla="*/ 2404241 w 3522791"/>
              <a:gd name="connsiteY19" fmla="*/ 262673 h 3162640"/>
              <a:gd name="connsiteX20" fmla="*/ 2399955 w 3522791"/>
              <a:gd name="connsiteY20" fmla="*/ 291328 h 3162640"/>
              <a:gd name="connsiteX21" fmla="*/ 2395669 w 3522791"/>
              <a:gd name="connsiteY21" fmla="*/ 305656 h 3162640"/>
              <a:gd name="connsiteX22" fmla="*/ 2391384 w 3522791"/>
              <a:gd name="connsiteY22" fmla="*/ 324759 h 3162640"/>
              <a:gd name="connsiteX23" fmla="*/ 2374241 w 3522791"/>
              <a:gd name="connsiteY23" fmla="*/ 358190 h 3162640"/>
              <a:gd name="connsiteX24" fmla="*/ 2365670 w 3522791"/>
              <a:gd name="connsiteY24" fmla="*/ 377293 h 3162640"/>
              <a:gd name="connsiteX25" fmla="*/ 2357099 w 3522791"/>
              <a:gd name="connsiteY25" fmla="*/ 396397 h 3162640"/>
              <a:gd name="connsiteX26" fmla="*/ 2314242 w 3522791"/>
              <a:gd name="connsiteY26" fmla="*/ 458483 h 3162640"/>
              <a:gd name="connsiteX27" fmla="*/ 2288529 w 3522791"/>
              <a:gd name="connsiteY27" fmla="*/ 506242 h 3162640"/>
              <a:gd name="connsiteX28" fmla="*/ 2275672 w 3522791"/>
              <a:gd name="connsiteY28" fmla="*/ 530121 h 3162640"/>
              <a:gd name="connsiteX29" fmla="*/ 2267100 w 3522791"/>
              <a:gd name="connsiteY29" fmla="*/ 549225 h 3162640"/>
              <a:gd name="connsiteX30" fmla="*/ 2258529 w 3522791"/>
              <a:gd name="connsiteY30" fmla="*/ 568328 h 3162640"/>
              <a:gd name="connsiteX31" fmla="*/ 2258529 w 3522791"/>
              <a:gd name="connsiteY31" fmla="*/ 587432 h 3162640"/>
              <a:gd name="connsiteX32" fmla="*/ 2258529 w 3522791"/>
              <a:gd name="connsiteY32" fmla="*/ 606535 h 3162640"/>
              <a:gd name="connsiteX33" fmla="*/ 2258529 w 3522791"/>
              <a:gd name="connsiteY33" fmla="*/ 616087 h 3162640"/>
              <a:gd name="connsiteX34" fmla="*/ 2262815 w 3522791"/>
              <a:gd name="connsiteY34" fmla="*/ 620863 h 3162640"/>
              <a:gd name="connsiteX35" fmla="*/ 2271386 w 3522791"/>
              <a:gd name="connsiteY35" fmla="*/ 630414 h 3162640"/>
              <a:gd name="connsiteX36" fmla="*/ 2275672 w 3522791"/>
              <a:gd name="connsiteY36" fmla="*/ 639966 h 3162640"/>
              <a:gd name="connsiteX37" fmla="*/ 2292814 w 3522791"/>
              <a:gd name="connsiteY37" fmla="*/ 654294 h 3162640"/>
              <a:gd name="connsiteX38" fmla="*/ 2305671 w 3522791"/>
              <a:gd name="connsiteY38" fmla="*/ 659070 h 3162640"/>
              <a:gd name="connsiteX39" fmla="*/ 2318528 w 3522791"/>
              <a:gd name="connsiteY39" fmla="*/ 668621 h 3162640"/>
              <a:gd name="connsiteX40" fmla="*/ 2348527 w 3522791"/>
              <a:gd name="connsiteY40" fmla="*/ 678173 h 3162640"/>
              <a:gd name="connsiteX41" fmla="*/ 3522791 w 3522791"/>
              <a:gd name="connsiteY41" fmla="*/ 678173 h 3162640"/>
              <a:gd name="connsiteX42" fmla="*/ 3522791 w 3522791"/>
              <a:gd name="connsiteY42" fmla="*/ 3162640 h 3162640"/>
              <a:gd name="connsiteX43" fmla="*/ 608560 w 3522791"/>
              <a:gd name="connsiteY43" fmla="*/ 3162640 h 3162640"/>
              <a:gd name="connsiteX44" fmla="*/ 608560 w 3522791"/>
              <a:gd name="connsiteY44" fmla="*/ 2244657 h 3162640"/>
              <a:gd name="connsiteX45" fmla="*/ 591418 w 3522791"/>
              <a:gd name="connsiteY45" fmla="*/ 2196898 h 3162640"/>
              <a:gd name="connsiteX46" fmla="*/ 582846 w 3522791"/>
              <a:gd name="connsiteY46" fmla="*/ 2177795 h 3162640"/>
              <a:gd name="connsiteX47" fmla="*/ 574275 w 3522791"/>
              <a:gd name="connsiteY47" fmla="*/ 2168243 h 3162640"/>
              <a:gd name="connsiteX48" fmla="*/ 565704 w 3522791"/>
              <a:gd name="connsiteY48" fmla="*/ 2153915 h 3162640"/>
              <a:gd name="connsiteX49" fmla="*/ 552847 w 3522791"/>
              <a:gd name="connsiteY49" fmla="*/ 2149139 h 3162640"/>
              <a:gd name="connsiteX50" fmla="*/ 544276 w 3522791"/>
              <a:gd name="connsiteY50" fmla="*/ 2144364 h 3162640"/>
              <a:gd name="connsiteX51" fmla="*/ 531419 w 3522791"/>
              <a:gd name="connsiteY51" fmla="*/ 2144364 h 3162640"/>
              <a:gd name="connsiteX52" fmla="*/ 518562 w 3522791"/>
              <a:gd name="connsiteY52" fmla="*/ 2149139 h 3162640"/>
              <a:gd name="connsiteX53" fmla="*/ 505705 w 3522791"/>
              <a:gd name="connsiteY53" fmla="*/ 2153915 h 3162640"/>
              <a:gd name="connsiteX54" fmla="*/ 479991 w 3522791"/>
              <a:gd name="connsiteY54" fmla="*/ 2168243 h 3162640"/>
              <a:gd name="connsiteX55" fmla="*/ 454277 w 3522791"/>
              <a:gd name="connsiteY55" fmla="*/ 2187346 h 3162640"/>
              <a:gd name="connsiteX56" fmla="*/ 419992 w 3522791"/>
              <a:gd name="connsiteY56" fmla="*/ 2211226 h 3162640"/>
              <a:gd name="connsiteX57" fmla="*/ 355708 w 3522791"/>
              <a:gd name="connsiteY57" fmla="*/ 2258984 h 3162640"/>
              <a:gd name="connsiteX58" fmla="*/ 321423 w 3522791"/>
              <a:gd name="connsiteY58" fmla="*/ 2282864 h 3162640"/>
              <a:gd name="connsiteX59" fmla="*/ 308566 w 3522791"/>
              <a:gd name="connsiteY59" fmla="*/ 2292415 h 3162640"/>
              <a:gd name="connsiteX60" fmla="*/ 291423 w 3522791"/>
              <a:gd name="connsiteY60" fmla="*/ 2297191 h 3162640"/>
              <a:gd name="connsiteX61" fmla="*/ 252853 w 3522791"/>
              <a:gd name="connsiteY61" fmla="*/ 2311519 h 3162640"/>
              <a:gd name="connsiteX62" fmla="*/ 235710 w 3522791"/>
              <a:gd name="connsiteY62" fmla="*/ 2311519 h 3162640"/>
              <a:gd name="connsiteX63" fmla="*/ 218567 w 3522791"/>
              <a:gd name="connsiteY63" fmla="*/ 2311519 h 3162640"/>
              <a:gd name="connsiteX64" fmla="*/ 201425 w 3522791"/>
              <a:gd name="connsiteY64" fmla="*/ 2306743 h 3162640"/>
              <a:gd name="connsiteX65" fmla="*/ 179997 w 3522791"/>
              <a:gd name="connsiteY65" fmla="*/ 2301967 h 3162640"/>
              <a:gd name="connsiteX66" fmla="*/ 162854 w 3522791"/>
              <a:gd name="connsiteY66" fmla="*/ 2292415 h 3162640"/>
              <a:gd name="connsiteX67" fmla="*/ 145712 w 3522791"/>
              <a:gd name="connsiteY67" fmla="*/ 2282864 h 3162640"/>
              <a:gd name="connsiteX68" fmla="*/ 111427 w 3522791"/>
              <a:gd name="connsiteY68" fmla="*/ 2249433 h 3162640"/>
              <a:gd name="connsiteX69" fmla="*/ 94284 w 3522791"/>
              <a:gd name="connsiteY69" fmla="*/ 2230329 h 3162640"/>
              <a:gd name="connsiteX70" fmla="*/ 81427 w 3522791"/>
              <a:gd name="connsiteY70" fmla="*/ 2211226 h 3162640"/>
              <a:gd name="connsiteX71" fmla="*/ 51428 w 3522791"/>
              <a:gd name="connsiteY71" fmla="*/ 2173019 h 3162640"/>
              <a:gd name="connsiteX72" fmla="*/ 42856 w 3522791"/>
              <a:gd name="connsiteY72" fmla="*/ 2149139 h 3162640"/>
              <a:gd name="connsiteX73" fmla="*/ 34285 w 3522791"/>
              <a:gd name="connsiteY73" fmla="*/ 2130036 h 3162640"/>
              <a:gd name="connsiteX74" fmla="*/ 17143 w 3522791"/>
              <a:gd name="connsiteY74" fmla="*/ 2077501 h 3162640"/>
              <a:gd name="connsiteX75" fmla="*/ 12857 w 3522791"/>
              <a:gd name="connsiteY75" fmla="*/ 2048846 h 3162640"/>
              <a:gd name="connsiteX76" fmla="*/ 8571 w 3522791"/>
              <a:gd name="connsiteY76" fmla="*/ 2024967 h 3162640"/>
              <a:gd name="connsiteX77" fmla="*/ 4286 w 3522791"/>
              <a:gd name="connsiteY77" fmla="*/ 1977208 h 3162640"/>
              <a:gd name="connsiteX78" fmla="*/ 0 w 3522791"/>
              <a:gd name="connsiteY78" fmla="*/ 1924674 h 3162640"/>
              <a:gd name="connsiteX79" fmla="*/ 4286 w 3522791"/>
              <a:gd name="connsiteY79" fmla="*/ 1872139 h 3162640"/>
              <a:gd name="connsiteX80" fmla="*/ 12857 w 3522791"/>
              <a:gd name="connsiteY80" fmla="*/ 1824381 h 3162640"/>
              <a:gd name="connsiteX81" fmla="*/ 25714 w 3522791"/>
              <a:gd name="connsiteY81" fmla="*/ 1771846 h 3162640"/>
              <a:gd name="connsiteX82" fmla="*/ 30000 w 3522791"/>
              <a:gd name="connsiteY82" fmla="*/ 1747967 h 3162640"/>
              <a:gd name="connsiteX83" fmla="*/ 38571 w 3522791"/>
              <a:gd name="connsiteY83" fmla="*/ 1724087 h 3162640"/>
              <a:gd name="connsiteX84" fmla="*/ 59999 w 3522791"/>
              <a:gd name="connsiteY84" fmla="*/ 1681105 h 3162640"/>
              <a:gd name="connsiteX85" fmla="*/ 77142 w 3522791"/>
              <a:gd name="connsiteY85" fmla="*/ 1662001 h 3162640"/>
              <a:gd name="connsiteX86" fmla="*/ 89998 w 3522791"/>
              <a:gd name="connsiteY86" fmla="*/ 1642898 h 3162640"/>
              <a:gd name="connsiteX87" fmla="*/ 115712 w 3522791"/>
              <a:gd name="connsiteY87" fmla="*/ 1609467 h 3162640"/>
              <a:gd name="connsiteX88" fmla="*/ 132855 w 3522791"/>
              <a:gd name="connsiteY88" fmla="*/ 1595139 h 3162640"/>
              <a:gd name="connsiteX89" fmla="*/ 149997 w 3522791"/>
              <a:gd name="connsiteY89" fmla="*/ 1585587 h 3162640"/>
              <a:gd name="connsiteX90" fmla="*/ 167140 w 3522791"/>
              <a:gd name="connsiteY90" fmla="*/ 1571260 h 3162640"/>
              <a:gd name="connsiteX91" fmla="*/ 188568 w 3522791"/>
              <a:gd name="connsiteY91" fmla="*/ 1561708 h 3162640"/>
              <a:gd name="connsiteX92" fmla="*/ 205711 w 3522791"/>
              <a:gd name="connsiteY92" fmla="*/ 1556932 h 3162640"/>
              <a:gd name="connsiteX93" fmla="*/ 227139 w 3522791"/>
              <a:gd name="connsiteY93" fmla="*/ 1552156 h 3162640"/>
              <a:gd name="connsiteX94" fmla="*/ 244281 w 3522791"/>
              <a:gd name="connsiteY94" fmla="*/ 1552156 h 3162640"/>
              <a:gd name="connsiteX95" fmla="*/ 261424 w 3522791"/>
              <a:gd name="connsiteY95" fmla="*/ 1552156 h 3162640"/>
              <a:gd name="connsiteX96" fmla="*/ 282852 w 3522791"/>
              <a:gd name="connsiteY96" fmla="*/ 1556932 h 3162640"/>
              <a:gd name="connsiteX97" fmla="*/ 299995 w 3522791"/>
              <a:gd name="connsiteY97" fmla="*/ 1561708 h 3162640"/>
              <a:gd name="connsiteX98" fmla="*/ 329994 w 3522791"/>
              <a:gd name="connsiteY98" fmla="*/ 1580812 h 3162640"/>
              <a:gd name="connsiteX99" fmla="*/ 364279 w 3522791"/>
              <a:gd name="connsiteY99" fmla="*/ 1599915 h 3162640"/>
              <a:gd name="connsiteX100" fmla="*/ 394278 w 3522791"/>
              <a:gd name="connsiteY100" fmla="*/ 1623794 h 3162640"/>
              <a:gd name="connsiteX101" fmla="*/ 424278 w 3522791"/>
              <a:gd name="connsiteY101" fmla="*/ 1647674 h 3162640"/>
              <a:gd name="connsiteX102" fmla="*/ 458563 w 3522791"/>
              <a:gd name="connsiteY102" fmla="*/ 1666777 h 3162640"/>
              <a:gd name="connsiteX103" fmla="*/ 484277 w 3522791"/>
              <a:gd name="connsiteY103" fmla="*/ 1685881 h 3162640"/>
              <a:gd name="connsiteX104" fmla="*/ 509991 w 3522791"/>
              <a:gd name="connsiteY104" fmla="*/ 1700208 h 3162640"/>
              <a:gd name="connsiteX105" fmla="*/ 518562 w 3522791"/>
              <a:gd name="connsiteY105" fmla="*/ 1704984 h 3162640"/>
              <a:gd name="connsiteX106" fmla="*/ 531419 w 3522791"/>
              <a:gd name="connsiteY106" fmla="*/ 1704984 h 3162640"/>
              <a:gd name="connsiteX107" fmla="*/ 552847 w 3522791"/>
              <a:gd name="connsiteY107" fmla="*/ 1700208 h 3162640"/>
              <a:gd name="connsiteX108" fmla="*/ 565704 w 3522791"/>
              <a:gd name="connsiteY108" fmla="*/ 1695432 h 3162640"/>
              <a:gd name="connsiteX109" fmla="*/ 574275 w 3522791"/>
              <a:gd name="connsiteY109" fmla="*/ 1685881 h 3162640"/>
              <a:gd name="connsiteX110" fmla="*/ 582846 w 3522791"/>
              <a:gd name="connsiteY110" fmla="*/ 1671553 h 3162640"/>
              <a:gd name="connsiteX111" fmla="*/ 591418 w 3522791"/>
              <a:gd name="connsiteY111" fmla="*/ 1657225 h 3162640"/>
              <a:gd name="connsiteX112" fmla="*/ 599989 w 3522791"/>
              <a:gd name="connsiteY112" fmla="*/ 1638122 h 3162640"/>
              <a:gd name="connsiteX113" fmla="*/ 608560 w 3522791"/>
              <a:gd name="connsiteY113" fmla="*/ 1614243 h 3162640"/>
              <a:gd name="connsiteX114" fmla="*/ 608560 w 3522791"/>
              <a:gd name="connsiteY114" fmla="*/ 678173 h 3162640"/>
              <a:gd name="connsiteX115" fmla="*/ 1774253 w 3522791"/>
              <a:gd name="connsiteY115" fmla="*/ 678173 h 3162640"/>
              <a:gd name="connsiteX116" fmla="*/ 1804252 w 3522791"/>
              <a:gd name="connsiteY116" fmla="*/ 663845 h 3162640"/>
              <a:gd name="connsiteX117" fmla="*/ 1825680 w 3522791"/>
              <a:gd name="connsiteY117" fmla="*/ 654294 h 3162640"/>
              <a:gd name="connsiteX118" fmla="*/ 1842823 w 3522791"/>
              <a:gd name="connsiteY118" fmla="*/ 639966 h 3162640"/>
              <a:gd name="connsiteX119" fmla="*/ 1851394 w 3522791"/>
              <a:gd name="connsiteY119" fmla="*/ 620863 h 3162640"/>
              <a:gd name="connsiteX120" fmla="*/ 1859965 w 3522791"/>
              <a:gd name="connsiteY120" fmla="*/ 606535 h 3162640"/>
              <a:gd name="connsiteX121" fmla="*/ 1864251 w 3522791"/>
              <a:gd name="connsiteY121" fmla="*/ 587432 h 3162640"/>
              <a:gd name="connsiteX122" fmla="*/ 1859965 w 3522791"/>
              <a:gd name="connsiteY122" fmla="*/ 573104 h 3162640"/>
              <a:gd name="connsiteX123" fmla="*/ 1855680 w 3522791"/>
              <a:gd name="connsiteY123" fmla="*/ 554001 h 3162640"/>
              <a:gd name="connsiteX124" fmla="*/ 1838537 w 3522791"/>
              <a:gd name="connsiteY124" fmla="*/ 515794 h 3162640"/>
              <a:gd name="connsiteX125" fmla="*/ 1817109 w 3522791"/>
              <a:gd name="connsiteY125" fmla="*/ 477587 h 3162640"/>
              <a:gd name="connsiteX126" fmla="*/ 1791395 w 3522791"/>
              <a:gd name="connsiteY126" fmla="*/ 439380 h 3162640"/>
              <a:gd name="connsiteX127" fmla="*/ 1769967 w 3522791"/>
              <a:gd name="connsiteY127" fmla="*/ 401173 h 3162640"/>
              <a:gd name="connsiteX128" fmla="*/ 1752824 w 3522791"/>
              <a:gd name="connsiteY128" fmla="*/ 367742 h 3162640"/>
              <a:gd name="connsiteX129" fmla="*/ 1739968 w 3522791"/>
              <a:gd name="connsiteY129" fmla="*/ 339087 h 3162640"/>
              <a:gd name="connsiteX130" fmla="*/ 1735682 w 3522791"/>
              <a:gd name="connsiteY130" fmla="*/ 319983 h 3162640"/>
              <a:gd name="connsiteX131" fmla="*/ 1731396 w 3522791"/>
              <a:gd name="connsiteY131" fmla="*/ 305656 h 3162640"/>
              <a:gd name="connsiteX132" fmla="*/ 1727111 w 3522791"/>
              <a:gd name="connsiteY132" fmla="*/ 277000 h 3162640"/>
              <a:gd name="connsiteX133" fmla="*/ 1727111 w 3522791"/>
              <a:gd name="connsiteY133" fmla="*/ 248345 h 3162640"/>
              <a:gd name="connsiteX134" fmla="*/ 1731396 w 3522791"/>
              <a:gd name="connsiteY134" fmla="*/ 219690 h 3162640"/>
              <a:gd name="connsiteX135" fmla="*/ 1739968 w 3522791"/>
              <a:gd name="connsiteY135" fmla="*/ 186259 h 3162640"/>
              <a:gd name="connsiteX136" fmla="*/ 1748539 w 3522791"/>
              <a:gd name="connsiteY136" fmla="*/ 162380 h 3162640"/>
              <a:gd name="connsiteX137" fmla="*/ 1761396 w 3522791"/>
              <a:gd name="connsiteY137" fmla="*/ 138500 h 3162640"/>
              <a:gd name="connsiteX138" fmla="*/ 1778538 w 3522791"/>
              <a:gd name="connsiteY138" fmla="*/ 119397 h 3162640"/>
              <a:gd name="connsiteX139" fmla="*/ 1795681 w 3522791"/>
              <a:gd name="connsiteY139" fmla="*/ 100293 h 3162640"/>
              <a:gd name="connsiteX140" fmla="*/ 1817109 w 3522791"/>
              <a:gd name="connsiteY140" fmla="*/ 81190 h 3162640"/>
              <a:gd name="connsiteX141" fmla="*/ 1842823 w 3522791"/>
              <a:gd name="connsiteY141" fmla="*/ 62086 h 3162640"/>
              <a:gd name="connsiteX142" fmla="*/ 1864251 w 3522791"/>
              <a:gd name="connsiteY142" fmla="*/ 47759 h 3162640"/>
              <a:gd name="connsiteX143" fmla="*/ 1898536 w 3522791"/>
              <a:gd name="connsiteY143" fmla="*/ 33431 h 3162640"/>
              <a:gd name="connsiteX144" fmla="*/ 1924250 w 3522791"/>
              <a:gd name="connsiteY144" fmla="*/ 23879 h 3162640"/>
              <a:gd name="connsiteX145" fmla="*/ 1954249 w 3522791"/>
              <a:gd name="connsiteY145" fmla="*/ 14328 h 3162640"/>
              <a:gd name="connsiteX146" fmla="*/ 1984249 w 3522791"/>
              <a:gd name="connsiteY146" fmla="*/ 4776 h 3162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</a:cxnLst>
            <a:rect l="l" t="t" r="r" b="b"/>
            <a:pathLst>
              <a:path w="3522791" h="3162640">
                <a:moveTo>
                  <a:pt x="2014248" y="0"/>
                </a:moveTo>
                <a:lnTo>
                  <a:pt x="2044248" y="0"/>
                </a:lnTo>
                <a:lnTo>
                  <a:pt x="2078533" y="0"/>
                </a:lnTo>
                <a:lnTo>
                  <a:pt x="2108532" y="0"/>
                </a:lnTo>
                <a:lnTo>
                  <a:pt x="2138531" y="4776"/>
                </a:lnTo>
                <a:lnTo>
                  <a:pt x="2168531" y="9552"/>
                </a:lnTo>
                <a:lnTo>
                  <a:pt x="2198530" y="19104"/>
                </a:lnTo>
                <a:lnTo>
                  <a:pt x="2228530" y="28655"/>
                </a:lnTo>
                <a:lnTo>
                  <a:pt x="2249958" y="38207"/>
                </a:lnTo>
                <a:lnTo>
                  <a:pt x="2262815" y="42983"/>
                </a:lnTo>
                <a:lnTo>
                  <a:pt x="2288529" y="62086"/>
                </a:lnTo>
                <a:lnTo>
                  <a:pt x="2314242" y="81190"/>
                </a:lnTo>
                <a:lnTo>
                  <a:pt x="2335671" y="100293"/>
                </a:lnTo>
                <a:lnTo>
                  <a:pt x="2348527" y="114621"/>
                </a:lnTo>
                <a:lnTo>
                  <a:pt x="2357099" y="124173"/>
                </a:lnTo>
                <a:lnTo>
                  <a:pt x="2378527" y="152828"/>
                </a:lnTo>
                <a:lnTo>
                  <a:pt x="2391384" y="176707"/>
                </a:lnTo>
                <a:lnTo>
                  <a:pt x="2399955" y="200586"/>
                </a:lnTo>
                <a:lnTo>
                  <a:pt x="2404241" y="229242"/>
                </a:lnTo>
                <a:lnTo>
                  <a:pt x="2404241" y="262673"/>
                </a:lnTo>
                <a:lnTo>
                  <a:pt x="2399955" y="291328"/>
                </a:lnTo>
                <a:lnTo>
                  <a:pt x="2395669" y="305656"/>
                </a:lnTo>
                <a:lnTo>
                  <a:pt x="2391384" y="324759"/>
                </a:lnTo>
                <a:lnTo>
                  <a:pt x="2374241" y="358190"/>
                </a:lnTo>
                <a:lnTo>
                  <a:pt x="2365670" y="377293"/>
                </a:lnTo>
                <a:lnTo>
                  <a:pt x="2357099" y="396397"/>
                </a:lnTo>
                <a:lnTo>
                  <a:pt x="2314242" y="458483"/>
                </a:lnTo>
                <a:lnTo>
                  <a:pt x="2288529" y="506242"/>
                </a:lnTo>
                <a:lnTo>
                  <a:pt x="2275672" y="530121"/>
                </a:lnTo>
                <a:lnTo>
                  <a:pt x="2267100" y="549225"/>
                </a:lnTo>
                <a:lnTo>
                  <a:pt x="2258529" y="568328"/>
                </a:lnTo>
                <a:lnTo>
                  <a:pt x="2258529" y="587432"/>
                </a:lnTo>
                <a:lnTo>
                  <a:pt x="2258529" y="606535"/>
                </a:lnTo>
                <a:lnTo>
                  <a:pt x="2258529" y="616087"/>
                </a:lnTo>
                <a:lnTo>
                  <a:pt x="2262815" y="620863"/>
                </a:lnTo>
                <a:lnTo>
                  <a:pt x="2271386" y="630414"/>
                </a:lnTo>
                <a:lnTo>
                  <a:pt x="2275672" y="639966"/>
                </a:lnTo>
                <a:lnTo>
                  <a:pt x="2292814" y="654294"/>
                </a:lnTo>
                <a:lnTo>
                  <a:pt x="2305671" y="659070"/>
                </a:lnTo>
                <a:lnTo>
                  <a:pt x="2318528" y="668621"/>
                </a:lnTo>
                <a:lnTo>
                  <a:pt x="2348527" y="678173"/>
                </a:lnTo>
                <a:lnTo>
                  <a:pt x="3522791" y="678173"/>
                </a:lnTo>
                <a:lnTo>
                  <a:pt x="3522791" y="3162640"/>
                </a:lnTo>
                <a:lnTo>
                  <a:pt x="608560" y="3162640"/>
                </a:lnTo>
                <a:lnTo>
                  <a:pt x="608560" y="2244657"/>
                </a:lnTo>
                <a:lnTo>
                  <a:pt x="591418" y="2196898"/>
                </a:lnTo>
                <a:lnTo>
                  <a:pt x="582846" y="2177795"/>
                </a:lnTo>
                <a:lnTo>
                  <a:pt x="574275" y="2168243"/>
                </a:lnTo>
                <a:lnTo>
                  <a:pt x="565704" y="2153915"/>
                </a:lnTo>
                <a:lnTo>
                  <a:pt x="552847" y="2149139"/>
                </a:lnTo>
                <a:lnTo>
                  <a:pt x="544276" y="2144364"/>
                </a:lnTo>
                <a:lnTo>
                  <a:pt x="531419" y="2144364"/>
                </a:lnTo>
                <a:lnTo>
                  <a:pt x="518562" y="2149139"/>
                </a:lnTo>
                <a:lnTo>
                  <a:pt x="505705" y="2153915"/>
                </a:lnTo>
                <a:lnTo>
                  <a:pt x="479991" y="2168243"/>
                </a:lnTo>
                <a:lnTo>
                  <a:pt x="454277" y="2187346"/>
                </a:lnTo>
                <a:lnTo>
                  <a:pt x="419992" y="2211226"/>
                </a:lnTo>
                <a:lnTo>
                  <a:pt x="355708" y="2258984"/>
                </a:lnTo>
                <a:lnTo>
                  <a:pt x="321423" y="2282864"/>
                </a:lnTo>
                <a:lnTo>
                  <a:pt x="308566" y="2292415"/>
                </a:lnTo>
                <a:lnTo>
                  <a:pt x="291423" y="2297191"/>
                </a:lnTo>
                <a:lnTo>
                  <a:pt x="252853" y="2311519"/>
                </a:lnTo>
                <a:lnTo>
                  <a:pt x="235710" y="2311519"/>
                </a:lnTo>
                <a:lnTo>
                  <a:pt x="218567" y="2311519"/>
                </a:lnTo>
                <a:lnTo>
                  <a:pt x="201425" y="2306743"/>
                </a:lnTo>
                <a:lnTo>
                  <a:pt x="179997" y="2301967"/>
                </a:lnTo>
                <a:lnTo>
                  <a:pt x="162854" y="2292415"/>
                </a:lnTo>
                <a:lnTo>
                  <a:pt x="145712" y="2282864"/>
                </a:lnTo>
                <a:lnTo>
                  <a:pt x="111427" y="2249433"/>
                </a:lnTo>
                <a:lnTo>
                  <a:pt x="94284" y="2230329"/>
                </a:lnTo>
                <a:lnTo>
                  <a:pt x="81427" y="2211226"/>
                </a:lnTo>
                <a:lnTo>
                  <a:pt x="51428" y="2173019"/>
                </a:lnTo>
                <a:lnTo>
                  <a:pt x="42856" y="2149139"/>
                </a:lnTo>
                <a:lnTo>
                  <a:pt x="34285" y="2130036"/>
                </a:lnTo>
                <a:lnTo>
                  <a:pt x="17143" y="2077501"/>
                </a:lnTo>
                <a:lnTo>
                  <a:pt x="12857" y="2048846"/>
                </a:lnTo>
                <a:lnTo>
                  <a:pt x="8571" y="2024967"/>
                </a:lnTo>
                <a:lnTo>
                  <a:pt x="4286" y="1977208"/>
                </a:lnTo>
                <a:lnTo>
                  <a:pt x="0" y="1924674"/>
                </a:lnTo>
                <a:lnTo>
                  <a:pt x="4286" y="1872139"/>
                </a:lnTo>
                <a:lnTo>
                  <a:pt x="12857" y="1824381"/>
                </a:lnTo>
                <a:lnTo>
                  <a:pt x="25714" y="1771846"/>
                </a:lnTo>
                <a:lnTo>
                  <a:pt x="30000" y="1747967"/>
                </a:lnTo>
                <a:lnTo>
                  <a:pt x="38571" y="1724087"/>
                </a:lnTo>
                <a:lnTo>
                  <a:pt x="59999" y="1681105"/>
                </a:lnTo>
                <a:lnTo>
                  <a:pt x="77142" y="1662001"/>
                </a:lnTo>
                <a:lnTo>
                  <a:pt x="89998" y="1642898"/>
                </a:lnTo>
                <a:lnTo>
                  <a:pt x="115712" y="1609467"/>
                </a:lnTo>
                <a:lnTo>
                  <a:pt x="132855" y="1595139"/>
                </a:lnTo>
                <a:lnTo>
                  <a:pt x="149997" y="1585587"/>
                </a:lnTo>
                <a:lnTo>
                  <a:pt x="167140" y="1571260"/>
                </a:lnTo>
                <a:lnTo>
                  <a:pt x="188568" y="1561708"/>
                </a:lnTo>
                <a:lnTo>
                  <a:pt x="205711" y="1556932"/>
                </a:lnTo>
                <a:lnTo>
                  <a:pt x="227139" y="1552156"/>
                </a:lnTo>
                <a:lnTo>
                  <a:pt x="244281" y="1552156"/>
                </a:lnTo>
                <a:lnTo>
                  <a:pt x="261424" y="1552156"/>
                </a:lnTo>
                <a:lnTo>
                  <a:pt x="282852" y="1556932"/>
                </a:lnTo>
                <a:lnTo>
                  <a:pt x="299995" y="1561708"/>
                </a:lnTo>
                <a:lnTo>
                  <a:pt x="329994" y="1580812"/>
                </a:lnTo>
                <a:lnTo>
                  <a:pt x="364279" y="1599915"/>
                </a:lnTo>
                <a:lnTo>
                  <a:pt x="394278" y="1623794"/>
                </a:lnTo>
                <a:lnTo>
                  <a:pt x="424278" y="1647674"/>
                </a:lnTo>
                <a:lnTo>
                  <a:pt x="458563" y="1666777"/>
                </a:lnTo>
                <a:lnTo>
                  <a:pt x="484277" y="1685881"/>
                </a:lnTo>
                <a:lnTo>
                  <a:pt x="509991" y="1700208"/>
                </a:lnTo>
                <a:lnTo>
                  <a:pt x="518562" y="1704984"/>
                </a:lnTo>
                <a:lnTo>
                  <a:pt x="531419" y="1704984"/>
                </a:lnTo>
                <a:lnTo>
                  <a:pt x="552847" y="1700208"/>
                </a:lnTo>
                <a:lnTo>
                  <a:pt x="565704" y="1695432"/>
                </a:lnTo>
                <a:lnTo>
                  <a:pt x="574275" y="1685881"/>
                </a:lnTo>
                <a:lnTo>
                  <a:pt x="582846" y="1671553"/>
                </a:lnTo>
                <a:lnTo>
                  <a:pt x="591418" y="1657225"/>
                </a:lnTo>
                <a:lnTo>
                  <a:pt x="599989" y="1638122"/>
                </a:lnTo>
                <a:lnTo>
                  <a:pt x="608560" y="1614243"/>
                </a:lnTo>
                <a:lnTo>
                  <a:pt x="608560" y="678173"/>
                </a:lnTo>
                <a:lnTo>
                  <a:pt x="1774253" y="678173"/>
                </a:lnTo>
                <a:lnTo>
                  <a:pt x="1804252" y="663845"/>
                </a:lnTo>
                <a:lnTo>
                  <a:pt x="1825680" y="654294"/>
                </a:lnTo>
                <a:lnTo>
                  <a:pt x="1842823" y="639966"/>
                </a:lnTo>
                <a:lnTo>
                  <a:pt x="1851394" y="620863"/>
                </a:lnTo>
                <a:lnTo>
                  <a:pt x="1859965" y="606535"/>
                </a:lnTo>
                <a:lnTo>
                  <a:pt x="1864251" y="587432"/>
                </a:lnTo>
                <a:lnTo>
                  <a:pt x="1859965" y="573104"/>
                </a:lnTo>
                <a:lnTo>
                  <a:pt x="1855680" y="554001"/>
                </a:lnTo>
                <a:lnTo>
                  <a:pt x="1838537" y="515794"/>
                </a:lnTo>
                <a:lnTo>
                  <a:pt x="1817109" y="477587"/>
                </a:lnTo>
                <a:lnTo>
                  <a:pt x="1791395" y="439380"/>
                </a:lnTo>
                <a:lnTo>
                  <a:pt x="1769967" y="401173"/>
                </a:lnTo>
                <a:lnTo>
                  <a:pt x="1752824" y="367742"/>
                </a:lnTo>
                <a:lnTo>
                  <a:pt x="1739968" y="339087"/>
                </a:lnTo>
                <a:lnTo>
                  <a:pt x="1735682" y="319983"/>
                </a:lnTo>
                <a:lnTo>
                  <a:pt x="1731396" y="305656"/>
                </a:lnTo>
                <a:lnTo>
                  <a:pt x="1727111" y="277000"/>
                </a:lnTo>
                <a:lnTo>
                  <a:pt x="1727111" y="248345"/>
                </a:lnTo>
                <a:lnTo>
                  <a:pt x="1731396" y="219690"/>
                </a:lnTo>
                <a:lnTo>
                  <a:pt x="1739968" y="186259"/>
                </a:lnTo>
                <a:lnTo>
                  <a:pt x="1748539" y="162380"/>
                </a:lnTo>
                <a:lnTo>
                  <a:pt x="1761396" y="138500"/>
                </a:lnTo>
                <a:lnTo>
                  <a:pt x="1778538" y="119397"/>
                </a:lnTo>
                <a:lnTo>
                  <a:pt x="1795681" y="100293"/>
                </a:lnTo>
                <a:lnTo>
                  <a:pt x="1817109" y="81190"/>
                </a:lnTo>
                <a:lnTo>
                  <a:pt x="1842823" y="62086"/>
                </a:lnTo>
                <a:lnTo>
                  <a:pt x="1864251" y="47759"/>
                </a:lnTo>
                <a:lnTo>
                  <a:pt x="1898536" y="33431"/>
                </a:lnTo>
                <a:lnTo>
                  <a:pt x="1924250" y="23879"/>
                </a:lnTo>
                <a:lnTo>
                  <a:pt x="1954249" y="14328"/>
                </a:lnTo>
                <a:lnTo>
                  <a:pt x="1984249" y="4776"/>
                </a:lnTo>
                <a:close/>
              </a:path>
            </a:pathLst>
          </a:custGeom>
        </p:spPr>
      </p:pic>
      <p:pic>
        <p:nvPicPr>
          <p:cNvPr id="72" name="картинка 3">
            <a:extLst>
              <a:ext uri="{FF2B5EF4-FFF2-40B4-BE49-F238E27FC236}">
                <a16:creationId xmlns:a16="http://schemas.microsoft.com/office/drawing/2014/main" id="{9D7B1BDC-82CB-43F5-91E9-C55141356F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8778" r="50174" b="6667"/>
          <a:stretch/>
        </p:blipFill>
        <p:spPr>
          <a:xfrm>
            <a:off x="-8695" y="3494772"/>
            <a:ext cx="2911484" cy="3162640"/>
          </a:xfrm>
          <a:custGeom>
            <a:avLst/>
            <a:gdLst>
              <a:gd name="connsiteX0" fmla="*/ 1447103 w 2911484"/>
              <a:gd name="connsiteY0" fmla="*/ 0 h 3162640"/>
              <a:gd name="connsiteX1" fmla="*/ 1494620 w 2911484"/>
              <a:gd name="connsiteY1" fmla="*/ 0 h 3162640"/>
              <a:gd name="connsiteX2" fmla="*/ 1542136 w 2911484"/>
              <a:gd name="connsiteY2" fmla="*/ 4776 h 3162640"/>
              <a:gd name="connsiteX3" fmla="*/ 1585333 w 2911484"/>
              <a:gd name="connsiteY3" fmla="*/ 19104 h 3162640"/>
              <a:gd name="connsiteX4" fmla="*/ 1628530 w 2911484"/>
              <a:gd name="connsiteY4" fmla="*/ 33431 h 3162640"/>
              <a:gd name="connsiteX5" fmla="*/ 1654449 w 2911484"/>
              <a:gd name="connsiteY5" fmla="*/ 42983 h 3162640"/>
              <a:gd name="connsiteX6" fmla="*/ 1676047 w 2911484"/>
              <a:gd name="connsiteY6" fmla="*/ 57311 h 3162640"/>
              <a:gd name="connsiteX7" fmla="*/ 1693326 w 2911484"/>
              <a:gd name="connsiteY7" fmla="*/ 66862 h 3162640"/>
              <a:gd name="connsiteX8" fmla="*/ 1710605 w 2911484"/>
              <a:gd name="connsiteY8" fmla="*/ 81190 h 3162640"/>
              <a:gd name="connsiteX9" fmla="*/ 1727884 w 2911484"/>
              <a:gd name="connsiteY9" fmla="*/ 100293 h 3162640"/>
              <a:gd name="connsiteX10" fmla="*/ 1745163 w 2911484"/>
              <a:gd name="connsiteY10" fmla="*/ 114621 h 3162640"/>
              <a:gd name="connsiteX11" fmla="*/ 1758122 w 2911484"/>
              <a:gd name="connsiteY11" fmla="*/ 133724 h 3162640"/>
              <a:gd name="connsiteX12" fmla="*/ 1771081 w 2911484"/>
              <a:gd name="connsiteY12" fmla="*/ 152828 h 3162640"/>
              <a:gd name="connsiteX13" fmla="*/ 1784040 w 2911484"/>
              <a:gd name="connsiteY13" fmla="*/ 176707 h 3162640"/>
              <a:gd name="connsiteX14" fmla="*/ 1792680 w 2911484"/>
              <a:gd name="connsiteY14" fmla="*/ 195811 h 3162640"/>
              <a:gd name="connsiteX15" fmla="*/ 1796999 w 2911484"/>
              <a:gd name="connsiteY15" fmla="*/ 219690 h 3162640"/>
              <a:gd name="connsiteX16" fmla="*/ 1801319 w 2911484"/>
              <a:gd name="connsiteY16" fmla="*/ 243569 h 3162640"/>
              <a:gd name="connsiteX17" fmla="*/ 1801319 w 2911484"/>
              <a:gd name="connsiteY17" fmla="*/ 262673 h 3162640"/>
              <a:gd name="connsiteX18" fmla="*/ 1796999 w 2911484"/>
              <a:gd name="connsiteY18" fmla="*/ 281776 h 3162640"/>
              <a:gd name="connsiteX19" fmla="*/ 1788360 w 2911484"/>
              <a:gd name="connsiteY19" fmla="*/ 319983 h 3162640"/>
              <a:gd name="connsiteX20" fmla="*/ 1771081 w 2911484"/>
              <a:gd name="connsiteY20" fmla="*/ 358190 h 3162640"/>
              <a:gd name="connsiteX21" fmla="*/ 1753802 w 2911484"/>
              <a:gd name="connsiteY21" fmla="*/ 396397 h 3162640"/>
              <a:gd name="connsiteX22" fmla="*/ 1706285 w 2911484"/>
              <a:gd name="connsiteY22" fmla="*/ 468035 h 3162640"/>
              <a:gd name="connsiteX23" fmla="*/ 1684687 w 2911484"/>
              <a:gd name="connsiteY23" fmla="*/ 496690 h 3162640"/>
              <a:gd name="connsiteX24" fmla="*/ 1667408 w 2911484"/>
              <a:gd name="connsiteY24" fmla="*/ 534897 h 3162640"/>
              <a:gd name="connsiteX25" fmla="*/ 1654449 w 2911484"/>
              <a:gd name="connsiteY25" fmla="*/ 563552 h 3162640"/>
              <a:gd name="connsiteX26" fmla="*/ 1650129 w 2911484"/>
              <a:gd name="connsiteY26" fmla="*/ 577880 h 3162640"/>
              <a:gd name="connsiteX27" fmla="*/ 1650129 w 2911484"/>
              <a:gd name="connsiteY27" fmla="*/ 592207 h 3162640"/>
              <a:gd name="connsiteX28" fmla="*/ 1650129 w 2911484"/>
              <a:gd name="connsiteY28" fmla="*/ 601759 h 3162640"/>
              <a:gd name="connsiteX29" fmla="*/ 1654449 w 2911484"/>
              <a:gd name="connsiteY29" fmla="*/ 616087 h 3162640"/>
              <a:gd name="connsiteX30" fmla="*/ 1658769 w 2911484"/>
              <a:gd name="connsiteY30" fmla="*/ 630414 h 3162640"/>
              <a:gd name="connsiteX31" fmla="*/ 1667408 w 2911484"/>
              <a:gd name="connsiteY31" fmla="*/ 639966 h 3162640"/>
              <a:gd name="connsiteX32" fmla="*/ 1680367 w 2911484"/>
              <a:gd name="connsiteY32" fmla="*/ 649518 h 3162640"/>
              <a:gd name="connsiteX33" fmla="*/ 1697646 w 2911484"/>
              <a:gd name="connsiteY33" fmla="*/ 659070 h 3162640"/>
              <a:gd name="connsiteX34" fmla="*/ 1714925 w 2911484"/>
              <a:gd name="connsiteY34" fmla="*/ 668621 h 3162640"/>
              <a:gd name="connsiteX35" fmla="*/ 1740843 w 2911484"/>
              <a:gd name="connsiteY35" fmla="*/ 678173 h 3162640"/>
              <a:gd name="connsiteX36" fmla="*/ 2911484 w 2911484"/>
              <a:gd name="connsiteY36" fmla="*/ 678173 h 3162640"/>
              <a:gd name="connsiteX37" fmla="*/ 2911484 w 2911484"/>
              <a:gd name="connsiteY37" fmla="*/ 1604691 h 3162640"/>
              <a:gd name="connsiteX38" fmla="*/ 2902845 w 2911484"/>
              <a:gd name="connsiteY38" fmla="*/ 1633346 h 3162640"/>
              <a:gd name="connsiteX39" fmla="*/ 2894205 w 2911484"/>
              <a:gd name="connsiteY39" fmla="*/ 1652450 h 3162640"/>
              <a:gd name="connsiteX40" fmla="*/ 2885566 w 2911484"/>
              <a:gd name="connsiteY40" fmla="*/ 1671553 h 3162640"/>
              <a:gd name="connsiteX41" fmla="*/ 2876926 w 2911484"/>
              <a:gd name="connsiteY41" fmla="*/ 1681105 h 3162640"/>
              <a:gd name="connsiteX42" fmla="*/ 2868287 w 2911484"/>
              <a:gd name="connsiteY42" fmla="*/ 1695432 h 3162640"/>
              <a:gd name="connsiteX43" fmla="*/ 2855328 w 2911484"/>
              <a:gd name="connsiteY43" fmla="*/ 1700208 h 3162640"/>
              <a:gd name="connsiteX44" fmla="*/ 2846688 w 2911484"/>
              <a:gd name="connsiteY44" fmla="*/ 1704984 h 3162640"/>
              <a:gd name="connsiteX45" fmla="*/ 2833729 w 2911484"/>
              <a:gd name="connsiteY45" fmla="*/ 1704984 h 3162640"/>
              <a:gd name="connsiteX46" fmla="*/ 2820770 w 2911484"/>
              <a:gd name="connsiteY46" fmla="*/ 1704984 h 3162640"/>
              <a:gd name="connsiteX47" fmla="*/ 2812131 w 2911484"/>
              <a:gd name="connsiteY47" fmla="*/ 1700208 h 3162640"/>
              <a:gd name="connsiteX48" fmla="*/ 2786213 w 2911484"/>
              <a:gd name="connsiteY48" fmla="*/ 1685881 h 3162640"/>
              <a:gd name="connsiteX49" fmla="*/ 2760294 w 2911484"/>
              <a:gd name="connsiteY49" fmla="*/ 1671553 h 3162640"/>
              <a:gd name="connsiteX50" fmla="*/ 2725737 w 2911484"/>
              <a:gd name="connsiteY50" fmla="*/ 1647674 h 3162640"/>
              <a:gd name="connsiteX51" fmla="*/ 2695499 w 2911484"/>
              <a:gd name="connsiteY51" fmla="*/ 1623794 h 3162640"/>
              <a:gd name="connsiteX52" fmla="*/ 2665261 w 2911484"/>
              <a:gd name="connsiteY52" fmla="*/ 1599915 h 3162640"/>
              <a:gd name="connsiteX53" fmla="*/ 2630703 w 2911484"/>
              <a:gd name="connsiteY53" fmla="*/ 1580812 h 3162640"/>
              <a:gd name="connsiteX54" fmla="*/ 2596145 w 2911484"/>
              <a:gd name="connsiteY54" fmla="*/ 1566484 h 3162640"/>
              <a:gd name="connsiteX55" fmla="*/ 2578867 w 2911484"/>
              <a:gd name="connsiteY55" fmla="*/ 1556932 h 3162640"/>
              <a:gd name="connsiteX56" fmla="*/ 2561588 w 2911484"/>
              <a:gd name="connsiteY56" fmla="*/ 1552156 h 3162640"/>
              <a:gd name="connsiteX57" fmla="*/ 2544309 w 2911484"/>
              <a:gd name="connsiteY57" fmla="*/ 1552156 h 3162640"/>
              <a:gd name="connsiteX58" fmla="*/ 2527030 w 2911484"/>
              <a:gd name="connsiteY58" fmla="*/ 1552156 h 3162640"/>
              <a:gd name="connsiteX59" fmla="*/ 2505431 w 2911484"/>
              <a:gd name="connsiteY59" fmla="*/ 1556932 h 3162640"/>
              <a:gd name="connsiteX60" fmla="*/ 2488153 w 2911484"/>
              <a:gd name="connsiteY60" fmla="*/ 1561708 h 3162640"/>
              <a:gd name="connsiteX61" fmla="*/ 2466554 w 2911484"/>
              <a:gd name="connsiteY61" fmla="*/ 1571260 h 3162640"/>
              <a:gd name="connsiteX62" fmla="*/ 2444956 w 2911484"/>
              <a:gd name="connsiteY62" fmla="*/ 1585587 h 3162640"/>
              <a:gd name="connsiteX63" fmla="*/ 2427677 w 2911484"/>
              <a:gd name="connsiteY63" fmla="*/ 1595139 h 3162640"/>
              <a:gd name="connsiteX64" fmla="*/ 2414718 w 2911484"/>
              <a:gd name="connsiteY64" fmla="*/ 1609467 h 3162640"/>
              <a:gd name="connsiteX65" fmla="*/ 2397439 w 2911484"/>
              <a:gd name="connsiteY65" fmla="*/ 1628570 h 3162640"/>
              <a:gd name="connsiteX66" fmla="*/ 2384480 w 2911484"/>
              <a:gd name="connsiteY66" fmla="*/ 1642898 h 3162640"/>
              <a:gd name="connsiteX67" fmla="*/ 2358561 w 2911484"/>
              <a:gd name="connsiteY67" fmla="*/ 1681105 h 3162640"/>
              <a:gd name="connsiteX68" fmla="*/ 2336963 w 2911484"/>
              <a:gd name="connsiteY68" fmla="*/ 1724087 h 3162640"/>
              <a:gd name="connsiteX69" fmla="*/ 2328323 w 2911484"/>
              <a:gd name="connsiteY69" fmla="*/ 1747967 h 3162640"/>
              <a:gd name="connsiteX70" fmla="*/ 2319684 w 2911484"/>
              <a:gd name="connsiteY70" fmla="*/ 1771846 h 3162640"/>
              <a:gd name="connsiteX71" fmla="*/ 2306725 w 2911484"/>
              <a:gd name="connsiteY71" fmla="*/ 1824381 h 3162640"/>
              <a:gd name="connsiteX72" fmla="*/ 2302405 w 2911484"/>
              <a:gd name="connsiteY72" fmla="*/ 1872139 h 3162640"/>
              <a:gd name="connsiteX73" fmla="*/ 2298085 w 2911484"/>
              <a:gd name="connsiteY73" fmla="*/ 1896019 h 3162640"/>
              <a:gd name="connsiteX74" fmla="*/ 2298085 w 2911484"/>
              <a:gd name="connsiteY74" fmla="*/ 1924674 h 3162640"/>
              <a:gd name="connsiteX75" fmla="*/ 2298085 w 2911484"/>
              <a:gd name="connsiteY75" fmla="*/ 1977208 h 3162640"/>
              <a:gd name="connsiteX76" fmla="*/ 2302405 w 2911484"/>
              <a:gd name="connsiteY76" fmla="*/ 2024967 h 3162640"/>
              <a:gd name="connsiteX77" fmla="*/ 2315364 w 2911484"/>
              <a:gd name="connsiteY77" fmla="*/ 2077501 h 3162640"/>
              <a:gd name="connsiteX78" fmla="*/ 2328323 w 2911484"/>
              <a:gd name="connsiteY78" fmla="*/ 2130036 h 3162640"/>
              <a:gd name="connsiteX79" fmla="*/ 2336963 w 2911484"/>
              <a:gd name="connsiteY79" fmla="*/ 2149139 h 3162640"/>
              <a:gd name="connsiteX80" fmla="*/ 2349922 w 2911484"/>
              <a:gd name="connsiteY80" fmla="*/ 2173019 h 3162640"/>
              <a:gd name="connsiteX81" fmla="*/ 2358561 w 2911484"/>
              <a:gd name="connsiteY81" fmla="*/ 2192122 h 3162640"/>
              <a:gd name="connsiteX82" fmla="*/ 2375840 w 2911484"/>
              <a:gd name="connsiteY82" fmla="*/ 2211226 h 3162640"/>
              <a:gd name="connsiteX83" fmla="*/ 2393119 w 2911484"/>
              <a:gd name="connsiteY83" fmla="*/ 2230329 h 3162640"/>
              <a:gd name="connsiteX84" fmla="*/ 2406078 w 2911484"/>
              <a:gd name="connsiteY84" fmla="*/ 2249433 h 3162640"/>
              <a:gd name="connsiteX85" fmla="*/ 2423357 w 2911484"/>
              <a:gd name="connsiteY85" fmla="*/ 2268536 h 3162640"/>
              <a:gd name="connsiteX86" fmla="*/ 2440636 w 2911484"/>
              <a:gd name="connsiteY86" fmla="*/ 2282864 h 3162640"/>
              <a:gd name="connsiteX87" fmla="*/ 2462234 w 2911484"/>
              <a:gd name="connsiteY87" fmla="*/ 2292415 h 3162640"/>
              <a:gd name="connsiteX88" fmla="*/ 2479513 w 2911484"/>
              <a:gd name="connsiteY88" fmla="*/ 2301967 h 3162640"/>
              <a:gd name="connsiteX89" fmla="*/ 2496792 w 2911484"/>
              <a:gd name="connsiteY89" fmla="*/ 2306743 h 3162640"/>
              <a:gd name="connsiteX90" fmla="*/ 2518391 w 2911484"/>
              <a:gd name="connsiteY90" fmla="*/ 2311519 h 3162640"/>
              <a:gd name="connsiteX91" fmla="*/ 2535669 w 2911484"/>
              <a:gd name="connsiteY91" fmla="*/ 2311519 h 3162640"/>
              <a:gd name="connsiteX92" fmla="*/ 2552948 w 2911484"/>
              <a:gd name="connsiteY92" fmla="*/ 2311519 h 3162640"/>
              <a:gd name="connsiteX93" fmla="*/ 2587506 w 2911484"/>
              <a:gd name="connsiteY93" fmla="*/ 2297191 h 3162640"/>
              <a:gd name="connsiteX94" fmla="*/ 2604785 w 2911484"/>
              <a:gd name="connsiteY94" fmla="*/ 2292415 h 3162640"/>
              <a:gd name="connsiteX95" fmla="*/ 2622064 w 2911484"/>
              <a:gd name="connsiteY95" fmla="*/ 2278088 h 3162640"/>
              <a:gd name="connsiteX96" fmla="*/ 2656621 w 2911484"/>
              <a:gd name="connsiteY96" fmla="*/ 2258984 h 3162640"/>
              <a:gd name="connsiteX97" fmla="*/ 2721417 w 2911484"/>
              <a:gd name="connsiteY97" fmla="*/ 2206450 h 3162640"/>
              <a:gd name="connsiteX98" fmla="*/ 2755975 w 2911484"/>
              <a:gd name="connsiteY98" fmla="*/ 2182570 h 3162640"/>
              <a:gd name="connsiteX99" fmla="*/ 2781893 w 2911484"/>
              <a:gd name="connsiteY99" fmla="*/ 2163467 h 3162640"/>
              <a:gd name="connsiteX100" fmla="*/ 2794852 w 2911484"/>
              <a:gd name="connsiteY100" fmla="*/ 2158691 h 3162640"/>
              <a:gd name="connsiteX101" fmla="*/ 2807811 w 2911484"/>
              <a:gd name="connsiteY101" fmla="*/ 2149139 h 3162640"/>
              <a:gd name="connsiteX102" fmla="*/ 2820770 w 2911484"/>
              <a:gd name="connsiteY102" fmla="*/ 2149139 h 3162640"/>
              <a:gd name="connsiteX103" fmla="*/ 2833729 w 2911484"/>
              <a:gd name="connsiteY103" fmla="*/ 2144364 h 3162640"/>
              <a:gd name="connsiteX104" fmla="*/ 2846688 w 2911484"/>
              <a:gd name="connsiteY104" fmla="*/ 2149139 h 3162640"/>
              <a:gd name="connsiteX105" fmla="*/ 2855328 w 2911484"/>
              <a:gd name="connsiteY105" fmla="*/ 2149139 h 3162640"/>
              <a:gd name="connsiteX106" fmla="*/ 2868287 w 2911484"/>
              <a:gd name="connsiteY106" fmla="*/ 2158691 h 3162640"/>
              <a:gd name="connsiteX107" fmla="*/ 2876926 w 2911484"/>
              <a:gd name="connsiteY107" fmla="*/ 2168243 h 3162640"/>
              <a:gd name="connsiteX108" fmla="*/ 2885566 w 2911484"/>
              <a:gd name="connsiteY108" fmla="*/ 2182570 h 3162640"/>
              <a:gd name="connsiteX109" fmla="*/ 2898525 w 2911484"/>
              <a:gd name="connsiteY109" fmla="*/ 2201674 h 3162640"/>
              <a:gd name="connsiteX110" fmla="*/ 2907164 w 2911484"/>
              <a:gd name="connsiteY110" fmla="*/ 2220777 h 3162640"/>
              <a:gd name="connsiteX111" fmla="*/ 2911484 w 2911484"/>
              <a:gd name="connsiteY111" fmla="*/ 2249433 h 3162640"/>
              <a:gd name="connsiteX112" fmla="*/ 2911484 w 2911484"/>
              <a:gd name="connsiteY112" fmla="*/ 3162640 h 3162640"/>
              <a:gd name="connsiteX113" fmla="*/ 0 w 2911484"/>
              <a:gd name="connsiteY113" fmla="*/ 3162640 h 3162640"/>
              <a:gd name="connsiteX114" fmla="*/ 0 w 2911484"/>
              <a:gd name="connsiteY114" fmla="*/ 678173 h 3162640"/>
              <a:gd name="connsiteX115" fmla="*/ 1166322 w 2911484"/>
              <a:gd name="connsiteY115" fmla="*/ 678173 h 3162640"/>
              <a:gd name="connsiteX116" fmla="*/ 1187920 w 2911484"/>
              <a:gd name="connsiteY116" fmla="*/ 668621 h 3162640"/>
              <a:gd name="connsiteX117" fmla="*/ 1205199 w 2911484"/>
              <a:gd name="connsiteY117" fmla="*/ 659070 h 3162640"/>
              <a:gd name="connsiteX118" fmla="*/ 1222478 w 2911484"/>
              <a:gd name="connsiteY118" fmla="*/ 649518 h 3162640"/>
              <a:gd name="connsiteX119" fmla="*/ 1231117 w 2911484"/>
              <a:gd name="connsiteY119" fmla="*/ 639966 h 3162640"/>
              <a:gd name="connsiteX120" fmla="*/ 1239757 w 2911484"/>
              <a:gd name="connsiteY120" fmla="*/ 625638 h 3162640"/>
              <a:gd name="connsiteX121" fmla="*/ 1248396 w 2911484"/>
              <a:gd name="connsiteY121" fmla="*/ 616087 h 3162640"/>
              <a:gd name="connsiteX122" fmla="*/ 1248396 w 2911484"/>
              <a:gd name="connsiteY122" fmla="*/ 601759 h 3162640"/>
              <a:gd name="connsiteX123" fmla="*/ 1252716 w 2911484"/>
              <a:gd name="connsiteY123" fmla="*/ 592207 h 3162640"/>
              <a:gd name="connsiteX124" fmla="*/ 1248396 w 2911484"/>
              <a:gd name="connsiteY124" fmla="*/ 577880 h 3162640"/>
              <a:gd name="connsiteX125" fmla="*/ 1248396 w 2911484"/>
              <a:gd name="connsiteY125" fmla="*/ 563552 h 3162640"/>
              <a:gd name="connsiteX126" fmla="*/ 1235437 w 2911484"/>
              <a:gd name="connsiteY126" fmla="*/ 539673 h 3162640"/>
              <a:gd name="connsiteX127" fmla="*/ 1218158 w 2911484"/>
              <a:gd name="connsiteY127" fmla="*/ 501466 h 3162640"/>
              <a:gd name="connsiteX128" fmla="*/ 1196560 w 2911484"/>
              <a:gd name="connsiteY128" fmla="*/ 472811 h 3162640"/>
              <a:gd name="connsiteX129" fmla="*/ 1157682 w 2911484"/>
              <a:gd name="connsiteY129" fmla="*/ 405949 h 3162640"/>
              <a:gd name="connsiteX130" fmla="*/ 1136084 w 2911484"/>
              <a:gd name="connsiteY130" fmla="*/ 367742 h 3162640"/>
              <a:gd name="connsiteX131" fmla="*/ 1131764 w 2911484"/>
              <a:gd name="connsiteY131" fmla="*/ 348638 h 3162640"/>
              <a:gd name="connsiteX132" fmla="*/ 1123125 w 2911484"/>
              <a:gd name="connsiteY132" fmla="*/ 329535 h 3162640"/>
              <a:gd name="connsiteX133" fmla="*/ 1118805 w 2911484"/>
              <a:gd name="connsiteY133" fmla="*/ 310431 h 3162640"/>
              <a:gd name="connsiteX134" fmla="*/ 1114485 w 2911484"/>
              <a:gd name="connsiteY134" fmla="*/ 291328 h 3162640"/>
              <a:gd name="connsiteX135" fmla="*/ 1114485 w 2911484"/>
              <a:gd name="connsiteY135" fmla="*/ 272224 h 3162640"/>
              <a:gd name="connsiteX136" fmla="*/ 1114485 w 2911484"/>
              <a:gd name="connsiteY136" fmla="*/ 248345 h 3162640"/>
              <a:gd name="connsiteX137" fmla="*/ 1118805 w 2911484"/>
              <a:gd name="connsiteY137" fmla="*/ 229242 h 3162640"/>
              <a:gd name="connsiteX138" fmla="*/ 1123125 w 2911484"/>
              <a:gd name="connsiteY138" fmla="*/ 205362 h 3162640"/>
              <a:gd name="connsiteX139" fmla="*/ 1131764 w 2911484"/>
              <a:gd name="connsiteY139" fmla="*/ 181483 h 3162640"/>
              <a:gd name="connsiteX140" fmla="*/ 1140403 w 2911484"/>
              <a:gd name="connsiteY140" fmla="*/ 157604 h 3162640"/>
              <a:gd name="connsiteX141" fmla="*/ 1153363 w 2911484"/>
              <a:gd name="connsiteY141" fmla="*/ 138500 h 3162640"/>
              <a:gd name="connsiteX142" fmla="*/ 1166322 w 2911484"/>
              <a:gd name="connsiteY142" fmla="*/ 124173 h 3162640"/>
              <a:gd name="connsiteX143" fmla="*/ 1179281 w 2911484"/>
              <a:gd name="connsiteY143" fmla="*/ 105069 h 3162640"/>
              <a:gd name="connsiteX144" fmla="*/ 1196560 w 2911484"/>
              <a:gd name="connsiteY144" fmla="*/ 90742 h 3162640"/>
              <a:gd name="connsiteX145" fmla="*/ 1231117 w 2911484"/>
              <a:gd name="connsiteY145" fmla="*/ 66862 h 3162640"/>
              <a:gd name="connsiteX146" fmla="*/ 1269995 w 2911484"/>
              <a:gd name="connsiteY146" fmla="*/ 42983 h 3162640"/>
              <a:gd name="connsiteX147" fmla="*/ 1291593 w 2911484"/>
              <a:gd name="connsiteY147" fmla="*/ 33431 h 3162640"/>
              <a:gd name="connsiteX148" fmla="*/ 1313192 w 2911484"/>
              <a:gd name="connsiteY148" fmla="*/ 23879 h 3162640"/>
              <a:gd name="connsiteX149" fmla="*/ 1356389 w 2911484"/>
              <a:gd name="connsiteY149" fmla="*/ 9552 h 3162640"/>
              <a:gd name="connsiteX150" fmla="*/ 1403906 w 2911484"/>
              <a:gd name="connsiteY150" fmla="*/ 4776 h 3162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</a:cxnLst>
            <a:rect l="l" t="t" r="r" b="b"/>
            <a:pathLst>
              <a:path w="2911484" h="3162640">
                <a:moveTo>
                  <a:pt x="1447103" y="0"/>
                </a:moveTo>
                <a:lnTo>
                  <a:pt x="1494620" y="0"/>
                </a:lnTo>
                <a:lnTo>
                  <a:pt x="1542136" y="4776"/>
                </a:lnTo>
                <a:lnTo>
                  <a:pt x="1585333" y="19104"/>
                </a:lnTo>
                <a:lnTo>
                  <a:pt x="1628530" y="33431"/>
                </a:lnTo>
                <a:lnTo>
                  <a:pt x="1654449" y="42983"/>
                </a:lnTo>
                <a:lnTo>
                  <a:pt x="1676047" y="57311"/>
                </a:lnTo>
                <a:lnTo>
                  <a:pt x="1693326" y="66862"/>
                </a:lnTo>
                <a:lnTo>
                  <a:pt x="1710605" y="81190"/>
                </a:lnTo>
                <a:lnTo>
                  <a:pt x="1727884" y="100293"/>
                </a:lnTo>
                <a:lnTo>
                  <a:pt x="1745163" y="114621"/>
                </a:lnTo>
                <a:lnTo>
                  <a:pt x="1758122" y="133724"/>
                </a:lnTo>
                <a:lnTo>
                  <a:pt x="1771081" y="152828"/>
                </a:lnTo>
                <a:lnTo>
                  <a:pt x="1784040" y="176707"/>
                </a:lnTo>
                <a:lnTo>
                  <a:pt x="1792680" y="195811"/>
                </a:lnTo>
                <a:lnTo>
                  <a:pt x="1796999" y="219690"/>
                </a:lnTo>
                <a:lnTo>
                  <a:pt x="1801319" y="243569"/>
                </a:lnTo>
                <a:lnTo>
                  <a:pt x="1801319" y="262673"/>
                </a:lnTo>
                <a:lnTo>
                  <a:pt x="1796999" y="281776"/>
                </a:lnTo>
                <a:lnTo>
                  <a:pt x="1788360" y="319983"/>
                </a:lnTo>
                <a:lnTo>
                  <a:pt x="1771081" y="358190"/>
                </a:lnTo>
                <a:lnTo>
                  <a:pt x="1753802" y="396397"/>
                </a:lnTo>
                <a:lnTo>
                  <a:pt x="1706285" y="468035"/>
                </a:lnTo>
                <a:lnTo>
                  <a:pt x="1684687" y="496690"/>
                </a:lnTo>
                <a:lnTo>
                  <a:pt x="1667408" y="534897"/>
                </a:lnTo>
                <a:lnTo>
                  <a:pt x="1654449" y="563552"/>
                </a:lnTo>
                <a:lnTo>
                  <a:pt x="1650129" y="577880"/>
                </a:lnTo>
                <a:lnTo>
                  <a:pt x="1650129" y="592207"/>
                </a:lnTo>
                <a:lnTo>
                  <a:pt x="1650129" y="601759"/>
                </a:lnTo>
                <a:lnTo>
                  <a:pt x="1654449" y="616087"/>
                </a:lnTo>
                <a:lnTo>
                  <a:pt x="1658769" y="630414"/>
                </a:lnTo>
                <a:lnTo>
                  <a:pt x="1667408" y="639966"/>
                </a:lnTo>
                <a:lnTo>
                  <a:pt x="1680367" y="649518"/>
                </a:lnTo>
                <a:lnTo>
                  <a:pt x="1697646" y="659070"/>
                </a:lnTo>
                <a:lnTo>
                  <a:pt x="1714925" y="668621"/>
                </a:lnTo>
                <a:lnTo>
                  <a:pt x="1740843" y="678173"/>
                </a:lnTo>
                <a:lnTo>
                  <a:pt x="2911484" y="678173"/>
                </a:lnTo>
                <a:lnTo>
                  <a:pt x="2911484" y="1604691"/>
                </a:lnTo>
                <a:lnTo>
                  <a:pt x="2902845" y="1633346"/>
                </a:lnTo>
                <a:lnTo>
                  <a:pt x="2894205" y="1652450"/>
                </a:lnTo>
                <a:lnTo>
                  <a:pt x="2885566" y="1671553"/>
                </a:lnTo>
                <a:lnTo>
                  <a:pt x="2876926" y="1681105"/>
                </a:lnTo>
                <a:lnTo>
                  <a:pt x="2868287" y="1695432"/>
                </a:lnTo>
                <a:lnTo>
                  <a:pt x="2855328" y="1700208"/>
                </a:lnTo>
                <a:lnTo>
                  <a:pt x="2846688" y="1704984"/>
                </a:lnTo>
                <a:lnTo>
                  <a:pt x="2833729" y="1704984"/>
                </a:lnTo>
                <a:lnTo>
                  <a:pt x="2820770" y="1704984"/>
                </a:lnTo>
                <a:lnTo>
                  <a:pt x="2812131" y="1700208"/>
                </a:lnTo>
                <a:lnTo>
                  <a:pt x="2786213" y="1685881"/>
                </a:lnTo>
                <a:lnTo>
                  <a:pt x="2760294" y="1671553"/>
                </a:lnTo>
                <a:lnTo>
                  <a:pt x="2725737" y="1647674"/>
                </a:lnTo>
                <a:lnTo>
                  <a:pt x="2695499" y="1623794"/>
                </a:lnTo>
                <a:lnTo>
                  <a:pt x="2665261" y="1599915"/>
                </a:lnTo>
                <a:lnTo>
                  <a:pt x="2630703" y="1580812"/>
                </a:lnTo>
                <a:lnTo>
                  <a:pt x="2596145" y="1566484"/>
                </a:lnTo>
                <a:lnTo>
                  <a:pt x="2578867" y="1556932"/>
                </a:lnTo>
                <a:lnTo>
                  <a:pt x="2561588" y="1552156"/>
                </a:lnTo>
                <a:lnTo>
                  <a:pt x="2544309" y="1552156"/>
                </a:lnTo>
                <a:lnTo>
                  <a:pt x="2527030" y="1552156"/>
                </a:lnTo>
                <a:lnTo>
                  <a:pt x="2505431" y="1556932"/>
                </a:lnTo>
                <a:lnTo>
                  <a:pt x="2488153" y="1561708"/>
                </a:lnTo>
                <a:lnTo>
                  <a:pt x="2466554" y="1571260"/>
                </a:lnTo>
                <a:lnTo>
                  <a:pt x="2444956" y="1585587"/>
                </a:lnTo>
                <a:lnTo>
                  <a:pt x="2427677" y="1595139"/>
                </a:lnTo>
                <a:lnTo>
                  <a:pt x="2414718" y="1609467"/>
                </a:lnTo>
                <a:lnTo>
                  <a:pt x="2397439" y="1628570"/>
                </a:lnTo>
                <a:lnTo>
                  <a:pt x="2384480" y="1642898"/>
                </a:lnTo>
                <a:lnTo>
                  <a:pt x="2358561" y="1681105"/>
                </a:lnTo>
                <a:lnTo>
                  <a:pt x="2336963" y="1724087"/>
                </a:lnTo>
                <a:lnTo>
                  <a:pt x="2328323" y="1747967"/>
                </a:lnTo>
                <a:lnTo>
                  <a:pt x="2319684" y="1771846"/>
                </a:lnTo>
                <a:lnTo>
                  <a:pt x="2306725" y="1824381"/>
                </a:lnTo>
                <a:lnTo>
                  <a:pt x="2302405" y="1872139"/>
                </a:lnTo>
                <a:lnTo>
                  <a:pt x="2298085" y="1896019"/>
                </a:lnTo>
                <a:lnTo>
                  <a:pt x="2298085" y="1924674"/>
                </a:lnTo>
                <a:lnTo>
                  <a:pt x="2298085" y="1977208"/>
                </a:lnTo>
                <a:lnTo>
                  <a:pt x="2302405" y="2024967"/>
                </a:lnTo>
                <a:lnTo>
                  <a:pt x="2315364" y="2077501"/>
                </a:lnTo>
                <a:lnTo>
                  <a:pt x="2328323" y="2130036"/>
                </a:lnTo>
                <a:lnTo>
                  <a:pt x="2336963" y="2149139"/>
                </a:lnTo>
                <a:lnTo>
                  <a:pt x="2349922" y="2173019"/>
                </a:lnTo>
                <a:lnTo>
                  <a:pt x="2358561" y="2192122"/>
                </a:lnTo>
                <a:lnTo>
                  <a:pt x="2375840" y="2211226"/>
                </a:lnTo>
                <a:lnTo>
                  <a:pt x="2393119" y="2230329"/>
                </a:lnTo>
                <a:lnTo>
                  <a:pt x="2406078" y="2249433"/>
                </a:lnTo>
                <a:lnTo>
                  <a:pt x="2423357" y="2268536"/>
                </a:lnTo>
                <a:lnTo>
                  <a:pt x="2440636" y="2282864"/>
                </a:lnTo>
                <a:lnTo>
                  <a:pt x="2462234" y="2292415"/>
                </a:lnTo>
                <a:lnTo>
                  <a:pt x="2479513" y="2301967"/>
                </a:lnTo>
                <a:lnTo>
                  <a:pt x="2496792" y="2306743"/>
                </a:lnTo>
                <a:lnTo>
                  <a:pt x="2518391" y="2311519"/>
                </a:lnTo>
                <a:lnTo>
                  <a:pt x="2535669" y="2311519"/>
                </a:lnTo>
                <a:lnTo>
                  <a:pt x="2552948" y="2311519"/>
                </a:lnTo>
                <a:lnTo>
                  <a:pt x="2587506" y="2297191"/>
                </a:lnTo>
                <a:lnTo>
                  <a:pt x="2604785" y="2292415"/>
                </a:lnTo>
                <a:lnTo>
                  <a:pt x="2622064" y="2278088"/>
                </a:lnTo>
                <a:lnTo>
                  <a:pt x="2656621" y="2258984"/>
                </a:lnTo>
                <a:lnTo>
                  <a:pt x="2721417" y="2206450"/>
                </a:lnTo>
                <a:lnTo>
                  <a:pt x="2755975" y="2182570"/>
                </a:lnTo>
                <a:lnTo>
                  <a:pt x="2781893" y="2163467"/>
                </a:lnTo>
                <a:lnTo>
                  <a:pt x="2794852" y="2158691"/>
                </a:lnTo>
                <a:lnTo>
                  <a:pt x="2807811" y="2149139"/>
                </a:lnTo>
                <a:lnTo>
                  <a:pt x="2820770" y="2149139"/>
                </a:lnTo>
                <a:lnTo>
                  <a:pt x="2833729" y="2144364"/>
                </a:lnTo>
                <a:lnTo>
                  <a:pt x="2846688" y="2149139"/>
                </a:lnTo>
                <a:lnTo>
                  <a:pt x="2855328" y="2149139"/>
                </a:lnTo>
                <a:lnTo>
                  <a:pt x="2868287" y="2158691"/>
                </a:lnTo>
                <a:lnTo>
                  <a:pt x="2876926" y="2168243"/>
                </a:lnTo>
                <a:lnTo>
                  <a:pt x="2885566" y="2182570"/>
                </a:lnTo>
                <a:lnTo>
                  <a:pt x="2898525" y="2201674"/>
                </a:lnTo>
                <a:lnTo>
                  <a:pt x="2907164" y="2220777"/>
                </a:lnTo>
                <a:lnTo>
                  <a:pt x="2911484" y="2249433"/>
                </a:lnTo>
                <a:lnTo>
                  <a:pt x="2911484" y="3162640"/>
                </a:lnTo>
                <a:lnTo>
                  <a:pt x="0" y="3162640"/>
                </a:lnTo>
                <a:lnTo>
                  <a:pt x="0" y="678173"/>
                </a:lnTo>
                <a:lnTo>
                  <a:pt x="1166322" y="678173"/>
                </a:lnTo>
                <a:lnTo>
                  <a:pt x="1187920" y="668621"/>
                </a:lnTo>
                <a:lnTo>
                  <a:pt x="1205199" y="659070"/>
                </a:lnTo>
                <a:lnTo>
                  <a:pt x="1222478" y="649518"/>
                </a:lnTo>
                <a:lnTo>
                  <a:pt x="1231117" y="639966"/>
                </a:lnTo>
                <a:lnTo>
                  <a:pt x="1239757" y="625638"/>
                </a:lnTo>
                <a:lnTo>
                  <a:pt x="1248396" y="616087"/>
                </a:lnTo>
                <a:lnTo>
                  <a:pt x="1248396" y="601759"/>
                </a:lnTo>
                <a:lnTo>
                  <a:pt x="1252716" y="592207"/>
                </a:lnTo>
                <a:lnTo>
                  <a:pt x="1248396" y="577880"/>
                </a:lnTo>
                <a:lnTo>
                  <a:pt x="1248396" y="563552"/>
                </a:lnTo>
                <a:lnTo>
                  <a:pt x="1235437" y="539673"/>
                </a:lnTo>
                <a:lnTo>
                  <a:pt x="1218158" y="501466"/>
                </a:lnTo>
                <a:lnTo>
                  <a:pt x="1196560" y="472811"/>
                </a:lnTo>
                <a:lnTo>
                  <a:pt x="1157682" y="405949"/>
                </a:lnTo>
                <a:lnTo>
                  <a:pt x="1136084" y="367742"/>
                </a:lnTo>
                <a:lnTo>
                  <a:pt x="1131764" y="348638"/>
                </a:lnTo>
                <a:lnTo>
                  <a:pt x="1123125" y="329535"/>
                </a:lnTo>
                <a:lnTo>
                  <a:pt x="1118805" y="310431"/>
                </a:lnTo>
                <a:lnTo>
                  <a:pt x="1114485" y="291328"/>
                </a:lnTo>
                <a:lnTo>
                  <a:pt x="1114485" y="272224"/>
                </a:lnTo>
                <a:lnTo>
                  <a:pt x="1114485" y="248345"/>
                </a:lnTo>
                <a:lnTo>
                  <a:pt x="1118805" y="229242"/>
                </a:lnTo>
                <a:lnTo>
                  <a:pt x="1123125" y="205362"/>
                </a:lnTo>
                <a:lnTo>
                  <a:pt x="1131764" y="181483"/>
                </a:lnTo>
                <a:lnTo>
                  <a:pt x="1140403" y="157604"/>
                </a:lnTo>
                <a:lnTo>
                  <a:pt x="1153363" y="138500"/>
                </a:lnTo>
                <a:lnTo>
                  <a:pt x="1166322" y="124173"/>
                </a:lnTo>
                <a:lnTo>
                  <a:pt x="1179281" y="105069"/>
                </a:lnTo>
                <a:lnTo>
                  <a:pt x="1196560" y="90742"/>
                </a:lnTo>
                <a:lnTo>
                  <a:pt x="1231117" y="66862"/>
                </a:lnTo>
                <a:lnTo>
                  <a:pt x="1269995" y="42983"/>
                </a:lnTo>
                <a:lnTo>
                  <a:pt x="1291593" y="33431"/>
                </a:lnTo>
                <a:lnTo>
                  <a:pt x="1313192" y="23879"/>
                </a:lnTo>
                <a:lnTo>
                  <a:pt x="1356389" y="9552"/>
                </a:lnTo>
                <a:lnTo>
                  <a:pt x="1403906" y="4776"/>
                </a:lnTo>
                <a:close/>
              </a:path>
            </a:pathLst>
          </a:custGeom>
        </p:spPr>
      </p:pic>
      <p:pic>
        <p:nvPicPr>
          <p:cNvPr id="69" name="картинка 2">
            <a:extLst>
              <a:ext uri="{FF2B5EF4-FFF2-40B4-BE49-F238E27FC236}">
                <a16:creationId xmlns:a16="http://schemas.microsoft.com/office/drawing/2014/main" id="{BAF99B95-DF87-464C-8EBD-173A26EBE1B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364" t="7165" r="348" b="49554"/>
          <a:stretch/>
        </p:blipFill>
        <p:spPr>
          <a:xfrm>
            <a:off x="1551526" y="1146924"/>
            <a:ext cx="3522791" cy="2509087"/>
          </a:xfrm>
          <a:custGeom>
            <a:avLst/>
            <a:gdLst>
              <a:gd name="connsiteX0" fmla="*/ 608560 w 3522791"/>
              <a:gd name="connsiteY0" fmla="*/ 0 h 2509087"/>
              <a:gd name="connsiteX1" fmla="*/ 3522791 w 3522791"/>
              <a:gd name="connsiteY1" fmla="*/ 0 h 2509087"/>
              <a:gd name="connsiteX2" fmla="*/ 3522791 w 3522791"/>
              <a:gd name="connsiteY2" fmla="*/ 2509087 h 2509087"/>
              <a:gd name="connsiteX3" fmla="*/ 2352813 w 3522791"/>
              <a:gd name="connsiteY3" fmla="*/ 2509087 h 2509087"/>
              <a:gd name="connsiteX4" fmla="*/ 2322814 w 3522791"/>
              <a:gd name="connsiteY4" fmla="*/ 2494749 h 2509087"/>
              <a:gd name="connsiteX5" fmla="*/ 2297100 w 3522791"/>
              <a:gd name="connsiteY5" fmla="*/ 2485191 h 2509087"/>
              <a:gd name="connsiteX6" fmla="*/ 2279957 w 3522791"/>
              <a:gd name="connsiteY6" fmla="*/ 2466074 h 2509087"/>
              <a:gd name="connsiteX7" fmla="*/ 2271386 w 3522791"/>
              <a:gd name="connsiteY7" fmla="*/ 2461295 h 2509087"/>
              <a:gd name="connsiteX8" fmla="*/ 2267100 w 3522791"/>
              <a:gd name="connsiteY8" fmla="*/ 2451737 h 2509087"/>
              <a:gd name="connsiteX9" fmla="*/ 2262815 w 3522791"/>
              <a:gd name="connsiteY9" fmla="*/ 2437399 h 2509087"/>
              <a:gd name="connsiteX10" fmla="*/ 2258529 w 3522791"/>
              <a:gd name="connsiteY10" fmla="*/ 2418282 h 2509087"/>
              <a:gd name="connsiteX11" fmla="*/ 2262815 w 3522791"/>
              <a:gd name="connsiteY11" fmla="*/ 2399165 h 2509087"/>
              <a:gd name="connsiteX12" fmla="*/ 2267100 w 3522791"/>
              <a:gd name="connsiteY12" fmla="*/ 2380048 h 2509087"/>
              <a:gd name="connsiteX13" fmla="*/ 2288529 w 3522791"/>
              <a:gd name="connsiteY13" fmla="*/ 2337035 h 2509087"/>
              <a:gd name="connsiteX14" fmla="*/ 2314242 w 3522791"/>
              <a:gd name="connsiteY14" fmla="*/ 2289243 h 2509087"/>
              <a:gd name="connsiteX15" fmla="*/ 2357099 w 3522791"/>
              <a:gd name="connsiteY15" fmla="*/ 2227114 h 2509087"/>
              <a:gd name="connsiteX16" fmla="*/ 2378527 w 3522791"/>
              <a:gd name="connsiteY16" fmla="*/ 2188880 h 2509087"/>
              <a:gd name="connsiteX17" fmla="*/ 2391384 w 3522791"/>
              <a:gd name="connsiteY17" fmla="*/ 2155425 h 2509087"/>
              <a:gd name="connsiteX18" fmla="*/ 2399955 w 3522791"/>
              <a:gd name="connsiteY18" fmla="*/ 2126750 h 2509087"/>
              <a:gd name="connsiteX19" fmla="*/ 2404241 w 3522791"/>
              <a:gd name="connsiteY19" fmla="*/ 2112412 h 2509087"/>
              <a:gd name="connsiteX20" fmla="*/ 2404241 w 3522791"/>
              <a:gd name="connsiteY20" fmla="*/ 2093296 h 2509087"/>
              <a:gd name="connsiteX21" fmla="*/ 2404241 w 3522791"/>
              <a:gd name="connsiteY21" fmla="*/ 2064620 h 2509087"/>
              <a:gd name="connsiteX22" fmla="*/ 2399955 w 3522791"/>
              <a:gd name="connsiteY22" fmla="*/ 2031166 h 2509087"/>
              <a:gd name="connsiteX23" fmla="*/ 2395669 w 3522791"/>
              <a:gd name="connsiteY23" fmla="*/ 2016828 h 2509087"/>
              <a:gd name="connsiteX24" fmla="*/ 2391384 w 3522791"/>
              <a:gd name="connsiteY24" fmla="*/ 2007270 h 2509087"/>
              <a:gd name="connsiteX25" fmla="*/ 2382813 w 3522791"/>
              <a:gd name="connsiteY25" fmla="*/ 1988153 h 2509087"/>
              <a:gd name="connsiteX26" fmla="*/ 2374241 w 3522791"/>
              <a:gd name="connsiteY26" fmla="*/ 1969036 h 2509087"/>
              <a:gd name="connsiteX27" fmla="*/ 2361384 w 3522791"/>
              <a:gd name="connsiteY27" fmla="*/ 1949919 h 2509087"/>
              <a:gd name="connsiteX28" fmla="*/ 2348527 w 3522791"/>
              <a:gd name="connsiteY28" fmla="*/ 1935582 h 2509087"/>
              <a:gd name="connsiteX29" fmla="*/ 2331385 w 3522791"/>
              <a:gd name="connsiteY29" fmla="*/ 1921244 h 2509087"/>
              <a:gd name="connsiteX30" fmla="*/ 2297100 w 3522791"/>
              <a:gd name="connsiteY30" fmla="*/ 1892569 h 2509087"/>
              <a:gd name="connsiteX31" fmla="*/ 2275672 w 3522791"/>
              <a:gd name="connsiteY31" fmla="*/ 1878231 h 2509087"/>
              <a:gd name="connsiteX32" fmla="*/ 2258529 w 3522791"/>
              <a:gd name="connsiteY32" fmla="*/ 1868673 h 2509087"/>
              <a:gd name="connsiteX33" fmla="*/ 2228530 w 3522791"/>
              <a:gd name="connsiteY33" fmla="*/ 1859114 h 2509087"/>
              <a:gd name="connsiteX34" fmla="*/ 2207102 w 3522791"/>
              <a:gd name="connsiteY34" fmla="*/ 1849556 h 2509087"/>
              <a:gd name="connsiteX35" fmla="*/ 2159960 w 3522791"/>
              <a:gd name="connsiteY35" fmla="*/ 1835218 h 2509087"/>
              <a:gd name="connsiteX36" fmla="*/ 2134246 w 3522791"/>
              <a:gd name="connsiteY36" fmla="*/ 1830439 h 2509087"/>
              <a:gd name="connsiteX37" fmla="*/ 2108532 w 3522791"/>
              <a:gd name="connsiteY37" fmla="*/ 1830439 h 2509087"/>
              <a:gd name="connsiteX38" fmla="*/ 2057104 w 3522791"/>
              <a:gd name="connsiteY38" fmla="*/ 1825660 h 2509087"/>
              <a:gd name="connsiteX39" fmla="*/ 2005677 w 3522791"/>
              <a:gd name="connsiteY39" fmla="*/ 1830439 h 2509087"/>
              <a:gd name="connsiteX40" fmla="*/ 1958535 w 3522791"/>
              <a:gd name="connsiteY40" fmla="*/ 1839997 h 2509087"/>
              <a:gd name="connsiteX41" fmla="*/ 1907107 w 3522791"/>
              <a:gd name="connsiteY41" fmla="*/ 1854335 h 2509087"/>
              <a:gd name="connsiteX42" fmla="*/ 1881393 w 3522791"/>
              <a:gd name="connsiteY42" fmla="*/ 1868673 h 2509087"/>
              <a:gd name="connsiteX43" fmla="*/ 1859965 w 3522791"/>
              <a:gd name="connsiteY43" fmla="*/ 1878231 h 2509087"/>
              <a:gd name="connsiteX44" fmla="*/ 1838537 w 3522791"/>
              <a:gd name="connsiteY44" fmla="*/ 1892569 h 2509087"/>
              <a:gd name="connsiteX45" fmla="*/ 1817109 w 3522791"/>
              <a:gd name="connsiteY45" fmla="*/ 1906906 h 2509087"/>
              <a:gd name="connsiteX46" fmla="*/ 1799966 w 3522791"/>
              <a:gd name="connsiteY46" fmla="*/ 1926023 h 2509087"/>
              <a:gd name="connsiteX47" fmla="*/ 1782824 w 3522791"/>
              <a:gd name="connsiteY47" fmla="*/ 1945140 h 2509087"/>
              <a:gd name="connsiteX48" fmla="*/ 1765681 w 3522791"/>
              <a:gd name="connsiteY48" fmla="*/ 1964257 h 2509087"/>
              <a:gd name="connsiteX49" fmla="*/ 1752824 w 3522791"/>
              <a:gd name="connsiteY49" fmla="*/ 1988153 h 2509087"/>
              <a:gd name="connsiteX50" fmla="*/ 1739968 w 3522791"/>
              <a:gd name="connsiteY50" fmla="*/ 2007270 h 2509087"/>
              <a:gd name="connsiteX51" fmla="*/ 1731396 w 3522791"/>
              <a:gd name="connsiteY51" fmla="*/ 2031166 h 2509087"/>
              <a:gd name="connsiteX52" fmla="*/ 1727111 w 3522791"/>
              <a:gd name="connsiteY52" fmla="*/ 2059841 h 2509087"/>
              <a:gd name="connsiteX53" fmla="*/ 1722825 w 3522791"/>
              <a:gd name="connsiteY53" fmla="*/ 2078958 h 2509087"/>
              <a:gd name="connsiteX54" fmla="*/ 1722825 w 3522791"/>
              <a:gd name="connsiteY54" fmla="*/ 2098075 h 2509087"/>
              <a:gd name="connsiteX55" fmla="*/ 1727111 w 3522791"/>
              <a:gd name="connsiteY55" fmla="*/ 2121971 h 2509087"/>
              <a:gd name="connsiteX56" fmla="*/ 1731396 w 3522791"/>
              <a:gd name="connsiteY56" fmla="*/ 2141088 h 2509087"/>
              <a:gd name="connsiteX57" fmla="*/ 1735682 w 3522791"/>
              <a:gd name="connsiteY57" fmla="*/ 2160205 h 2509087"/>
              <a:gd name="connsiteX58" fmla="*/ 1748539 w 3522791"/>
              <a:gd name="connsiteY58" fmla="*/ 2198438 h 2509087"/>
              <a:gd name="connsiteX59" fmla="*/ 1765681 w 3522791"/>
              <a:gd name="connsiteY59" fmla="*/ 2236672 h 2509087"/>
              <a:gd name="connsiteX60" fmla="*/ 1787109 w 3522791"/>
              <a:gd name="connsiteY60" fmla="*/ 2270126 h 2509087"/>
              <a:gd name="connsiteX61" fmla="*/ 1808538 w 3522791"/>
              <a:gd name="connsiteY61" fmla="*/ 2303581 h 2509087"/>
              <a:gd name="connsiteX62" fmla="*/ 1829966 w 3522791"/>
              <a:gd name="connsiteY62" fmla="*/ 2332256 h 2509087"/>
              <a:gd name="connsiteX63" fmla="*/ 1847108 w 3522791"/>
              <a:gd name="connsiteY63" fmla="*/ 2365711 h 2509087"/>
              <a:gd name="connsiteX64" fmla="*/ 1855680 w 3522791"/>
              <a:gd name="connsiteY64" fmla="*/ 2394386 h 2509087"/>
              <a:gd name="connsiteX65" fmla="*/ 1859965 w 3522791"/>
              <a:gd name="connsiteY65" fmla="*/ 2408724 h 2509087"/>
              <a:gd name="connsiteX66" fmla="*/ 1859965 w 3522791"/>
              <a:gd name="connsiteY66" fmla="*/ 2423061 h 2509087"/>
              <a:gd name="connsiteX67" fmla="*/ 1859965 w 3522791"/>
              <a:gd name="connsiteY67" fmla="*/ 2432620 h 2509087"/>
              <a:gd name="connsiteX68" fmla="*/ 1855680 w 3522791"/>
              <a:gd name="connsiteY68" fmla="*/ 2446957 h 2509087"/>
              <a:gd name="connsiteX69" fmla="*/ 1851394 w 3522791"/>
              <a:gd name="connsiteY69" fmla="*/ 2456516 h 2509087"/>
              <a:gd name="connsiteX70" fmla="*/ 1842823 w 3522791"/>
              <a:gd name="connsiteY70" fmla="*/ 2470853 h 2509087"/>
              <a:gd name="connsiteX71" fmla="*/ 1829966 w 3522791"/>
              <a:gd name="connsiteY71" fmla="*/ 2480412 h 2509087"/>
              <a:gd name="connsiteX72" fmla="*/ 1812823 w 3522791"/>
              <a:gd name="connsiteY72" fmla="*/ 2489970 h 2509087"/>
              <a:gd name="connsiteX73" fmla="*/ 1795681 w 3522791"/>
              <a:gd name="connsiteY73" fmla="*/ 2499529 h 2509087"/>
              <a:gd name="connsiteX74" fmla="*/ 1769967 w 3522791"/>
              <a:gd name="connsiteY74" fmla="*/ 2509087 h 2509087"/>
              <a:gd name="connsiteX75" fmla="*/ 608560 w 3522791"/>
              <a:gd name="connsiteY75" fmla="*/ 2509087 h 2509087"/>
              <a:gd name="connsiteX76" fmla="*/ 608560 w 3522791"/>
              <a:gd name="connsiteY76" fmla="*/ 1562803 h 2509087"/>
              <a:gd name="connsiteX77" fmla="*/ 591418 w 3522791"/>
              <a:gd name="connsiteY77" fmla="*/ 1515011 h 2509087"/>
              <a:gd name="connsiteX78" fmla="*/ 574275 w 3522791"/>
              <a:gd name="connsiteY78" fmla="*/ 1486336 h 2509087"/>
              <a:gd name="connsiteX79" fmla="*/ 565704 w 3522791"/>
              <a:gd name="connsiteY79" fmla="*/ 1476777 h 2509087"/>
              <a:gd name="connsiteX80" fmla="*/ 552847 w 3522791"/>
              <a:gd name="connsiteY80" fmla="*/ 1471998 h 2509087"/>
              <a:gd name="connsiteX81" fmla="*/ 544276 w 3522791"/>
              <a:gd name="connsiteY81" fmla="*/ 1467219 h 2509087"/>
              <a:gd name="connsiteX82" fmla="*/ 531419 w 3522791"/>
              <a:gd name="connsiteY82" fmla="*/ 1467219 h 2509087"/>
              <a:gd name="connsiteX83" fmla="*/ 518562 w 3522791"/>
              <a:gd name="connsiteY83" fmla="*/ 1471998 h 2509087"/>
              <a:gd name="connsiteX84" fmla="*/ 505705 w 3522791"/>
              <a:gd name="connsiteY84" fmla="*/ 1476777 h 2509087"/>
              <a:gd name="connsiteX85" fmla="*/ 479991 w 3522791"/>
              <a:gd name="connsiteY85" fmla="*/ 1491115 h 2509087"/>
              <a:gd name="connsiteX86" fmla="*/ 454277 w 3522791"/>
              <a:gd name="connsiteY86" fmla="*/ 1510232 h 2509087"/>
              <a:gd name="connsiteX87" fmla="*/ 419992 w 3522791"/>
              <a:gd name="connsiteY87" fmla="*/ 1534128 h 2509087"/>
              <a:gd name="connsiteX88" fmla="*/ 355708 w 3522791"/>
              <a:gd name="connsiteY88" fmla="*/ 1581920 h 2509087"/>
              <a:gd name="connsiteX89" fmla="*/ 338565 w 3522791"/>
              <a:gd name="connsiteY89" fmla="*/ 1591478 h 2509087"/>
              <a:gd name="connsiteX90" fmla="*/ 325708 w 3522791"/>
              <a:gd name="connsiteY90" fmla="*/ 1605816 h 2509087"/>
              <a:gd name="connsiteX91" fmla="*/ 308566 w 3522791"/>
              <a:gd name="connsiteY91" fmla="*/ 1615374 h 2509087"/>
              <a:gd name="connsiteX92" fmla="*/ 291423 w 3522791"/>
              <a:gd name="connsiteY92" fmla="*/ 1620154 h 2509087"/>
              <a:gd name="connsiteX93" fmla="*/ 252853 w 3522791"/>
              <a:gd name="connsiteY93" fmla="*/ 1634491 h 2509087"/>
              <a:gd name="connsiteX94" fmla="*/ 235710 w 3522791"/>
              <a:gd name="connsiteY94" fmla="*/ 1634491 h 2509087"/>
              <a:gd name="connsiteX95" fmla="*/ 218567 w 3522791"/>
              <a:gd name="connsiteY95" fmla="*/ 1634491 h 2509087"/>
              <a:gd name="connsiteX96" fmla="*/ 201425 w 3522791"/>
              <a:gd name="connsiteY96" fmla="*/ 1629712 h 2509087"/>
              <a:gd name="connsiteX97" fmla="*/ 184282 w 3522791"/>
              <a:gd name="connsiteY97" fmla="*/ 1624933 h 2509087"/>
              <a:gd name="connsiteX98" fmla="*/ 162854 w 3522791"/>
              <a:gd name="connsiteY98" fmla="*/ 1615374 h 2509087"/>
              <a:gd name="connsiteX99" fmla="*/ 145712 w 3522791"/>
              <a:gd name="connsiteY99" fmla="*/ 1605816 h 2509087"/>
              <a:gd name="connsiteX100" fmla="*/ 111427 w 3522791"/>
              <a:gd name="connsiteY100" fmla="*/ 1572361 h 2509087"/>
              <a:gd name="connsiteX101" fmla="*/ 94284 w 3522791"/>
              <a:gd name="connsiteY101" fmla="*/ 1553245 h 2509087"/>
              <a:gd name="connsiteX102" fmla="*/ 81427 w 3522791"/>
              <a:gd name="connsiteY102" fmla="*/ 1534128 h 2509087"/>
              <a:gd name="connsiteX103" fmla="*/ 51428 w 3522791"/>
              <a:gd name="connsiteY103" fmla="*/ 1495894 h 2509087"/>
              <a:gd name="connsiteX104" fmla="*/ 42856 w 3522791"/>
              <a:gd name="connsiteY104" fmla="*/ 1471998 h 2509087"/>
              <a:gd name="connsiteX105" fmla="*/ 34285 w 3522791"/>
              <a:gd name="connsiteY105" fmla="*/ 1452881 h 2509087"/>
              <a:gd name="connsiteX106" fmla="*/ 17143 w 3522791"/>
              <a:gd name="connsiteY106" fmla="*/ 1400310 h 2509087"/>
              <a:gd name="connsiteX107" fmla="*/ 12857 w 3522791"/>
              <a:gd name="connsiteY107" fmla="*/ 1371634 h 2509087"/>
              <a:gd name="connsiteX108" fmla="*/ 8571 w 3522791"/>
              <a:gd name="connsiteY108" fmla="*/ 1347738 h 2509087"/>
              <a:gd name="connsiteX109" fmla="*/ 4286 w 3522791"/>
              <a:gd name="connsiteY109" fmla="*/ 1299946 h 2509087"/>
              <a:gd name="connsiteX110" fmla="*/ 0 w 3522791"/>
              <a:gd name="connsiteY110" fmla="*/ 1247375 h 2509087"/>
              <a:gd name="connsiteX111" fmla="*/ 4286 w 3522791"/>
              <a:gd name="connsiteY111" fmla="*/ 1194804 h 2509087"/>
              <a:gd name="connsiteX112" fmla="*/ 12857 w 3522791"/>
              <a:gd name="connsiteY112" fmla="*/ 1147011 h 2509087"/>
              <a:gd name="connsiteX113" fmla="*/ 25714 w 3522791"/>
              <a:gd name="connsiteY113" fmla="*/ 1094440 h 2509087"/>
              <a:gd name="connsiteX114" fmla="*/ 34285 w 3522791"/>
              <a:gd name="connsiteY114" fmla="*/ 1070544 h 2509087"/>
              <a:gd name="connsiteX115" fmla="*/ 42856 w 3522791"/>
              <a:gd name="connsiteY115" fmla="*/ 1046648 h 2509087"/>
              <a:gd name="connsiteX116" fmla="*/ 59999 w 3522791"/>
              <a:gd name="connsiteY116" fmla="*/ 1003635 h 2509087"/>
              <a:gd name="connsiteX117" fmla="*/ 77142 w 3522791"/>
              <a:gd name="connsiteY117" fmla="*/ 984518 h 2509087"/>
              <a:gd name="connsiteX118" fmla="*/ 89999 w 3522791"/>
              <a:gd name="connsiteY118" fmla="*/ 965401 h 2509087"/>
              <a:gd name="connsiteX119" fmla="*/ 115712 w 3522791"/>
              <a:gd name="connsiteY119" fmla="*/ 931947 h 2509087"/>
              <a:gd name="connsiteX120" fmla="*/ 132855 w 3522791"/>
              <a:gd name="connsiteY120" fmla="*/ 917609 h 2509087"/>
              <a:gd name="connsiteX121" fmla="*/ 149997 w 3522791"/>
              <a:gd name="connsiteY121" fmla="*/ 908051 h 2509087"/>
              <a:gd name="connsiteX122" fmla="*/ 171425 w 3522791"/>
              <a:gd name="connsiteY122" fmla="*/ 893713 h 2509087"/>
              <a:gd name="connsiteX123" fmla="*/ 188568 w 3522791"/>
              <a:gd name="connsiteY123" fmla="*/ 884155 h 2509087"/>
              <a:gd name="connsiteX124" fmla="*/ 209996 w 3522791"/>
              <a:gd name="connsiteY124" fmla="*/ 879375 h 2509087"/>
              <a:gd name="connsiteX125" fmla="*/ 227139 w 3522791"/>
              <a:gd name="connsiteY125" fmla="*/ 874596 h 2509087"/>
              <a:gd name="connsiteX126" fmla="*/ 244281 w 3522791"/>
              <a:gd name="connsiteY126" fmla="*/ 874596 h 2509087"/>
              <a:gd name="connsiteX127" fmla="*/ 261424 w 3522791"/>
              <a:gd name="connsiteY127" fmla="*/ 874596 h 2509087"/>
              <a:gd name="connsiteX128" fmla="*/ 282852 w 3522791"/>
              <a:gd name="connsiteY128" fmla="*/ 879375 h 2509087"/>
              <a:gd name="connsiteX129" fmla="*/ 299995 w 3522791"/>
              <a:gd name="connsiteY129" fmla="*/ 884155 h 2509087"/>
              <a:gd name="connsiteX130" fmla="*/ 334280 w 3522791"/>
              <a:gd name="connsiteY130" fmla="*/ 903271 h 2509087"/>
              <a:gd name="connsiteX131" fmla="*/ 364279 w 3522791"/>
              <a:gd name="connsiteY131" fmla="*/ 922388 h 2509087"/>
              <a:gd name="connsiteX132" fmla="*/ 394278 w 3522791"/>
              <a:gd name="connsiteY132" fmla="*/ 946284 h 2509087"/>
              <a:gd name="connsiteX133" fmla="*/ 424278 w 3522791"/>
              <a:gd name="connsiteY133" fmla="*/ 970180 h 2509087"/>
              <a:gd name="connsiteX134" fmla="*/ 458563 w 3522791"/>
              <a:gd name="connsiteY134" fmla="*/ 989297 h 2509087"/>
              <a:gd name="connsiteX135" fmla="*/ 484277 w 3522791"/>
              <a:gd name="connsiteY135" fmla="*/ 1008414 h 2509087"/>
              <a:gd name="connsiteX136" fmla="*/ 509991 w 3522791"/>
              <a:gd name="connsiteY136" fmla="*/ 1022752 h 2509087"/>
              <a:gd name="connsiteX137" fmla="*/ 518562 w 3522791"/>
              <a:gd name="connsiteY137" fmla="*/ 1027531 h 2509087"/>
              <a:gd name="connsiteX138" fmla="*/ 531419 w 3522791"/>
              <a:gd name="connsiteY138" fmla="*/ 1027531 h 2509087"/>
              <a:gd name="connsiteX139" fmla="*/ 544276 w 3522791"/>
              <a:gd name="connsiteY139" fmla="*/ 1027531 h 2509087"/>
              <a:gd name="connsiteX140" fmla="*/ 552847 w 3522791"/>
              <a:gd name="connsiteY140" fmla="*/ 1022752 h 2509087"/>
              <a:gd name="connsiteX141" fmla="*/ 565704 w 3522791"/>
              <a:gd name="connsiteY141" fmla="*/ 1017973 h 2509087"/>
              <a:gd name="connsiteX142" fmla="*/ 574275 w 3522791"/>
              <a:gd name="connsiteY142" fmla="*/ 1008414 h 2509087"/>
              <a:gd name="connsiteX143" fmla="*/ 591418 w 3522791"/>
              <a:gd name="connsiteY143" fmla="*/ 979739 h 2509087"/>
              <a:gd name="connsiteX144" fmla="*/ 599989 w 3522791"/>
              <a:gd name="connsiteY144" fmla="*/ 960622 h 2509087"/>
              <a:gd name="connsiteX145" fmla="*/ 608560 w 3522791"/>
              <a:gd name="connsiteY145" fmla="*/ 936726 h 2509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3522791" h="2509087">
                <a:moveTo>
                  <a:pt x="608560" y="0"/>
                </a:moveTo>
                <a:lnTo>
                  <a:pt x="3522791" y="0"/>
                </a:lnTo>
                <a:lnTo>
                  <a:pt x="3522791" y="2509087"/>
                </a:lnTo>
                <a:lnTo>
                  <a:pt x="2352813" y="2509087"/>
                </a:lnTo>
                <a:lnTo>
                  <a:pt x="2322814" y="2494749"/>
                </a:lnTo>
                <a:lnTo>
                  <a:pt x="2297100" y="2485191"/>
                </a:lnTo>
                <a:lnTo>
                  <a:pt x="2279957" y="2466074"/>
                </a:lnTo>
                <a:lnTo>
                  <a:pt x="2271386" y="2461295"/>
                </a:lnTo>
                <a:lnTo>
                  <a:pt x="2267100" y="2451737"/>
                </a:lnTo>
                <a:lnTo>
                  <a:pt x="2262815" y="2437399"/>
                </a:lnTo>
                <a:lnTo>
                  <a:pt x="2258529" y="2418282"/>
                </a:lnTo>
                <a:lnTo>
                  <a:pt x="2262815" y="2399165"/>
                </a:lnTo>
                <a:lnTo>
                  <a:pt x="2267100" y="2380048"/>
                </a:lnTo>
                <a:lnTo>
                  <a:pt x="2288529" y="2337035"/>
                </a:lnTo>
                <a:lnTo>
                  <a:pt x="2314242" y="2289243"/>
                </a:lnTo>
                <a:lnTo>
                  <a:pt x="2357099" y="2227114"/>
                </a:lnTo>
                <a:lnTo>
                  <a:pt x="2378527" y="2188880"/>
                </a:lnTo>
                <a:lnTo>
                  <a:pt x="2391384" y="2155425"/>
                </a:lnTo>
                <a:lnTo>
                  <a:pt x="2399955" y="2126750"/>
                </a:lnTo>
                <a:lnTo>
                  <a:pt x="2404241" y="2112412"/>
                </a:lnTo>
                <a:lnTo>
                  <a:pt x="2404241" y="2093296"/>
                </a:lnTo>
                <a:lnTo>
                  <a:pt x="2404241" y="2064620"/>
                </a:lnTo>
                <a:lnTo>
                  <a:pt x="2399955" y="2031166"/>
                </a:lnTo>
                <a:lnTo>
                  <a:pt x="2395669" y="2016828"/>
                </a:lnTo>
                <a:lnTo>
                  <a:pt x="2391384" y="2007270"/>
                </a:lnTo>
                <a:lnTo>
                  <a:pt x="2382813" y="1988153"/>
                </a:lnTo>
                <a:lnTo>
                  <a:pt x="2374241" y="1969036"/>
                </a:lnTo>
                <a:lnTo>
                  <a:pt x="2361384" y="1949919"/>
                </a:lnTo>
                <a:lnTo>
                  <a:pt x="2348527" y="1935582"/>
                </a:lnTo>
                <a:lnTo>
                  <a:pt x="2331385" y="1921244"/>
                </a:lnTo>
                <a:lnTo>
                  <a:pt x="2297100" y="1892569"/>
                </a:lnTo>
                <a:lnTo>
                  <a:pt x="2275672" y="1878231"/>
                </a:lnTo>
                <a:lnTo>
                  <a:pt x="2258529" y="1868673"/>
                </a:lnTo>
                <a:lnTo>
                  <a:pt x="2228530" y="1859114"/>
                </a:lnTo>
                <a:lnTo>
                  <a:pt x="2207102" y="1849556"/>
                </a:lnTo>
                <a:lnTo>
                  <a:pt x="2159960" y="1835218"/>
                </a:lnTo>
                <a:lnTo>
                  <a:pt x="2134246" y="1830439"/>
                </a:lnTo>
                <a:lnTo>
                  <a:pt x="2108532" y="1830439"/>
                </a:lnTo>
                <a:lnTo>
                  <a:pt x="2057104" y="1825660"/>
                </a:lnTo>
                <a:lnTo>
                  <a:pt x="2005677" y="1830439"/>
                </a:lnTo>
                <a:lnTo>
                  <a:pt x="1958535" y="1839997"/>
                </a:lnTo>
                <a:lnTo>
                  <a:pt x="1907107" y="1854335"/>
                </a:lnTo>
                <a:lnTo>
                  <a:pt x="1881393" y="1868673"/>
                </a:lnTo>
                <a:lnTo>
                  <a:pt x="1859965" y="1878231"/>
                </a:lnTo>
                <a:lnTo>
                  <a:pt x="1838537" y="1892569"/>
                </a:lnTo>
                <a:lnTo>
                  <a:pt x="1817109" y="1906906"/>
                </a:lnTo>
                <a:lnTo>
                  <a:pt x="1799966" y="1926023"/>
                </a:lnTo>
                <a:lnTo>
                  <a:pt x="1782824" y="1945140"/>
                </a:lnTo>
                <a:lnTo>
                  <a:pt x="1765681" y="1964257"/>
                </a:lnTo>
                <a:lnTo>
                  <a:pt x="1752824" y="1988153"/>
                </a:lnTo>
                <a:lnTo>
                  <a:pt x="1739968" y="2007270"/>
                </a:lnTo>
                <a:lnTo>
                  <a:pt x="1731396" y="2031166"/>
                </a:lnTo>
                <a:lnTo>
                  <a:pt x="1727111" y="2059841"/>
                </a:lnTo>
                <a:lnTo>
                  <a:pt x="1722825" y="2078958"/>
                </a:lnTo>
                <a:lnTo>
                  <a:pt x="1722825" y="2098075"/>
                </a:lnTo>
                <a:lnTo>
                  <a:pt x="1727111" y="2121971"/>
                </a:lnTo>
                <a:lnTo>
                  <a:pt x="1731396" y="2141088"/>
                </a:lnTo>
                <a:lnTo>
                  <a:pt x="1735682" y="2160205"/>
                </a:lnTo>
                <a:lnTo>
                  <a:pt x="1748539" y="2198438"/>
                </a:lnTo>
                <a:lnTo>
                  <a:pt x="1765681" y="2236672"/>
                </a:lnTo>
                <a:lnTo>
                  <a:pt x="1787109" y="2270126"/>
                </a:lnTo>
                <a:lnTo>
                  <a:pt x="1808538" y="2303581"/>
                </a:lnTo>
                <a:lnTo>
                  <a:pt x="1829966" y="2332256"/>
                </a:lnTo>
                <a:lnTo>
                  <a:pt x="1847108" y="2365711"/>
                </a:lnTo>
                <a:lnTo>
                  <a:pt x="1855680" y="2394386"/>
                </a:lnTo>
                <a:lnTo>
                  <a:pt x="1859965" y="2408724"/>
                </a:lnTo>
                <a:lnTo>
                  <a:pt x="1859965" y="2423061"/>
                </a:lnTo>
                <a:lnTo>
                  <a:pt x="1859965" y="2432620"/>
                </a:lnTo>
                <a:lnTo>
                  <a:pt x="1855680" y="2446957"/>
                </a:lnTo>
                <a:lnTo>
                  <a:pt x="1851394" y="2456516"/>
                </a:lnTo>
                <a:lnTo>
                  <a:pt x="1842823" y="2470853"/>
                </a:lnTo>
                <a:lnTo>
                  <a:pt x="1829966" y="2480412"/>
                </a:lnTo>
                <a:lnTo>
                  <a:pt x="1812823" y="2489970"/>
                </a:lnTo>
                <a:lnTo>
                  <a:pt x="1795681" y="2499529"/>
                </a:lnTo>
                <a:lnTo>
                  <a:pt x="1769967" y="2509087"/>
                </a:lnTo>
                <a:lnTo>
                  <a:pt x="608560" y="2509087"/>
                </a:lnTo>
                <a:lnTo>
                  <a:pt x="608560" y="1562803"/>
                </a:lnTo>
                <a:lnTo>
                  <a:pt x="591418" y="1515011"/>
                </a:lnTo>
                <a:lnTo>
                  <a:pt x="574275" y="1486336"/>
                </a:lnTo>
                <a:lnTo>
                  <a:pt x="565704" y="1476777"/>
                </a:lnTo>
                <a:lnTo>
                  <a:pt x="552847" y="1471998"/>
                </a:lnTo>
                <a:lnTo>
                  <a:pt x="544276" y="1467219"/>
                </a:lnTo>
                <a:lnTo>
                  <a:pt x="531419" y="1467219"/>
                </a:lnTo>
                <a:lnTo>
                  <a:pt x="518562" y="1471998"/>
                </a:lnTo>
                <a:lnTo>
                  <a:pt x="505705" y="1476777"/>
                </a:lnTo>
                <a:lnTo>
                  <a:pt x="479991" y="1491115"/>
                </a:lnTo>
                <a:lnTo>
                  <a:pt x="454277" y="1510232"/>
                </a:lnTo>
                <a:lnTo>
                  <a:pt x="419992" y="1534128"/>
                </a:lnTo>
                <a:lnTo>
                  <a:pt x="355708" y="1581920"/>
                </a:lnTo>
                <a:lnTo>
                  <a:pt x="338565" y="1591478"/>
                </a:lnTo>
                <a:lnTo>
                  <a:pt x="325708" y="1605816"/>
                </a:lnTo>
                <a:lnTo>
                  <a:pt x="308566" y="1615374"/>
                </a:lnTo>
                <a:lnTo>
                  <a:pt x="291423" y="1620154"/>
                </a:lnTo>
                <a:lnTo>
                  <a:pt x="252853" y="1634491"/>
                </a:lnTo>
                <a:lnTo>
                  <a:pt x="235710" y="1634491"/>
                </a:lnTo>
                <a:lnTo>
                  <a:pt x="218567" y="1634491"/>
                </a:lnTo>
                <a:lnTo>
                  <a:pt x="201425" y="1629712"/>
                </a:lnTo>
                <a:lnTo>
                  <a:pt x="184282" y="1624933"/>
                </a:lnTo>
                <a:lnTo>
                  <a:pt x="162854" y="1615374"/>
                </a:lnTo>
                <a:lnTo>
                  <a:pt x="145712" y="1605816"/>
                </a:lnTo>
                <a:lnTo>
                  <a:pt x="111427" y="1572361"/>
                </a:lnTo>
                <a:lnTo>
                  <a:pt x="94284" y="1553245"/>
                </a:lnTo>
                <a:lnTo>
                  <a:pt x="81427" y="1534128"/>
                </a:lnTo>
                <a:lnTo>
                  <a:pt x="51428" y="1495894"/>
                </a:lnTo>
                <a:lnTo>
                  <a:pt x="42856" y="1471998"/>
                </a:lnTo>
                <a:lnTo>
                  <a:pt x="34285" y="1452881"/>
                </a:lnTo>
                <a:lnTo>
                  <a:pt x="17143" y="1400310"/>
                </a:lnTo>
                <a:lnTo>
                  <a:pt x="12857" y="1371634"/>
                </a:lnTo>
                <a:lnTo>
                  <a:pt x="8571" y="1347738"/>
                </a:lnTo>
                <a:lnTo>
                  <a:pt x="4286" y="1299946"/>
                </a:lnTo>
                <a:lnTo>
                  <a:pt x="0" y="1247375"/>
                </a:lnTo>
                <a:lnTo>
                  <a:pt x="4286" y="1194804"/>
                </a:lnTo>
                <a:lnTo>
                  <a:pt x="12857" y="1147011"/>
                </a:lnTo>
                <a:lnTo>
                  <a:pt x="25714" y="1094440"/>
                </a:lnTo>
                <a:lnTo>
                  <a:pt x="34285" y="1070544"/>
                </a:lnTo>
                <a:lnTo>
                  <a:pt x="42856" y="1046648"/>
                </a:lnTo>
                <a:lnTo>
                  <a:pt x="59999" y="1003635"/>
                </a:lnTo>
                <a:lnTo>
                  <a:pt x="77142" y="984518"/>
                </a:lnTo>
                <a:lnTo>
                  <a:pt x="89999" y="965401"/>
                </a:lnTo>
                <a:lnTo>
                  <a:pt x="115712" y="931947"/>
                </a:lnTo>
                <a:lnTo>
                  <a:pt x="132855" y="917609"/>
                </a:lnTo>
                <a:lnTo>
                  <a:pt x="149997" y="908051"/>
                </a:lnTo>
                <a:lnTo>
                  <a:pt x="171425" y="893713"/>
                </a:lnTo>
                <a:lnTo>
                  <a:pt x="188568" y="884155"/>
                </a:lnTo>
                <a:lnTo>
                  <a:pt x="209996" y="879375"/>
                </a:lnTo>
                <a:lnTo>
                  <a:pt x="227139" y="874596"/>
                </a:lnTo>
                <a:lnTo>
                  <a:pt x="244281" y="874596"/>
                </a:lnTo>
                <a:lnTo>
                  <a:pt x="261424" y="874596"/>
                </a:lnTo>
                <a:lnTo>
                  <a:pt x="282852" y="879375"/>
                </a:lnTo>
                <a:lnTo>
                  <a:pt x="299995" y="884155"/>
                </a:lnTo>
                <a:lnTo>
                  <a:pt x="334280" y="903271"/>
                </a:lnTo>
                <a:lnTo>
                  <a:pt x="364279" y="922388"/>
                </a:lnTo>
                <a:lnTo>
                  <a:pt x="394278" y="946284"/>
                </a:lnTo>
                <a:lnTo>
                  <a:pt x="424278" y="970180"/>
                </a:lnTo>
                <a:lnTo>
                  <a:pt x="458563" y="989297"/>
                </a:lnTo>
                <a:lnTo>
                  <a:pt x="484277" y="1008414"/>
                </a:lnTo>
                <a:lnTo>
                  <a:pt x="509991" y="1022752"/>
                </a:lnTo>
                <a:lnTo>
                  <a:pt x="518562" y="1027531"/>
                </a:lnTo>
                <a:lnTo>
                  <a:pt x="531419" y="1027531"/>
                </a:lnTo>
                <a:lnTo>
                  <a:pt x="544276" y="1027531"/>
                </a:lnTo>
                <a:lnTo>
                  <a:pt x="552847" y="1022752"/>
                </a:lnTo>
                <a:lnTo>
                  <a:pt x="565704" y="1017973"/>
                </a:lnTo>
                <a:lnTo>
                  <a:pt x="574275" y="1008414"/>
                </a:lnTo>
                <a:lnTo>
                  <a:pt x="591418" y="979739"/>
                </a:lnTo>
                <a:lnTo>
                  <a:pt x="599989" y="960622"/>
                </a:lnTo>
                <a:lnTo>
                  <a:pt x="608560" y="936726"/>
                </a:lnTo>
                <a:close/>
              </a:path>
            </a:pathLst>
          </a:custGeom>
        </p:spPr>
      </p:pic>
      <p:pic>
        <p:nvPicPr>
          <p:cNvPr id="66" name="картинка 1">
            <a:extLst>
              <a:ext uri="{FF2B5EF4-FFF2-40B4-BE49-F238E27FC236}">
                <a16:creationId xmlns:a16="http://schemas.microsoft.com/office/drawing/2014/main" id="{A2178571-89D1-48B8-AA04-8DCC2729DE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6" t="7165" r="50522" b="49554"/>
          <a:stretch/>
        </p:blipFill>
        <p:spPr>
          <a:xfrm>
            <a:off x="-4758" y="1326312"/>
            <a:ext cx="2885578" cy="2509087"/>
          </a:xfrm>
          <a:custGeom>
            <a:avLst/>
            <a:gdLst>
              <a:gd name="connsiteX0" fmla="*/ 0 w 2885578"/>
              <a:gd name="connsiteY0" fmla="*/ 0 h 2509087"/>
              <a:gd name="connsiteX1" fmla="*/ 2885578 w 2885578"/>
              <a:gd name="connsiteY1" fmla="*/ 0 h 2509087"/>
              <a:gd name="connsiteX2" fmla="*/ 2885578 w 2885578"/>
              <a:gd name="connsiteY2" fmla="*/ 936726 h 2509087"/>
              <a:gd name="connsiteX3" fmla="*/ 2877016 w 2885578"/>
              <a:gd name="connsiteY3" fmla="*/ 960622 h 2509087"/>
              <a:gd name="connsiteX4" fmla="*/ 2868453 w 2885578"/>
              <a:gd name="connsiteY4" fmla="*/ 979739 h 2509087"/>
              <a:gd name="connsiteX5" fmla="*/ 2859890 w 2885578"/>
              <a:gd name="connsiteY5" fmla="*/ 994077 h 2509087"/>
              <a:gd name="connsiteX6" fmla="*/ 2851328 w 2885578"/>
              <a:gd name="connsiteY6" fmla="*/ 1008414 h 2509087"/>
              <a:gd name="connsiteX7" fmla="*/ 2842765 w 2885578"/>
              <a:gd name="connsiteY7" fmla="*/ 1017973 h 2509087"/>
              <a:gd name="connsiteX8" fmla="*/ 2829922 w 2885578"/>
              <a:gd name="connsiteY8" fmla="*/ 1022752 h 2509087"/>
              <a:gd name="connsiteX9" fmla="*/ 2821359 w 2885578"/>
              <a:gd name="connsiteY9" fmla="*/ 1027531 h 2509087"/>
              <a:gd name="connsiteX10" fmla="*/ 2808515 w 2885578"/>
              <a:gd name="connsiteY10" fmla="*/ 1027531 h 2509087"/>
              <a:gd name="connsiteX11" fmla="*/ 2795671 w 2885578"/>
              <a:gd name="connsiteY11" fmla="*/ 1027531 h 2509087"/>
              <a:gd name="connsiteX12" fmla="*/ 2787109 w 2885578"/>
              <a:gd name="connsiteY12" fmla="*/ 1022752 h 2509087"/>
              <a:gd name="connsiteX13" fmla="*/ 2761421 w 2885578"/>
              <a:gd name="connsiteY13" fmla="*/ 1008414 h 2509087"/>
              <a:gd name="connsiteX14" fmla="*/ 2735734 w 2885578"/>
              <a:gd name="connsiteY14" fmla="*/ 989297 h 2509087"/>
              <a:gd name="connsiteX15" fmla="*/ 2701483 w 2885578"/>
              <a:gd name="connsiteY15" fmla="*/ 970180 h 2509087"/>
              <a:gd name="connsiteX16" fmla="*/ 2641546 w 2885578"/>
              <a:gd name="connsiteY16" fmla="*/ 922388 h 2509087"/>
              <a:gd name="connsiteX17" fmla="*/ 2607295 w 2885578"/>
              <a:gd name="connsiteY17" fmla="*/ 903271 h 2509087"/>
              <a:gd name="connsiteX18" fmla="*/ 2594452 w 2885578"/>
              <a:gd name="connsiteY18" fmla="*/ 893713 h 2509087"/>
              <a:gd name="connsiteX19" fmla="*/ 2577326 w 2885578"/>
              <a:gd name="connsiteY19" fmla="*/ 884155 h 2509087"/>
              <a:gd name="connsiteX20" fmla="*/ 2560201 w 2885578"/>
              <a:gd name="connsiteY20" fmla="*/ 879375 h 2509087"/>
              <a:gd name="connsiteX21" fmla="*/ 2538795 w 2885578"/>
              <a:gd name="connsiteY21" fmla="*/ 874596 h 2509087"/>
              <a:gd name="connsiteX22" fmla="*/ 2521670 w 2885578"/>
              <a:gd name="connsiteY22" fmla="*/ 874596 h 2509087"/>
              <a:gd name="connsiteX23" fmla="*/ 2504545 w 2885578"/>
              <a:gd name="connsiteY23" fmla="*/ 874596 h 2509087"/>
              <a:gd name="connsiteX24" fmla="*/ 2483138 w 2885578"/>
              <a:gd name="connsiteY24" fmla="*/ 879375 h 2509087"/>
              <a:gd name="connsiteX25" fmla="*/ 2466013 w 2885578"/>
              <a:gd name="connsiteY25" fmla="*/ 884155 h 2509087"/>
              <a:gd name="connsiteX26" fmla="*/ 2444607 w 2885578"/>
              <a:gd name="connsiteY26" fmla="*/ 893713 h 2509087"/>
              <a:gd name="connsiteX27" fmla="*/ 2427482 w 2885578"/>
              <a:gd name="connsiteY27" fmla="*/ 908051 h 2509087"/>
              <a:gd name="connsiteX28" fmla="*/ 2410357 w 2885578"/>
              <a:gd name="connsiteY28" fmla="*/ 917609 h 2509087"/>
              <a:gd name="connsiteX29" fmla="*/ 2393232 w 2885578"/>
              <a:gd name="connsiteY29" fmla="*/ 931947 h 2509087"/>
              <a:gd name="connsiteX30" fmla="*/ 2380388 w 2885578"/>
              <a:gd name="connsiteY30" fmla="*/ 951064 h 2509087"/>
              <a:gd name="connsiteX31" fmla="*/ 2367544 w 2885578"/>
              <a:gd name="connsiteY31" fmla="*/ 965401 h 2509087"/>
              <a:gd name="connsiteX32" fmla="*/ 2337575 w 2885578"/>
              <a:gd name="connsiteY32" fmla="*/ 1003635 h 2509087"/>
              <a:gd name="connsiteX33" fmla="*/ 2316169 w 2885578"/>
              <a:gd name="connsiteY33" fmla="*/ 1046648 h 2509087"/>
              <a:gd name="connsiteX34" fmla="*/ 2307606 w 2885578"/>
              <a:gd name="connsiteY34" fmla="*/ 1070544 h 2509087"/>
              <a:gd name="connsiteX35" fmla="*/ 2303325 w 2885578"/>
              <a:gd name="connsiteY35" fmla="*/ 1094440 h 2509087"/>
              <a:gd name="connsiteX36" fmla="*/ 2290481 w 2885578"/>
              <a:gd name="connsiteY36" fmla="*/ 1147011 h 2509087"/>
              <a:gd name="connsiteX37" fmla="*/ 2281919 w 2885578"/>
              <a:gd name="connsiteY37" fmla="*/ 1194804 h 2509087"/>
              <a:gd name="connsiteX38" fmla="*/ 2277637 w 2885578"/>
              <a:gd name="connsiteY38" fmla="*/ 1218700 h 2509087"/>
              <a:gd name="connsiteX39" fmla="*/ 2277637 w 2885578"/>
              <a:gd name="connsiteY39" fmla="*/ 1247375 h 2509087"/>
              <a:gd name="connsiteX40" fmla="*/ 2277637 w 2885578"/>
              <a:gd name="connsiteY40" fmla="*/ 1299946 h 2509087"/>
              <a:gd name="connsiteX41" fmla="*/ 2286200 w 2885578"/>
              <a:gd name="connsiteY41" fmla="*/ 1347738 h 2509087"/>
              <a:gd name="connsiteX42" fmla="*/ 2294762 w 2885578"/>
              <a:gd name="connsiteY42" fmla="*/ 1400310 h 2509087"/>
              <a:gd name="connsiteX43" fmla="*/ 2311888 w 2885578"/>
              <a:gd name="connsiteY43" fmla="*/ 1452881 h 2509087"/>
              <a:gd name="connsiteX44" fmla="*/ 2320450 w 2885578"/>
              <a:gd name="connsiteY44" fmla="*/ 1471998 h 2509087"/>
              <a:gd name="connsiteX45" fmla="*/ 2329013 w 2885578"/>
              <a:gd name="connsiteY45" fmla="*/ 1495894 h 2509087"/>
              <a:gd name="connsiteX46" fmla="*/ 2341856 w 2885578"/>
              <a:gd name="connsiteY46" fmla="*/ 1515011 h 2509087"/>
              <a:gd name="connsiteX47" fmla="*/ 2358982 w 2885578"/>
              <a:gd name="connsiteY47" fmla="*/ 1534128 h 2509087"/>
              <a:gd name="connsiteX48" fmla="*/ 2371825 w 2885578"/>
              <a:gd name="connsiteY48" fmla="*/ 1553245 h 2509087"/>
              <a:gd name="connsiteX49" fmla="*/ 2388950 w 2885578"/>
              <a:gd name="connsiteY49" fmla="*/ 1572361 h 2509087"/>
              <a:gd name="connsiteX50" fmla="*/ 2406076 w 2885578"/>
              <a:gd name="connsiteY50" fmla="*/ 1586699 h 2509087"/>
              <a:gd name="connsiteX51" fmla="*/ 2423201 w 2885578"/>
              <a:gd name="connsiteY51" fmla="*/ 1605816 h 2509087"/>
              <a:gd name="connsiteX52" fmla="*/ 2440326 w 2885578"/>
              <a:gd name="connsiteY52" fmla="*/ 1615374 h 2509087"/>
              <a:gd name="connsiteX53" fmla="*/ 2457451 w 2885578"/>
              <a:gd name="connsiteY53" fmla="*/ 1624933 h 2509087"/>
              <a:gd name="connsiteX54" fmla="*/ 2478857 w 2885578"/>
              <a:gd name="connsiteY54" fmla="*/ 1629712 h 2509087"/>
              <a:gd name="connsiteX55" fmla="*/ 2495982 w 2885578"/>
              <a:gd name="connsiteY55" fmla="*/ 1634491 h 2509087"/>
              <a:gd name="connsiteX56" fmla="*/ 2513107 w 2885578"/>
              <a:gd name="connsiteY56" fmla="*/ 1634491 h 2509087"/>
              <a:gd name="connsiteX57" fmla="*/ 2530232 w 2885578"/>
              <a:gd name="connsiteY57" fmla="*/ 1634491 h 2509087"/>
              <a:gd name="connsiteX58" fmla="*/ 2568764 w 2885578"/>
              <a:gd name="connsiteY58" fmla="*/ 1620154 h 2509087"/>
              <a:gd name="connsiteX59" fmla="*/ 2598733 w 2885578"/>
              <a:gd name="connsiteY59" fmla="*/ 1605816 h 2509087"/>
              <a:gd name="connsiteX60" fmla="*/ 2632983 w 2885578"/>
              <a:gd name="connsiteY60" fmla="*/ 1581920 h 2509087"/>
              <a:gd name="connsiteX61" fmla="*/ 2667233 w 2885578"/>
              <a:gd name="connsiteY61" fmla="*/ 1558024 h 2509087"/>
              <a:gd name="connsiteX62" fmla="*/ 2697202 w 2885578"/>
              <a:gd name="connsiteY62" fmla="*/ 1529348 h 2509087"/>
              <a:gd name="connsiteX63" fmla="*/ 2731452 w 2885578"/>
              <a:gd name="connsiteY63" fmla="*/ 1510232 h 2509087"/>
              <a:gd name="connsiteX64" fmla="*/ 2757140 w 2885578"/>
              <a:gd name="connsiteY64" fmla="*/ 1486336 h 2509087"/>
              <a:gd name="connsiteX65" fmla="*/ 2782828 w 2885578"/>
              <a:gd name="connsiteY65" fmla="*/ 1476777 h 2509087"/>
              <a:gd name="connsiteX66" fmla="*/ 2795671 w 2885578"/>
              <a:gd name="connsiteY66" fmla="*/ 1471998 h 2509087"/>
              <a:gd name="connsiteX67" fmla="*/ 2808515 w 2885578"/>
              <a:gd name="connsiteY67" fmla="*/ 1467219 h 2509087"/>
              <a:gd name="connsiteX68" fmla="*/ 2829922 w 2885578"/>
              <a:gd name="connsiteY68" fmla="*/ 1471998 h 2509087"/>
              <a:gd name="connsiteX69" fmla="*/ 2842765 w 2885578"/>
              <a:gd name="connsiteY69" fmla="*/ 1476777 h 2509087"/>
              <a:gd name="connsiteX70" fmla="*/ 2851328 w 2885578"/>
              <a:gd name="connsiteY70" fmla="*/ 1491115 h 2509087"/>
              <a:gd name="connsiteX71" fmla="*/ 2859890 w 2885578"/>
              <a:gd name="connsiteY71" fmla="*/ 1500673 h 2509087"/>
              <a:gd name="connsiteX72" fmla="*/ 2868453 w 2885578"/>
              <a:gd name="connsiteY72" fmla="*/ 1519790 h 2509087"/>
              <a:gd name="connsiteX73" fmla="*/ 2877016 w 2885578"/>
              <a:gd name="connsiteY73" fmla="*/ 1538907 h 2509087"/>
              <a:gd name="connsiteX74" fmla="*/ 2885578 w 2885578"/>
              <a:gd name="connsiteY74" fmla="*/ 1567582 h 2509087"/>
              <a:gd name="connsiteX75" fmla="*/ 2885578 w 2885578"/>
              <a:gd name="connsiteY75" fmla="*/ 2509087 h 2509087"/>
              <a:gd name="connsiteX76" fmla="*/ 1725353 w 2885578"/>
              <a:gd name="connsiteY76" fmla="*/ 2509087 h 2509087"/>
              <a:gd name="connsiteX77" fmla="*/ 1682540 w 2885578"/>
              <a:gd name="connsiteY77" fmla="*/ 2489970 h 2509087"/>
              <a:gd name="connsiteX78" fmla="*/ 1669697 w 2885578"/>
              <a:gd name="connsiteY78" fmla="*/ 2480412 h 2509087"/>
              <a:gd name="connsiteX79" fmla="*/ 1656853 w 2885578"/>
              <a:gd name="connsiteY79" fmla="*/ 2470853 h 2509087"/>
              <a:gd name="connsiteX80" fmla="*/ 1644009 w 2885578"/>
              <a:gd name="connsiteY80" fmla="*/ 2461295 h 2509087"/>
              <a:gd name="connsiteX81" fmla="*/ 1639728 w 2885578"/>
              <a:gd name="connsiteY81" fmla="*/ 2446957 h 2509087"/>
              <a:gd name="connsiteX82" fmla="*/ 1635446 w 2885578"/>
              <a:gd name="connsiteY82" fmla="*/ 2432620 h 2509087"/>
              <a:gd name="connsiteX83" fmla="*/ 1635446 w 2885578"/>
              <a:gd name="connsiteY83" fmla="*/ 2423061 h 2509087"/>
              <a:gd name="connsiteX84" fmla="*/ 1635446 w 2885578"/>
              <a:gd name="connsiteY84" fmla="*/ 2408724 h 2509087"/>
              <a:gd name="connsiteX85" fmla="*/ 1639728 w 2885578"/>
              <a:gd name="connsiteY85" fmla="*/ 2394386 h 2509087"/>
              <a:gd name="connsiteX86" fmla="*/ 1652572 w 2885578"/>
              <a:gd name="connsiteY86" fmla="*/ 2365711 h 2509087"/>
              <a:gd name="connsiteX87" fmla="*/ 1669697 w 2885578"/>
              <a:gd name="connsiteY87" fmla="*/ 2327477 h 2509087"/>
              <a:gd name="connsiteX88" fmla="*/ 1691103 w 2885578"/>
              <a:gd name="connsiteY88" fmla="*/ 2298802 h 2509087"/>
              <a:gd name="connsiteX89" fmla="*/ 1712509 w 2885578"/>
              <a:gd name="connsiteY89" fmla="*/ 2260568 h 2509087"/>
              <a:gd name="connsiteX90" fmla="*/ 1733916 w 2885578"/>
              <a:gd name="connsiteY90" fmla="*/ 2227114 h 2509087"/>
              <a:gd name="connsiteX91" fmla="*/ 1755322 w 2885578"/>
              <a:gd name="connsiteY91" fmla="*/ 2188880 h 2509087"/>
              <a:gd name="connsiteX92" fmla="*/ 1772447 w 2885578"/>
              <a:gd name="connsiteY92" fmla="*/ 2150646 h 2509087"/>
              <a:gd name="connsiteX93" fmla="*/ 1781010 w 2885578"/>
              <a:gd name="connsiteY93" fmla="*/ 2112412 h 2509087"/>
              <a:gd name="connsiteX94" fmla="*/ 1785291 w 2885578"/>
              <a:gd name="connsiteY94" fmla="*/ 2093296 h 2509087"/>
              <a:gd name="connsiteX95" fmla="*/ 1785291 w 2885578"/>
              <a:gd name="connsiteY95" fmla="*/ 2069400 h 2509087"/>
              <a:gd name="connsiteX96" fmla="*/ 1781010 w 2885578"/>
              <a:gd name="connsiteY96" fmla="*/ 2050283 h 2509087"/>
              <a:gd name="connsiteX97" fmla="*/ 1776728 w 2885578"/>
              <a:gd name="connsiteY97" fmla="*/ 2026387 h 2509087"/>
              <a:gd name="connsiteX98" fmla="*/ 1768166 w 2885578"/>
              <a:gd name="connsiteY98" fmla="*/ 2002491 h 2509087"/>
              <a:gd name="connsiteX99" fmla="*/ 1755322 w 2885578"/>
              <a:gd name="connsiteY99" fmla="*/ 1983374 h 2509087"/>
              <a:gd name="connsiteX100" fmla="*/ 1729634 w 2885578"/>
              <a:gd name="connsiteY100" fmla="*/ 1945140 h 2509087"/>
              <a:gd name="connsiteX101" fmla="*/ 1712509 w 2885578"/>
              <a:gd name="connsiteY101" fmla="*/ 1930802 h 2509087"/>
              <a:gd name="connsiteX102" fmla="*/ 1695384 w 2885578"/>
              <a:gd name="connsiteY102" fmla="*/ 1911686 h 2509087"/>
              <a:gd name="connsiteX103" fmla="*/ 1661134 w 2885578"/>
              <a:gd name="connsiteY103" fmla="*/ 1887789 h 2509087"/>
              <a:gd name="connsiteX104" fmla="*/ 1639728 w 2885578"/>
              <a:gd name="connsiteY104" fmla="*/ 1873452 h 2509087"/>
              <a:gd name="connsiteX105" fmla="*/ 1614040 w 2885578"/>
              <a:gd name="connsiteY105" fmla="*/ 1863893 h 2509087"/>
              <a:gd name="connsiteX106" fmla="*/ 1571227 w 2885578"/>
              <a:gd name="connsiteY106" fmla="*/ 1849556 h 2509087"/>
              <a:gd name="connsiteX107" fmla="*/ 1549821 w 2885578"/>
              <a:gd name="connsiteY107" fmla="*/ 1839997 h 2509087"/>
              <a:gd name="connsiteX108" fmla="*/ 1528415 w 2885578"/>
              <a:gd name="connsiteY108" fmla="*/ 1835218 h 2509087"/>
              <a:gd name="connsiteX109" fmla="*/ 1481321 w 2885578"/>
              <a:gd name="connsiteY109" fmla="*/ 1830439 h 2509087"/>
              <a:gd name="connsiteX110" fmla="*/ 1434227 w 2885578"/>
              <a:gd name="connsiteY110" fmla="*/ 1830439 h 2509087"/>
              <a:gd name="connsiteX111" fmla="*/ 1391414 w 2885578"/>
              <a:gd name="connsiteY111" fmla="*/ 1830439 h 2509087"/>
              <a:gd name="connsiteX112" fmla="*/ 1344320 w 2885578"/>
              <a:gd name="connsiteY112" fmla="*/ 1839997 h 2509087"/>
              <a:gd name="connsiteX113" fmla="*/ 1301507 w 2885578"/>
              <a:gd name="connsiteY113" fmla="*/ 1854335 h 2509087"/>
              <a:gd name="connsiteX114" fmla="*/ 1280101 w 2885578"/>
              <a:gd name="connsiteY114" fmla="*/ 1863893 h 2509087"/>
              <a:gd name="connsiteX115" fmla="*/ 1258694 w 2885578"/>
              <a:gd name="connsiteY115" fmla="*/ 1873452 h 2509087"/>
              <a:gd name="connsiteX116" fmla="*/ 1220163 w 2885578"/>
              <a:gd name="connsiteY116" fmla="*/ 1892569 h 2509087"/>
              <a:gd name="connsiteX117" fmla="*/ 1203038 w 2885578"/>
              <a:gd name="connsiteY117" fmla="*/ 1906906 h 2509087"/>
              <a:gd name="connsiteX118" fmla="*/ 1185913 w 2885578"/>
              <a:gd name="connsiteY118" fmla="*/ 1921244 h 2509087"/>
              <a:gd name="connsiteX119" fmla="*/ 1155944 w 2885578"/>
              <a:gd name="connsiteY119" fmla="*/ 1954698 h 2509087"/>
              <a:gd name="connsiteX120" fmla="*/ 1143100 w 2885578"/>
              <a:gd name="connsiteY120" fmla="*/ 1969036 h 2509087"/>
              <a:gd name="connsiteX121" fmla="*/ 1130256 w 2885578"/>
              <a:gd name="connsiteY121" fmla="*/ 1988153 h 2509087"/>
              <a:gd name="connsiteX122" fmla="*/ 1121694 w 2885578"/>
              <a:gd name="connsiteY122" fmla="*/ 2012049 h 2509087"/>
              <a:gd name="connsiteX123" fmla="*/ 1113131 w 2885578"/>
              <a:gd name="connsiteY123" fmla="*/ 2031166 h 2509087"/>
              <a:gd name="connsiteX124" fmla="*/ 1108850 w 2885578"/>
              <a:gd name="connsiteY124" fmla="*/ 2059841 h 2509087"/>
              <a:gd name="connsiteX125" fmla="*/ 1104568 w 2885578"/>
              <a:gd name="connsiteY125" fmla="*/ 2078958 h 2509087"/>
              <a:gd name="connsiteX126" fmla="*/ 1104568 w 2885578"/>
              <a:gd name="connsiteY126" fmla="*/ 2102854 h 2509087"/>
              <a:gd name="connsiteX127" fmla="*/ 1104568 w 2885578"/>
              <a:gd name="connsiteY127" fmla="*/ 2121971 h 2509087"/>
              <a:gd name="connsiteX128" fmla="*/ 1108850 w 2885578"/>
              <a:gd name="connsiteY128" fmla="*/ 2141088 h 2509087"/>
              <a:gd name="connsiteX129" fmla="*/ 1113131 w 2885578"/>
              <a:gd name="connsiteY129" fmla="*/ 2160205 h 2509087"/>
              <a:gd name="connsiteX130" fmla="*/ 1125975 w 2885578"/>
              <a:gd name="connsiteY130" fmla="*/ 2198438 h 2509087"/>
              <a:gd name="connsiteX131" fmla="*/ 1147381 w 2885578"/>
              <a:gd name="connsiteY131" fmla="*/ 2231893 h 2509087"/>
              <a:gd name="connsiteX132" fmla="*/ 1168788 w 2885578"/>
              <a:gd name="connsiteY132" fmla="*/ 2270126 h 2509087"/>
              <a:gd name="connsiteX133" fmla="*/ 1185913 w 2885578"/>
              <a:gd name="connsiteY133" fmla="*/ 2303581 h 2509087"/>
              <a:gd name="connsiteX134" fmla="*/ 1207319 w 2885578"/>
              <a:gd name="connsiteY134" fmla="*/ 2332256 h 2509087"/>
              <a:gd name="connsiteX135" fmla="*/ 1224444 w 2885578"/>
              <a:gd name="connsiteY135" fmla="*/ 2365711 h 2509087"/>
              <a:gd name="connsiteX136" fmla="*/ 1233007 w 2885578"/>
              <a:gd name="connsiteY136" fmla="*/ 2394386 h 2509087"/>
              <a:gd name="connsiteX137" fmla="*/ 1237288 w 2885578"/>
              <a:gd name="connsiteY137" fmla="*/ 2408724 h 2509087"/>
              <a:gd name="connsiteX138" fmla="*/ 1237288 w 2885578"/>
              <a:gd name="connsiteY138" fmla="*/ 2423061 h 2509087"/>
              <a:gd name="connsiteX139" fmla="*/ 1237288 w 2885578"/>
              <a:gd name="connsiteY139" fmla="*/ 2432620 h 2509087"/>
              <a:gd name="connsiteX140" fmla="*/ 1233007 w 2885578"/>
              <a:gd name="connsiteY140" fmla="*/ 2446957 h 2509087"/>
              <a:gd name="connsiteX141" fmla="*/ 1228726 w 2885578"/>
              <a:gd name="connsiteY141" fmla="*/ 2456516 h 2509087"/>
              <a:gd name="connsiteX142" fmla="*/ 1220163 w 2885578"/>
              <a:gd name="connsiteY142" fmla="*/ 2470853 h 2509087"/>
              <a:gd name="connsiteX143" fmla="*/ 1207319 w 2885578"/>
              <a:gd name="connsiteY143" fmla="*/ 2480412 h 2509087"/>
              <a:gd name="connsiteX144" fmla="*/ 1194475 w 2885578"/>
              <a:gd name="connsiteY144" fmla="*/ 2489970 h 2509087"/>
              <a:gd name="connsiteX145" fmla="*/ 1173069 w 2885578"/>
              <a:gd name="connsiteY145" fmla="*/ 2499529 h 2509087"/>
              <a:gd name="connsiteX146" fmla="*/ 1151663 w 2885578"/>
              <a:gd name="connsiteY146" fmla="*/ 2509087 h 2509087"/>
              <a:gd name="connsiteX147" fmla="*/ 0 w 2885578"/>
              <a:gd name="connsiteY147" fmla="*/ 2509087 h 2509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</a:cxnLst>
            <a:rect l="l" t="t" r="r" b="b"/>
            <a:pathLst>
              <a:path w="2885578" h="2509087">
                <a:moveTo>
                  <a:pt x="0" y="0"/>
                </a:moveTo>
                <a:lnTo>
                  <a:pt x="2885578" y="0"/>
                </a:lnTo>
                <a:lnTo>
                  <a:pt x="2885578" y="936726"/>
                </a:lnTo>
                <a:lnTo>
                  <a:pt x="2877016" y="960622"/>
                </a:lnTo>
                <a:lnTo>
                  <a:pt x="2868453" y="979739"/>
                </a:lnTo>
                <a:lnTo>
                  <a:pt x="2859890" y="994077"/>
                </a:lnTo>
                <a:lnTo>
                  <a:pt x="2851328" y="1008414"/>
                </a:lnTo>
                <a:lnTo>
                  <a:pt x="2842765" y="1017973"/>
                </a:lnTo>
                <a:lnTo>
                  <a:pt x="2829922" y="1022752"/>
                </a:lnTo>
                <a:lnTo>
                  <a:pt x="2821359" y="1027531"/>
                </a:lnTo>
                <a:lnTo>
                  <a:pt x="2808515" y="1027531"/>
                </a:lnTo>
                <a:lnTo>
                  <a:pt x="2795671" y="1027531"/>
                </a:lnTo>
                <a:lnTo>
                  <a:pt x="2787109" y="1022752"/>
                </a:lnTo>
                <a:lnTo>
                  <a:pt x="2761421" y="1008414"/>
                </a:lnTo>
                <a:lnTo>
                  <a:pt x="2735734" y="989297"/>
                </a:lnTo>
                <a:lnTo>
                  <a:pt x="2701483" y="970180"/>
                </a:lnTo>
                <a:lnTo>
                  <a:pt x="2641546" y="922388"/>
                </a:lnTo>
                <a:lnTo>
                  <a:pt x="2607295" y="903271"/>
                </a:lnTo>
                <a:lnTo>
                  <a:pt x="2594452" y="893713"/>
                </a:lnTo>
                <a:lnTo>
                  <a:pt x="2577326" y="884155"/>
                </a:lnTo>
                <a:lnTo>
                  <a:pt x="2560201" y="879375"/>
                </a:lnTo>
                <a:lnTo>
                  <a:pt x="2538795" y="874596"/>
                </a:lnTo>
                <a:lnTo>
                  <a:pt x="2521670" y="874596"/>
                </a:lnTo>
                <a:lnTo>
                  <a:pt x="2504545" y="874596"/>
                </a:lnTo>
                <a:lnTo>
                  <a:pt x="2483138" y="879375"/>
                </a:lnTo>
                <a:lnTo>
                  <a:pt x="2466013" y="884155"/>
                </a:lnTo>
                <a:lnTo>
                  <a:pt x="2444607" y="893713"/>
                </a:lnTo>
                <a:lnTo>
                  <a:pt x="2427482" y="908051"/>
                </a:lnTo>
                <a:lnTo>
                  <a:pt x="2410357" y="917609"/>
                </a:lnTo>
                <a:lnTo>
                  <a:pt x="2393232" y="931947"/>
                </a:lnTo>
                <a:lnTo>
                  <a:pt x="2380388" y="951064"/>
                </a:lnTo>
                <a:lnTo>
                  <a:pt x="2367544" y="965401"/>
                </a:lnTo>
                <a:lnTo>
                  <a:pt x="2337575" y="1003635"/>
                </a:lnTo>
                <a:lnTo>
                  <a:pt x="2316169" y="1046648"/>
                </a:lnTo>
                <a:lnTo>
                  <a:pt x="2307606" y="1070544"/>
                </a:lnTo>
                <a:lnTo>
                  <a:pt x="2303325" y="1094440"/>
                </a:lnTo>
                <a:lnTo>
                  <a:pt x="2290481" y="1147011"/>
                </a:lnTo>
                <a:lnTo>
                  <a:pt x="2281919" y="1194804"/>
                </a:lnTo>
                <a:lnTo>
                  <a:pt x="2277637" y="1218700"/>
                </a:lnTo>
                <a:lnTo>
                  <a:pt x="2277637" y="1247375"/>
                </a:lnTo>
                <a:lnTo>
                  <a:pt x="2277637" y="1299946"/>
                </a:lnTo>
                <a:lnTo>
                  <a:pt x="2286200" y="1347738"/>
                </a:lnTo>
                <a:lnTo>
                  <a:pt x="2294762" y="1400310"/>
                </a:lnTo>
                <a:lnTo>
                  <a:pt x="2311888" y="1452881"/>
                </a:lnTo>
                <a:lnTo>
                  <a:pt x="2320450" y="1471998"/>
                </a:lnTo>
                <a:lnTo>
                  <a:pt x="2329013" y="1495894"/>
                </a:lnTo>
                <a:lnTo>
                  <a:pt x="2341856" y="1515011"/>
                </a:lnTo>
                <a:lnTo>
                  <a:pt x="2358982" y="1534128"/>
                </a:lnTo>
                <a:lnTo>
                  <a:pt x="2371825" y="1553245"/>
                </a:lnTo>
                <a:lnTo>
                  <a:pt x="2388950" y="1572361"/>
                </a:lnTo>
                <a:lnTo>
                  <a:pt x="2406076" y="1586699"/>
                </a:lnTo>
                <a:lnTo>
                  <a:pt x="2423201" y="1605816"/>
                </a:lnTo>
                <a:lnTo>
                  <a:pt x="2440326" y="1615374"/>
                </a:lnTo>
                <a:lnTo>
                  <a:pt x="2457451" y="1624933"/>
                </a:lnTo>
                <a:lnTo>
                  <a:pt x="2478857" y="1629712"/>
                </a:lnTo>
                <a:lnTo>
                  <a:pt x="2495982" y="1634491"/>
                </a:lnTo>
                <a:lnTo>
                  <a:pt x="2513107" y="1634491"/>
                </a:lnTo>
                <a:lnTo>
                  <a:pt x="2530232" y="1634491"/>
                </a:lnTo>
                <a:lnTo>
                  <a:pt x="2568764" y="1620154"/>
                </a:lnTo>
                <a:lnTo>
                  <a:pt x="2598733" y="1605816"/>
                </a:lnTo>
                <a:lnTo>
                  <a:pt x="2632983" y="1581920"/>
                </a:lnTo>
                <a:lnTo>
                  <a:pt x="2667233" y="1558024"/>
                </a:lnTo>
                <a:lnTo>
                  <a:pt x="2697202" y="1529348"/>
                </a:lnTo>
                <a:lnTo>
                  <a:pt x="2731452" y="1510232"/>
                </a:lnTo>
                <a:lnTo>
                  <a:pt x="2757140" y="1486336"/>
                </a:lnTo>
                <a:lnTo>
                  <a:pt x="2782828" y="1476777"/>
                </a:lnTo>
                <a:lnTo>
                  <a:pt x="2795671" y="1471998"/>
                </a:lnTo>
                <a:lnTo>
                  <a:pt x="2808515" y="1467219"/>
                </a:lnTo>
                <a:lnTo>
                  <a:pt x="2829922" y="1471998"/>
                </a:lnTo>
                <a:lnTo>
                  <a:pt x="2842765" y="1476777"/>
                </a:lnTo>
                <a:lnTo>
                  <a:pt x="2851328" y="1491115"/>
                </a:lnTo>
                <a:lnTo>
                  <a:pt x="2859890" y="1500673"/>
                </a:lnTo>
                <a:lnTo>
                  <a:pt x="2868453" y="1519790"/>
                </a:lnTo>
                <a:lnTo>
                  <a:pt x="2877016" y="1538907"/>
                </a:lnTo>
                <a:lnTo>
                  <a:pt x="2885578" y="1567582"/>
                </a:lnTo>
                <a:lnTo>
                  <a:pt x="2885578" y="2509087"/>
                </a:lnTo>
                <a:lnTo>
                  <a:pt x="1725353" y="2509087"/>
                </a:lnTo>
                <a:lnTo>
                  <a:pt x="1682540" y="2489970"/>
                </a:lnTo>
                <a:lnTo>
                  <a:pt x="1669697" y="2480412"/>
                </a:lnTo>
                <a:lnTo>
                  <a:pt x="1656853" y="2470853"/>
                </a:lnTo>
                <a:lnTo>
                  <a:pt x="1644009" y="2461295"/>
                </a:lnTo>
                <a:lnTo>
                  <a:pt x="1639728" y="2446957"/>
                </a:lnTo>
                <a:lnTo>
                  <a:pt x="1635446" y="2432620"/>
                </a:lnTo>
                <a:lnTo>
                  <a:pt x="1635446" y="2423061"/>
                </a:lnTo>
                <a:lnTo>
                  <a:pt x="1635446" y="2408724"/>
                </a:lnTo>
                <a:lnTo>
                  <a:pt x="1639728" y="2394386"/>
                </a:lnTo>
                <a:lnTo>
                  <a:pt x="1652572" y="2365711"/>
                </a:lnTo>
                <a:lnTo>
                  <a:pt x="1669697" y="2327477"/>
                </a:lnTo>
                <a:lnTo>
                  <a:pt x="1691103" y="2298802"/>
                </a:lnTo>
                <a:lnTo>
                  <a:pt x="1712509" y="2260568"/>
                </a:lnTo>
                <a:lnTo>
                  <a:pt x="1733916" y="2227114"/>
                </a:lnTo>
                <a:lnTo>
                  <a:pt x="1755322" y="2188880"/>
                </a:lnTo>
                <a:lnTo>
                  <a:pt x="1772447" y="2150646"/>
                </a:lnTo>
                <a:lnTo>
                  <a:pt x="1781010" y="2112412"/>
                </a:lnTo>
                <a:lnTo>
                  <a:pt x="1785291" y="2093296"/>
                </a:lnTo>
                <a:lnTo>
                  <a:pt x="1785291" y="2069400"/>
                </a:lnTo>
                <a:lnTo>
                  <a:pt x="1781010" y="2050283"/>
                </a:lnTo>
                <a:lnTo>
                  <a:pt x="1776728" y="2026387"/>
                </a:lnTo>
                <a:lnTo>
                  <a:pt x="1768166" y="2002491"/>
                </a:lnTo>
                <a:lnTo>
                  <a:pt x="1755322" y="1983374"/>
                </a:lnTo>
                <a:lnTo>
                  <a:pt x="1729634" y="1945140"/>
                </a:lnTo>
                <a:lnTo>
                  <a:pt x="1712509" y="1930802"/>
                </a:lnTo>
                <a:lnTo>
                  <a:pt x="1695384" y="1911686"/>
                </a:lnTo>
                <a:lnTo>
                  <a:pt x="1661134" y="1887789"/>
                </a:lnTo>
                <a:lnTo>
                  <a:pt x="1639728" y="1873452"/>
                </a:lnTo>
                <a:lnTo>
                  <a:pt x="1614040" y="1863893"/>
                </a:lnTo>
                <a:lnTo>
                  <a:pt x="1571227" y="1849556"/>
                </a:lnTo>
                <a:lnTo>
                  <a:pt x="1549821" y="1839997"/>
                </a:lnTo>
                <a:lnTo>
                  <a:pt x="1528415" y="1835218"/>
                </a:lnTo>
                <a:lnTo>
                  <a:pt x="1481321" y="1830439"/>
                </a:lnTo>
                <a:lnTo>
                  <a:pt x="1434227" y="1830439"/>
                </a:lnTo>
                <a:lnTo>
                  <a:pt x="1391414" y="1830439"/>
                </a:lnTo>
                <a:lnTo>
                  <a:pt x="1344320" y="1839997"/>
                </a:lnTo>
                <a:lnTo>
                  <a:pt x="1301507" y="1854335"/>
                </a:lnTo>
                <a:lnTo>
                  <a:pt x="1280101" y="1863893"/>
                </a:lnTo>
                <a:lnTo>
                  <a:pt x="1258694" y="1873452"/>
                </a:lnTo>
                <a:lnTo>
                  <a:pt x="1220163" y="1892569"/>
                </a:lnTo>
                <a:lnTo>
                  <a:pt x="1203038" y="1906906"/>
                </a:lnTo>
                <a:lnTo>
                  <a:pt x="1185913" y="1921244"/>
                </a:lnTo>
                <a:lnTo>
                  <a:pt x="1155944" y="1954698"/>
                </a:lnTo>
                <a:lnTo>
                  <a:pt x="1143100" y="1969036"/>
                </a:lnTo>
                <a:lnTo>
                  <a:pt x="1130256" y="1988153"/>
                </a:lnTo>
                <a:lnTo>
                  <a:pt x="1121694" y="2012049"/>
                </a:lnTo>
                <a:lnTo>
                  <a:pt x="1113131" y="2031166"/>
                </a:lnTo>
                <a:lnTo>
                  <a:pt x="1108850" y="2059841"/>
                </a:lnTo>
                <a:lnTo>
                  <a:pt x="1104568" y="2078958"/>
                </a:lnTo>
                <a:lnTo>
                  <a:pt x="1104568" y="2102854"/>
                </a:lnTo>
                <a:lnTo>
                  <a:pt x="1104568" y="2121971"/>
                </a:lnTo>
                <a:lnTo>
                  <a:pt x="1108850" y="2141088"/>
                </a:lnTo>
                <a:lnTo>
                  <a:pt x="1113131" y="2160205"/>
                </a:lnTo>
                <a:lnTo>
                  <a:pt x="1125975" y="2198438"/>
                </a:lnTo>
                <a:lnTo>
                  <a:pt x="1147381" y="2231893"/>
                </a:lnTo>
                <a:lnTo>
                  <a:pt x="1168788" y="2270126"/>
                </a:lnTo>
                <a:lnTo>
                  <a:pt x="1185913" y="2303581"/>
                </a:lnTo>
                <a:lnTo>
                  <a:pt x="1207319" y="2332256"/>
                </a:lnTo>
                <a:lnTo>
                  <a:pt x="1224444" y="2365711"/>
                </a:lnTo>
                <a:lnTo>
                  <a:pt x="1233007" y="2394386"/>
                </a:lnTo>
                <a:lnTo>
                  <a:pt x="1237288" y="2408724"/>
                </a:lnTo>
                <a:lnTo>
                  <a:pt x="1237288" y="2423061"/>
                </a:lnTo>
                <a:lnTo>
                  <a:pt x="1237288" y="2432620"/>
                </a:lnTo>
                <a:lnTo>
                  <a:pt x="1233007" y="2446957"/>
                </a:lnTo>
                <a:lnTo>
                  <a:pt x="1228726" y="2456516"/>
                </a:lnTo>
                <a:lnTo>
                  <a:pt x="1220163" y="2470853"/>
                </a:lnTo>
                <a:lnTo>
                  <a:pt x="1207319" y="2480412"/>
                </a:lnTo>
                <a:lnTo>
                  <a:pt x="1194475" y="2489970"/>
                </a:lnTo>
                <a:lnTo>
                  <a:pt x="1173069" y="2499529"/>
                </a:lnTo>
                <a:lnTo>
                  <a:pt x="1151663" y="2509087"/>
                </a:lnTo>
                <a:lnTo>
                  <a:pt x="0" y="2509087"/>
                </a:lnTo>
                <a:close/>
              </a:path>
            </a:pathLst>
          </a:custGeom>
        </p:spPr>
      </p:pic>
      <p:pic>
        <p:nvPicPr>
          <p:cNvPr id="82" name="маша">
            <a:extLst>
              <a:ext uri="{FF2B5EF4-FFF2-40B4-BE49-F238E27FC236}">
                <a16:creationId xmlns:a16="http://schemas.microsoft.com/office/drawing/2014/main" id="{A187423C-E779-4F29-9A4E-D5709D369BB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9156" y="4992954"/>
            <a:ext cx="1865125" cy="1865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85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26 -0.02662 L 0.49114 0.0717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570" y="4907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0 L 0.55053 0.0979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26" y="4884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3.7037E-6 L 0.48906 0.01412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53" y="694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812 -0.11204 L 0.64804 0.0016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990" y="5671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32" grpId="0" animBg="1"/>
      <p:bldP spid="34" grpId="0" animBg="1"/>
      <p:bldP spid="35" grpId="0" animBg="1"/>
      <p:bldP spid="33" grpId="0" animBg="1"/>
      <p:bldP spid="81" grpId="1" animBg="1"/>
      <p:bldP spid="81" grpId="2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аплодисменты">
            <a:hlinkClick r:id="" action="ppaction://media"/>
            <a:extLst>
              <a:ext uri="{FF2B5EF4-FFF2-40B4-BE49-F238E27FC236}">
                <a16:creationId xmlns:a16="http://schemas.microsoft.com/office/drawing/2014/main" id="{B4018F36-C965-4072-825A-D42539BD11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77140" y="2741217"/>
            <a:ext cx="609600" cy="609600"/>
          </a:xfrm>
          <a:prstGeom prst="rect">
            <a:avLst/>
          </a:prstGeom>
        </p:spPr>
      </p:pic>
      <p:pic>
        <p:nvPicPr>
          <p:cNvPr id="3" name="фон">
            <a:extLst>
              <a:ext uri="{FF2B5EF4-FFF2-40B4-BE49-F238E27FC236}">
                <a16:creationId xmlns:a16="http://schemas.microsoft.com/office/drawing/2014/main" id="{7B71B548-3DB6-40FD-874E-911217C7BC2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-24627"/>
            <a:ext cx="12191999" cy="6858000"/>
          </a:xfrm>
          <a:prstGeom prst="rect">
            <a:avLst/>
          </a:prstGeom>
        </p:spPr>
      </p:pic>
      <p:pic>
        <p:nvPicPr>
          <p:cNvPr id="17" name="Маша">
            <a:extLst>
              <a:ext uri="{FF2B5EF4-FFF2-40B4-BE49-F238E27FC236}">
                <a16:creationId xmlns:a16="http://schemas.microsoft.com/office/drawing/2014/main" id="{219C2D9F-18E9-4DF6-A6B7-1B197B173F6E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8717" y="3696362"/>
            <a:ext cx="2000909" cy="2501136"/>
          </a:xfrm>
          <a:prstGeom prst="rect">
            <a:avLst/>
          </a:prstGeom>
        </p:spPr>
      </p:pic>
      <p:pic>
        <p:nvPicPr>
          <p:cNvPr id="19" name="щенок 2" descr="mhtml:file://C:\Users\User\Desktop\животные%20и%20их%20детеныши.mht!http://img-fotki.yandex.ru/get/6208/87196971.22/0_78f66_54ec5f5f_L.jpg">
            <a:extLst>
              <a:ext uri="{FF2B5EF4-FFF2-40B4-BE49-F238E27FC236}">
                <a16:creationId xmlns:a16="http://schemas.microsoft.com/office/drawing/2014/main" id="{C287ABAA-56B4-4DB3-A756-FEDA044BB1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29328" y="4680990"/>
            <a:ext cx="1368425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щенок 1" descr="mhtml:file://C:\Users\User\Desktop\животные%20и%20их%20детеныши.mht!http://img-fotki.yandex.ru/get/6208/87196971.22/0_78f66_54ec5f5f_L.jpg">
            <a:extLst>
              <a:ext uri="{FF2B5EF4-FFF2-40B4-BE49-F238E27FC236}">
                <a16:creationId xmlns:a16="http://schemas.microsoft.com/office/drawing/2014/main" id="{3A032C48-A3F4-4FCE-B613-584B5A5D35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5728" y="2034304"/>
            <a:ext cx="1368425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кошка 2" descr="aa8195c30f63.jpg">
            <a:extLst>
              <a:ext uri="{FF2B5EF4-FFF2-40B4-BE49-F238E27FC236}">
                <a16:creationId xmlns:a16="http://schemas.microsoft.com/office/drawing/2014/main" id="{75F96347-BCFB-4352-AAE9-3C0227C3B9F1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90932" y="4187406"/>
            <a:ext cx="2427151" cy="198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кошка 1" descr="aa8195c30f63.jpg">
            <a:extLst>
              <a:ext uri="{FF2B5EF4-FFF2-40B4-BE49-F238E27FC236}">
                <a16:creationId xmlns:a16="http://schemas.microsoft.com/office/drawing/2014/main" id="{0527AFC4-32C9-409E-A867-3034029A59F3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74315" y="1932832"/>
            <a:ext cx="2427151" cy="198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курочка 2" descr="курица.jpg">
            <a:extLst>
              <a:ext uri="{FF2B5EF4-FFF2-40B4-BE49-F238E27FC236}">
                <a16:creationId xmlns:a16="http://schemas.microsoft.com/office/drawing/2014/main" id="{78D029A3-E229-4F11-8B4F-9E871C0B3275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6987" y="4191491"/>
            <a:ext cx="198755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курочка 1" descr="курица.jpg">
            <a:extLst>
              <a:ext uri="{FF2B5EF4-FFF2-40B4-BE49-F238E27FC236}">
                <a16:creationId xmlns:a16="http://schemas.microsoft.com/office/drawing/2014/main" id="{BB7C9E60-6288-4001-9CD3-B2FBBEA6293B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3751" y="1990573"/>
            <a:ext cx="198755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кролик 2">
            <a:extLst>
              <a:ext uri="{FF2B5EF4-FFF2-40B4-BE49-F238E27FC236}">
                <a16:creationId xmlns:a16="http://schemas.microsoft.com/office/drawing/2014/main" id="{AF0495A3-A897-4CEC-8087-FECDFAE8F989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7447" y="4811911"/>
            <a:ext cx="1247186" cy="1066800"/>
          </a:xfrm>
          <a:prstGeom prst="rect">
            <a:avLst/>
          </a:prstGeom>
        </p:spPr>
      </p:pic>
      <p:pic>
        <p:nvPicPr>
          <p:cNvPr id="29" name="кролик 1">
            <a:extLst>
              <a:ext uri="{FF2B5EF4-FFF2-40B4-BE49-F238E27FC236}">
                <a16:creationId xmlns:a16="http://schemas.microsoft.com/office/drawing/2014/main" id="{EC8F8535-FBB7-480C-8246-44A6DEDB195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1334" y="2540080"/>
            <a:ext cx="1257300" cy="1066800"/>
          </a:xfrm>
          <a:prstGeom prst="rect">
            <a:avLst/>
          </a:prstGeom>
        </p:spPr>
      </p:pic>
      <p:sp>
        <p:nvSpPr>
          <p:cNvPr id="28" name="Помоги Маше найди пару животному">
            <a:extLst>
              <a:ext uri="{FF2B5EF4-FFF2-40B4-BE49-F238E27FC236}">
                <a16:creationId xmlns:a16="http://schemas.microsoft.com/office/drawing/2014/main" id="{C2E6456D-7777-4ACF-A24D-4C9F6BA56915}"/>
              </a:ext>
            </a:extLst>
          </p:cNvPr>
          <p:cNvSpPr/>
          <p:nvPr/>
        </p:nvSpPr>
        <p:spPr>
          <a:xfrm>
            <a:off x="4710331" y="-49961"/>
            <a:ext cx="2771335" cy="1617072"/>
          </a:xfrm>
          <a:prstGeom prst="horizontalScroll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>
                <a:solidFill>
                  <a:srgbClr val="002060"/>
                </a:solidFill>
              </a:rPr>
              <a:t>Помоги Маше найди пару животному</a:t>
            </a:r>
          </a:p>
        </p:txBody>
      </p:sp>
      <p:pic>
        <p:nvPicPr>
          <p:cNvPr id="30" name="бабочка появляется задание  задание">
            <a:extLst>
              <a:ext uri="{FF2B5EF4-FFF2-40B4-BE49-F238E27FC236}">
                <a16:creationId xmlns:a16="http://schemas.microsoft.com/office/drawing/2014/main" id="{157977D7-3BC5-480A-89AD-9D6A12ED03AA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401511">
            <a:off x="386863" y="424717"/>
            <a:ext cx="1045646" cy="804816"/>
          </a:xfrm>
          <a:prstGeom prst="rect">
            <a:avLst/>
          </a:prstGeom>
        </p:spPr>
      </p:pic>
      <p:sp>
        <p:nvSpPr>
          <p:cNvPr id="43" name="2 шторка щенок">
            <a:extLst>
              <a:ext uri="{FF2B5EF4-FFF2-40B4-BE49-F238E27FC236}">
                <a16:creationId xmlns:a16="http://schemas.microsoft.com/office/drawing/2014/main" id="{DE9DE7D9-3E33-453C-8FC8-38A1C2AF9077}"/>
              </a:ext>
            </a:extLst>
          </p:cNvPr>
          <p:cNvSpPr/>
          <p:nvPr/>
        </p:nvSpPr>
        <p:spPr>
          <a:xfrm>
            <a:off x="1747489" y="4155426"/>
            <a:ext cx="1639758" cy="2020522"/>
          </a:xfrm>
          <a:prstGeom prst="rect">
            <a:avLst/>
          </a:prstGeom>
          <a:solidFill>
            <a:srgbClr val="EFD9E4">
              <a:alpha val="94118"/>
            </a:srgb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extrusionH="127000" contourW="44450" prstMaterial="matte">
            <a:bevelT w="127000" h="127000"/>
            <a:bevelB w="127000" h="127000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1 шторка кошка">
            <a:extLst>
              <a:ext uri="{FF2B5EF4-FFF2-40B4-BE49-F238E27FC236}">
                <a16:creationId xmlns:a16="http://schemas.microsoft.com/office/drawing/2014/main" id="{649E9D9C-E02A-4402-89C8-D24D6965B777}"/>
              </a:ext>
            </a:extLst>
          </p:cNvPr>
          <p:cNvSpPr/>
          <p:nvPr/>
        </p:nvSpPr>
        <p:spPr>
          <a:xfrm>
            <a:off x="5541335" y="1925116"/>
            <a:ext cx="1821204" cy="1992091"/>
          </a:xfrm>
          <a:prstGeom prst="rect">
            <a:avLst/>
          </a:prstGeom>
          <a:solidFill>
            <a:srgbClr val="EFD9E4">
              <a:alpha val="94118"/>
            </a:srgb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extrusionH="127000" contourW="44450" prstMaterial="matte">
            <a:bevelT w="127000" h="127000"/>
            <a:bevelB w="127000" h="127000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2 шторка кошка">
            <a:extLst>
              <a:ext uri="{FF2B5EF4-FFF2-40B4-BE49-F238E27FC236}">
                <a16:creationId xmlns:a16="http://schemas.microsoft.com/office/drawing/2014/main" id="{B49068DA-17AB-4E38-B3A1-FB05310DB4A6}"/>
              </a:ext>
            </a:extLst>
          </p:cNvPr>
          <p:cNvSpPr/>
          <p:nvPr/>
        </p:nvSpPr>
        <p:spPr>
          <a:xfrm>
            <a:off x="3628275" y="4122776"/>
            <a:ext cx="1687408" cy="2048436"/>
          </a:xfrm>
          <a:prstGeom prst="rect">
            <a:avLst/>
          </a:prstGeom>
          <a:solidFill>
            <a:srgbClr val="EFD9E4">
              <a:alpha val="94118"/>
            </a:srgb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extrusionH="127000" contourW="44450" prstMaterial="matte">
            <a:bevelT w="127000" h="127000"/>
            <a:bevelB w="127000" h="127000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1 шторка курочка">
            <a:extLst>
              <a:ext uri="{FF2B5EF4-FFF2-40B4-BE49-F238E27FC236}">
                <a16:creationId xmlns:a16="http://schemas.microsoft.com/office/drawing/2014/main" id="{CD04380C-EFE1-4B5D-B260-D9506036965F}"/>
              </a:ext>
            </a:extLst>
          </p:cNvPr>
          <p:cNvSpPr/>
          <p:nvPr/>
        </p:nvSpPr>
        <p:spPr>
          <a:xfrm>
            <a:off x="1677566" y="1887223"/>
            <a:ext cx="1655762" cy="2020521"/>
          </a:xfrm>
          <a:prstGeom prst="rect">
            <a:avLst/>
          </a:prstGeom>
          <a:solidFill>
            <a:srgbClr val="EFD9E4">
              <a:alpha val="94118"/>
            </a:srgb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extrusionH="127000" contourW="44450" prstMaterial="matte">
            <a:bevelT w="127000" h="127000"/>
            <a:bevelB w="127000" h="127000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2 шторка курочка">
            <a:extLst>
              <a:ext uri="{FF2B5EF4-FFF2-40B4-BE49-F238E27FC236}">
                <a16:creationId xmlns:a16="http://schemas.microsoft.com/office/drawing/2014/main" id="{1F0DFF60-7624-4059-84A4-3BB7A9AFD3F1}"/>
              </a:ext>
            </a:extLst>
          </p:cNvPr>
          <p:cNvSpPr/>
          <p:nvPr/>
        </p:nvSpPr>
        <p:spPr>
          <a:xfrm>
            <a:off x="5602112" y="4130163"/>
            <a:ext cx="1821204" cy="2082163"/>
          </a:xfrm>
          <a:prstGeom prst="rect">
            <a:avLst/>
          </a:prstGeom>
          <a:solidFill>
            <a:srgbClr val="EFD9E4">
              <a:alpha val="94118"/>
            </a:srgb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extrusionH="127000" contourW="44450" prstMaterial="matte">
            <a:bevelT w="127000" h="127000"/>
            <a:bevelB w="127000" h="127000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солнце переход на 4 слайд">
            <a:hlinkClick r:id="rId14" action="ppaction://hlinksldjump"/>
            <a:extLst>
              <a:ext uri="{FF2B5EF4-FFF2-40B4-BE49-F238E27FC236}">
                <a16:creationId xmlns:a16="http://schemas.microsoft.com/office/drawing/2014/main" id="{7C8C5BB4-9002-43AA-827C-56110AD3FE1B}"/>
              </a:ext>
            </a:extLst>
          </p:cNvPr>
          <p:cNvSpPr/>
          <p:nvPr/>
        </p:nvSpPr>
        <p:spPr>
          <a:xfrm>
            <a:off x="10942320" y="120256"/>
            <a:ext cx="914400" cy="914400"/>
          </a:xfrm>
          <a:prstGeom prst="sun">
            <a:avLst>
              <a:gd name="adj" fmla="val 2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смайл переход на следующий слайд">
            <a:hlinkClick r:id="rId15" action="ppaction://hlinksldjump"/>
            <a:extLst>
              <a:ext uri="{FF2B5EF4-FFF2-40B4-BE49-F238E27FC236}">
                <a16:creationId xmlns:a16="http://schemas.microsoft.com/office/drawing/2014/main" id="{94375B9F-61FB-4608-8C95-FBC54EF07487}"/>
              </a:ext>
            </a:extLst>
          </p:cNvPr>
          <p:cNvSpPr/>
          <p:nvPr/>
        </p:nvSpPr>
        <p:spPr>
          <a:xfrm>
            <a:off x="11321043" y="6012523"/>
            <a:ext cx="678093" cy="609600"/>
          </a:xfrm>
          <a:prstGeom prst="smileyFace">
            <a:avLst>
              <a:gd name="adj" fmla="val 465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1 шторка кролик">
            <a:extLst>
              <a:ext uri="{FF2B5EF4-FFF2-40B4-BE49-F238E27FC236}">
                <a16:creationId xmlns:a16="http://schemas.microsoft.com/office/drawing/2014/main" id="{EC8CF5AA-57E3-4AF1-BE75-E46E5F8FC941}"/>
              </a:ext>
            </a:extLst>
          </p:cNvPr>
          <p:cNvSpPr/>
          <p:nvPr/>
        </p:nvSpPr>
        <p:spPr>
          <a:xfrm>
            <a:off x="3546193" y="1921295"/>
            <a:ext cx="1655762" cy="1984375"/>
          </a:xfrm>
          <a:prstGeom prst="rect">
            <a:avLst/>
          </a:prstGeom>
          <a:solidFill>
            <a:srgbClr val="EFD9E4">
              <a:alpha val="94118"/>
            </a:srgb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extrusionH="127000" contourW="44450" prstMaterial="matte">
            <a:bevelT w="127000" h="127000"/>
            <a:bevelB w="127000" h="127000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2 шторка кролик">
            <a:extLst>
              <a:ext uri="{FF2B5EF4-FFF2-40B4-BE49-F238E27FC236}">
                <a16:creationId xmlns:a16="http://schemas.microsoft.com/office/drawing/2014/main" id="{65F8752D-7184-4EC1-8DEB-CBA972699C4B}"/>
              </a:ext>
            </a:extLst>
          </p:cNvPr>
          <p:cNvSpPr/>
          <p:nvPr/>
        </p:nvSpPr>
        <p:spPr>
          <a:xfrm>
            <a:off x="7699748" y="4105724"/>
            <a:ext cx="1639758" cy="2118697"/>
          </a:xfrm>
          <a:prstGeom prst="rect">
            <a:avLst/>
          </a:prstGeom>
          <a:solidFill>
            <a:srgbClr val="EFD9E4">
              <a:alpha val="94118"/>
            </a:srgb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extrusionH="127000" contourW="44450" prstMaterial="matte">
            <a:bevelT w="127000" h="127000"/>
            <a:bevelB w="127000" h="127000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1 шторка щенок">
            <a:extLst>
              <a:ext uri="{FF2B5EF4-FFF2-40B4-BE49-F238E27FC236}">
                <a16:creationId xmlns:a16="http://schemas.microsoft.com/office/drawing/2014/main" id="{C9475DDD-BCAA-4306-A66C-966D82304534}"/>
              </a:ext>
            </a:extLst>
          </p:cNvPr>
          <p:cNvSpPr/>
          <p:nvPr/>
        </p:nvSpPr>
        <p:spPr>
          <a:xfrm>
            <a:off x="7695012" y="1913579"/>
            <a:ext cx="1639758" cy="1992091"/>
          </a:xfrm>
          <a:prstGeom prst="rect">
            <a:avLst/>
          </a:prstGeom>
          <a:solidFill>
            <a:srgbClr val="EFD9E4">
              <a:alpha val="94118"/>
            </a:srgb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extrusionH="127000" contourW="44450" prstMaterial="matte">
            <a:bevelT w="127000" h="127000"/>
            <a:bevelB w="127000" h="127000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868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dissolve/>
      </p:transition>
    </mc:Choice>
    <mc:Fallback xmlns="">
      <p:transition spd="slow" advClick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7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7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7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7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7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mediacall" presetSubtype="0" fill="hold" nodeType="clickEffect">
                                  <p:stCondLst>
                                    <p:cond delay="49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11833" fill="hold"/>
                                        <p:tgtEl>
                                          <p:spTgt spid="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7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7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7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33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" fill="hold">
                      <p:stCondLst>
                        <p:cond delay="0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7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7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7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6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9" fill="hold">
                      <p:stCondLst>
                        <p:cond delay="0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7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7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6" fill="hold">
                      <p:stCondLst>
                        <p:cond delay="0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7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7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8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0" fill="hold">
                      <p:stCondLst>
                        <p:cond delay="0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7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9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7" fill="hold">
                      <p:stCondLst>
                        <p:cond delay="0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7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  <p:bldP spid="43" grpId="0" animBg="1"/>
      <p:bldP spid="43" grpId="1" animBg="1"/>
      <p:bldP spid="43" grpId="2" animBg="1"/>
      <p:bldP spid="43" grpId="3" animBg="1"/>
      <p:bldP spid="42" grpId="0" animBg="1"/>
      <p:bldP spid="42" grpId="1" animBg="1"/>
      <p:bldP spid="42" grpId="2" animBg="1"/>
      <p:bldP spid="42" grpId="3" animBg="1"/>
      <p:bldP spid="44" grpId="0" animBg="1"/>
      <p:bldP spid="44" grpId="1" animBg="1"/>
      <p:bldP spid="44" grpId="2" animBg="1"/>
      <p:bldP spid="44" grpId="3" animBg="1"/>
      <p:bldP spid="39" grpId="0" animBg="1"/>
      <p:bldP spid="39" grpId="1" animBg="1"/>
      <p:bldP spid="39" grpId="2" animBg="1"/>
      <p:bldP spid="39" grpId="3" animBg="1"/>
      <p:bldP spid="47" grpId="0" animBg="1"/>
      <p:bldP spid="47" grpId="1" animBg="1"/>
      <p:bldP spid="47" grpId="2" animBg="1"/>
      <p:bldP spid="47" grpId="3" animBg="1"/>
      <p:bldP spid="31" grpId="0" animBg="1"/>
      <p:bldP spid="31" grpId="1" animBg="1"/>
      <p:bldP spid="31" grpId="2" animBg="1"/>
      <p:bldP spid="31" grpId="3" animBg="1"/>
      <p:bldP spid="46" grpId="0" animBg="1"/>
      <p:bldP spid="46" grpId="1" animBg="1"/>
      <p:bldP spid="46" grpId="2" animBg="1"/>
      <p:bldP spid="46" grpId="3" animBg="1"/>
      <p:bldP spid="41" grpId="0" animBg="1"/>
      <p:bldP spid="41" grpId="1" animBg="1"/>
      <p:bldP spid="41" grpId="2" animBg="1"/>
      <p:bldP spid="41" grpId="3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аплодисменты">
            <a:hlinkClick r:id="" action="ppaction://media"/>
            <a:extLst>
              <a:ext uri="{FF2B5EF4-FFF2-40B4-BE49-F238E27FC236}">
                <a16:creationId xmlns:a16="http://schemas.microsoft.com/office/drawing/2014/main" id="{73EA6C02-B605-4CC0-AD24-F29FA24EE5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933930" y="2716612"/>
            <a:ext cx="609600" cy="609600"/>
          </a:xfrm>
          <a:prstGeom prst="rect">
            <a:avLst/>
          </a:prstGeom>
        </p:spPr>
      </p:pic>
      <p:pic>
        <p:nvPicPr>
          <p:cNvPr id="2" name="фон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омоги Маше собрать картинку собачки">
            <a:extLst>
              <a:ext uri="{FF2B5EF4-FFF2-40B4-BE49-F238E27FC236}">
                <a16:creationId xmlns:a16="http://schemas.microsoft.com/office/drawing/2014/main" id="{15E10C99-CE1D-488F-B31F-CA5F985DEEE0}"/>
              </a:ext>
            </a:extLst>
          </p:cNvPr>
          <p:cNvSpPr/>
          <p:nvPr/>
        </p:nvSpPr>
        <p:spPr>
          <a:xfrm>
            <a:off x="4944784" y="89035"/>
            <a:ext cx="2492336" cy="1474417"/>
          </a:xfrm>
          <a:prstGeom prst="horizontalScroll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>
                <a:solidFill>
                  <a:srgbClr val="002060"/>
                </a:solidFill>
              </a:rPr>
              <a:t>Помоги Маше собрать  из кубиков </a:t>
            </a:r>
          </a:p>
          <a:p>
            <a:pPr algn="ctr"/>
            <a:r>
              <a:rPr lang="ru-RU" sz="1800" dirty="0">
                <a:solidFill>
                  <a:srgbClr val="002060"/>
                </a:solidFill>
              </a:rPr>
              <a:t>картинку собачки</a:t>
            </a:r>
          </a:p>
          <a:p>
            <a:pPr algn="ctr"/>
            <a:endParaRPr lang="ru-RU" sz="1800" dirty="0">
              <a:solidFill>
                <a:srgbClr val="002060"/>
              </a:solidFill>
            </a:endParaRPr>
          </a:p>
        </p:txBody>
      </p:sp>
      <p:pic>
        <p:nvPicPr>
          <p:cNvPr id="4" name="Маша">
            <a:extLst>
              <a:ext uri="{FF2B5EF4-FFF2-40B4-BE49-F238E27FC236}">
                <a16:creationId xmlns:a16="http://schemas.microsoft.com/office/drawing/2014/main" id="{D64AEC6B-96BD-4141-A76F-FBFAB0BA3E2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34283" y="4146015"/>
            <a:ext cx="1769895" cy="1626330"/>
          </a:xfrm>
          <a:prstGeom prst="rect">
            <a:avLst/>
          </a:prstGeom>
        </p:spPr>
      </p:pic>
      <p:pic>
        <p:nvPicPr>
          <p:cNvPr id="5" name="бабочка появляется задание">
            <a:extLst>
              <a:ext uri="{FF2B5EF4-FFF2-40B4-BE49-F238E27FC236}">
                <a16:creationId xmlns:a16="http://schemas.microsoft.com/office/drawing/2014/main" id="{5669C1C9-4583-49D6-AAFD-40D495B3F879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401511">
            <a:off x="467892" y="414091"/>
            <a:ext cx="1045646" cy="804816"/>
          </a:xfrm>
          <a:prstGeom prst="rect">
            <a:avLst/>
          </a:prstGeom>
        </p:spPr>
      </p:pic>
      <p:sp>
        <p:nvSpPr>
          <p:cNvPr id="6" name="Солнце  переход на 4 слайд">
            <a:hlinkClick r:id="rId8" action="ppaction://hlinksldjump"/>
            <a:extLst>
              <a:ext uri="{FF2B5EF4-FFF2-40B4-BE49-F238E27FC236}">
                <a16:creationId xmlns:a16="http://schemas.microsoft.com/office/drawing/2014/main" id="{EBB27441-D6AC-4E03-AD45-7725AE150CFD}"/>
              </a:ext>
            </a:extLst>
          </p:cNvPr>
          <p:cNvSpPr/>
          <p:nvPr/>
        </p:nvSpPr>
        <p:spPr>
          <a:xfrm>
            <a:off x="11014381" y="287373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майл переход на следующий слайд">
            <a:hlinkClick r:id="" action="ppaction://noaction"/>
            <a:extLst>
              <a:ext uri="{FF2B5EF4-FFF2-40B4-BE49-F238E27FC236}">
                <a16:creationId xmlns:a16="http://schemas.microsoft.com/office/drawing/2014/main" id="{C6F99120-9FF0-4D10-9504-7DB5D1B11C14}"/>
              </a:ext>
            </a:extLst>
          </p:cNvPr>
          <p:cNvSpPr/>
          <p:nvPr/>
        </p:nvSpPr>
        <p:spPr>
          <a:xfrm>
            <a:off x="11250688" y="5992491"/>
            <a:ext cx="678093" cy="609600"/>
          </a:xfrm>
          <a:prstGeom prst="smileyFace">
            <a:avLst>
              <a:gd name="adj" fmla="val 465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 кубиков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25605" y="2398400"/>
            <a:ext cx="4147677" cy="3918675"/>
          </a:xfrm>
          <a:prstGeom prst="rect">
            <a:avLst/>
          </a:prstGeom>
        </p:spPr>
      </p:pic>
      <p:sp>
        <p:nvSpPr>
          <p:cNvPr id="18" name="шторка 4"/>
          <p:cNvSpPr/>
          <p:nvPr/>
        </p:nvSpPr>
        <p:spPr>
          <a:xfrm>
            <a:off x="8286412" y="4337632"/>
            <a:ext cx="2058705" cy="1959337"/>
          </a:xfrm>
          <a:prstGeom prst="rect">
            <a:avLst/>
          </a:prstGeom>
          <a:solidFill>
            <a:schemeClr val="accent2">
              <a:lumMod val="40000"/>
              <a:lumOff val="60000"/>
              <a:alpha val="69804"/>
            </a:schemeClr>
          </a:solidFill>
          <a:ln>
            <a:solidFill>
              <a:srgbClr val="F8CB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шторка 3"/>
          <p:cNvSpPr/>
          <p:nvPr/>
        </p:nvSpPr>
        <p:spPr>
          <a:xfrm>
            <a:off x="6246695" y="4321530"/>
            <a:ext cx="2050550" cy="1959337"/>
          </a:xfrm>
          <a:prstGeom prst="rect">
            <a:avLst/>
          </a:prstGeom>
          <a:solidFill>
            <a:schemeClr val="accent2">
              <a:lumMod val="40000"/>
              <a:lumOff val="60000"/>
              <a:alpha val="69804"/>
            </a:schemeClr>
          </a:solidFill>
          <a:ln>
            <a:solidFill>
              <a:srgbClr val="F8CB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шторка 2"/>
          <p:cNvSpPr/>
          <p:nvPr/>
        </p:nvSpPr>
        <p:spPr>
          <a:xfrm>
            <a:off x="8302295" y="2353531"/>
            <a:ext cx="2056074" cy="1984101"/>
          </a:xfrm>
          <a:prstGeom prst="rect">
            <a:avLst/>
          </a:prstGeom>
          <a:solidFill>
            <a:schemeClr val="accent2">
              <a:lumMod val="40000"/>
              <a:lumOff val="60000"/>
              <a:alpha val="69804"/>
            </a:schemeClr>
          </a:solidFill>
          <a:ln>
            <a:solidFill>
              <a:srgbClr val="F8CB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шторка 1"/>
          <p:cNvSpPr/>
          <p:nvPr/>
        </p:nvSpPr>
        <p:spPr>
          <a:xfrm>
            <a:off x="6225133" y="2398400"/>
            <a:ext cx="2092075" cy="1939424"/>
          </a:xfrm>
          <a:prstGeom prst="rect">
            <a:avLst/>
          </a:prstGeom>
          <a:solidFill>
            <a:schemeClr val="accent2">
              <a:lumMod val="40000"/>
              <a:lumOff val="60000"/>
              <a:alpha val="69804"/>
            </a:schemeClr>
          </a:solidFill>
          <a:ln>
            <a:solidFill>
              <a:srgbClr val="F8CB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кубик 4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6379" y="4679903"/>
            <a:ext cx="1985814" cy="2018406"/>
          </a:xfrm>
          <a:prstGeom prst="rect">
            <a:avLst/>
          </a:prstGeom>
        </p:spPr>
      </p:pic>
      <p:pic>
        <p:nvPicPr>
          <p:cNvPr id="11" name="кубик 3"/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89213" y="1489638"/>
            <a:ext cx="2136183" cy="2001678"/>
          </a:xfrm>
          <a:prstGeom prst="rect">
            <a:avLst/>
          </a:prstGeom>
        </p:spPr>
      </p:pic>
      <p:pic>
        <p:nvPicPr>
          <p:cNvPr id="10" name="кубик 2"/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00896" y="3598840"/>
            <a:ext cx="2133059" cy="1957709"/>
          </a:xfrm>
          <a:prstGeom prst="rect">
            <a:avLst/>
          </a:prstGeom>
        </p:spPr>
      </p:pic>
      <p:pic>
        <p:nvPicPr>
          <p:cNvPr id="9" name="кубик 1"/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2841" y="2716612"/>
            <a:ext cx="2055308" cy="1957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142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>
        <p15:prstTrans prst="wind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33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6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2.59259E-6 L 0.50144 -0.0460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65" y="-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1.11111E-6 L 0.41784 -0.1673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85" y="-8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96 0.0213 L 0.26992 0.4088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98" y="1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-0.02037 L 0.61927 -0.05671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937" y="-1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18" grpId="0" animBg="1"/>
      <p:bldP spid="15" grpId="0" animBg="1"/>
      <p:bldP spid="17" grpId="0" animBg="1"/>
      <p:bldP spid="1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фон">
            <a:extLst>
              <a:ext uri="{FF2B5EF4-FFF2-40B4-BE49-F238E27FC236}">
                <a16:creationId xmlns:a16="http://schemas.microsoft.com/office/drawing/2014/main" id="{BCC0D5CB-EAED-4B9A-95E5-8C69152D0A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ссылка 2">
            <a:extLst>
              <a:ext uri="{FF2B5EF4-FFF2-40B4-BE49-F238E27FC236}">
                <a16:creationId xmlns:a16="http://schemas.microsoft.com/office/drawing/2014/main" id="{ECECA682-5AEA-411D-9E30-EF3A1027342A}"/>
              </a:ext>
            </a:extLst>
          </p:cNvPr>
          <p:cNvSpPr txBox="1"/>
          <p:nvPr/>
        </p:nvSpPr>
        <p:spPr>
          <a:xfrm>
            <a:off x="4882334" y="506437"/>
            <a:ext cx="24273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>
                <a:solidFill>
                  <a:srgbClr val="FF0000"/>
                </a:solidFill>
                <a:hlinkClick r:id="rId3" action="ppaction://hlinksldjump"/>
              </a:rPr>
              <a:t>Мультики</a:t>
            </a:r>
            <a:r>
              <a:rPr lang="ru-RU" sz="4000" dirty="0"/>
              <a:t> </a:t>
            </a:r>
          </a:p>
        </p:txBody>
      </p:sp>
      <p:sp>
        <p:nvSpPr>
          <p:cNvPr id="5" name="ссылка 1">
            <a:extLst>
              <a:ext uri="{FF2B5EF4-FFF2-40B4-BE49-F238E27FC236}">
                <a16:creationId xmlns:a16="http://schemas.microsoft.com/office/drawing/2014/main" id="{7B47B1FA-C405-4A55-BA86-76204546C5E6}"/>
              </a:ext>
            </a:extLst>
          </p:cNvPr>
          <p:cNvSpPr txBox="1"/>
          <p:nvPr/>
        </p:nvSpPr>
        <p:spPr>
          <a:xfrm>
            <a:off x="1209820" y="1481609"/>
            <a:ext cx="1038195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https://yandex.ru/video/preview/?text=</a:t>
            </a:r>
            <a:r>
              <a:rPr lang="ru-RU" dirty="0" err="1"/>
              <a:t>домашние+животные+мультик+для+детей</a:t>
            </a:r>
            <a:r>
              <a:rPr lang="ru-RU" dirty="0"/>
              <a:t>&amp;</a:t>
            </a:r>
            <a:r>
              <a:rPr lang="en-US" dirty="0"/>
              <a:t>path=</a:t>
            </a:r>
            <a:r>
              <a:rPr lang="en-US" dirty="0" err="1"/>
              <a:t>wizard&amp;parent-reid</a:t>
            </a:r>
            <a:r>
              <a:rPr lang="en-US" dirty="0"/>
              <a:t>=1634064916349515-7511374552863485056-vla1-5252-vla-l7-balancer-8080-BAL-6725&amp;wiz_type=</a:t>
            </a:r>
            <a:r>
              <a:rPr lang="en-US" dirty="0" err="1"/>
              <a:t>vital&amp;filmId</a:t>
            </a:r>
            <a:r>
              <a:rPr lang="en-US" dirty="0"/>
              <a:t>=12844638968611827054&amp;url=http%3A%2F%2Ffrontend.vh.yandex.ru%2Fplayer%2FvX9N586ij0Wk</a:t>
            </a:r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en-US" dirty="0"/>
              <a:t>https://yandex.ru/video/preview/?text=</a:t>
            </a:r>
            <a:r>
              <a:rPr lang="ru-RU" dirty="0" err="1"/>
              <a:t>домашние+животные+мультик+для+детей</a:t>
            </a:r>
            <a:r>
              <a:rPr lang="ru-RU" dirty="0"/>
              <a:t>&amp;</a:t>
            </a:r>
            <a:r>
              <a:rPr lang="en-US" dirty="0"/>
              <a:t>path=</a:t>
            </a:r>
            <a:r>
              <a:rPr lang="en-US" dirty="0" err="1"/>
              <a:t>wizard&amp;parent-reqid</a:t>
            </a:r>
            <a:r>
              <a:rPr lang="en-US" dirty="0"/>
              <a:t>=1634064916349515-7511374552863485056-vla1-5252-vla-l7-balancer-8080-BAL-6725&amp;wiz_type=</a:t>
            </a:r>
            <a:r>
              <a:rPr lang="en-US" dirty="0" err="1"/>
              <a:t>vital&amp;filmId</a:t>
            </a:r>
            <a:r>
              <a:rPr lang="en-US" dirty="0"/>
              <a:t>=6664943714302362757&amp;url=http%3A%2F%2Fwww.youtube.com%2Fwatch%3Fv%3Dodhw_bND1WQ</a:t>
            </a:r>
            <a:endParaRPr lang="ru-RU" dirty="0"/>
          </a:p>
        </p:txBody>
      </p:sp>
      <p:sp>
        <p:nvSpPr>
          <p:cNvPr id="6" name="солнышко  на 4 страницу">
            <a:hlinkClick r:id="rId3" action="ppaction://hlinksldjump"/>
            <a:extLst>
              <a:ext uri="{FF2B5EF4-FFF2-40B4-BE49-F238E27FC236}">
                <a16:creationId xmlns:a16="http://schemas.microsoft.com/office/drawing/2014/main" id="{8D70885C-AF4C-485E-8947-0C7AD34DFF61}"/>
              </a:ext>
            </a:extLst>
          </p:cNvPr>
          <p:cNvSpPr/>
          <p:nvPr/>
        </p:nvSpPr>
        <p:spPr>
          <a:xfrm>
            <a:off x="11099408" y="157145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ереход на следующий слайд">
            <a:hlinkClick r:id="rId4" action="ppaction://hlinksldjump"/>
            <a:extLst>
              <a:ext uri="{FF2B5EF4-FFF2-40B4-BE49-F238E27FC236}">
                <a16:creationId xmlns:a16="http://schemas.microsoft.com/office/drawing/2014/main" id="{0D482D32-E6BB-430B-BCEC-B43E35A58AD0}"/>
              </a:ext>
            </a:extLst>
          </p:cNvPr>
          <p:cNvSpPr/>
          <p:nvPr/>
        </p:nvSpPr>
        <p:spPr>
          <a:xfrm>
            <a:off x="11335715" y="5975671"/>
            <a:ext cx="678093" cy="609600"/>
          </a:xfrm>
          <a:prstGeom prst="smileyFace">
            <a:avLst>
              <a:gd name="adj" fmla="val 465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9" name="бабочка">
            <a:extLst>
              <a:ext uri="{FF2B5EF4-FFF2-40B4-BE49-F238E27FC236}">
                <a16:creationId xmlns:a16="http://schemas.microsoft.com/office/drawing/2014/main" id="{1D1A9A3A-B149-48DB-8562-8F6FDC8BFD5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401511">
            <a:off x="386863" y="424717"/>
            <a:ext cx="1045646" cy="804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164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>
        <p15:prstTrans prst="crush"/>
      </p:transition>
    </mc:Choice>
    <mc:Fallback xmlns="">
      <p:transition spd="slow" advClick="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Екатерина и Сергей Железновы - Котята (минус)">
            <a:hlinkClick r:id="" action="ppaction://media"/>
            <a:extLst>
              <a:ext uri="{FF2B5EF4-FFF2-40B4-BE49-F238E27FC236}">
                <a16:creationId xmlns:a16="http://schemas.microsoft.com/office/drawing/2014/main" id="{1BA0531F-3764-494B-8E81-849061D402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032466" y="4036785"/>
            <a:ext cx="609600" cy="609600"/>
          </a:xfrm>
          <a:prstGeom prst="rect">
            <a:avLst/>
          </a:prstGeom>
        </p:spPr>
      </p:pic>
      <p:pic>
        <p:nvPicPr>
          <p:cNvPr id="3" name="фон">
            <a:extLst>
              <a:ext uri="{FF2B5EF4-FFF2-40B4-BE49-F238E27FC236}">
                <a16:creationId xmlns:a16="http://schemas.microsoft.com/office/drawing/2014/main" id="{48422B72-B27F-4A2A-8F0F-87279B9B7EF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Спасибо за внимание">
            <a:extLst>
              <a:ext uri="{FF2B5EF4-FFF2-40B4-BE49-F238E27FC236}">
                <a16:creationId xmlns:a16="http://schemas.microsoft.com/office/drawing/2014/main" id="{29BC1E2F-9625-4210-90F1-E63823C5C14F}"/>
              </a:ext>
            </a:extLst>
          </p:cNvPr>
          <p:cNvSpPr/>
          <p:nvPr/>
        </p:nvSpPr>
        <p:spPr>
          <a:xfrm>
            <a:off x="2416629" y="394588"/>
            <a:ext cx="7006771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Спасибо  ребята за участие в игре.</a:t>
            </a:r>
          </a:p>
          <a:p>
            <a:pPr algn="ctr"/>
            <a:r>
              <a:rPr lang="ru-RU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До новых встреч!</a:t>
            </a:r>
            <a:r>
              <a:rPr lang="ru-RU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</a:p>
          <a:p>
            <a:pPr algn="ctr"/>
            <a:endParaRPr lang="ru-RU" sz="5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4" name="Солнце  переход на 4 слайд">
            <a:hlinkClick r:id="rId6" action="ppaction://hlinksldjump"/>
            <a:extLst>
              <a:ext uri="{FF2B5EF4-FFF2-40B4-BE49-F238E27FC236}">
                <a16:creationId xmlns:a16="http://schemas.microsoft.com/office/drawing/2014/main" id="{4B799D00-362C-4A35-A70C-0B0B6D69EFAB}"/>
              </a:ext>
            </a:extLst>
          </p:cNvPr>
          <p:cNvSpPr/>
          <p:nvPr/>
        </p:nvSpPr>
        <p:spPr>
          <a:xfrm>
            <a:off x="11014381" y="287373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бабочка">
            <a:extLst>
              <a:ext uri="{FF2B5EF4-FFF2-40B4-BE49-F238E27FC236}">
                <a16:creationId xmlns:a16="http://schemas.microsoft.com/office/drawing/2014/main" id="{5601BF89-2BB8-44D0-8F70-CFC666F8CE52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401511">
            <a:off x="100585" y="342164"/>
            <a:ext cx="1045646" cy="804816"/>
          </a:xfrm>
          <a:prstGeom prst="rect">
            <a:avLst/>
          </a:prstGeom>
        </p:spPr>
      </p:pic>
      <p:pic>
        <p:nvPicPr>
          <p:cNvPr id="7" name="Маша">
            <a:extLst>
              <a:ext uri="{FF2B5EF4-FFF2-40B4-BE49-F238E27FC236}">
                <a16:creationId xmlns:a16="http://schemas.microsoft.com/office/drawing/2014/main" id="{25069246-0D7E-46A6-BEFC-21443F3980E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952" y="3069318"/>
            <a:ext cx="1547948" cy="1934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950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15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8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700" fill="hold">
                                          <p:stCondLst>
                                            <p:cond delay="17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1700" fill="hold">
                                          <p:stCondLst>
                                            <p:cond delay="3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700" fill="hold">
                                          <p:stCondLst>
                                            <p:cond delay="51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1700" fill="hold">
                                          <p:stCondLst>
                                            <p:cond delay="6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9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3694</TotalTime>
  <Words>467</Words>
  <Application>Microsoft Office PowerPoint</Application>
  <PresentationFormat>Широкоэкранный</PresentationFormat>
  <Paragraphs>58</Paragraphs>
  <Slides>14</Slides>
  <Notes>4</Notes>
  <HiddenSlides>0</HiddenSlides>
  <MMClips>22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любв маркина</dc:creator>
  <cp:lastModifiedBy>Любовь маркина</cp:lastModifiedBy>
  <cp:revision>235</cp:revision>
  <dcterms:created xsi:type="dcterms:W3CDTF">2021-11-02T19:37:53Z</dcterms:created>
  <dcterms:modified xsi:type="dcterms:W3CDTF">2025-10-22T18:38:09Z</dcterms:modified>
</cp:coreProperties>
</file>