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67" r:id="rId2"/>
    <p:sldId id="256" r:id="rId3"/>
    <p:sldId id="258" r:id="rId4"/>
    <p:sldId id="265" r:id="rId5"/>
    <p:sldId id="259" r:id="rId6"/>
    <p:sldId id="263" r:id="rId7"/>
    <p:sldId id="260" r:id="rId8"/>
    <p:sldId id="264" r:id="rId9"/>
    <p:sldId id="261" r:id="rId10"/>
    <p:sldId id="262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588" autoAdjust="0"/>
  </p:normalViewPr>
  <p:slideViewPr>
    <p:cSldViewPr>
      <p:cViewPr varScale="1">
        <p:scale>
          <a:sx n="104" d="100"/>
          <a:sy n="104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2EE57-3363-4CD4-AC52-E3BB032A0CD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75236-5D3E-47BF-B132-8559DEF3FB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0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772400" cy="27363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Муниципальное бюджетное образовательное учреждение дополнительного образования</a:t>
            </a:r>
            <a:br>
              <a:rPr lang="ru-RU" sz="4000" dirty="0" smtClean="0"/>
            </a:br>
            <a:r>
              <a:rPr lang="ru-RU" sz="4000" dirty="0" smtClean="0"/>
              <a:t>«Центр развития творчества»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140968"/>
            <a:ext cx="7776864" cy="3096344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endParaRPr lang="ru-RU" sz="3200" b="1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endParaRPr lang="ru-RU" sz="32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endParaRPr lang="ru-RU" sz="3200" b="1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2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Республика </a:t>
            </a:r>
            <a:r>
              <a:rPr lang="ru-RU" sz="2200" b="1" i="1" dirty="0">
                <a:solidFill>
                  <a:srgbClr val="002060"/>
                </a:solidFill>
                <a:ea typeface="Calibri"/>
                <a:cs typeface="Times New Roman"/>
              </a:rPr>
              <a:t>Х</a:t>
            </a:r>
            <a:r>
              <a:rPr lang="ru-RU" sz="22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акасия </a:t>
            </a:r>
          </a:p>
          <a:p>
            <a:pPr>
              <a:spcAft>
                <a:spcPts val="0"/>
              </a:spcAft>
            </a:pPr>
            <a:r>
              <a:rPr lang="ru-RU" sz="22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г. Черногорск</a:t>
            </a:r>
            <a:r>
              <a:rPr lang="ru-RU" sz="22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 </a:t>
            </a:r>
            <a:endParaRPr lang="ru-RU" sz="2200" b="1" i="1" dirty="0" smtClean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2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2019</a:t>
            </a:r>
            <a:r>
              <a:rPr lang="ru-RU" sz="22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 </a:t>
            </a:r>
            <a:endParaRPr lang="ru-RU" sz="2200" b="1" i="1" dirty="0" smtClean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40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4000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0267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488832" cy="3384376"/>
          </a:xfrm>
        </p:spPr>
        <p:txBody>
          <a:bodyPr>
            <a:noAutofit/>
          </a:bodyPr>
          <a:lstStyle/>
          <a:p>
            <a:r>
              <a:rPr lang="ru-RU" sz="3600" b="1" dirty="0">
                <a:latin typeface="Times New Roman"/>
                <a:ea typeface="Calibri"/>
                <a:cs typeface="Times New Roman"/>
              </a:rPr>
              <a:t>Методы и приемы социально педагогической поддержки развития личности ребенка с ОВЗ через индивидуальные </a:t>
            </a: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3600" b="1" dirty="0" smtClean="0">
                <a:latin typeface="Times New Roman"/>
                <a:ea typeface="Calibri"/>
                <a:cs typeface="Times New Roman"/>
              </a:rPr>
            </a:b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занятия </a:t>
            </a:r>
            <a:r>
              <a:rPr lang="ru-RU" sz="3600" b="1" dirty="0">
                <a:latin typeface="Times New Roman"/>
                <a:ea typeface="Calibri"/>
                <a:cs typeface="Times New Roman"/>
              </a:rPr>
              <a:t>на дому.</a:t>
            </a:r>
            <a:r>
              <a:rPr lang="ru-RU" sz="3600" b="1" dirty="0">
                <a:ea typeface="Calibri"/>
                <a:cs typeface="Times New Roman"/>
              </a:rPr>
              <a:t/>
            </a:r>
            <a:br>
              <a:rPr lang="ru-RU" sz="3600" b="1" dirty="0">
                <a:ea typeface="Calibri"/>
                <a:cs typeface="Times New Roman"/>
              </a:rPr>
            </a:b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725144"/>
            <a:ext cx="7776864" cy="1152128"/>
          </a:xfrm>
        </p:spPr>
        <p:txBody>
          <a:bodyPr>
            <a:normAutofit/>
          </a:bodyPr>
          <a:lstStyle/>
          <a:p>
            <a:pPr lvl="0">
              <a:lnSpc>
                <a:spcPct val="115000"/>
              </a:lnSpc>
            </a:pPr>
            <a:r>
              <a:rPr lang="ru-RU" sz="2200" dirty="0">
                <a:solidFill>
                  <a:prstClr val="black"/>
                </a:solidFill>
                <a:ea typeface="Calibri"/>
                <a:cs typeface="Times New Roman"/>
              </a:rPr>
              <a:t>Педагог дополнительного образования            </a:t>
            </a:r>
          </a:p>
          <a:p>
            <a:pPr lvl="0">
              <a:lnSpc>
                <a:spcPct val="115000"/>
              </a:lnSpc>
            </a:pPr>
            <a:r>
              <a:rPr lang="ru-RU" sz="2200" b="1" dirty="0">
                <a:solidFill>
                  <a:prstClr val="black"/>
                </a:solidFill>
                <a:ea typeface="Calibri"/>
                <a:cs typeface="Times New Roman"/>
              </a:rPr>
              <a:t>Бутенко Ирина Владимировна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5307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496944" cy="5865515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b="1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Первым педагогом, высказавшим мысль о необходимости проявления заботы о воспитании и обучении больных детей, был знаменитый славянский педагог </a:t>
            </a:r>
            <a:r>
              <a:rPr lang="ru-RU" sz="4200" b="1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Ян </a:t>
            </a:r>
            <a:r>
              <a:rPr lang="ru-RU" sz="4200" b="1" i="1" dirty="0" err="1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Амос</a:t>
            </a:r>
            <a:r>
              <a:rPr lang="ru-RU" sz="4200" b="1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 Коменский (1592-1670). </a:t>
            </a:r>
            <a:endParaRPr lang="ru-RU" sz="4200" b="1" i="1" dirty="0" smtClean="0">
              <a:solidFill>
                <a:srgbClr val="1F497D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i="1" dirty="0" smtClean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Он </a:t>
            </a:r>
            <a:r>
              <a:rPr lang="ru-RU" sz="3100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считал, что учить можно всех аномальных детей. </a:t>
            </a:r>
            <a:r>
              <a:rPr lang="ru-RU" sz="3100" i="1" dirty="0" smtClean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В </a:t>
            </a:r>
            <a:r>
              <a:rPr lang="ru-RU" sz="3100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связи с этим </a:t>
            </a:r>
            <a:r>
              <a:rPr lang="ru-RU" sz="3100" i="1" dirty="0" err="1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Я.А.Коменский</a:t>
            </a:r>
            <a:r>
              <a:rPr lang="ru-RU" sz="3100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 писал: </a:t>
            </a:r>
            <a:endParaRPr lang="ru-RU" sz="3100" i="1" dirty="0" smtClean="0">
              <a:solidFill>
                <a:srgbClr val="1F497D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i="1" dirty="0" smtClean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3100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Возникает вопрос: можно ли прибегать к образованию глухих, слепых и отсталых, которым из-за физического недостатка невозможно в достаточной мере привить знания? </a:t>
            </a:r>
            <a:endParaRPr lang="ru-RU" sz="3100" i="1" dirty="0" smtClean="0">
              <a:solidFill>
                <a:srgbClr val="1F497D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100" i="1" dirty="0" smtClean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 Отвечаю</a:t>
            </a:r>
            <a:r>
              <a:rPr lang="ru-RU" sz="3100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: из человеческого образования нельзя исключить никого</a:t>
            </a:r>
            <a:r>
              <a:rPr lang="ru-RU" sz="3100" b="1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, кроме </a:t>
            </a:r>
            <a:r>
              <a:rPr lang="ru-RU" sz="3100" b="1" i="1" dirty="0" err="1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нечеловека</a:t>
            </a:r>
            <a:r>
              <a:rPr lang="ru-RU" sz="3100" b="1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».      </a:t>
            </a:r>
            <a:endParaRPr lang="ru-RU" sz="3100" b="1" i="1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5918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440160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Выполнение работ в технике </a:t>
            </a:r>
            <a:br>
              <a:rPr lang="ru-RU" sz="3600" b="1" dirty="0" smtClean="0"/>
            </a:br>
            <a:r>
              <a:rPr lang="ru-RU" sz="3600" b="1" dirty="0" smtClean="0"/>
              <a:t>торцевание</a:t>
            </a:r>
            <a:endParaRPr lang="ru-RU" sz="36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864" y="1931200"/>
            <a:ext cx="4464496" cy="400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0808"/>
            <a:ext cx="4032448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1252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584176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Рекомендации для проведения индивидуальных занятий на дому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/>
                <a:ea typeface="Calibri"/>
              </a:rPr>
              <a:t>Относитесь к ребенку спокойно и </a:t>
            </a:r>
            <a:r>
              <a:rPr lang="ru-RU" b="1" dirty="0" smtClean="0">
                <a:latin typeface="Times New Roman"/>
                <a:ea typeface="Calibri"/>
              </a:rPr>
              <a:t>доброжелательно</a:t>
            </a:r>
          </a:p>
          <a:p>
            <a:pPr algn="just">
              <a:lnSpc>
                <a:spcPct val="115000"/>
              </a:lnSpc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Учитывайте индивидуальные возможности и особенности ребенка при выборе форм, методов, приемов работы на занятии.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Сравнивайте ребенка с ним самим, </a:t>
            </a:r>
            <a:endParaRPr lang="ru-RU" b="1" dirty="0" smtClean="0">
              <a:latin typeface="Times New Roman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buNone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   а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не с другими детьми.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Создавайте у ребенка субъективное переживание успеха. </a:t>
            </a:r>
            <a:endParaRPr lang="ru-RU" sz="2400" b="1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786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/>
              <a:t>Работа с крупой на занятии</a:t>
            </a:r>
            <a:endParaRPr lang="ru-RU" sz="4400" b="1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56792"/>
            <a:ext cx="4032448" cy="4536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4032448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555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392489"/>
          </a:xfrm>
        </p:spPr>
        <p:txBody>
          <a:bodyPr>
            <a:normAutofit fontScale="92500" lnSpcReduction="10000"/>
          </a:bodyPr>
          <a:lstStyle/>
          <a:p>
            <a:pPr marL="45720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- Снятие страха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- «Ничего страшного……»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- Скрытая инструкция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– «Ты помнишь, что…..»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- Авансирование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– «У тебя получится….», «Ты сможешь….» Говорите это искренне и уверенно.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- Усиление мотива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– «Нам это нужно для …..»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(«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Будешь лучше читать, сможешь найти в книге ответы на свои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  вопросы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»).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- Педагогическое внушение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– «Приступай же…»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- Высокая оценка детали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– «Вот эта часть у тебя получается замечательно..», «Сегодня ты хорошо рассказал о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….»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797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ru-RU" b="1" dirty="0" smtClean="0"/>
              <a:t>Наши работы</a:t>
            </a:r>
            <a:endParaRPr lang="ru-RU" b="1" dirty="0"/>
          </a:p>
        </p:txBody>
      </p:sp>
      <p:pic>
        <p:nvPicPr>
          <p:cNvPr id="3074" name="Picture 2" descr="C:\Users\Ирина\Desktop\Camera\20190126_120938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8" t="4170" r="18115" b="2697"/>
          <a:stretch/>
        </p:blipFill>
        <p:spPr bwMode="auto">
          <a:xfrm rot="5400000">
            <a:off x="-32607" y="2056944"/>
            <a:ext cx="4752529" cy="389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Ирина\Desktop\Camera\20190126_120900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4" t="4777" r="13836" b="4918"/>
          <a:stretch/>
        </p:blipFill>
        <p:spPr bwMode="auto">
          <a:xfrm rot="5400000">
            <a:off x="4283966" y="2060848"/>
            <a:ext cx="4752527" cy="388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366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Приемы для создания </a:t>
            </a:r>
            <a:br>
              <a:rPr lang="ru-RU" dirty="0" smtClean="0"/>
            </a:br>
            <a:r>
              <a:rPr lang="ru-RU" dirty="0" smtClean="0"/>
              <a:t>«ситуации успеха»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Помогайте ребенку почувствовать свою интеллектуальную состоятельность.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- Отмечайте достижения ребенка, а не неудачи.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- Делайте ошибки нормальным и нужным явлением.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- Формируйте веру в успех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- Концентрируйте внимание на уже достигнутых в прошлом успехах (на прошлом занятии ты смог сделать…., сможешь и сейчас).</a:t>
            </a:r>
            <a:endParaRPr lang="ru-RU" sz="24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Дайте ребенку возможность делать выбор, решать самому, высказывать свою точку зрения.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283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2776"/>
          </a:xfrm>
        </p:spPr>
        <p:txBody>
          <a:bodyPr/>
          <a:lstStyle/>
          <a:p>
            <a:r>
              <a:rPr lang="ru-RU" b="1" dirty="0" smtClean="0"/>
              <a:t>Наши работы</a:t>
            </a:r>
            <a:endParaRPr lang="ru-RU" b="1" dirty="0"/>
          </a:p>
        </p:txBody>
      </p:sp>
      <p:pic>
        <p:nvPicPr>
          <p:cNvPr id="4098" name="Picture 2" descr="C:\Users\Ирина\Desktop\Camera\20190126_120852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6" t="5657" r="15706" b="6036"/>
          <a:stretch/>
        </p:blipFill>
        <p:spPr bwMode="auto">
          <a:xfrm rot="5400000">
            <a:off x="45939" y="2143299"/>
            <a:ext cx="4752528" cy="372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Ирина\Desktop\Camera\20181013_120239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" t="9400" r="2253" b="3996"/>
          <a:stretch/>
        </p:blipFill>
        <p:spPr bwMode="auto">
          <a:xfrm rot="5400000">
            <a:off x="4247965" y="2096853"/>
            <a:ext cx="475252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030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907087" y="692696"/>
            <a:ext cx="3008313" cy="3240360"/>
          </a:xfrm>
        </p:spPr>
        <p:txBody>
          <a:bodyPr/>
          <a:lstStyle/>
          <a:p>
            <a:r>
              <a:rPr lang="ru-RU" sz="4800" dirty="0" smtClean="0"/>
              <a:t>Спасибо за внимание</a:t>
            </a:r>
            <a:endParaRPr lang="ru-RU" sz="4800" dirty="0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251520" y="273050"/>
            <a:ext cx="5159335" cy="6252294"/>
          </a:xfrm>
        </p:spPr>
      </p:pic>
      <p:sp>
        <p:nvSpPr>
          <p:cNvPr id="15" name="Текст 14"/>
          <p:cNvSpPr>
            <a:spLocks noGrp="1"/>
          </p:cNvSpPr>
          <p:nvPr>
            <p:ph type="body" sz="half" idx="2"/>
          </p:nvPr>
        </p:nvSpPr>
        <p:spPr>
          <a:xfrm>
            <a:off x="5907087" y="5157192"/>
            <a:ext cx="3008313" cy="1080120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Черногорск 2019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0197153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139</TotalTime>
  <Words>279</Words>
  <Application>Microsoft Office PowerPoint</Application>
  <PresentationFormat>Экран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Исполнительная</vt:lpstr>
      <vt:lpstr>Муниципальное бюджетное образовательное учреждение дополнительного образования «Центр развития творчества»</vt:lpstr>
      <vt:lpstr>Методы и приемы социально педагогической поддержки развития личности ребенка с ОВЗ через индивидуальные  занятия на дому. </vt:lpstr>
      <vt:lpstr>Презентация PowerPoint</vt:lpstr>
      <vt:lpstr>Выполнение работ в технике  торцевание</vt:lpstr>
      <vt:lpstr>Рекомендации для проведения индивидуальных занятий на дому</vt:lpstr>
      <vt:lpstr>Работа с крупой на занятии</vt:lpstr>
      <vt:lpstr>Приемы</vt:lpstr>
      <vt:lpstr>Наши работы</vt:lpstr>
      <vt:lpstr>Приемы для создания  «ситуации успеха»</vt:lpstr>
      <vt:lpstr>Наши работы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12</cp:revision>
  <dcterms:created xsi:type="dcterms:W3CDTF">2019-01-30T10:29:36Z</dcterms:created>
  <dcterms:modified xsi:type="dcterms:W3CDTF">2019-09-16T13:02:09Z</dcterms:modified>
</cp:coreProperties>
</file>