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64" r:id="rId3"/>
    <p:sldId id="256" r:id="rId4"/>
    <p:sldId id="265" r:id="rId5"/>
    <p:sldId id="266" r:id="rId6"/>
    <p:sldId id="267" r:id="rId7"/>
    <p:sldId id="268" r:id="rId8"/>
    <p:sldId id="258" r:id="rId9"/>
    <p:sldId id="261" r:id="rId10"/>
    <p:sldId id="262" r:id="rId11"/>
    <p:sldId id="257" r:id="rId12"/>
    <p:sldId id="259" r:id="rId13"/>
    <p:sldId id="271" r:id="rId14"/>
    <p:sldId id="270" r:id="rId15"/>
    <p:sldId id="260" r:id="rId16"/>
    <p:sldId id="269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94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tableStyles" Target="tableStyle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theme" Target="theme/theme1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viewProps" Target="view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332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2824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004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0603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25596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72183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94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45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613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2610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42316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5425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9636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9922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9523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663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09372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71341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990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image" Target="../media/image1.png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theme" Target="../theme/theme1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1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CB80A38-B240-4736-8FC3-2724A874BCA8}" type="datetimeFigureOut">
              <a:rPr lang="ru-RU" smtClean="0"/>
              <a:t>27.12.2021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FBBFB78-7239-4BCF-AD51-77963E87019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8601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  <p:sldLayoutId id="2147483702" r:id="rId18"/>
    <p:sldLayoutId id="2147483703" r:id="rId19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 /><Relationship Id="rId2" Type="http://schemas.openxmlformats.org/officeDocument/2006/relationships/audio" Target="../media/media1.m4a" /><Relationship Id="rId1" Type="http://schemas.microsoft.com/office/2007/relationships/media" Target="../media/media1.m4a" /><Relationship Id="rId4" Type="http://schemas.openxmlformats.org/officeDocument/2006/relationships/image" Target="../media/image4.png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 /><Relationship Id="rId2" Type="http://schemas.openxmlformats.org/officeDocument/2006/relationships/audio" Target="../media/media2.m4a" /><Relationship Id="rId1" Type="http://schemas.microsoft.com/office/2007/relationships/media" Target="../media/media2.m4a" /><Relationship Id="rId5" Type="http://schemas.openxmlformats.org/officeDocument/2006/relationships/image" Target="../media/image4.png" /><Relationship Id="rId4" Type="http://schemas.openxmlformats.org/officeDocument/2006/relationships/image" Target="../media/image5.jp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 /><Relationship Id="rId2" Type="http://schemas.openxmlformats.org/officeDocument/2006/relationships/audio" Target="../media/media3.m4a" /><Relationship Id="rId1" Type="http://schemas.microsoft.com/office/2007/relationships/media" Target="../media/media3.m4a" /><Relationship Id="rId4" Type="http://schemas.openxmlformats.org/officeDocument/2006/relationships/image" Target="../media/image4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 /><Relationship Id="rId2" Type="http://schemas.openxmlformats.org/officeDocument/2006/relationships/audio" Target="../media/media4.m4a" /><Relationship Id="rId1" Type="http://schemas.microsoft.com/office/2007/relationships/media" Target="../media/media4.m4a" /><Relationship Id="rId4" Type="http://schemas.openxmlformats.org/officeDocument/2006/relationships/image" Target="../media/image4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 /><Relationship Id="rId2" Type="http://schemas.openxmlformats.org/officeDocument/2006/relationships/audio" Target="../media/media5.m4a" /><Relationship Id="rId1" Type="http://schemas.microsoft.com/office/2007/relationships/media" Target="../media/media5.m4a" /><Relationship Id="rId5" Type="http://schemas.openxmlformats.org/officeDocument/2006/relationships/image" Target="../media/image4.png" /><Relationship Id="rId4" Type="http://schemas.openxmlformats.org/officeDocument/2006/relationships/image" Target="../media/image6.jp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 /><Relationship Id="rId2" Type="http://schemas.openxmlformats.org/officeDocument/2006/relationships/audio" Target="../media/media6.m4a" /><Relationship Id="rId1" Type="http://schemas.microsoft.com/office/2007/relationships/media" Target="../media/media6.m4a" /><Relationship Id="rId4" Type="http://schemas.openxmlformats.org/officeDocument/2006/relationships/image" Target="../media/image4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 /><Relationship Id="rId2" Type="http://schemas.openxmlformats.org/officeDocument/2006/relationships/audio" Target="../media/media7.m4a" /><Relationship Id="rId1" Type="http://schemas.microsoft.com/office/2007/relationships/media" Target="../media/media7.m4a" /><Relationship Id="rId5" Type="http://schemas.openxmlformats.org/officeDocument/2006/relationships/image" Target="../media/image4.png" /><Relationship Id="rId4" Type="http://schemas.openxmlformats.org/officeDocument/2006/relationships/image" Target="../media/image7.jp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8.m4a" /><Relationship Id="rId1" Type="http://schemas.microsoft.com/office/2007/relationships/media" Target="../media/media8.m4a" /><Relationship Id="rId5" Type="http://schemas.openxmlformats.org/officeDocument/2006/relationships/image" Target="../media/image4.png" /><Relationship Id="rId4" Type="http://schemas.openxmlformats.org/officeDocument/2006/relationships/image" Target="../media/image8.jpe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9.m4a" /><Relationship Id="rId1" Type="http://schemas.microsoft.com/office/2007/relationships/media" Target="../media/media9.m4a" /><Relationship Id="rId6" Type="http://schemas.openxmlformats.org/officeDocument/2006/relationships/image" Target="../media/image4.png" /><Relationship Id="rId5" Type="http://schemas.openxmlformats.org/officeDocument/2006/relationships/image" Target="../media/image10.jpeg" /><Relationship Id="rId4" Type="http://schemas.openxmlformats.org/officeDocument/2006/relationships/image" Target="../media/image9.jpe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0.m4a" /><Relationship Id="rId1" Type="http://schemas.microsoft.com/office/2007/relationships/media" Target="../media/media10.m4a" /><Relationship Id="rId6" Type="http://schemas.openxmlformats.org/officeDocument/2006/relationships/image" Target="../media/image4.png" /><Relationship Id="rId5" Type="http://schemas.openxmlformats.org/officeDocument/2006/relationships/image" Target="../media/image12.jpeg" /><Relationship Id="rId4" Type="http://schemas.openxmlformats.org/officeDocument/2006/relationships/image" Target="../media/image11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1.m4a" /><Relationship Id="rId1" Type="http://schemas.microsoft.com/office/2007/relationships/media" Target="../media/media11.m4a" /><Relationship Id="rId6" Type="http://schemas.openxmlformats.org/officeDocument/2006/relationships/image" Target="../media/image4.png" /><Relationship Id="rId5" Type="http://schemas.openxmlformats.org/officeDocument/2006/relationships/image" Target="../media/image14.jpeg" /><Relationship Id="rId4" Type="http://schemas.openxmlformats.org/officeDocument/2006/relationships/image" Target="../media/image13.jpe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2.m4a" /><Relationship Id="rId1" Type="http://schemas.microsoft.com/office/2007/relationships/media" Target="../media/media12.m4a" /><Relationship Id="rId6" Type="http://schemas.openxmlformats.org/officeDocument/2006/relationships/image" Target="../media/image4.png" /><Relationship Id="rId5" Type="http://schemas.openxmlformats.org/officeDocument/2006/relationships/image" Target="../media/image16.jpeg" /><Relationship Id="rId4" Type="http://schemas.openxmlformats.org/officeDocument/2006/relationships/image" Target="../media/image15.jpeg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3.m4a" /><Relationship Id="rId1" Type="http://schemas.microsoft.com/office/2007/relationships/media" Target="../media/media13.m4a" /><Relationship Id="rId5" Type="http://schemas.openxmlformats.org/officeDocument/2006/relationships/image" Target="../media/image4.png" /><Relationship Id="rId4" Type="http://schemas.openxmlformats.org/officeDocument/2006/relationships/image" Target="../media/image17.jpg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4.m4a" /><Relationship Id="rId1" Type="http://schemas.microsoft.com/office/2007/relationships/media" Target="../media/media14.m4a" /><Relationship Id="rId4" Type="http://schemas.openxmlformats.org/officeDocument/2006/relationships/image" Target="../media/image4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 /><Relationship Id="rId2" Type="http://schemas.openxmlformats.org/officeDocument/2006/relationships/audio" Target="../media/media15.m4a" /><Relationship Id="rId1" Type="http://schemas.microsoft.com/office/2007/relationships/media" Target="../media/media15.m4a" /><Relationship Id="rId5" Type="http://schemas.openxmlformats.org/officeDocument/2006/relationships/image" Target="../media/image4.png" /><Relationship Id="rId4" Type="http://schemas.openxmlformats.org/officeDocument/2006/relationships/image" Target="../media/image18.jp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8BAEBF-462F-4774-B747-133DA3C0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717040"/>
            <a:ext cx="10364451" cy="2945674"/>
          </a:xfrm>
        </p:spPr>
        <p:txBody>
          <a:bodyPr>
            <a:normAutofit/>
          </a:bodyPr>
          <a:lstStyle/>
          <a:p>
            <a:r>
              <a:rPr lang="ru-RU" sz="3200" dirty="0"/>
              <a:t>«Здоровье ребенка и воспитание культурно-гигиенических навыков»     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16CB615-FF4D-4D79-8D4C-A4E8827713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29608" y="6178006"/>
            <a:ext cx="4873474" cy="679994"/>
          </a:xfrm>
        </p:spPr>
        <p:txBody>
          <a:bodyPr/>
          <a:lstStyle/>
          <a:p>
            <a:r>
              <a:rPr lang="ru-RU" dirty="0"/>
              <a:t>Норильск, 2021г.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3036B5F5-68E3-4223-A45C-27792DFA07B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331854" y="100148"/>
            <a:ext cx="5106027" cy="13527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МБДОУ Детский сад №68 «Ладушки»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E59C159-D7FB-41A1-A43D-96FDB76DC4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528559" y="4003040"/>
            <a:ext cx="4561841" cy="1707607"/>
          </a:xfrm>
        </p:spPr>
        <p:txBody>
          <a:bodyPr/>
          <a:lstStyle/>
          <a:p>
            <a:r>
              <a:rPr lang="ru-RU" sz="1800" dirty="0"/>
              <a:t>Выполнил воспитатель первой младшей группы: Токмашова Регина Витальевна</a:t>
            </a:r>
          </a:p>
        </p:txBody>
      </p:sp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617F1FE4-9F86-4E12-8608-80EACBB3F5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49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78"/>
    </mc:Choice>
    <mc:Fallback xmlns="">
      <p:transition spd="slow" advTm="3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B54968E4-D122-4623-AA82-A8966692044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EA5B9EE4-1699-497F-9554-10CE8B96CE46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111760"/>
            <a:ext cx="11978640" cy="6675120"/>
          </a:xfrm>
        </p:spPr>
      </p:pic>
      <p:pic>
        <p:nvPicPr>
          <p:cNvPr id="9" name="Звук 8">
            <a:hlinkClick r:id="" action="ppaction://media"/>
            <a:extLst>
              <a:ext uri="{FF2B5EF4-FFF2-40B4-BE49-F238E27FC236}">
                <a16:creationId xmlns:a16="http://schemas.microsoft.com/office/drawing/2014/main" id="{89443DFC-9625-4BF8-B377-0D2B40E065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557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6"/>
    </mc:Choice>
    <mc:Fallback xmlns="">
      <p:transition spd="slow" advTm="49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>
            <a:extLst>
              <a:ext uri="{FF2B5EF4-FFF2-40B4-BE49-F238E27FC236}">
                <a16:creationId xmlns:a16="http://schemas.microsoft.com/office/drawing/2014/main" id="{FCCC8B49-88C5-4D67-9321-40F436DD2B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0375" y="457200"/>
            <a:ext cx="10697588" cy="593244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Привычка к здоровому образу жизни — это главная, основная, жизненно важная привычка; она аккумулирует в себе результат использования имеющихся средств физического воспитания детей дошкольного возраста в целях решения оздоровительных, образовательных и воспитательных задач. Поэтому дошкольное учреждение и семья призваны в дошкольном детстве, заложить основы здорового образа жизни, используя различные формы работы. И именно в семье, в детском образовательном учреждении на ранней стадии развития ребенку должны помочь, как можно раньше понять непреходящую ценность здоровья, осознать цель его жизни, побудить малыша самостоятельно и активно формировать, сохранять и приумножать свое здоровье.</a:t>
            </a:r>
          </a:p>
          <a:p>
            <a:pPr marL="0" indent="0">
              <a:buNone/>
            </a:pPr>
            <a:endParaRPr lang="ru-RU" sz="1600" dirty="0"/>
          </a:p>
        </p:txBody>
      </p:sp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A9F15D1D-A22C-40EB-A062-BE5F53B84F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844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9847">
        <p:fade/>
      </p:transition>
    </mc:Choice>
    <mc:Fallback xmlns="">
      <p:transition spd="med" advTm="98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80C497B-8C32-449E-BDCA-CEA63EAD7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93041"/>
            <a:ext cx="10364451" cy="2021654"/>
          </a:xfrm>
        </p:spPr>
        <p:txBody>
          <a:bodyPr/>
          <a:lstStyle/>
          <a:p>
            <a:r>
              <a:rPr lang="ru-RU" b="1" dirty="0"/>
              <a:t>Выделяется несколько компонентов здоровья: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E58A3A-A27B-4891-AFBB-30D4F21E1C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76655" y="1998134"/>
            <a:ext cx="10601569" cy="4504266"/>
          </a:xfrm>
        </p:spPr>
        <p:txBody>
          <a:bodyPr>
            <a:normAutofit/>
          </a:bodyPr>
          <a:lstStyle/>
          <a:p>
            <a:r>
              <a:rPr lang="ru-RU" i="1" dirty="0"/>
              <a:t>Соматическое здоровье — текущее состояние органов и систем организма человека, основу которого составляет биологическая программа индивидуального развития.</a:t>
            </a:r>
          </a:p>
          <a:p>
            <a:r>
              <a:rPr lang="ru-RU" i="1" dirty="0"/>
              <a:t>Физическое здоровье — уровень роста и развития органов и систем организма.</a:t>
            </a:r>
          </a:p>
          <a:p>
            <a:r>
              <a:rPr lang="ru-RU" i="1" dirty="0"/>
              <a:t>Психическое здоровье — состояние психической сферы, основу которой составляет состояние общего душевного комфорта.</a:t>
            </a:r>
          </a:p>
          <a:p>
            <a:pPr marL="0" indent="0">
              <a:buNone/>
            </a:pPr>
            <a:r>
              <a:rPr lang="ru-RU" i="1" dirty="0"/>
              <a:t>Нравственное здоровье, основу которого определяет система ценностей, установок и мотивов поведения человека в обществе.</a:t>
            </a:r>
          </a:p>
          <a:p>
            <a:endParaRPr lang="ru-RU" dirty="0"/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588E6FFF-AB3B-4C3D-B4E6-7C6970CA8D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2972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385">
        <p159:morph option="byObject"/>
      </p:transition>
    </mc:Choice>
    <mc:Fallback xmlns="">
      <p:transition spd="slow" advTm="53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8CE3DC-011B-4FF6-A870-1D4FE6E28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От чего же зависит здоровье ребенка?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181CC5D-7AB7-45C7-A861-29F2D2944E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20725" y="1940560"/>
            <a:ext cx="5604155" cy="453059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Статистика утверждает, что на 20% от наследственных факторов, на 20% - от условий внешней среды, т. е. экологии, на 10% - от деятельности системы здравоохранения, а на 50% - от самого человека, от того образа жизни, который он ведёт.</a:t>
            </a:r>
          </a:p>
          <a:p>
            <a:pPr marL="0" indent="0">
              <a:buNone/>
            </a:pPr>
            <a:r>
              <a:rPr lang="ru-RU" dirty="0"/>
              <a:t>Если на первые 50% здоровья мы, воспитатели, повлиять не можем, то другие 50% мы можем и должны дать нашим воспитанникам.</a:t>
            </a:r>
          </a:p>
          <a:p>
            <a:endParaRPr lang="ru-RU" dirty="0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E51DCD34-D588-47C4-AFEE-D4724CA0D6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052320"/>
            <a:ext cx="5675275" cy="4418830"/>
          </a:xfrm>
        </p:spPr>
      </p:pic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99E215F2-9405-445B-8716-65AD0CEC28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855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15"/>
    </mc:Choice>
    <mc:Fallback xmlns="">
      <p:transition spd="slow" advTm="29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D9DBF38-DF7E-4A27-8009-5BAE06F8D2D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0880" y="680720"/>
            <a:ext cx="10668000" cy="58318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i="1" dirty="0"/>
              <a:t>Дошкольный период является наиболее благоприятным для формирования здорового образа жизни. Осознание ребенком своего "Я", правильное отношение к миру, окружающим людям — все это зависит от того насколько добросовестно, с любовью, грамотно воспитатель строит свою работу.</a:t>
            </a:r>
          </a:p>
          <a:p>
            <a:endParaRPr lang="ru-RU" dirty="0"/>
          </a:p>
        </p:txBody>
      </p:sp>
      <p:pic>
        <p:nvPicPr>
          <p:cNvPr id="5" name="Звук 4">
            <a:hlinkClick r:id="" action="ppaction://media"/>
            <a:extLst>
              <a:ext uri="{FF2B5EF4-FFF2-40B4-BE49-F238E27FC236}">
                <a16:creationId xmlns:a16="http://schemas.microsoft.com/office/drawing/2014/main" id="{51A8FD17-8681-40AB-9625-037DCA9526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7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3"/>
    </mc:Choice>
    <mc:Fallback xmlns="">
      <p:transition spd="slow" advTm="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>
            <a:extLst>
              <a:ext uri="{FF2B5EF4-FFF2-40B4-BE49-F238E27FC236}">
                <a16:creationId xmlns:a16="http://schemas.microsoft.com/office/drawing/2014/main" id="{A5A28087-50DE-4DF8-9400-98521C298A8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60" y="223520"/>
            <a:ext cx="11978640" cy="6543040"/>
          </a:xfrm>
        </p:spPr>
      </p:pic>
      <p:pic>
        <p:nvPicPr>
          <p:cNvPr id="7" name="Звук 6">
            <a:hlinkClick r:id="" action="ppaction://media"/>
            <a:extLst>
              <a:ext uri="{FF2B5EF4-FFF2-40B4-BE49-F238E27FC236}">
                <a16:creationId xmlns:a16="http://schemas.microsoft.com/office/drawing/2014/main" id="{B44D8638-91BF-4F9C-AE7E-6E14A48AD5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88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11"/>
    </mc:Choice>
    <mc:Fallback xmlns="">
      <p:transition spd="slow" advTm="35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60E0C8C-814E-470C-9178-1EC3FF4463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345689"/>
            <a:ext cx="10364451" cy="1583472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Воспитание потребности в здоровом образе жизни у детей 2-3 лет осуществляется по следующим направлениям: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Привитие культурно-гигиенических навыков.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24B853-2A5E-4C45-9EA0-B1A023A970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1615440"/>
            <a:ext cx="5143500" cy="5080000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815FB7B4-12A4-4532-8604-91EA672E71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004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78"/>
    </mc:Choice>
    <mc:Fallback xmlns="">
      <p:transition spd="slow" advTm="4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29CBFB-1E61-4494-946F-21F756F68B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2. Обучение уходу за своим телом, навыкам оказания элементарной помощи.</a:t>
            </a:r>
          </a:p>
        </p:txBody>
      </p:sp>
      <p:pic>
        <p:nvPicPr>
          <p:cNvPr id="4" name="Объект 4">
            <a:extLst>
              <a:ext uri="{FF2B5EF4-FFF2-40B4-BE49-F238E27FC236}">
                <a16:creationId xmlns:a16="http://schemas.microsoft.com/office/drawing/2014/main" id="{258BC115-9697-4D89-A7D4-BD04E88D67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822" y="1934331"/>
            <a:ext cx="4315056" cy="4428275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64E789-BD9E-47AF-9E82-EEDA0DDAD7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124" y="1934331"/>
            <a:ext cx="4315054" cy="4428275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D22411CE-DD83-4731-9534-0ACD5985A8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477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1"/>
    </mc:Choice>
    <mc:Fallback xmlns="">
      <p:transition spd="slow" advTm="3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4C5418-89BA-4BDC-8C15-0D458BBD33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01601"/>
            <a:ext cx="10364451" cy="2113094"/>
          </a:xfrm>
        </p:spPr>
        <p:txBody>
          <a:bodyPr/>
          <a:lstStyle/>
          <a:p>
            <a:r>
              <a:rPr lang="ru-RU" dirty="0"/>
              <a:t>3. Формирование представлений о том, что полезно и что вредно для организма.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436B8928-CDEE-47C5-B5E8-6CFA1235BD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769435" y="2051824"/>
            <a:ext cx="4738588" cy="45608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824E246-B0FB-470B-8745-50711FE9C72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784" y="2051824"/>
            <a:ext cx="4738587" cy="4560849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F84DC91E-6C7E-4DAB-86FC-5585330AE74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4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37"/>
    </mc:Choice>
    <mc:Fallback xmlns="">
      <p:transition spd="slow" advTm="39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C5E9B9-B7DA-48E7-823A-9F5F5F931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01601"/>
            <a:ext cx="10364451" cy="1437268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Формирование привычки к ежедневным физкультурным упражнениям.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64437CF4-0F0D-4379-98B7-525C3D4862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73" y="1538869"/>
            <a:ext cx="5128935" cy="5084956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3FB4B5-EDDF-43EF-A07B-00D66FB4F1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6367" y="1538867"/>
            <a:ext cx="5143500" cy="5084957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D3D24900-1428-4C06-A746-431D3487145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603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15"/>
    </mc:Choice>
    <mc:Fallback xmlns="">
      <p:transition spd="slow" advTm="2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4319A64-48F0-4D66-83DF-E6A244BC4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121921"/>
            <a:ext cx="10364451" cy="1561914"/>
          </a:xfrm>
        </p:spPr>
        <p:txBody>
          <a:bodyPr>
            <a:no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потребности семьи (родителей) ребенка в здоровом образе жизнедеятельности и личного примера в укреплении и сохранении здоровья.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Объект 10">
            <a:extLst>
              <a:ext uri="{FF2B5EF4-FFF2-40B4-BE49-F238E27FC236}">
                <a16:creationId xmlns:a16="http://schemas.microsoft.com/office/drawing/2014/main" id="{40CC6EA7-2D52-44D2-BCA4-95D6B58587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3896" y="1683834"/>
            <a:ext cx="4629606" cy="4555649"/>
          </a:xfr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FBDEC32-A9D2-460A-A064-5B2305E0F0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499" y="1683834"/>
            <a:ext cx="4759702" cy="4555649"/>
          </a:xfrm>
          <a:prstGeom prst="rect">
            <a:avLst/>
          </a:prstGeom>
        </p:spPr>
      </p:pic>
      <p:pic>
        <p:nvPicPr>
          <p:cNvPr id="3" name="Звук 2">
            <a:hlinkClick r:id="" action="ppaction://media"/>
            <a:extLst>
              <a:ext uri="{FF2B5EF4-FFF2-40B4-BE49-F238E27FC236}">
                <a16:creationId xmlns:a16="http://schemas.microsoft.com/office/drawing/2014/main" id="{E2B98421-A1AC-43B9-962A-4BECF0246F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13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4"/>
    </mc:Choice>
    <mc:Fallback xmlns="">
      <p:transition spd="slow" advTm="3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374FF5BF-155F-4CDB-85C6-DB5485E660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762000"/>
            <a:ext cx="10364452" cy="5374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800" i="1" dirty="0"/>
              <a:t>Главными союзниками в нашей работе по формированию привычки к здоровому образу жизни у малышей являются родители. С первых дней знакомства с ними, мы показываем и рассказываем всё, что ждёт их детей в нашем детском саду, обращая особое внимание на вопросы, связанные со здоровьем детей. Выслушиваем их просьбы относительно питания, сна, одежды ребёнка. Все медицинские и закаливающие процедуры проводим с согласия родителей.</a:t>
            </a:r>
          </a:p>
          <a:p>
            <a:pPr algn="ctr"/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val="3894428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20ECA12-2C09-4ACD-A31E-EC549B1BBC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pic>
        <p:nvPicPr>
          <p:cNvPr id="6" name="Звук 5">
            <a:hlinkClick r:id="" action="ppaction://media"/>
            <a:extLst>
              <a:ext uri="{FF2B5EF4-FFF2-40B4-BE49-F238E27FC236}">
                <a16:creationId xmlns:a16="http://schemas.microsoft.com/office/drawing/2014/main" id="{3234EE69-FA24-4A79-9F82-DC1B2C4D1E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92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1"/>
    </mc:Choice>
    <mc:Fallback xmlns="">
      <p:transition spd="slow" advTm="21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96B785-F201-42BE-BEA0-8C777A0A90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5" y="618518"/>
            <a:ext cx="10364451" cy="875746"/>
          </a:xfrm>
        </p:spPr>
        <p:txBody>
          <a:bodyPr/>
          <a:lstStyle/>
          <a:p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CE6EF3F-7CF3-4978-AFE1-88917B5D83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75" y="1326995"/>
            <a:ext cx="10364452" cy="51741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i="1" dirty="0"/>
              <a:t>Родители должны активно принимают участие в спортивных совместных мероприятиях, посещать открытые просмотры физкультурных занятий, прогулки и т. д., оказывать помощь в приобретении и изготовлении физкультурных атрибутов, обучаются упражнениям выполняемым их детьми с целью проведения подобных игр – занятий дома.</a:t>
            </a:r>
          </a:p>
          <a:p>
            <a:pPr marL="0" indent="0">
              <a:buNone/>
            </a:pPr>
            <a:r>
              <a:rPr lang="ru-RU" sz="2400" i="1" dirty="0"/>
              <a:t>Таким образом, необходимо с малых лет приобщать ребенка в семейном и общественном воспитание к здоровому образу жизни формировать у малыша навыки охраны личного здоровья и бережного отношения к здоровью окружающих</a:t>
            </a:r>
          </a:p>
          <a:p>
            <a:endParaRPr lang="ru-RU" dirty="0"/>
          </a:p>
        </p:txBody>
      </p:sp>
      <p:pic>
        <p:nvPicPr>
          <p:cNvPr id="4" name="Звук 3">
            <a:hlinkClick r:id="" action="ppaction://media"/>
            <a:extLst>
              <a:ext uri="{FF2B5EF4-FFF2-40B4-BE49-F238E27FC236}">
                <a16:creationId xmlns:a16="http://schemas.microsoft.com/office/drawing/2014/main" id="{C486AE19-C29A-4996-B191-ADBF8F9D36C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995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4"/>
    </mc:Choice>
    <mc:Fallback xmlns="">
      <p:transition spd="slow" advTm="39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6B0596A-14D1-4547-A4D8-293035217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7999"/>
          </a:xfrm>
        </p:spPr>
      </p:pic>
      <p:pic>
        <p:nvPicPr>
          <p:cNvPr id="6" name="Звук 5">
            <a:hlinkClick r:id="" action="ppaction://media"/>
            <a:extLst>
              <a:ext uri="{FF2B5EF4-FFF2-40B4-BE49-F238E27FC236}">
                <a16:creationId xmlns:a16="http://schemas.microsoft.com/office/drawing/2014/main" id="{0A08734B-8076-43A9-ABFC-A10D1F2708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6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38"/>
    </mc:Choice>
    <mc:Fallback xmlns="">
      <p:transition spd="slow" advTm="31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Капля">
  <a:themeElements>
    <a:clrScheme name="Капля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апля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апля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TM04033925[[fn=Капля]]</Template>
  <TotalTime>90</TotalTime>
  <Words>183</Words>
  <Application>Microsoft Office PowerPoint</Application>
  <PresentationFormat>Широкоэкранный</PresentationFormat>
  <Paragraphs>23</Paragraphs>
  <Slides>16</Slides>
  <Notes>0</Notes>
  <HiddenSlides>0</HiddenSlides>
  <MMClips>15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Капля</vt:lpstr>
      <vt:lpstr>«Здоровье ребенка и воспитание культурно-гигиенических навыков»     </vt:lpstr>
      <vt:lpstr>Презентация PowerPoint</vt:lpstr>
      <vt:lpstr>Презентация PowerPoint</vt:lpstr>
      <vt:lpstr>Выделяется несколько компонентов здоровья:</vt:lpstr>
      <vt:lpstr>От чего же зависит здоровье ребенка? </vt:lpstr>
      <vt:lpstr>Презентация PowerPoint</vt:lpstr>
      <vt:lpstr>Презентация PowerPoint</vt:lpstr>
      <vt:lpstr>Воспитание потребности в здоровом образе жизни у детей 2-3 лет осуществляется по следующим направлениям: 1. Привитие культурно-гигиенических навыков. </vt:lpstr>
      <vt:lpstr>2. Обучение уходу за своим телом, навыкам оказания элементарной помощи.</vt:lpstr>
      <vt:lpstr>3. Формирование представлений о том, что полезно и что вредно для организма.</vt:lpstr>
      <vt:lpstr>4. Формирование привычки к ежедневным физкультурным упражнениям.</vt:lpstr>
      <vt:lpstr>5. Формирование потребности семьи (родителей) ребенка в здоровом образе жизнедеятельности и личного примера в укреплении и сохранении здоровья. </vt:lpstr>
      <vt:lpstr>Презентация PowerPoint</vt:lpstr>
      <vt:lpstr>Презентация PowerPoint</vt:lpstr>
      <vt:lpstr>Вывод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Проект «Здоровье»</dc:title>
  <dc:creator>Semen</dc:creator>
  <cp:lastModifiedBy>rtokmashova@mail.ru</cp:lastModifiedBy>
  <cp:revision>13</cp:revision>
  <dcterms:created xsi:type="dcterms:W3CDTF">2021-11-14T14:58:03Z</dcterms:created>
  <dcterms:modified xsi:type="dcterms:W3CDTF">2021-12-27T07:39:16Z</dcterms:modified>
</cp:coreProperties>
</file>