
<file path=[Content_Types].xml><?xml version="1.0" encoding="utf-8"?>
<Types xmlns="http://schemas.openxmlformats.org/package/2006/content-types">
  <Default Extension="jfif" ContentType="image/jpeg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tags/tag20.xml" ContentType="application/vnd.openxmlformats-officedocument.presentationml.tags+xml"/>
  <Override PartName="/ppt/notesSlides/notesSlide19.xml" ContentType="application/vnd.openxmlformats-officedocument.presentationml.notesSlide+xml"/>
  <Override PartName="/ppt/tags/tag21.xml" ContentType="application/vnd.openxmlformats-officedocument.presentationml.tags+xml"/>
  <Override PartName="/ppt/notesSlides/notesSlide20.xml" ContentType="application/vnd.openxmlformats-officedocument.presentationml.notesSlide+xml"/>
  <Override PartName="/ppt/tags/tag22.xml" ContentType="application/vnd.openxmlformats-officedocument.presentationml.tags+xml"/>
  <Override PartName="/ppt/notesSlides/notesSlide21.xml" ContentType="application/vnd.openxmlformats-officedocument.presentationml.notesSlide+xml"/>
  <Override PartName="/ppt/tags/tag23.xml" ContentType="application/vnd.openxmlformats-officedocument.presentationml.tags+xml"/>
  <Override PartName="/ppt/notesSlides/notesSlide22.xml" ContentType="application/vnd.openxmlformats-officedocument.presentationml.notesSlide+xml"/>
  <Override PartName="/ppt/tags/tag24.xml" ContentType="application/vnd.openxmlformats-officedocument.presentationml.tags+xml"/>
  <Override PartName="/ppt/notesSlides/notesSlide23.xml" ContentType="application/vnd.openxmlformats-officedocument.presentationml.notesSlide+xml"/>
  <Override PartName="/ppt/tags/tag25.xml" ContentType="application/vnd.openxmlformats-officedocument.presentationml.tags+xml"/>
  <Override PartName="/ppt/notesSlides/notesSlide24.xml" ContentType="application/vnd.openxmlformats-officedocument.presentationml.notesSlide+xml"/>
  <Override PartName="/ppt/tags/tag26.xml" ContentType="application/vnd.openxmlformats-officedocument.presentationml.tags+xml"/>
  <Override PartName="/ppt/notesSlides/notesSlide25.xml" ContentType="application/vnd.openxmlformats-officedocument.presentationml.notesSlide+xml"/>
  <Override PartName="/ppt/tags/tag27.xml" ContentType="application/vnd.openxmlformats-officedocument.presentationml.tags+xml"/>
  <Override PartName="/ppt/notesSlides/notesSlide26.xml" ContentType="application/vnd.openxmlformats-officedocument.presentationml.notesSlide+xml"/>
  <Override PartName="/ppt/tags/tag28.xml" ContentType="application/vnd.openxmlformats-officedocument.presentationml.tags+xml"/>
  <Override PartName="/ppt/notesSlides/notesSlide27.xml" ContentType="application/vnd.openxmlformats-officedocument.presentationml.notesSlide+xml"/>
  <Override PartName="/ppt/tags/tag29.xml" ContentType="application/vnd.openxmlformats-officedocument.presentationml.tags+xml"/>
  <Override PartName="/ppt/notesSlides/notesSlide28.xml" ContentType="application/vnd.openxmlformats-officedocument.presentationml.notesSlide+xml"/>
  <Override PartName="/ppt/tags/tag30.xml" ContentType="application/vnd.openxmlformats-officedocument.presentationml.tags+xml"/>
  <Override PartName="/ppt/notesSlides/notesSlide29.xml" ContentType="application/vnd.openxmlformats-officedocument.presentationml.notesSlide+xml"/>
  <Override PartName="/ppt/tags/tag31.xml" ContentType="application/vnd.openxmlformats-officedocument.presentationml.tags+xml"/>
  <Override PartName="/ppt/notesSlides/notesSlide30.xml" ContentType="application/vnd.openxmlformats-officedocument.presentationml.notesSlide+xml"/>
  <Override PartName="/ppt/tags/tag32.xml" ContentType="application/vnd.openxmlformats-officedocument.presentationml.tags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43"/>
  </p:notesMasterIdLst>
  <p:handoutMasterIdLst>
    <p:handoutMasterId r:id="rId44"/>
  </p:handoutMasterIdLst>
  <p:sldIdLst>
    <p:sldId id="293" r:id="rId2"/>
    <p:sldId id="294" r:id="rId3"/>
    <p:sldId id="295" r:id="rId4"/>
    <p:sldId id="277" r:id="rId5"/>
    <p:sldId id="297" r:id="rId6"/>
    <p:sldId id="298" r:id="rId7"/>
    <p:sldId id="299" r:id="rId8"/>
    <p:sldId id="300" r:id="rId9"/>
    <p:sldId id="301" r:id="rId10"/>
    <p:sldId id="296" r:id="rId11"/>
    <p:sldId id="281" r:id="rId12"/>
    <p:sldId id="268" r:id="rId13"/>
    <p:sldId id="280" r:id="rId14"/>
    <p:sldId id="269" r:id="rId15"/>
    <p:sldId id="282" r:id="rId16"/>
    <p:sldId id="270" r:id="rId17"/>
    <p:sldId id="302" r:id="rId18"/>
    <p:sldId id="284" r:id="rId19"/>
    <p:sldId id="271" r:id="rId20"/>
    <p:sldId id="285" r:id="rId21"/>
    <p:sldId id="274" r:id="rId22"/>
    <p:sldId id="286" r:id="rId23"/>
    <p:sldId id="272" r:id="rId24"/>
    <p:sldId id="303" r:id="rId25"/>
    <p:sldId id="262" r:id="rId26"/>
    <p:sldId id="264" r:id="rId27"/>
    <p:sldId id="266" r:id="rId28"/>
    <p:sldId id="278" r:id="rId29"/>
    <p:sldId id="267" r:id="rId30"/>
    <p:sldId id="279" r:id="rId31"/>
    <p:sldId id="304" r:id="rId32"/>
    <p:sldId id="287" r:id="rId33"/>
    <p:sldId id="273" r:id="rId34"/>
    <p:sldId id="288" r:id="rId35"/>
    <p:sldId id="275" r:id="rId36"/>
    <p:sldId id="289" r:id="rId37"/>
    <p:sldId id="305" r:id="rId38"/>
    <p:sldId id="306" r:id="rId39"/>
    <p:sldId id="307" r:id="rId40"/>
    <p:sldId id="308" r:id="rId41"/>
    <p:sldId id="309" r:id="rId42"/>
  </p:sldIdLst>
  <p:sldSz cx="12192000" cy="6858000"/>
  <p:notesSz cx="6858000" cy="9144000"/>
  <p:custDataLst>
    <p:tags r:id="rId45"/>
  </p:custDataLst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часы 30 секунд" id="{1C85585A-2ADC-4385-8BA5-044504A297B6}">
          <p14:sldIdLst>
            <p14:sldId id="293"/>
            <p14:sldId id="294"/>
            <p14:sldId id="295"/>
            <p14:sldId id="277"/>
            <p14:sldId id="297"/>
            <p14:sldId id="298"/>
            <p14:sldId id="299"/>
            <p14:sldId id="300"/>
            <p14:sldId id="301"/>
            <p14:sldId id="296"/>
            <p14:sldId id="281"/>
            <p14:sldId id="268"/>
            <p14:sldId id="280"/>
            <p14:sldId id="269"/>
            <p14:sldId id="282"/>
            <p14:sldId id="270"/>
            <p14:sldId id="302"/>
            <p14:sldId id="284"/>
            <p14:sldId id="271"/>
            <p14:sldId id="285"/>
            <p14:sldId id="274"/>
            <p14:sldId id="286"/>
            <p14:sldId id="272"/>
            <p14:sldId id="303"/>
            <p14:sldId id="262"/>
            <p14:sldId id="264"/>
            <p14:sldId id="266"/>
            <p14:sldId id="278"/>
            <p14:sldId id="267"/>
            <p14:sldId id="279"/>
            <p14:sldId id="304"/>
            <p14:sldId id="287"/>
            <p14:sldId id="273"/>
            <p14:sldId id="288"/>
            <p14:sldId id="275"/>
            <p14:sldId id="289"/>
            <p14:sldId id="305"/>
            <p14:sldId id="306"/>
            <p14:sldId id="307"/>
            <p14:sldId id="308"/>
            <p14:sldId id="30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D0A4"/>
    <a:srgbClr val="FDCA9F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0" d="100"/>
          <a:sy n="90" d="100"/>
        </p:scale>
        <p:origin x="302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4C9223-B649-4EA1-83AB-DD3E6DB31606}" type="datetimeFigureOut">
              <a:rPr lang="ru-RU" smtClean="0"/>
              <a:t>21.03.2025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32F0E-A0CA-4C2F-819F-669898E3298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51603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DBAFDA-0917-44A6-9756-93933662DFDB}" type="datetimeFigureOut">
              <a:rPr lang="ru-RU" smtClean="0"/>
              <a:t>21.03.2025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463CCF-C20C-436A-BCB3-C1196980EC4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2431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463CCF-C20C-436A-BCB3-C1196980EC4C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3991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463CCF-C20C-436A-BCB3-C1196980EC4C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46537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463CCF-C20C-436A-BCB3-C1196980EC4C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36484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463CCF-C20C-436A-BCB3-C1196980EC4C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53698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463CCF-C20C-436A-BCB3-C1196980EC4C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79355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463CCF-C20C-436A-BCB3-C1196980EC4C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46380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2BF19-1F45-4EDC-A3E8-62B6EF88CFED}" type="slidenum">
              <a:rPr lang="ru-RU" smtClean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42359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463CCF-C20C-436A-BCB3-C1196980EC4C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75352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2BF19-1F45-4EDC-A3E8-62B6EF88CFED}" type="slidenum">
              <a:rPr lang="ru-RU" smtClean="0"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90998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463CCF-C20C-436A-BCB3-C1196980EC4C}" type="slidenum">
              <a:rPr lang="ru-RU" smtClean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5580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2BF19-1F45-4EDC-A3E8-62B6EF88CFED}" type="slidenum">
              <a:rPr lang="ru-RU" smtClean="0"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86072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463CCF-C20C-436A-BCB3-C1196980EC4C}" type="slidenum">
              <a:rPr lang="ru-RU" smtClean="0"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97971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2BF19-1F45-4EDC-A3E8-62B6EF88CFED}" type="slidenum">
              <a:rPr lang="ru-RU" smtClean="0"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60472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463CCF-C20C-436A-BCB3-C1196980EC4C}" type="slidenum">
              <a:rPr lang="ru-RU" smtClean="0"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65388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2BF19-1F45-4EDC-A3E8-62B6EF88CFED}" type="slidenum">
              <a:rPr lang="ru-RU" smtClean="0"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68425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463CCF-C20C-436A-BCB3-C1196980EC4C}" type="slidenum">
              <a:rPr lang="ru-RU" smtClean="0"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12134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2BF19-1F45-4EDC-A3E8-62B6EF88CFED}" type="slidenum">
              <a:rPr lang="ru-RU" smtClean="0"/>
              <a:t>22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49227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463CCF-C20C-436A-BCB3-C1196980EC4C}" type="slidenum">
              <a:rPr lang="ru-RU" smtClean="0"/>
              <a:t>23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79539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463CCF-C20C-436A-BCB3-C1196980EC4C}" type="slidenum">
              <a:rPr lang="ru-RU" smtClean="0"/>
              <a:t>25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14494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2BF19-1F45-4EDC-A3E8-62B6EF88CFED}" type="slidenum">
              <a:rPr lang="ru-RU" smtClean="0"/>
              <a:t>26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90930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463CCF-C20C-436A-BCB3-C1196980EC4C}" type="slidenum">
              <a:rPr lang="ru-RU" smtClean="0"/>
              <a:t>27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91318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2BF19-1F45-4EDC-A3E8-62B6EF88CFED}" type="slidenum">
              <a:rPr lang="ru-RU" smtClean="0"/>
              <a:t>28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41071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463CCF-C20C-436A-BCB3-C1196980EC4C}" type="slidenum">
              <a:rPr lang="ru-RU" smtClean="0"/>
              <a:t>29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01560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2BF19-1F45-4EDC-A3E8-62B6EF88CFED}" type="slidenum">
              <a:rPr lang="ru-RU" smtClean="0"/>
              <a:t>30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818429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2BF19-1F45-4EDC-A3E8-62B6EF88CFED}" type="slidenum">
              <a:rPr lang="ru-RU" smtClean="0"/>
              <a:t>32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308885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463CCF-C20C-436A-BCB3-C1196980EC4C}" type="slidenum">
              <a:rPr lang="ru-RU" smtClean="0"/>
              <a:t>33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554459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2BF19-1F45-4EDC-A3E8-62B6EF88CFED}" type="slidenum">
              <a:rPr lang="ru-RU" smtClean="0"/>
              <a:t>34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317582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463CCF-C20C-436A-BCB3-C1196980EC4C}" type="slidenum">
              <a:rPr lang="ru-RU" smtClean="0"/>
              <a:t>35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015500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2BF19-1F45-4EDC-A3E8-62B6EF88CFED}" type="slidenum">
              <a:rPr lang="ru-RU" smtClean="0"/>
              <a:t>36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447878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463CCF-C20C-436A-BCB3-C1196980EC4C}" type="slidenum">
              <a:rPr lang="ru-RU" smtClean="0"/>
              <a:t>37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087644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2BF19-1F45-4EDC-A3E8-62B6EF88CFED}" type="slidenum">
              <a:rPr lang="ru-RU" smtClean="0"/>
              <a:t>39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1218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rtlCol="0" anchor="b"/>
          <a:lstStyle>
            <a:lvl1pPr algn="ctr">
              <a:defRPr sz="60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rtlCol="0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174071C-3335-4D3E-BADF-CEBF8FDE206D}" type="datetime1">
              <a:rPr lang="ru-RU" smtClean="0"/>
              <a:t>21.03.2025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7" name="Группа 6"/>
          <p:cNvGrpSpPr/>
          <p:nvPr userDrawn="1"/>
        </p:nvGrpSpPr>
        <p:grpSpPr>
          <a:xfrm>
            <a:off x="0" y="-17227"/>
            <a:ext cx="12221028" cy="7054380"/>
            <a:chOff x="-29028" y="0"/>
            <a:chExt cx="12221028" cy="7054380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2"/>
            <a:srcRect l="9721"/>
            <a:stretch/>
          </p:blipFill>
          <p:spPr>
            <a:xfrm>
              <a:off x="-29028" y="0"/>
              <a:ext cx="12221028" cy="7054380"/>
            </a:xfrm>
            <a:prstGeom prst="rect">
              <a:avLst/>
            </a:prstGeom>
          </p:spPr>
        </p:pic>
        <p:grpSp>
          <p:nvGrpSpPr>
            <p:cNvPr id="9" name="Группа 8"/>
            <p:cNvGrpSpPr/>
            <p:nvPr/>
          </p:nvGrpSpPr>
          <p:grpSpPr>
            <a:xfrm>
              <a:off x="7045160" y="3839994"/>
              <a:ext cx="3270049" cy="647652"/>
              <a:chOff x="7045160" y="3839994"/>
              <a:chExt cx="3270049" cy="647652"/>
            </a:xfrm>
          </p:grpSpPr>
          <p:sp>
            <p:nvSpPr>
              <p:cNvPr id="10" name="Скругленный прямоугольник 9"/>
              <p:cNvSpPr/>
              <p:nvPr/>
            </p:nvSpPr>
            <p:spPr>
              <a:xfrm rot="21089594">
                <a:off x="7045160" y="3851771"/>
                <a:ext cx="137982" cy="52984"/>
              </a:xfrm>
              <a:prstGeom prst="roundRect">
                <a:avLst>
                  <a:gd name="adj" fmla="val 50000"/>
                </a:avLst>
              </a:prstGeom>
              <a:solidFill>
                <a:srgbClr val="FDD0A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  <p:sp>
            <p:nvSpPr>
              <p:cNvPr id="11" name="Скругленный прямоугольник 10"/>
              <p:cNvSpPr/>
              <p:nvPr/>
            </p:nvSpPr>
            <p:spPr>
              <a:xfrm rot="1079854">
                <a:off x="8681648" y="3924583"/>
                <a:ext cx="137982" cy="52984"/>
              </a:xfrm>
              <a:prstGeom prst="roundRect">
                <a:avLst>
                  <a:gd name="adj" fmla="val 50000"/>
                </a:avLst>
              </a:prstGeom>
              <a:solidFill>
                <a:srgbClr val="FDD0A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  <p:sp>
            <p:nvSpPr>
              <p:cNvPr id="12" name="Скругленный прямоугольник 11"/>
              <p:cNvSpPr/>
              <p:nvPr/>
            </p:nvSpPr>
            <p:spPr>
              <a:xfrm rot="20999673">
                <a:off x="10177227" y="3839994"/>
                <a:ext cx="137982" cy="52984"/>
              </a:xfrm>
              <a:prstGeom prst="roundRect">
                <a:avLst>
                  <a:gd name="adj" fmla="val 50000"/>
                </a:avLst>
              </a:prstGeom>
              <a:solidFill>
                <a:srgbClr val="FDD0A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  <p:sp>
            <p:nvSpPr>
              <p:cNvPr id="13" name="Скругленный прямоугольник 12"/>
              <p:cNvSpPr/>
              <p:nvPr/>
            </p:nvSpPr>
            <p:spPr>
              <a:xfrm rot="1030604">
                <a:off x="10162266" y="4434662"/>
                <a:ext cx="137982" cy="52984"/>
              </a:xfrm>
              <a:prstGeom prst="roundRect">
                <a:avLst>
                  <a:gd name="adj" fmla="val 50000"/>
                </a:avLst>
              </a:prstGeom>
              <a:solidFill>
                <a:srgbClr val="FDD0A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 dirty="0"/>
              </a:p>
            </p:txBody>
          </p:sp>
        </p:grpSp>
      </p:grpSp>
      <p:sp>
        <p:nvSpPr>
          <p:cNvPr id="14" name="Овал 13"/>
          <p:cNvSpPr/>
          <p:nvPr userDrawn="1"/>
        </p:nvSpPr>
        <p:spPr>
          <a:xfrm>
            <a:off x="8959117" y="2854089"/>
            <a:ext cx="673101" cy="673101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760291" y="2351626"/>
            <a:ext cx="673101" cy="67310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6" name="Равнобедренный треугольник 15"/>
          <p:cNvSpPr/>
          <p:nvPr userDrawn="1"/>
        </p:nvSpPr>
        <p:spPr>
          <a:xfrm>
            <a:off x="8414089" y="2180988"/>
            <a:ext cx="673101" cy="67310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7" name="Параллелограмм 16"/>
          <p:cNvSpPr/>
          <p:nvPr userDrawn="1"/>
        </p:nvSpPr>
        <p:spPr>
          <a:xfrm>
            <a:off x="7542769" y="2200691"/>
            <a:ext cx="673101" cy="673101"/>
          </a:xfrm>
          <a:prstGeom prst="parallelogram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8" name="Сердце 17"/>
          <p:cNvSpPr/>
          <p:nvPr userDrawn="1"/>
        </p:nvSpPr>
        <p:spPr>
          <a:xfrm>
            <a:off x="10561465" y="2133345"/>
            <a:ext cx="673101" cy="673101"/>
          </a:xfrm>
          <a:prstGeom prst="heart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1433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/>
          <a:srcRect r="36869"/>
          <a:stretch/>
        </p:blipFill>
        <p:spPr>
          <a:xfrm>
            <a:off x="5323658" y="1624993"/>
            <a:ext cx="6868342" cy="5092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710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rtlCol="0" anchor="b"/>
          <a:lstStyle>
            <a:lvl1pPr algn="ctr">
              <a:defRPr sz="60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rtlCol="0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5E1D1FA-26EE-4183-8FAA-81630E70D69E}" type="datetime1">
              <a:rPr lang="ru-RU" smtClean="0"/>
              <a:t>21.03.2025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7" name="Группа 6"/>
          <p:cNvGrpSpPr/>
          <p:nvPr userDrawn="1"/>
        </p:nvGrpSpPr>
        <p:grpSpPr>
          <a:xfrm>
            <a:off x="0" y="0"/>
            <a:ext cx="12268200" cy="6887497"/>
            <a:chOff x="0" y="-29497"/>
            <a:chExt cx="12268200" cy="6887497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2"/>
            <a:srcRect l="6570" t="16308"/>
            <a:stretch/>
          </p:blipFill>
          <p:spPr>
            <a:xfrm>
              <a:off x="0" y="-29497"/>
              <a:ext cx="12268200" cy="6887497"/>
            </a:xfrm>
            <a:prstGeom prst="rect">
              <a:avLst/>
            </a:prstGeom>
          </p:spPr>
        </p:pic>
        <p:sp>
          <p:nvSpPr>
            <p:cNvPr id="9" name="Скругленный прямоугольник 8"/>
            <p:cNvSpPr/>
            <p:nvPr/>
          </p:nvSpPr>
          <p:spPr>
            <a:xfrm rot="4396381">
              <a:off x="8532461" y="4718058"/>
              <a:ext cx="94108" cy="27432"/>
            </a:xfrm>
            <a:prstGeom prst="roundRect">
              <a:avLst>
                <a:gd name="adj" fmla="val 50000"/>
              </a:avLst>
            </a:prstGeom>
            <a:solidFill>
              <a:srgbClr val="FDCA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 rot="4396381">
              <a:off x="10296967" y="4718059"/>
              <a:ext cx="94108" cy="27432"/>
            </a:xfrm>
            <a:prstGeom prst="roundRect">
              <a:avLst>
                <a:gd name="adj" fmla="val 50000"/>
              </a:avLst>
            </a:prstGeom>
            <a:solidFill>
              <a:srgbClr val="FDCA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</p:grpSp>
      <p:sp>
        <p:nvSpPr>
          <p:cNvPr id="11" name="Овал 10"/>
          <p:cNvSpPr/>
          <p:nvPr userDrawn="1"/>
        </p:nvSpPr>
        <p:spPr>
          <a:xfrm>
            <a:off x="9573760" y="2632843"/>
            <a:ext cx="673101" cy="673101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9894319" y="1733836"/>
            <a:ext cx="673101" cy="67310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3" name="Равнобедренный треугольник 12"/>
          <p:cNvSpPr/>
          <p:nvPr userDrawn="1"/>
        </p:nvSpPr>
        <p:spPr>
          <a:xfrm>
            <a:off x="8866641" y="1741460"/>
            <a:ext cx="673101" cy="67310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4" name="Параллелограмм 13"/>
          <p:cNvSpPr/>
          <p:nvPr userDrawn="1"/>
        </p:nvSpPr>
        <p:spPr>
          <a:xfrm>
            <a:off x="8628376" y="2797942"/>
            <a:ext cx="673101" cy="673101"/>
          </a:xfrm>
          <a:prstGeom prst="parallelogram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5" name="Сердце 14"/>
          <p:cNvSpPr/>
          <p:nvPr userDrawn="1"/>
        </p:nvSpPr>
        <p:spPr>
          <a:xfrm>
            <a:off x="10720899" y="2283592"/>
            <a:ext cx="673101" cy="673101"/>
          </a:xfrm>
          <a:prstGeom prst="heart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664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FE532E9-F1CC-48A6-A26D-5CF14880C572}" type="datetime1">
              <a:rPr lang="ru-RU" smtClean="0"/>
              <a:t>21.03.2025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8706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rtlCol="0" anchor="b"/>
          <a:lstStyle>
            <a:lvl1pPr>
              <a:defRPr sz="60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 rtlCol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16E281E-599B-43B2-9DC9-A1A8B6D9FBBA}" type="datetime1">
              <a:rPr lang="ru-RU" smtClean="0"/>
              <a:t>21.03.2025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2819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50FB510-8B9F-4B49-9148-1E1B1863F880}" type="datetime1">
              <a:rPr lang="ru-RU" smtClean="0"/>
              <a:t>21.03.2025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8004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FFA75A9-71CC-439B-AF6B-3E4CEE027CB6}" type="datetime1">
              <a:rPr lang="ru-RU" smtClean="0"/>
              <a:t>21.03.2025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3355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8EA7387-607E-4F08-B2F0-CCDCA2D08677}" type="datetime1">
              <a:rPr lang="ru-RU" smtClean="0"/>
              <a:t>21.03.2025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0385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B3CF618-F06A-4841-AE81-FC8587188E6B}" type="datetime1">
              <a:rPr lang="ru-RU" smtClean="0"/>
              <a:t>21.03.2025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6234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B1ADFEA-9DE1-4A92-A882-611938CF2346}" type="datetime1">
              <a:rPr lang="ru-RU" smtClean="0"/>
              <a:t>21.03.2025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5671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56B5164-4FF1-435D-8194-227AB7D25C17}" type="datetime1">
              <a:rPr lang="ru-RU" smtClean="0"/>
              <a:t>21.03.2025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07356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DB621B6-53AD-48C9-9A35-68952ED0D315}" type="datetime1">
              <a:rPr lang="ru-RU" smtClean="0"/>
              <a:t>21.03.2025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2135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DD08436-B02A-4C58-9357-5A1F484D1ED3}" type="datetime1">
              <a:rPr lang="ru-RU" smtClean="0"/>
              <a:t>21.03.2025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1618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C8DEC855-E892-470D-BEBE-09E768A0EE2B}" type="datetime1">
              <a:rPr lang="ru-RU" smtClean="0"/>
              <a:t>21.03.2025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EDF5074B-1D8C-4FBF-B643-29DBF83DE07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3430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1.xml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3.xml"/><Relationship Id="rId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5" Type="http://schemas.openxmlformats.org/officeDocument/2006/relationships/image" Target="../media/image6.png"/><Relationship Id="rId4" Type="http://schemas.openxmlformats.org/officeDocument/2006/relationships/audio" Target="../media/audio1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5.xml"/><Relationship Id="rId5" Type="http://schemas.openxmlformats.org/officeDocument/2006/relationships/image" Target="../media/image7.png"/><Relationship Id="rId4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5" Type="http://schemas.openxmlformats.org/officeDocument/2006/relationships/image" Target="../media/image8.jpeg"/><Relationship Id="rId4" Type="http://schemas.openxmlformats.org/officeDocument/2006/relationships/audio" Target="../media/audio1.wav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7.xml"/><Relationship Id="rId5" Type="http://schemas.openxmlformats.org/officeDocument/2006/relationships/image" Target="../media/image9.png"/><Relationship Id="rId4" Type="http://schemas.openxmlformats.org/officeDocument/2006/relationships/audio" Target="../media/audio1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5" Type="http://schemas.openxmlformats.org/officeDocument/2006/relationships/image" Target="../media/image10.png"/><Relationship Id="rId4" Type="http://schemas.openxmlformats.org/officeDocument/2006/relationships/audio" Target="../media/audio1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9.xml"/><Relationship Id="rId5" Type="http://schemas.openxmlformats.org/officeDocument/2006/relationships/image" Target="../media/image11.jpeg"/><Relationship Id="rId4" Type="http://schemas.openxmlformats.org/officeDocument/2006/relationships/audio" Target="../media/audio1.wav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0.xml"/><Relationship Id="rId5" Type="http://schemas.openxmlformats.org/officeDocument/2006/relationships/image" Target="../media/image12.png"/><Relationship Id="rId4" Type="http://schemas.openxmlformats.org/officeDocument/2006/relationships/audio" Target="../media/audio1.wav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5" Type="http://schemas.openxmlformats.org/officeDocument/2006/relationships/image" Target="../media/image13.png"/><Relationship Id="rId4" Type="http://schemas.openxmlformats.org/officeDocument/2006/relationships/audio" Target="../media/audio1.wav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2.xml"/><Relationship Id="rId5" Type="http://schemas.openxmlformats.org/officeDocument/2006/relationships/image" Target="../media/image14.png"/><Relationship Id="rId4" Type="http://schemas.openxmlformats.org/officeDocument/2006/relationships/audio" Target="../media/audio1.wav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Relationship Id="rId5" Type="http://schemas.openxmlformats.org/officeDocument/2006/relationships/image" Target="../media/image15.png"/><Relationship Id="rId4" Type="http://schemas.openxmlformats.org/officeDocument/2006/relationships/audio" Target="../media/audio1.wav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audio" Target="../media/audio1.wav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Relationship Id="rId5" Type="http://schemas.openxmlformats.org/officeDocument/2006/relationships/image" Target="../media/image18.png"/><Relationship Id="rId4" Type="http://schemas.openxmlformats.org/officeDocument/2006/relationships/audio" Target="../media/audio1.wav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Relationship Id="rId4" Type="http://schemas.openxmlformats.org/officeDocument/2006/relationships/audio" Target="../media/audio1.wav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7.xml"/><Relationship Id="rId4" Type="http://schemas.openxmlformats.org/officeDocument/2006/relationships/audio" Target="../media/audio1.wav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Relationship Id="rId4" Type="http://schemas.openxmlformats.org/officeDocument/2006/relationships/audio" Target="../media/audio1.wav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9.xml"/><Relationship Id="rId4" Type="http://schemas.openxmlformats.org/officeDocument/2006/relationships/audio" Target="../media/audio1.wav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Relationship Id="rId4" Type="http://schemas.openxmlformats.org/officeDocument/2006/relationships/audio" Target="../media/audio1.wav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1.xml"/><Relationship Id="rId4" Type="http://schemas.openxmlformats.org/officeDocument/2006/relationships/audio" Target="../media/audio1.wav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Relationship Id="rId5" Type="http://schemas.openxmlformats.org/officeDocument/2006/relationships/image" Target="../media/image19.png"/><Relationship Id="rId4" Type="http://schemas.openxmlformats.org/officeDocument/2006/relationships/audio" Target="../media/audio1.wav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0384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-конечная звезда 3"/>
          <p:cNvSpPr/>
          <p:nvPr/>
        </p:nvSpPr>
        <p:spPr>
          <a:xfrm>
            <a:off x="9014791" y="646044"/>
            <a:ext cx="1480930" cy="1451113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5496339" y="646044"/>
            <a:ext cx="1331843" cy="1451113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745595" y="646044"/>
            <a:ext cx="1500809" cy="1451113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510747" y="2524539"/>
            <a:ext cx="18884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</a:rPr>
              <a:t>1 КОМАНДА</a:t>
            </a:r>
            <a:endParaRPr lang="ru-RU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71471" y="2524538"/>
            <a:ext cx="17815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</a:rPr>
              <a:t>2 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</a:rPr>
              <a:t>КОМАНДА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864467" y="2524538"/>
            <a:ext cx="17815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</a:rPr>
              <a:t>3 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</a:rPr>
              <a:t>КОМАНДА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9270" y="3105473"/>
            <a:ext cx="1207273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ПРАВИЛА ИГРЫ: КВИЗ СОСТОИТ ИЗ 6 РАУНДОВ. ОТВЕТЫ ЗАПИСЫВАЕМ НА ЛИСТОЧКЕ А4. НА КАЖДЫЙ РАУНД ЕСТЬ СВОЕ ВРЕМЯ. ЕСЛИ ЗАДАНИЯ НЕ ВЫПОЛНЯЮТСЯ ЗА УКАЗАННОЕ ВРЕМЯ, ТО ВЫ ПОЛУЧАЕТЕ 0 БАЛЛОВ. С 1-4 РАУНД, ЗА КАЖДЫЙ ПРАВИЛЬНЫЙ ОТВЕТ, ПРИСВАИВАЕТСЯ ПО 1 БАЛЛУ. 5 РАУНД СОСТОИТ ИЗ 6 ВОПРОСОВ ГДЕ МОЖНО ЗАРАБОТАТЬ 2 БАЛЛА, ЕСЛИ ПРАВИЛЬНО ВЫПОЛНИТЕ ЗАДАНИЕ. 6 ФИНАЛЬНЫЙ РАУНД ДАЕТ ВАМ ЦЕЛЫХ 5 БАЛЛОВ.</a:t>
            </a:r>
          </a:p>
          <a:p>
            <a:pPr algn="ctr"/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УДАЧИ ВСЕМ КОМАНДАМ!!!</a:t>
            </a:r>
            <a:endParaRPr lang="ru-RU" sz="2800" dirty="0">
              <a:solidFill>
                <a:schemeClr val="accent5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57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12843" y="923581"/>
            <a:ext cx="9144000" cy="2387600"/>
          </a:xfrm>
        </p:spPr>
        <p:txBody>
          <a:bodyPr>
            <a:normAutofit/>
          </a:bodyPr>
          <a:lstStyle/>
          <a:p>
            <a:r>
              <a:rPr lang="ru-RU" sz="8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РАУНД ПЕРВЫЙ</a:t>
            </a:r>
            <a:endParaRPr lang="ru-RU" sz="8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«РАЗМИНКА»</a:t>
            </a:r>
            <a:endParaRPr lang="ru-RU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9347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начало отсчета"/>
          <p:cNvGrpSpPr/>
          <p:nvPr/>
        </p:nvGrpSpPr>
        <p:grpSpPr>
          <a:xfrm>
            <a:off x="1512000" y="187200"/>
            <a:ext cx="2636838" cy="799962"/>
            <a:chOff x="1332706" y="185859"/>
            <a:chExt cx="2636838" cy="799962"/>
          </a:xfrm>
        </p:grpSpPr>
        <p:sp>
          <p:nvSpPr>
            <p:cNvPr id="121" name="Скругленный прямоугольник 120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Скругленный прямоугольник 121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время истекло"/>
          <p:cNvGrpSpPr/>
          <p:nvPr/>
        </p:nvGrpSpPr>
        <p:grpSpPr>
          <a:xfrm>
            <a:off x="1512000" y="187200"/>
            <a:ext cx="2636838" cy="799962"/>
            <a:chOff x="4321176" y="185859"/>
            <a:chExt cx="2636838" cy="799962"/>
          </a:xfrm>
        </p:grpSpPr>
        <p:sp>
          <p:nvSpPr>
            <p:cNvPr id="124" name="Скругленный прямоугольник 123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Скругленный прямоугольник 124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8" name="Автофигура 3"/>
          <p:cNvSpPr>
            <a:spLocks noChangeAspect="1" noChangeArrowheads="1" noTextEdit="1"/>
          </p:cNvSpPr>
          <p:nvPr/>
        </p:nvSpPr>
        <p:spPr bwMode="auto">
          <a:xfrm>
            <a:off x="0" y="1176728"/>
            <a:ext cx="4922838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39" name="Прямоугольник 5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solidFill>
            <a:srgbClr val="9E9D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0" name="Прямоугольник 6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1" name="Прямоугольник 7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solidFill>
            <a:srgbClr val="8685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2" name="Прямоугольник 8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3" name="Полилиния 9"/>
          <p:cNvSpPr>
            <a:spLocks/>
          </p:cNvSpPr>
          <p:nvPr/>
        </p:nvSpPr>
        <p:spPr bwMode="auto">
          <a:xfrm>
            <a:off x="2498725" y="1633928"/>
            <a:ext cx="460375" cy="195263"/>
          </a:xfrm>
          <a:custGeom>
            <a:avLst/>
            <a:gdLst>
              <a:gd name="T0" fmla="*/ 188 w 188"/>
              <a:gd name="T1" fmla="*/ 64 h 80"/>
              <a:gd name="T2" fmla="*/ 172 w 188"/>
              <a:gd name="T3" fmla="*/ 80 h 80"/>
              <a:gd name="T4" fmla="*/ 16 w 188"/>
              <a:gd name="T5" fmla="*/ 80 h 80"/>
              <a:gd name="T6" fmla="*/ 0 w 188"/>
              <a:gd name="T7" fmla="*/ 64 h 80"/>
              <a:gd name="T8" fmla="*/ 0 w 188"/>
              <a:gd name="T9" fmla="*/ 16 h 80"/>
              <a:gd name="T10" fmla="*/ 16 w 188"/>
              <a:gd name="T11" fmla="*/ 0 h 80"/>
              <a:gd name="T12" fmla="*/ 172 w 188"/>
              <a:gd name="T13" fmla="*/ 0 h 80"/>
              <a:gd name="T14" fmla="*/ 188 w 188"/>
              <a:gd name="T15" fmla="*/ 16 h 80"/>
              <a:gd name="T16" fmla="*/ 188 w 188"/>
              <a:gd name="T17" fmla="*/ 6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8" h="80">
                <a:moveTo>
                  <a:pt x="188" y="64"/>
                </a:moveTo>
                <a:cubicBezTo>
                  <a:pt x="188" y="73"/>
                  <a:pt x="181" y="80"/>
                  <a:pt x="172" y="80"/>
                </a:cubicBezTo>
                <a:cubicBezTo>
                  <a:pt x="16" y="80"/>
                  <a:pt x="16" y="80"/>
                  <a:pt x="16" y="80"/>
                </a:cubicBezTo>
                <a:cubicBezTo>
                  <a:pt x="7" y="80"/>
                  <a:pt x="0" y="73"/>
                  <a:pt x="0" y="64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"/>
                  <a:pt x="7" y="0"/>
                  <a:pt x="16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81" y="0"/>
                  <a:pt x="188" y="7"/>
                  <a:pt x="188" y="16"/>
                </a:cubicBezTo>
                <a:lnTo>
                  <a:pt x="188" y="64"/>
                </a:lnTo>
                <a:close/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4" name="Полилиния 10"/>
          <p:cNvSpPr>
            <a:spLocks/>
          </p:cNvSpPr>
          <p:nvPr/>
        </p:nvSpPr>
        <p:spPr bwMode="auto">
          <a:xfrm>
            <a:off x="3525838" y="1881578"/>
            <a:ext cx="911225" cy="1109663"/>
          </a:xfrm>
          <a:custGeom>
            <a:avLst/>
            <a:gdLst>
              <a:gd name="T0" fmla="*/ 5 w 372"/>
              <a:gd name="T1" fmla="*/ 378 h 454"/>
              <a:gd name="T2" fmla="*/ 8 w 372"/>
              <a:gd name="T3" fmla="*/ 397 h 454"/>
              <a:gd name="T4" fmla="*/ 80 w 372"/>
              <a:gd name="T5" fmla="*/ 450 h 454"/>
              <a:gd name="T6" fmla="*/ 99 w 372"/>
              <a:gd name="T7" fmla="*/ 447 h 454"/>
              <a:gd name="T8" fmla="*/ 368 w 372"/>
              <a:gd name="T9" fmla="*/ 76 h 454"/>
              <a:gd name="T10" fmla="*/ 364 w 372"/>
              <a:gd name="T11" fmla="*/ 57 h 454"/>
              <a:gd name="T12" fmla="*/ 292 w 372"/>
              <a:gd name="T13" fmla="*/ 5 h 454"/>
              <a:gd name="T14" fmla="*/ 273 w 372"/>
              <a:gd name="T15" fmla="*/ 8 h 454"/>
              <a:gd name="T16" fmla="*/ 5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5" y="378"/>
                </a:moveTo>
                <a:cubicBezTo>
                  <a:pt x="0" y="384"/>
                  <a:pt x="2" y="393"/>
                  <a:pt x="8" y="397"/>
                </a:cubicBezTo>
                <a:cubicBezTo>
                  <a:pt x="80" y="450"/>
                  <a:pt x="80" y="450"/>
                  <a:pt x="80" y="450"/>
                </a:cubicBezTo>
                <a:cubicBezTo>
                  <a:pt x="86" y="454"/>
                  <a:pt x="95" y="453"/>
                  <a:pt x="99" y="447"/>
                </a:cubicBezTo>
                <a:cubicBezTo>
                  <a:pt x="368" y="76"/>
                  <a:pt x="368" y="76"/>
                  <a:pt x="368" y="76"/>
                </a:cubicBezTo>
                <a:cubicBezTo>
                  <a:pt x="372" y="70"/>
                  <a:pt x="371" y="62"/>
                  <a:pt x="364" y="57"/>
                </a:cubicBezTo>
                <a:cubicBezTo>
                  <a:pt x="292" y="5"/>
                  <a:pt x="292" y="5"/>
                  <a:pt x="292" y="5"/>
                </a:cubicBezTo>
                <a:cubicBezTo>
                  <a:pt x="286" y="0"/>
                  <a:pt x="277" y="2"/>
                  <a:pt x="273" y="8"/>
                </a:cubicBezTo>
                <a:cubicBezTo>
                  <a:pt x="5" y="378"/>
                  <a:pt x="5" y="378"/>
                  <a:pt x="5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5" name="Полилиния 11"/>
          <p:cNvSpPr>
            <a:spLocks/>
          </p:cNvSpPr>
          <p:nvPr/>
        </p:nvSpPr>
        <p:spPr bwMode="auto">
          <a:xfrm>
            <a:off x="1027113" y="1860941"/>
            <a:ext cx="909638" cy="1111250"/>
          </a:xfrm>
          <a:custGeom>
            <a:avLst/>
            <a:gdLst>
              <a:gd name="T0" fmla="*/ 368 w 372"/>
              <a:gd name="T1" fmla="*/ 378 h 454"/>
              <a:gd name="T2" fmla="*/ 365 w 372"/>
              <a:gd name="T3" fmla="*/ 397 h 454"/>
              <a:gd name="T4" fmla="*/ 292 w 372"/>
              <a:gd name="T5" fmla="*/ 449 h 454"/>
              <a:gd name="T6" fmla="*/ 273 w 372"/>
              <a:gd name="T7" fmla="*/ 446 h 454"/>
              <a:gd name="T8" fmla="*/ 5 w 372"/>
              <a:gd name="T9" fmla="*/ 76 h 454"/>
              <a:gd name="T10" fmla="*/ 8 w 372"/>
              <a:gd name="T11" fmla="*/ 57 h 454"/>
              <a:gd name="T12" fmla="*/ 80 w 372"/>
              <a:gd name="T13" fmla="*/ 4 h 454"/>
              <a:gd name="T14" fmla="*/ 100 w 372"/>
              <a:gd name="T15" fmla="*/ 7 h 454"/>
              <a:gd name="T16" fmla="*/ 368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368" y="378"/>
                </a:moveTo>
                <a:cubicBezTo>
                  <a:pt x="372" y="384"/>
                  <a:pt x="371" y="392"/>
                  <a:pt x="365" y="397"/>
                </a:cubicBezTo>
                <a:cubicBezTo>
                  <a:pt x="292" y="449"/>
                  <a:pt x="292" y="449"/>
                  <a:pt x="292" y="449"/>
                </a:cubicBezTo>
                <a:cubicBezTo>
                  <a:pt x="286" y="454"/>
                  <a:pt x="277" y="452"/>
                  <a:pt x="273" y="446"/>
                </a:cubicBezTo>
                <a:cubicBezTo>
                  <a:pt x="5" y="76"/>
                  <a:pt x="5" y="76"/>
                  <a:pt x="5" y="76"/>
                </a:cubicBezTo>
                <a:cubicBezTo>
                  <a:pt x="0" y="70"/>
                  <a:pt x="2" y="61"/>
                  <a:pt x="8" y="57"/>
                </a:cubicBezTo>
                <a:cubicBezTo>
                  <a:pt x="80" y="4"/>
                  <a:pt x="80" y="4"/>
                  <a:pt x="80" y="4"/>
                </a:cubicBezTo>
                <a:cubicBezTo>
                  <a:pt x="86" y="0"/>
                  <a:pt x="95" y="1"/>
                  <a:pt x="100" y="7"/>
                </a:cubicBezTo>
                <a:cubicBezTo>
                  <a:pt x="368" y="378"/>
                  <a:pt x="368" y="378"/>
                  <a:pt x="368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6" name="Полилиния 12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close/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  <a:close/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7" name="Полилиния 13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8" name="Полилиния 14"/>
          <p:cNvSpPr>
            <a:spLocks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99 w 111"/>
              <a:gd name="T1" fmla="*/ 0 h 80"/>
              <a:gd name="T2" fmla="*/ 0 w 111"/>
              <a:gd name="T3" fmla="*/ 63 h 80"/>
              <a:gd name="T4" fmla="*/ 12 w 111"/>
              <a:gd name="T5" fmla="*/ 80 h 80"/>
              <a:gd name="T6" fmla="*/ 33 w 111"/>
              <a:gd name="T7" fmla="*/ 66 h 80"/>
              <a:gd name="T8" fmla="*/ 47 w 111"/>
              <a:gd name="T9" fmla="*/ 59 h 80"/>
              <a:gd name="T10" fmla="*/ 85 w 111"/>
              <a:gd name="T11" fmla="*/ 36 h 80"/>
              <a:gd name="T12" fmla="*/ 107 w 111"/>
              <a:gd name="T13" fmla="*/ 19 h 80"/>
              <a:gd name="T14" fmla="*/ 111 w 111"/>
              <a:gd name="T15" fmla="*/ 17 h 80"/>
              <a:gd name="T16" fmla="*/ 99 w 111"/>
              <a:gd name="T17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1" h="80">
                <a:moveTo>
                  <a:pt x="99" y="0"/>
                </a:moveTo>
                <a:cubicBezTo>
                  <a:pt x="0" y="63"/>
                  <a:pt x="0" y="63"/>
                  <a:pt x="0" y="63"/>
                </a:cubicBezTo>
                <a:cubicBezTo>
                  <a:pt x="12" y="80"/>
                  <a:pt x="12" y="80"/>
                  <a:pt x="12" y="80"/>
                </a:cubicBezTo>
                <a:cubicBezTo>
                  <a:pt x="19" y="75"/>
                  <a:pt x="26" y="70"/>
                  <a:pt x="33" y="66"/>
                </a:cubicBezTo>
                <a:cubicBezTo>
                  <a:pt x="38" y="64"/>
                  <a:pt x="42" y="61"/>
                  <a:pt x="47" y="59"/>
                </a:cubicBezTo>
                <a:cubicBezTo>
                  <a:pt x="58" y="50"/>
                  <a:pt x="71" y="42"/>
                  <a:pt x="85" y="36"/>
                </a:cubicBezTo>
                <a:cubicBezTo>
                  <a:pt x="92" y="30"/>
                  <a:pt x="99" y="25"/>
                  <a:pt x="107" y="19"/>
                </a:cubicBezTo>
                <a:cubicBezTo>
                  <a:pt x="108" y="19"/>
                  <a:pt x="110" y="18"/>
                  <a:pt x="111" y="17"/>
                </a:cubicBezTo>
                <a:cubicBezTo>
                  <a:pt x="99" y="0"/>
                  <a:pt x="99" y="0"/>
                  <a:pt x="99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9" name="Полилиния 15"/>
          <p:cNvSpPr>
            <a:spLocks/>
          </p:cNvSpPr>
          <p:nvPr/>
        </p:nvSpPr>
        <p:spPr bwMode="auto">
          <a:xfrm>
            <a:off x="4198938" y="2343541"/>
            <a:ext cx="30163" cy="38100"/>
          </a:xfrm>
          <a:custGeom>
            <a:avLst/>
            <a:gdLst>
              <a:gd name="T0" fmla="*/ 11 w 12"/>
              <a:gd name="T1" fmla="*/ 0 h 16"/>
              <a:gd name="T2" fmla="*/ 0 w 12"/>
              <a:gd name="T3" fmla="*/ 15 h 16"/>
              <a:gd name="T4" fmla="*/ 1 w 12"/>
              <a:gd name="T5" fmla="*/ 16 h 16"/>
              <a:gd name="T6" fmla="*/ 12 w 12"/>
              <a:gd name="T7" fmla="*/ 0 h 16"/>
              <a:gd name="T8" fmla="*/ 11 w 12"/>
              <a:gd name="T9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6">
                <a:moveTo>
                  <a:pt x="11" y="0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5"/>
                  <a:pt x="1" y="16"/>
                </a:cubicBezTo>
                <a:cubicBezTo>
                  <a:pt x="12" y="0"/>
                  <a:pt x="12" y="0"/>
                  <a:pt x="12" y="0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0" name="Полилиния 16"/>
          <p:cNvSpPr>
            <a:spLocks/>
          </p:cNvSpPr>
          <p:nvPr/>
        </p:nvSpPr>
        <p:spPr bwMode="auto">
          <a:xfrm>
            <a:off x="3959225" y="2189553"/>
            <a:ext cx="266700" cy="190500"/>
          </a:xfrm>
          <a:custGeom>
            <a:avLst/>
            <a:gdLst>
              <a:gd name="T0" fmla="*/ 11 w 109"/>
              <a:gd name="T1" fmla="*/ 0 h 78"/>
              <a:gd name="T2" fmla="*/ 0 w 109"/>
              <a:gd name="T3" fmla="*/ 16 h 78"/>
              <a:gd name="T4" fmla="*/ 4 w 109"/>
              <a:gd name="T5" fmla="*/ 18 h 78"/>
              <a:gd name="T6" fmla="*/ 26 w 109"/>
              <a:gd name="T7" fmla="*/ 35 h 78"/>
              <a:gd name="T8" fmla="*/ 64 w 109"/>
              <a:gd name="T9" fmla="*/ 58 h 78"/>
              <a:gd name="T10" fmla="*/ 78 w 109"/>
              <a:gd name="T11" fmla="*/ 65 h 78"/>
              <a:gd name="T12" fmla="*/ 98 w 109"/>
              <a:gd name="T13" fmla="*/ 78 h 78"/>
              <a:gd name="T14" fmla="*/ 109 w 109"/>
              <a:gd name="T15" fmla="*/ 63 h 78"/>
              <a:gd name="T16" fmla="*/ 11 w 109"/>
              <a:gd name="T1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" h="78">
                <a:moveTo>
                  <a:pt x="11" y="0"/>
                </a:moveTo>
                <a:cubicBezTo>
                  <a:pt x="0" y="16"/>
                  <a:pt x="0" y="16"/>
                  <a:pt x="0" y="16"/>
                </a:cubicBezTo>
                <a:cubicBezTo>
                  <a:pt x="1" y="17"/>
                  <a:pt x="3" y="18"/>
                  <a:pt x="4" y="18"/>
                </a:cubicBezTo>
                <a:cubicBezTo>
                  <a:pt x="11" y="24"/>
                  <a:pt x="19" y="29"/>
                  <a:pt x="26" y="35"/>
                </a:cubicBezTo>
                <a:cubicBezTo>
                  <a:pt x="40" y="41"/>
                  <a:pt x="52" y="49"/>
                  <a:pt x="64" y="58"/>
                </a:cubicBezTo>
                <a:cubicBezTo>
                  <a:pt x="68" y="61"/>
                  <a:pt x="73" y="63"/>
                  <a:pt x="78" y="65"/>
                </a:cubicBezTo>
                <a:cubicBezTo>
                  <a:pt x="85" y="69"/>
                  <a:pt x="92" y="73"/>
                  <a:pt x="98" y="78"/>
                </a:cubicBezTo>
                <a:cubicBezTo>
                  <a:pt x="109" y="63"/>
                  <a:pt x="109" y="63"/>
                  <a:pt x="109" y="63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1" name="Полилиния 17"/>
          <p:cNvSpPr>
            <a:spLocks/>
          </p:cNvSpPr>
          <p:nvPr/>
        </p:nvSpPr>
        <p:spPr bwMode="auto">
          <a:xfrm>
            <a:off x="457200" y="1349766"/>
            <a:ext cx="1560513" cy="1320800"/>
          </a:xfrm>
          <a:custGeom>
            <a:avLst/>
            <a:gdLst>
              <a:gd name="T0" fmla="*/ 638 w 638"/>
              <a:gd name="T1" fmla="*/ 194 h 540"/>
              <a:gd name="T2" fmla="*/ 638 w 638"/>
              <a:gd name="T3" fmla="*/ 194 h 540"/>
              <a:gd name="T4" fmla="*/ 194 w 638"/>
              <a:gd name="T5" fmla="*/ 96 h 540"/>
              <a:gd name="T6" fmla="*/ 96 w 638"/>
              <a:gd name="T7" fmla="*/ 540 h 540"/>
              <a:gd name="T8" fmla="*/ 96 w 638"/>
              <a:gd name="T9" fmla="*/ 540 h 540"/>
              <a:gd name="T10" fmla="*/ 638 w 638"/>
              <a:gd name="T11" fmla="*/ 194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40">
                <a:moveTo>
                  <a:pt x="638" y="194"/>
                </a:moveTo>
                <a:cubicBezTo>
                  <a:pt x="638" y="194"/>
                  <a:pt x="638" y="194"/>
                  <a:pt x="638" y="194"/>
                </a:cubicBezTo>
                <a:cubicBezTo>
                  <a:pt x="543" y="44"/>
                  <a:pt x="344" y="0"/>
                  <a:pt x="194" y="96"/>
                </a:cubicBezTo>
                <a:cubicBezTo>
                  <a:pt x="44" y="191"/>
                  <a:pt x="0" y="390"/>
                  <a:pt x="96" y="540"/>
                </a:cubicBezTo>
                <a:cubicBezTo>
                  <a:pt x="96" y="540"/>
                  <a:pt x="96" y="540"/>
                  <a:pt x="96" y="540"/>
                </a:cubicBezTo>
                <a:cubicBezTo>
                  <a:pt x="638" y="194"/>
                  <a:pt x="638" y="194"/>
                  <a:pt x="638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2" name="Полилиния 18"/>
          <p:cNvSpPr>
            <a:spLocks noEditPoints="1"/>
          </p:cNvSpPr>
          <p:nvPr/>
        </p:nvSpPr>
        <p:spPr bwMode="auto">
          <a:xfrm>
            <a:off x="673100" y="2553091"/>
            <a:ext cx="203200" cy="117475"/>
          </a:xfrm>
          <a:custGeom>
            <a:avLst/>
            <a:gdLst>
              <a:gd name="T0" fmla="*/ 0 w 83"/>
              <a:gd name="T1" fmla="*/ 36 h 48"/>
              <a:gd name="T2" fmla="*/ 8 w 83"/>
              <a:gd name="T3" fmla="*/ 48 h 48"/>
              <a:gd name="T4" fmla="*/ 0 w 83"/>
              <a:gd name="T5" fmla="*/ 36 h 48"/>
              <a:gd name="T6" fmla="*/ 83 w 83"/>
              <a:gd name="T7" fmla="*/ 0 h 48"/>
              <a:gd name="T8" fmla="*/ 8 w 83"/>
              <a:gd name="T9" fmla="*/ 48 h 48"/>
              <a:gd name="T10" fmla="*/ 83 w 83"/>
              <a:gd name="T11" fmla="*/ 0 h 48"/>
              <a:gd name="T12" fmla="*/ 83 w 83"/>
              <a:gd name="T13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3" h="48">
                <a:moveTo>
                  <a:pt x="0" y="36"/>
                </a:moveTo>
                <a:cubicBezTo>
                  <a:pt x="3" y="40"/>
                  <a:pt x="5" y="44"/>
                  <a:pt x="8" y="48"/>
                </a:cubicBezTo>
                <a:cubicBezTo>
                  <a:pt x="5" y="44"/>
                  <a:pt x="3" y="40"/>
                  <a:pt x="0" y="36"/>
                </a:cubicBezTo>
                <a:moveTo>
                  <a:pt x="83" y="0"/>
                </a:moveTo>
                <a:cubicBezTo>
                  <a:pt x="8" y="48"/>
                  <a:pt x="8" y="48"/>
                  <a:pt x="8" y="48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3" name="Полилиния 19"/>
          <p:cNvSpPr>
            <a:spLocks/>
          </p:cNvSpPr>
          <p:nvPr/>
        </p:nvSpPr>
        <p:spPr bwMode="auto">
          <a:xfrm>
            <a:off x="606425" y="1589478"/>
            <a:ext cx="365125" cy="1081088"/>
          </a:xfrm>
          <a:custGeom>
            <a:avLst/>
            <a:gdLst>
              <a:gd name="T0" fmla="*/ 149 w 149"/>
              <a:gd name="T1" fmla="*/ 0 h 442"/>
              <a:gd name="T2" fmla="*/ 60 w 149"/>
              <a:gd name="T3" fmla="*/ 95 h 442"/>
              <a:gd name="T4" fmla="*/ 5 w 149"/>
              <a:gd name="T5" fmla="*/ 278 h 442"/>
              <a:gd name="T6" fmla="*/ 13 w 149"/>
              <a:gd name="T7" fmla="*/ 391 h 442"/>
              <a:gd name="T8" fmla="*/ 27 w 149"/>
              <a:gd name="T9" fmla="*/ 430 h 442"/>
              <a:gd name="T10" fmla="*/ 35 w 149"/>
              <a:gd name="T11" fmla="*/ 442 h 442"/>
              <a:gd name="T12" fmla="*/ 35 w 149"/>
              <a:gd name="T13" fmla="*/ 442 h 442"/>
              <a:gd name="T14" fmla="*/ 35 w 149"/>
              <a:gd name="T15" fmla="*/ 442 h 442"/>
              <a:gd name="T16" fmla="*/ 110 w 149"/>
              <a:gd name="T17" fmla="*/ 394 h 442"/>
              <a:gd name="T18" fmla="*/ 105 w 149"/>
              <a:gd name="T19" fmla="*/ 139 h 442"/>
              <a:gd name="T20" fmla="*/ 148 w 149"/>
              <a:gd name="T21" fmla="*/ 2 h 442"/>
              <a:gd name="T22" fmla="*/ 149 w 149"/>
              <a:gd name="T23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2">
                <a:moveTo>
                  <a:pt x="149" y="0"/>
                </a:moveTo>
                <a:cubicBezTo>
                  <a:pt x="117" y="27"/>
                  <a:pt x="80" y="57"/>
                  <a:pt x="60" y="95"/>
                </a:cubicBezTo>
                <a:cubicBezTo>
                  <a:pt x="31" y="152"/>
                  <a:pt x="12" y="215"/>
                  <a:pt x="5" y="278"/>
                </a:cubicBezTo>
                <a:cubicBezTo>
                  <a:pt x="0" y="328"/>
                  <a:pt x="7" y="359"/>
                  <a:pt x="13" y="391"/>
                </a:cubicBezTo>
                <a:cubicBezTo>
                  <a:pt x="16" y="407"/>
                  <a:pt x="21" y="418"/>
                  <a:pt x="27" y="430"/>
                </a:cubicBezTo>
                <a:cubicBezTo>
                  <a:pt x="30" y="434"/>
                  <a:pt x="32" y="438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110" y="394"/>
                  <a:pt x="110" y="394"/>
                  <a:pt x="110" y="394"/>
                </a:cubicBezTo>
                <a:cubicBezTo>
                  <a:pt x="92" y="312"/>
                  <a:pt x="87" y="222"/>
                  <a:pt x="105" y="139"/>
                </a:cubicBezTo>
                <a:cubicBezTo>
                  <a:pt x="115" y="91"/>
                  <a:pt x="130" y="47"/>
                  <a:pt x="148" y="2"/>
                </a:cubicBezTo>
                <a:cubicBezTo>
                  <a:pt x="148" y="2"/>
                  <a:pt x="149" y="1"/>
                  <a:pt x="149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4" name="Полилиния 20"/>
          <p:cNvSpPr>
            <a:spLocks/>
          </p:cNvSpPr>
          <p:nvPr/>
        </p:nvSpPr>
        <p:spPr bwMode="auto">
          <a:xfrm>
            <a:off x="1068388" y="5628078"/>
            <a:ext cx="765175" cy="941388"/>
          </a:xfrm>
          <a:custGeom>
            <a:avLst/>
            <a:gdLst>
              <a:gd name="T0" fmla="*/ 140 w 313"/>
              <a:gd name="T1" fmla="*/ 366 h 385"/>
              <a:gd name="T2" fmla="*/ 112 w 313"/>
              <a:gd name="T3" fmla="*/ 381 h 385"/>
              <a:gd name="T4" fmla="*/ 13 w 313"/>
              <a:gd name="T5" fmla="*/ 378 h 385"/>
              <a:gd name="T6" fmla="*/ 6 w 313"/>
              <a:gd name="T7" fmla="*/ 350 h 385"/>
              <a:gd name="T8" fmla="*/ 174 w 313"/>
              <a:gd name="T9" fmla="*/ 13 h 385"/>
              <a:gd name="T10" fmla="*/ 201 w 313"/>
              <a:gd name="T11" fmla="*/ 6 h 385"/>
              <a:gd name="T12" fmla="*/ 301 w 313"/>
              <a:gd name="T13" fmla="*/ 66 h 385"/>
              <a:gd name="T14" fmla="*/ 308 w 313"/>
              <a:gd name="T15" fmla="*/ 93 h 385"/>
              <a:gd name="T16" fmla="*/ 140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40" y="366"/>
                </a:moveTo>
                <a:cubicBezTo>
                  <a:pt x="134" y="376"/>
                  <a:pt x="129" y="381"/>
                  <a:pt x="112" y="381"/>
                </a:cubicBezTo>
                <a:cubicBezTo>
                  <a:pt x="112" y="381"/>
                  <a:pt x="36" y="385"/>
                  <a:pt x="13" y="378"/>
                </a:cubicBezTo>
                <a:cubicBezTo>
                  <a:pt x="2" y="375"/>
                  <a:pt x="0" y="360"/>
                  <a:pt x="6" y="350"/>
                </a:cubicBezTo>
                <a:cubicBezTo>
                  <a:pt x="174" y="13"/>
                  <a:pt x="174" y="13"/>
                  <a:pt x="174" y="13"/>
                </a:cubicBezTo>
                <a:cubicBezTo>
                  <a:pt x="179" y="4"/>
                  <a:pt x="192" y="0"/>
                  <a:pt x="201" y="6"/>
                </a:cubicBezTo>
                <a:cubicBezTo>
                  <a:pt x="301" y="66"/>
                  <a:pt x="301" y="66"/>
                  <a:pt x="301" y="66"/>
                </a:cubicBezTo>
                <a:cubicBezTo>
                  <a:pt x="310" y="71"/>
                  <a:pt x="313" y="84"/>
                  <a:pt x="308" y="93"/>
                </a:cubicBezTo>
                <a:cubicBezTo>
                  <a:pt x="140" y="366"/>
                  <a:pt x="140" y="366"/>
                  <a:pt x="140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5" name="Полилиния 21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close/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6" name="Полилиния 22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7" name="Полилиния 23"/>
          <p:cNvSpPr>
            <a:spLocks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15 w 136"/>
              <a:gd name="T1" fmla="*/ 0 h 97"/>
              <a:gd name="T2" fmla="*/ 0 w 136"/>
              <a:gd name="T3" fmla="*/ 29 h 97"/>
              <a:gd name="T4" fmla="*/ 59 w 136"/>
              <a:gd name="T5" fmla="*/ 64 h 97"/>
              <a:gd name="T6" fmla="*/ 127 w 136"/>
              <a:gd name="T7" fmla="*/ 97 h 97"/>
              <a:gd name="T8" fmla="*/ 136 w 136"/>
              <a:gd name="T9" fmla="*/ 81 h 97"/>
              <a:gd name="T10" fmla="*/ 15 w 136"/>
              <a:gd name="T11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" h="97">
                <a:moveTo>
                  <a:pt x="15" y="0"/>
                </a:moveTo>
                <a:cubicBezTo>
                  <a:pt x="0" y="29"/>
                  <a:pt x="0" y="29"/>
                  <a:pt x="0" y="29"/>
                </a:cubicBezTo>
                <a:cubicBezTo>
                  <a:pt x="20" y="40"/>
                  <a:pt x="40" y="52"/>
                  <a:pt x="59" y="64"/>
                </a:cubicBezTo>
                <a:cubicBezTo>
                  <a:pt x="82" y="74"/>
                  <a:pt x="105" y="85"/>
                  <a:pt x="127" y="97"/>
                </a:cubicBezTo>
                <a:cubicBezTo>
                  <a:pt x="136" y="81"/>
                  <a:pt x="136" y="81"/>
                  <a:pt x="136" y="81"/>
                </a:cubicBezTo>
                <a:cubicBezTo>
                  <a:pt x="94" y="57"/>
                  <a:pt x="53" y="30"/>
                  <a:pt x="15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8" name="Полилиния 24"/>
          <p:cNvSpPr>
            <a:spLocks/>
          </p:cNvSpPr>
          <p:nvPr/>
        </p:nvSpPr>
        <p:spPr bwMode="auto">
          <a:xfrm>
            <a:off x="3633788" y="5628078"/>
            <a:ext cx="765175" cy="941388"/>
          </a:xfrm>
          <a:custGeom>
            <a:avLst/>
            <a:gdLst>
              <a:gd name="T0" fmla="*/ 173 w 313"/>
              <a:gd name="T1" fmla="*/ 366 h 385"/>
              <a:gd name="T2" fmla="*/ 201 w 313"/>
              <a:gd name="T3" fmla="*/ 381 h 385"/>
              <a:gd name="T4" fmla="*/ 300 w 313"/>
              <a:gd name="T5" fmla="*/ 378 h 385"/>
              <a:gd name="T6" fmla="*/ 307 w 313"/>
              <a:gd name="T7" fmla="*/ 350 h 385"/>
              <a:gd name="T8" fmla="*/ 139 w 313"/>
              <a:gd name="T9" fmla="*/ 13 h 385"/>
              <a:gd name="T10" fmla="*/ 112 w 313"/>
              <a:gd name="T11" fmla="*/ 6 h 385"/>
              <a:gd name="T12" fmla="*/ 12 w 313"/>
              <a:gd name="T13" fmla="*/ 66 h 385"/>
              <a:gd name="T14" fmla="*/ 5 w 313"/>
              <a:gd name="T15" fmla="*/ 93 h 385"/>
              <a:gd name="T16" fmla="*/ 173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73" y="366"/>
                </a:moveTo>
                <a:cubicBezTo>
                  <a:pt x="179" y="376"/>
                  <a:pt x="184" y="381"/>
                  <a:pt x="201" y="381"/>
                </a:cubicBezTo>
                <a:cubicBezTo>
                  <a:pt x="201" y="381"/>
                  <a:pt x="277" y="385"/>
                  <a:pt x="300" y="378"/>
                </a:cubicBezTo>
                <a:cubicBezTo>
                  <a:pt x="311" y="375"/>
                  <a:pt x="313" y="360"/>
                  <a:pt x="307" y="350"/>
                </a:cubicBezTo>
                <a:cubicBezTo>
                  <a:pt x="139" y="13"/>
                  <a:pt x="139" y="13"/>
                  <a:pt x="139" y="13"/>
                </a:cubicBezTo>
                <a:cubicBezTo>
                  <a:pt x="134" y="4"/>
                  <a:pt x="121" y="0"/>
                  <a:pt x="112" y="6"/>
                </a:cubicBezTo>
                <a:cubicBezTo>
                  <a:pt x="12" y="66"/>
                  <a:pt x="12" y="66"/>
                  <a:pt x="12" y="66"/>
                </a:cubicBezTo>
                <a:cubicBezTo>
                  <a:pt x="3" y="71"/>
                  <a:pt x="0" y="84"/>
                  <a:pt x="5" y="93"/>
                </a:cubicBezTo>
                <a:cubicBezTo>
                  <a:pt x="173" y="366"/>
                  <a:pt x="173" y="366"/>
                  <a:pt x="173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9" name="Полилиния 25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0" name="Полилиния 26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1" name="Полилиния 27"/>
          <p:cNvSpPr>
            <a:spLocks/>
          </p:cNvSpPr>
          <p:nvPr/>
        </p:nvSpPr>
        <p:spPr bwMode="auto">
          <a:xfrm>
            <a:off x="3795713" y="5899541"/>
            <a:ext cx="334963" cy="239713"/>
          </a:xfrm>
          <a:custGeom>
            <a:avLst/>
            <a:gdLst>
              <a:gd name="T0" fmla="*/ 122 w 137"/>
              <a:gd name="T1" fmla="*/ 0 h 98"/>
              <a:gd name="T2" fmla="*/ 0 w 137"/>
              <a:gd name="T3" fmla="*/ 81 h 98"/>
              <a:gd name="T4" fmla="*/ 10 w 137"/>
              <a:gd name="T5" fmla="*/ 98 h 98"/>
              <a:gd name="T6" fmla="*/ 78 w 137"/>
              <a:gd name="T7" fmla="*/ 65 h 98"/>
              <a:gd name="T8" fmla="*/ 137 w 137"/>
              <a:gd name="T9" fmla="*/ 30 h 98"/>
              <a:gd name="T10" fmla="*/ 122 w 137"/>
              <a:gd name="T11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7" h="98">
                <a:moveTo>
                  <a:pt x="122" y="0"/>
                </a:moveTo>
                <a:cubicBezTo>
                  <a:pt x="83" y="30"/>
                  <a:pt x="43" y="58"/>
                  <a:pt x="0" y="81"/>
                </a:cubicBezTo>
                <a:cubicBezTo>
                  <a:pt x="10" y="98"/>
                  <a:pt x="10" y="98"/>
                  <a:pt x="10" y="98"/>
                </a:cubicBezTo>
                <a:cubicBezTo>
                  <a:pt x="32" y="86"/>
                  <a:pt x="55" y="75"/>
                  <a:pt x="78" y="65"/>
                </a:cubicBezTo>
                <a:cubicBezTo>
                  <a:pt x="97" y="53"/>
                  <a:pt x="117" y="41"/>
                  <a:pt x="137" y="30"/>
                </a:cubicBezTo>
                <a:cubicBezTo>
                  <a:pt x="122" y="0"/>
                  <a:pt x="122" y="0"/>
                  <a:pt x="122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4" name="Ход стрелок">
            <a:extLst>
              <a:ext uri="{FF2B5EF4-FFF2-40B4-BE49-F238E27FC236}">
                <a16:creationId xmlns:a16="http://schemas.microsoft.com/office/drawing/2014/main" id="{BB0445D5-A6E5-40E7-BBDD-5E3EFA13BDED}"/>
              </a:ext>
            </a:extLst>
          </p:cNvPr>
          <p:cNvGrpSpPr/>
          <p:nvPr/>
        </p:nvGrpSpPr>
        <p:grpSpPr>
          <a:xfrm rot="1786145">
            <a:off x="784196" y="2255648"/>
            <a:ext cx="3884737" cy="3918265"/>
            <a:chOff x="817563" y="2264166"/>
            <a:chExt cx="3829050" cy="3830638"/>
          </a:xfrm>
        </p:grpSpPr>
        <p:sp>
          <p:nvSpPr>
            <p:cNvPr id="162" name="Овал 28"/>
            <p:cNvSpPr>
              <a:spLocks noChangeArrowheads="1"/>
            </p:cNvSpPr>
            <p:nvPr/>
          </p:nvSpPr>
          <p:spPr bwMode="auto">
            <a:xfrm>
              <a:off x="817563" y="2264166"/>
              <a:ext cx="3829050" cy="3830638"/>
            </a:xfrm>
            <a:prstGeom prst="ellipse">
              <a:avLst/>
            </a:prstGeom>
            <a:solidFill>
              <a:srgbClr val="FDF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9" name="часовая стрелка"/>
            <p:cNvSpPr>
              <a:spLocks/>
            </p:cNvSpPr>
            <p:nvPr/>
          </p:nvSpPr>
          <p:spPr bwMode="auto">
            <a:xfrm>
              <a:off x="2159000" y="3253178"/>
              <a:ext cx="601663" cy="950913"/>
            </a:xfrm>
            <a:custGeom>
              <a:avLst/>
              <a:gdLst>
                <a:gd name="T0" fmla="*/ 0 w 379"/>
                <a:gd name="T1" fmla="*/ 23 h 599"/>
                <a:gd name="T2" fmla="*/ 39 w 379"/>
                <a:gd name="T3" fmla="*/ 0 h 599"/>
                <a:gd name="T4" fmla="*/ 379 w 379"/>
                <a:gd name="T5" fmla="*/ 576 h 599"/>
                <a:gd name="T6" fmla="*/ 341 w 379"/>
                <a:gd name="T7" fmla="*/ 599 h 599"/>
                <a:gd name="T8" fmla="*/ 0 w 379"/>
                <a:gd name="T9" fmla="*/ 23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599">
                  <a:moveTo>
                    <a:pt x="0" y="23"/>
                  </a:moveTo>
                  <a:lnTo>
                    <a:pt x="39" y="0"/>
                  </a:lnTo>
                  <a:lnTo>
                    <a:pt x="379" y="576"/>
                  </a:lnTo>
                  <a:lnTo>
                    <a:pt x="341" y="599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5D5C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163" name="Полилиния 29"/>
          <p:cNvSpPr>
            <a:spLocks noEditPoints="1"/>
          </p:cNvSpPr>
          <p:nvPr/>
        </p:nvSpPr>
        <p:spPr bwMode="auto">
          <a:xfrm>
            <a:off x="538163" y="1986353"/>
            <a:ext cx="4387850" cy="4384675"/>
          </a:xfrm>
          <a:custGeom>
            <a:avLst/>
            <a:gdLst>
              <a:gd name="T0" fmla="*/ 897 w 1794"/>
              <a:gd name="T1" fmla="*/ 1793 h 1793"/>
              <a:gd name="T2" fmla="*/ 263 w 1794"/>
              <a:gd name="T3" fmla="*/ 1531 h 1793"/>
              <a:gd name="T4" fmla="*/ 0 w 1794"/>
              <a:gd name="T5" fmla="*/ 897 h 1793"/>
              <a:gd name="T6" fmla="*/ 263 w 1794"/>
              <a:gd name="T7" fmla="*/ 262 h 1793"/>
              <a:gd name="T8" fmla="*/ 897 w 1794"/>
              <a:gd name="T9" fmla="*/ 0 h 1793"/>
              <a:gd name="T10" fmla="*/ 1531 w 1794"/>
              <a:gd name="T11" fmla="*/ 262 h 1793"/>
              <a:gd name="T12" fmla="*/ 1794 w 1794"/>
              <a:gd name="T13" fmla="*/ 897 h 1793"/>
              <a:gd name="T14" fmla="*/ 1531 w 1794"/>
              <a:gd name="T15" fmla="*/ 1531 h 1793"/>
              <a:gd name="T16" fmla="*/ 897 w 1794"/>
              <a:gd name="T17" fmla="*/ 1793 h 1793"/>
              <a:gd name="T18" fmla="*/ 897 w 1794"/>
              <a:gd name="T19" fmla="*/ 79 h 1793"/>
              <a:gd name="T20" fmla="*/ 79 w 1794"/>
              <a:gd name="T21" fmla="*/ 897 h 1793"/>
              <a:gd name="T22" fmla="*/ 897 w 1794"/>
              <a:gd name="T23" fmla="*/ 1714 h 1793"/>
              <a:gd name="T24" fmla="*/ 1715 w 1794"/>
              <a:gd name="T25" fmla="*/ 897 h 1793"/>
              <a:gd name="T26" fmla="*/ 897 w 1794"/>
              <a:gd name="T27" fmla="*/ 79 h 17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94" h="1793">
                <a:moveTo>
                  <a:pt x="897" y="1793"/>
                </a:moveTo>
                <a:cubicBezTo>
                  <a:pt x="658" y="1793"/>
                  <a:pt x="432" y="1700"/>
                  <a:pt x="263" y="1531"/>
                </a:cubicBezTo>
                <a:cubicBezTo>
                  <a:pt x="94" y="1361"/>
                  <a:pt x="0" y="1136"/>
                  <a:pt x="0" y="897"/>
                </a:cubicBezTo>
                <a:cubicBezTo>
                  <a:pt x="0" y="657"/>
                  <a:pt x="94" y="432"/>
                  <a:pt x="263" y="262"/>
                </a:cubicBezTo>
                <a:cubicBezTo>
                  <a:pt x="432" y="93"/>
                  <a:pt x="658" y="0"/>
                  <a:pt x="897" y="0"/>
                </a:cubicBezTo>
                <a:cubicBezTo>
                  <a:pt x="1137" y="0"/>
                  <a:pt x="1362" y="93"/>
                  <a:pt x="1531" y="262"/>
                </a:cubicBezTo>
                <a:cubicBezTo>
                  <a:pt x="1701" y="432"/>
                  <a:pt x="1794" y="657"/>
                  <a:pt x="1794" y="897"/>
                </a:cubicBezTo>
                <a:cubicBezTo>
                  <a:pt x="1794" y="1136"/>
                  <a:pt x="1701" y="1361"/>
                  <a:pt x="1531" y="1531"/>
                </a:cubicBezTo>
                <a:cubicBezTo>
                  <a:pt x="1362" y="1700"/>
                  <a:pt x="1137" y="1793"/>
                  <a:pt x="897" y="1793"/>
                </a:cubicBezTo>
                <a:moveTo>
                  <a:pt x="897" y="79"/>
                </a:moveTo>
                <a:cubicBezTo>
                  <a:pt x="446" y="79"/>
                  <a:pt x="79" y="446"/>
                  <a:pt x="79" y="897"/>
                </a:cubicBezTo>
                <a:cubicBezTo>
                  <a:pt x="79" y="1348"/>
                  <a:pt x="446" y="1714"/>
                  <a:pt x="897" y="1714"/>
                </a:cubicBezTo>
                <a:cubicBezTo>
                  <a:pt x="1348" y="1714"/>
                  <a:pt x="1715" y="1348"/>
                  <a:pt x="1715" y="897"/>
                </a:cubicBezTo>
                <a:cubicBezTo>
                  <a:pt x="1715" y="446"/>
                  <a:pt x="1348" y="79"/>
                  <a:pt x="897" y="79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4" name="Полилиния 30"/>
          <p:cNvSpPr>
            <a:spLocks noEditPoints="1"/>
          </p:cNvSpPr>
          <p:nvPr/>
        </p:nvSpPr>
        <p:spPr bwMode="auto">
          <a:xfrm>
            <a:off x="711200" y="2157803"/>
            <a:ext cx="4043363" cy="4041775"/>
          </a:xfrm>
          <a:custGeom>
            <a:avLst/>
            <a:gdLst>
              <a:gd name="T0" fmla="*/ 826 w 1653"/>
              <a:gd name="T1" fmla="*/ 1653 h 1653"/>
              <a:gd name="T2" fmla="*/ 0 w 1653"/>
              <a:gd name="T3" fmla="*/ 827 h 1653"/>
              <a:gd name="T4" fmla="*/ 826 w 1653"/>
              <a:gd name="T5" fmla="*/ 0 h 1653"/>
              <a:gd name="T6" fmla="*/ 1653 w 1653"/>
              <a:gd name="T7" fmla="*/ 827 h 1653"/>
              <a:gd name="T8" fmla="*/ 826 w 1653"/>
              <a:gd name="T9" fmla="*/ 1653 h 1653"/>
              <a:gd name="T10" fmla="*/ 826 w 1653"/>
              <a:gd name="T11" fmla="*/ 49 h 1653"/>
              <a:gd name="T12" fmla="*/ 48 w 1653"/>
              <a:gd name="T13" fmla="*/ 827 h 1653"/>
              <a:gd name="T14" fmla="*/ 826 w 1653"/>
              <a:gd name="T15" fmla="*/ 1605 h 1653"/>
              <a:gd name="T16" fmla="*/ 1604 w 1653"/>
              <a:gd name="T17" fmla="*/ 827 h 1653"/>
              <a:gd name="T18" fmla="*/ 826 w 1653"/>
              <a:gd name="T19" fmla="*/ 49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53" h="1653">
                <a:moveTo>
                  <a:pt x="826" y="1653"/>
                </a:moveTo>
                <a:cubicBezTo>
                  <a:pt x="371" y="1653"/>
                  <a:pt x="0" y="1282"/>
                  <a:pt x="0" y="827"/>
                </a:cubicBezTo>
                <a:cubicBezTo>
                  <a:pt x="0" y="371"/>
                  <a:pt x="371" y="0"/>
                  <a:pt x="826" y="0"/>
                </a:cubicBezTo>
                <a:cubicBezTo>
                  <a:pt x="1282" y="0"/>
                  <a:pt x="1653" y="371"/>
                  <a:pt x="1653" y="827"/>
                </a:cubicBezTo>
                <a:cubicBezTo>
                  <a:pt x="1653" y="1282"/>
                  <a:pt x="1282" y="1653"/>
                  <a:pt x="826" y="1653"/>
                </a:cubicBezTo>
                <a:moveTo>
                  <a:pt x="826" y="49"/>
                </a:moveTo>
                <a:cubicBezTo>
                  <a:pt x="397" y="49"/>
                  <a:pt x="48" y="398"/>
                  <a:pt x="48" y="827"/>
                </a:cubicBezTo>
                <a:cubicBezTo>
                  <a:pt x="48" y="1256"/>
                  <a:pt x="397" y="1605"/>
                  <a:pt x="826" y="1605"/>
                </a:cubicBezTo>
                <a:cubicBezTo>
                  <a:pt x="1255" y="1605"/>
                  <a:pt x="1604" y="1256"/>
                  <a:pt x="1604" y="827"/>
                </a:cubicBezTo>
                <a:cubicBezTo>
                  <a:pt x="1604" y="398"/>
                  <a:pt x="1255" y="49"/>
                  <a:pt x="826" y="49"/>
                </a:cubicBezTo>
              </a:path>
            </a:pathLst>
          </a:custGeom>
          <a:solidFill>
            <a:srgbClr val="DFDE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5" name="Полилиния 31"/>
          <p:cNvSpPr>
            <a:spLocks noEditPoints="1"/>
          </p:cNvSpPr>
          <p:nvPr/>
        </p:nvSpPr>
        <p:spPr bwMode="auto">
          <a:xfrm>
            <a:off x="620713" y="2067316"/>
            <a:ext cx="4221163" cy="4222750"/>
          </a:xfrm>
          <a:custGeom>
            <a:avLst/>
            <a:gdLst>
              <a:gd name="T0" fmla="*/ 863 w 1726"/>
              <a:gd name="T1" fmla="*/ 1690 h 1727"/>
              <a:gd name="T2" fmla="*/ 37 w 1726"/>
              <a:gd name="T3" fmla="*/ 864 h 1727"/>
              <a:gd name="T4" fmla="*/ 863 w 1726"/>
              <a:gd name="T5" fmla="*/ 37 h 1727"/>
              <a:gd name="T6" fmla="*/ 1690 w 1726"/>
              <a:gd name="T7" fmla="*/ 864 h 1727"/>
              <a:gd name="T8" fmla="*/ 1690 w 1726"/>
              <a:gd name="T9" fmla="*/ 864 h 1727"/>
              <a:gd name="T10" fmla="*/ 1690 w 1726"/>
              <a:gd name="T11" fmla="*/ 864 h 1727"/>
              <a:gd name="T12" fmla="*/ 863 w 1726"/>
              <a:gd name="T13" fmla="*/ 1690 h 1727"/>
              <a:gd name="T14" fmla="*/ 863 w 1726"/>
              <a:gd name="T15" fmla="*/ 1690 h 1727"/>
              <a:gd name="T16" fmla="*/ 863 w 1726"/>
              <a:gd name="T17" fmla="*/ 0 h 1727"/>
              <a:gd name="T18" fmla="*/ 0 w 1726"/>
              <a:gd name="T19" fmla="*/ 864 h 1727"/>
              <a:gd name="T20" fmla="*/ 863 w 1726"/>
              <a:gd name="T21" fmla="*/ 1727 h 1727"/>
              <a:gd name="T22" fmla="*/ 1726 w 1726"/>
              <a:gd name="T23" fmla="*/ 864 h 1727"/>
              <a:gd name="T24" fmla="*/ 863 w 1726"/>
              <a:gd name="T25" fmla="*/ 0 h 1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26" h="1727">
                <a:moveTo>
                  <a:pt x="863" y="1690"/>
                </a:moveTo>
                <a:cubicBezTo>
                  <a:pt x="408" y="1690"/>
                  <a:pt x="37" y="1319"/>
                  <a:pt x="37" y="864"/>
                </a:cubicBezTo>
                <a:cubicBezTo>
                  <a:pt x="37" y="408"/>
                  <a:pt x="408" y="37"/>
                  <a:pt x="863" y="37"/>
                </a:cubicBezTo>
                <a:cubicBezTo>
                  <a:pt x="1319" y="37"/>
                  <a:pt x="1690" y="408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1319"/>
                  <a:pt x="1319" y="1690"/>
                  <a:pt x="863" y="1690"/>
                </a:cubicBezTo>
                <a:cubicBezTo>
                  <a:pt x="863" y="1690"/>
                  <a:pt x="863" y="1690"/>
                  <a:pt x="863" y="1690"/>
                </a:cubicBezTo>
                <a:moveTo>
                  <a:pt x="863" y="0"/>
                </a:moveTo>
                <a:cubicBezTo>
                  <a:pt x="387" y="0"/>
                  <a:pt x="0" y="388"/>
                  <a:pt x="0" y="864"/>
                </a:cubicBezTo>
                <a:cubicBezTo>
                  <a:pt x="0" y="1340"/>
                  <a:pt x="387" y="1727"/>
                  <a:pt x="863" y="1727"/>
                </a:cubicBezTo>
                <a:cubicBezTo>
                  <a:pt x="1339" y="1727"/>
                  <a:pt x="1726" y="1340"/>
                  <a:pt x="1726" y="864"/>
                </a:cubicBezTo>
                <a:cubicBezTo>
                  <a:pt x="1726" y="388"/>
                  <a:pt x="1339" y="0"/>
                  <a:pt x="863" y="0"/>
                </a:cubicBezTo>
              </a:path>
            </a:pathLst>
          </a:custGeom>
          <a:solidFill>
            <a:srgbClr val="CD4A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0FC7B21D-F367-47EE-B66B-97792050C10C}"/>
              </a:ext>
            </a:extLst>
          </p:cNvPr>
          <p:cNvGrpSpPr/>
          <p:nvPr/>
        </p:nvGrpSpPr>
        <p:grpSpPr>
          <a:xfrm>
            <a:off x="2455863" y="2411803"/>
            <a:ext cx="566738" cy="566738"/>
            <a:chOff x="2455863" y="2411803"/>
            <a:chExt cx="566738" cy="566738"/>
          </a:xfrm>
        </p:grpSpPr>
        <p:sp>
          <p:nvSpPr>
            <p:cNvPr id="166" name="Овал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7" name="Овал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8" name="Полилиния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43 h 45"/>
                <a:gd name="T2" fmla="*/ 0 w 4"/>
                <a:gd name="T3" fmla="*/ 42 h 45"/>
                <a:gd name="T4" fmla="*/ 0 w 4"/>
                <a:gd name="T5" fmla="*/ 41 h 45"/>
                <a:gd name="T6" fmla="*/ 0 w 4"/>
                <a:gd name="T7" fmla="*/ 40 h 45"/>
                <a:gd name="T8" fmla="*/ 0 w 4"/>
                <a:gd name="T9" fmla="*/ 40 h 45"/>
                <a:gd name="T10" fmla="*/ 0 w 4"/>
                <a:gd name="T11" fmla="*/ 39 h 45"/>
                <a:gd name="T12" fmla="*/ 0 w 4"/>
                <a:gd name="T13" fmla="*/ 38 h 45"/>
                <a:gd name="T14" fmla="*/ 0 w 4"/>
                <a:gd name="T15" fmla="*/ 38 h 45"/>
                <a:gd name="T16" fmla="*/ 0 w 4"/>
                <a:gd name="T17" fmla="*/ 37 h 45"/>
                <a:gd name="T18" fmla="*/ 0 w 4"/>
                <a:gd name="T19" fmla="*/ 36 h 45"/>
                <a:gd name="T20" fmla="*/ 0 w 4"/>
                <a:gd name="T21" fmla="*/ 36 h 45"/>
                <a:gd name="T22" fmla="*/ 0 w 4"/>
                <a:gd name="T23" fmla="*/ 35 h 45"/>
                <a:gd name="T24" fmla="*/ 0 w 4"/>
                <a:gd name="T25" fmla="*/ 34 h 45"/>
                <a:gd name="T26" fmla="*/ 0 w 4"/>
                <a:gd name="T27" fmla="*/ 34 h 45"/>
                <a:gd name="T28" fmla="*/ 0 w 4"/>
                <a:gd name="T29" fmla="*/ 33 h 45"/>
                <a:gd name="T30" fmla="*/ 0 w 4"/>
                <a:gd name="T31" fmla="*/ 32 h 45"/>
                <a:gd name="T32" fmla="*/ 0 w 4"/>
                <a:gd name="T33" fmla="*/ 31 h 45"/>
                <a:gd name="T34" fmla="*/ 0 w 4"/>
                <a:gd name="T35" fmla="*/ 31 h 45"/>
                <a:gd name="T36" fmla="*/ 0 w 4"/>
                <a:gd name="T37" fmla="*/ 30 h 45"/>
                <a:gd name="T38" fmla="*/ 0 w 4"/>
                <a:gd name="T39" fmla="*/ 29 h 45"/>
                <a:gd name="T40" fmla="*/ 0 w 4"/>
                <a:gd name="T41" fmla="*/ 29 h 45"/>
                <a:gd name="T42" fmla="*/ 0 w 4"/>
                <a:gd name="T43" fmla="*/ 28 h 45"/>
                <a:gd name="T44" fmla="*/ 0 w 4"/>
                <a:gd name="T45" fmla="*/ 27 h 45"/>
                <a:gd name="T46" fmla="*/ 0 w 4"/>
                <a:gd name="T47" fmla="*/ 26 h 45"/>
                <a:gd name="T48" fmla="*/ 0 w 4"/>
                <a:gd name="T49" fmla="*/ 26 h 45"/>
                <a:gd name="T50" fmla="*/ 0 w 4"/>
                <a:gd name="T51" fmla="*/ 25 h 45"/>
                <a:gd name="T52" fmla="*/ 0 w 4"/>
                <a:gd name="T53" fmla="*/ 24 h 45"/>
                <a:gd name="T54" fmla="*/ 0 w 4"/>
                <a:gd name="T55" fmla="*/ 23 h 45"/>
                <a:gd name="T56" fmla="*/ 0 w 4"/>
                <a:gd name="T57" fmla="*/ 22 h 45"/>
                <a:gd name="T58" fmla="*/ 0 w 4"/>
                <a:gd name="T59" fmla="*/ 22 h 45"/>
                <a:gd name="T60" fmla="*/ 0 w 4"/>
                <a:gd name="T61" fmla="*/ 21 h 45"/>
                <a:gd name="T62" fmla="*/ 0 w 4"/>
                <a:gd name="T63" fmla="*/ 20 h 45"/>
                <a:gd name="T64" fmla="*/ 0 w 4"/>
                <a:gd name="T65" fmla="*/ 19 h 45"/>
                <a:gd name="T66" fmla="*/ 0 w 4"/>
                <a:gd name="T67" fmla="*/ 18 h 45"/>
                <a:gd name="T68" fmla="*/ 0 w 4"/>
                <a:gd name="T69" fmla="*/ 18 h 45"/>
                <a:gd name="T70" fmla="*/ 0 w 4"/>
                <a:gd name="T71" fmla="*/ 17 h 45"/>
                <a:gd name="T72" fmla="*/ 1 w 4"/>
                <a:gd name="T73" fmla="*/ 16 h 45"/>
                <a:gd name="T74" fmla="*/ 1 w 4"/>
                <a:gd name="T75" fmla="*/ 15 h 45"/>
                <a:gd name="T76" fmla="*/ 1 w 4"/>
                <a:gd name="T77" fmla="*/ 15 h 45"/>
                <a:gd name="T78" fmla="*/ 1 w 4"/>
                <a:gd name="T79" fmla="*/ 13 h 45"/>
                <a:gd name="T80" fmla="*/ 1 w 4"/>
                <a:gd name="T81" fmla="*/ 12 h 45"/>
                <a:gd name="T82" fmla="*/ 1 w 4"/>
                <a:gd name="T83" fmla="*/ 12 h 45"/>
                <a:gd name="T84" fmla="*/ 1 w 4"/>
                <a:gd name="T85" fmla="*/ 11 h 45"/>
                <a:gd name="T86" fmla="*/ 2 w 4"/>
                <a:gd name="T87" fmla="*/ 10 h 45"/>
                <a:gd name="T88" fmla="*/ 2 w 4"/>
                <a:gd name="T89" fmla="*/ 10 h 45"/>
                <a:gd name="T90" fmla="*/ 2 w 4"/>
                <a:gd name="T91" fmla="*/ 9 h 45"/>
                <a:gd name="T92" fmla="*/ 2 w 4"/>
                <a:gd name="T93" fmla="*/ 8 h 45"/>
                <a:gd name="T94" fmla="*/ 2 w 4"/>
                <a:gd name="T95" fmla="*/ 8 h 45"/>
                <a:gd name="T96" fmla="*/ 2 w 4"/>
                <a:gd name="T97" fmla="*/ 7 h 45"/>
                <a:gd name="T98" fmla="*/ 3 w 4"/>
                <a:gd name="T99" fmla="*/ 6 h 45"/>
                <a:gd name="T100" fmla="*/ 3 w 4"/>
                <a:gd name="T101" fmla="*/ 6 h 45"/>
                <a:gd name="T102" fmla="*/ 3 w 4"/>
                <a:gd name="T103" fmla="*/ 5 h 45"/>
                <a:gd name="T104" fmla="*/ 3 w 4"/>
                <a:gd name="T105" fmla="*/ 4 h 45"/>
                <a:gd name="T106" fmla="*/ 3 w 4"/>
                <a:gd name="T107" fmla="*/ 4 h 45"/>
                <a:gd name="T108" fmla="*/ 3 w 4"/>
                <a:gd name="T109" fmla="*/ 3 h 45"/>
                <a:gd name="T110" fmla="*/ 4 w 4"/>
                <a:gd name="T111" fmla="*/ 2 h 45"/>
                <a:gd name="T112" fmla="*/ 4 w 4"/>
                <a:gd name="T113" fmla="*/ 1 h 45"/>
                <a:gd name="T114" fmla="*/ 4 w 4"/>
                <a:gd name="T11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9" name="Полилиния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4 w 78"/>
                <a:gd name="T1" fmla="*/ 53 h 174"/>
                <a:gd name="T2" fmla="*/ 4 w 78"/>
                <a:gd name="T3" fmla="*/ 54 h 174"/>
                <a:gd name="T4" fmla="*/ 3 w 78"/>
                <a:gd name="T5" fmla="*/ 55 h 174"/>
                <a:gd name="T6" fmla="*/ 3 w 78"/>
                <a:gd name="T7" fmla="*/ 56 h 174"/>
                <a:gd name="T8" fmla="*/ 3 w 78"/>
                <a:gd name="T9" fmla="*/ 56 h 174"/>
                <a:gd name="T10" fmla="*/ 3 w 78"/>
                <a:gd name="T11" fmla="*/ 57 h 174"/>
                <a:gd name="T12" fmla="*/ 3 w 78"/>
                <a:gd name="T13" fmla="*/ 58 h 174"/>
                <a:gd name="T14" fmla="*/ 3 w 78"/>
                <a:gd name="T15" fmla="*/ 58 h 174"/>
                <a:gd name="T16" fmla="*/ 2 w 78"/>
                <a:gd name="T17" fmla="*/ 59 h 174"/>
                <a:gd name="T18" fmla="*/ 2 w 78"/>
                <a:gd name="T19" fmla="*/ 60 h 174"/>
                <a:gd name="T20" fmla="*/ 2 w 78"/>
                <a:gd name="T21" fmla="*/ 61 h 174"/>
                <a:gd name="T22" fmla="*/ 2 w 78"/>
                <a:gd name="T23" fmla="*/ 61 h 174"/>
                <a:gd name="T24" fmla="*/ 2 w 78"/>
                <a:gd name="T25" fmla="*/ 62 h 174"/>
                <a:gd name="T26" fmla="*/ 2 w 78"/>
                <a:gd name="T27" fmla="*/ 63 h 174"/>
                <a:gd name="T28" fmla="*/ 1 w 78"/>
                <a:gd name="T29" fmla="*/ 63 h 174"/>
                <a:gd name="T30" fmla="*/ 1 w 78"/>
                <a:gd name="T31" fmla="*/ 64 h 174"/>
                <a:gd name="T32" fmla="*/ 1 w 78"/>
                <a:gd name="T33" fmla="*/ 65 h 174"/>
                <a:gd name="T34" fmla="*/ 1 w 78"/>
                <a:gd name="T35" fmla="*/ 66 h 174"/>
                <a:gd name="T36" fmla="*/ 1 w 78"/>
                <a:gd name="T37" fmla="*/ 67 h 174"/>
                <a:gd name="T38" fmla="*/ 1 w 78"/>
                <a:gd name="T39" fmla="*/ 68 h 174"/>
                <a:gd name="T40" fmla="*/ 0 w 78"/>
                <a:gd name="T41" fmla="*/ 69 h 174"/>
                <a:gd name="T42" fmla="*/ 0 w 78"/>
                <a:gd name="T43" fmla="*/ 70 h 174"/>
                <a:gd name="T44" fmla="*/ 0 w 78"/>
                <a:gd name="T45" fmla="*/ 71 h 174"/>
                <a:gd name="T46" fmla="*/ 0 w 78"/>
                <a:gd name="T47" fmla="*/ 71 h 174"/>
                <a:gd name="T48" fmla="*/ 0 w 78"/>
                <a:gd name="T49" fmla="*/ 73 h 174"/>
                <a:gd name="T50" fmla="*/ 0 w 78"/>
                <a:gd name="T51" fmla="*/ 73 h 174"/>
                <a:gd name="T52" fmla="*/ 0 w 78"/>
                <a:gd name="T53" fmla="*/ 74 h 174"/>
                <a:gd name="T54" fmla="*/ 0 w 78"/>
                <a:gd name="T55" fmla="*/ 75 h 174"/>
                <a:gd name="T56" fmla="*/ 0 w 78"/>
                <a:gd name="T57" fmla="*/ 76 h 174"/>
                <a:gd name="T58" fmla="*/ 0 w 78"/>
                <a:gd name="T59" fmla="*/ 77 h 174"/>
                <a:gd name="T60" fmla="*/ 0 w 78"/>
                <a:gd name="T61" fmla="*/ 77 h 174"/>
                <a:gd name="T62" fmla="*/ 0 w 78"/>
                <a:gd name="T63" fmla="*/ 78 h 174"/>
                <a:gd name="T64" fmla="*/ 0 w 78"/>
                <a:gd name="T65" fmla="*/ 79 h 174"/>
                <a:gd name="T66" fmla="*/ 0 w 78"/>
                <a:gd name="T67" fmla="*/ 80 h 174"/>
                <a:gd name="T68" fmla="*/ 0 w 78"/>
                <a:gd name="T69" fmla="*/ 81 h 174"/>
                <a:gd name="T70" fmla="*/ 0 w 78"/>
                <a:gd name="T71" fmla="*/ 81 h 174"/>
                <a:gd name="T72" fmla="*/ 0 w 78"/>
                <a:gd name="T73" fmla="*/ 82 h 174"/>
                <a:gd name="T74" fmla="*/ 0 w 78"/>
                <a:gd name="T75" fmla="*/ 83 h 174"/>
                <a:gd name="T76" fmla="*/ 0 w 78"/>
                <a:gd name="T77" fmla="*/ 84 h 174"/>
                <a:gd name="T78" fmla="*/ 0 w 78"/>
                <a:gd name="T79" fmla="*/ 84 h 174"/>
                <a:gd name="T80" fmla="*/ 0 w 78"/>
                <a:gd name="T81" fmla="*/ 85 h 174"/>
                <a:gd name="T82" fmla="*/ 0 w 78"/>
                <a:gd name="T83" fmla="*/ 86 h 174"/>
                <a:gd name="T84" fmla="*/ 0 w 78"/>
                <a:gd name="T85" fmla="*/ 87 h 174"/>
                <a:gd name="T86" fmla="*/ 0 w 78"/>
                <a:gd name="T87" fmla="*/ 87 h 174"/>
                <a:gd name="T88" fmla="*/ 0 w 78"/>
                <a:gd name="T89" fmla="*/ 88 h 174"/>
                <a:gd name="T90" fmla="*/ 0 w 78"/>
                <a:gd name="T91" fmla="*/ 89 h 174"/>
                <a:gd name="T92" fmla="*/ 0 w 78"/>
                <a:gd name="T93" fmla="*/ 90 h 174"/>
                <a:gd name="T94" fmla="*/ 0 w 78"/>
                <a:gd name="T95" fmla="*/ 90 h 174"/>
                <a:gd name="T96" fmla="*/ 0 w 78"/>
                <a:gd name="T97" fmla="*/ 91 h 174"/>
                <a:gd name="T98" fmla="*/ 0 w 78"/>
                <a:gd name="T99" fmla="*/ 92 h 174"/>
                <a:gd name="T100" fmla="*/ 0 w 78"/>
                <a:gd name="T101" fmla="*/ 92 h 174"/>
                <a:gd name="T102" fmla="*/ 0 w 78"/>
                <a:gd name="T103" fmla="*/ 94 h 174"/>
                <a:gd name="T104" fmla="*/ 0 w 78"/>
                <a:gd name="T105" fmla="*/ 94 h 174"/>
                <a:gd name="T106" fmla="*/ 1 w 78"/>
                <a:gd name="T107" fmla="*/ 97 h 174"/>
                <a:gd name="T108" fmla="*/ 15 w 78"/>
                <a:gd name="T109" fmla="*/ 7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0" name="Прямоугольник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1" name="Прямоугольник 37"/>
            <p:cNvSpPr>
              <a:spLocks noChangeArrowheads="1"/>
            </p:cNvSpPr>
            <p:nvPr/>
          </p:nvSpPr>
          <p:spPr bwMode="auto">
            <a:xfrm>
              <a:off x="2593975" y="2499116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>
                  <a:solidFill>
                    <a:srgbClr val="FF9936"/>
                  </a:solidFill>
                  <a:latin typeface="Raleway" panose="020B0003030101060003" pitchFamily="34" charset="0"/>
                </a:rPr>
                <a:t>1</a:t>
              </a: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74" name="Полилиния 40"/>
          <p:cNvSpPr>
            <a:spLocks noEditPoints="1"/>
          </p:cNvSpPr>
          <p:nvPr/>
        </p:nvSpPr>
        <p:spPr bwMode="auto">
          <a:xfrm>
            <a:off x="3244850" y="2851541"/>
            <a:ext cx="20638" cy="122238"/>
          </a:xfrm>
          <a:custGeom>
            <a:avLst/>
            <a:gdLst>
              <a:gd name="T0" fmla="*/ 8 w 8"/>
              <a:gd name="T1" fmla="*/ 50 h 50"/>
              <a:gd name="T2" fmla="*/ 8 w 8"/>
              <a:gd name="T3" fmla="*/ 50 h 50"/>
              <a:gd name="T4" fmla="*/ 8 w 8"/>
              <a:gd name="T5" fmla="*/ 50 h 50"/>
              <a:gd name="T6" fmla="*/ 8 w 8"/>
              <a:gd name="T7" fmla="*/ 50 h 50"/>
              <a:gd name="T8" fmla="*/ 0 w 8"/>
              <a:gd name="T9" fmla="*/ 11 h 50"/>
              <a:gd name="T10" fmla="*/ 0 w 8"/>
              <a:gd name="T11" fmla="*/ 11 h 50"/>
              <a:gd name="T12" fmla="*/ 0 w 8"/>
              <a:gd name="T13" fmla="*/ 11 h 50"/>
              <a:gd name="T14" fmla="*/ 0 w 8"/>
              <a:gd name="T15" fmla="*/ 11 h 50"/>
              <a:gd name="T16" fmla="*/ 0 w 8"/>
              <a:gd name="T17" fmla="*/ 11 h 50"/>
              <a:gd name="T18" fmla="*/ 0 w 8"/>
              <a:gd name="T19" fmla="*/ 11 h 50"/>
              <a:gd name="T20" fmla="*/ 0 w 8"/>
              <a:gd name="T21" fmla="*/ 10 h 50"/>
              <a:gd name="T22" fmla="*/ 0 w 8"/>
              <a:gd name="T23" fmla="*/ 10 h 50"/>
              <a:gd name="T24" fmla="*/ 0 w 8"/>
              <a:gd name="T25" fmla="*/ 10 h 50"/>
              <a:gd name="T26" fmla="*/ 0 w 8"/>
              <a:gd name="T27" fmla="*/ 10 h 50"/>
              <a:gd name="T28" fmla="*/ 0 w 8"/>
              <a:gd name="T29" fmla="*/ 9 h 50"/>
              <a:gd name="T30" fmla="*/ 0 w 8"/>
              <a:gd name="T31" fmla="*/ 9 h 50"/>
              <a:gd name="T32" fmla="*/ 0 w 8"/>
              <a:gd name="T33" fmla="*/ 9 h 50"/>
              <a:gd name="T34" fmla="*/ 0 w 8"/>
              <a:gd name="T35" fmla="*/ 9 h 50"/>
              <a:gd name="T36" fmla="*/ 0 w 8"/>
              <a:gd name="T37" fmla="*/ 9 h 50"/>
              <a:gd name="T38" fmla="*/ 0 w 8"/>
              <a:gd name="T39" fmla="*/ 9 h 50"/>
              <a:gd name="T40" fmla="*/ 0 w 8"/>
              <a:gd name="T41" fmla="*/ 8 h 50"/>
              <a:gd name="T42" fmla="*/ 0 w 8"/>
              <a:gd name="T43" fmla="*/ 8 h 50"/>
              <a:gd name="T44" fmla="*/ 0 w 8"/>
              <a:gd name="T45" fmla="*/ 8 h 50"/>
              <a:gd name="T46" fmla="*/ 0 w 8"/>
              <a:gd name="T47" fmla="*/ 7 h 50"/>
              <a:gd name="T48" fmla="*/ 0 w 8"/>
              <a:gd name="T49" fmla="*/ 7 h 50"/>
              <a:gd name="T50" fmla="*/ 0 w 8"/>
              <a:gd name="T51" fmla="*/ 7 h 50"/>
              <a:gd name="T52" fmla="*/ 0 w 8"/>
              <a:gd name="T53" fmla="*/ 7 h 50"/>
              <a:gd name="T54" fmla="*/ 0 w 8"/>
              <a:gd name="T55" fmla="*/ 7 h 50"/>
              <a:gd name="T56" fmla="*/ 0 w 8"/>
              <a:gd name="T57" fmla="*/ 7 h 50"/>
              <a:gd name="T58" fmla="*/ 0 w 8"/>
              <a:gd name="T59" fmla="*/ 6 h 50"/>
              <a:gd name="T60" fmla="*/ 0 w 8"/>
              <a:gd name="T61" fmla="*/ 6 h 50"/>
              <a:gd name="T62" fmla="*/ 0 w 8"/>
              <a:gd name="T63" fmla="*/ 6 h 50"/>
              <a:gd name="T64" fmla="*/ 0 w 8"/>
              <a:gd name="T65" fmla="*/ 6 h 50"/>
              <a:gd name="T66" fmla="*/ 0 w 8"/>
              <a:gd name="T67" fmla="*/ 6 h 50"/>
              <a:gd name="T68" fmla="*/ 0 w 8"/>
              <a:gd name="T69" fmla="*/ 6 h 50"/>
              <a:gd name="T70" fmla="*/ 0 w 8"/>
              <a:gd name="T71" fmla="*/ 5 h 50"/>
              <a:gd name="T72" fmla="*/ 0 w 8"/>
              <a:gd name="T73" fmla="*/ 5 h 50"/>
              <a:gd name="T74" fmla="*/ 0 w 8"/>
              <a:gd name="T75" fmla="*/ 5 h 50"/>
              <a:gd name="T76" fmla="*/ 0 w 8"/>
              <a:gd name="T77" fmla="*/ 5 h 50"/>
              <a:gd name="T78" fmla="*/ 0 w 8"/>
              <a:gd name="T79" fmla="*/ 5 h 50"/>
              <a:gd name="T80" fmla="*/ 0 w 8"/>
              <a:gd name="T81" fmla="*/ 4 h 50"/>
              <a:gd name="T82" fmla="*/ 0 w 8"/>
              <a:gd name="T83" fmla="*/ 4 h 50"/>
              <a:gd name="T84" fmla="*/ 0 w 8"/>
              <a:gd name="T85" fmla="*/ 4 h 50"/>
              <a:gd name="T86" fmla="*/ 0 w 8"/>
              <a:gd name="T87" fmla="*/ 4 h 50"/>
              <a:gd name="T88" fmla="*/ 0 w 8"/>
              <a:gd name="T89" fmla="*/ 3 h 50"/>
              <a:gd name="T90" fmla="*/ 0 w 8"/>
              <a:gd name="T91" fmla="*/ 3 h 50"/>
              <a:gd name="T92" fmla="*/ 0 w 8"/>
              <a:gd name="T93" fmla="*/ 3 h 50"/>
              <a:gd name="T94" fmla="*/ 0 w 8"/>
              <a:gd name="T95" fmla="*/ 3 h 50"/>
              <a:gd name="T96" fmla="*/ 0 w 8"/>
              <a:gd name="T97" fmla="*/ 3 h 50"/>
              <a:gd name="T98" fmla="*/ 0 w 8"/>
              <a:gd name="T99" fmla="*/ 3 h 50"/>
              <a:gd name="T100" fmla="*/ 0 w 8"/>
              <a:gd name="T101" fmla="*/ 2 h 50"/>
              <a:gd name="T102" fmla="*/ 0 w 8"/>
              <a:gd name="T103" fmla="*/ 2 h 50"/>
              <a:gd name="T104" fmla="*/ 0 w 8"/>
              <a:gd name="T105" fmla="*/ 2 h 50"/>
              <a:gd name="T106" fmla="*/ 0 w 8"/>
              <a:gd name="T107" fmla="*/ 2 h 50"/>
              <a:gd name="T108" fmla="*/ 0 w 8"/>
              <a:gd name="T109" fmla="*/ 2 h 50"/>
              <a:gd name="T110" fmla="*/ 0 w 8"/>
              <a:gd name="T111" fmla="*/ 1 h 50"/>
              <a:gd name="T112" fmla="*/ 0 w 8"/>
              <a:gd name="T113" fmla="*/ 0 h 50"/>
              <a:gd name="T114" fmla="*/ 0 w 8"/>
              <a:gd name="T115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" h="50"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49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49"/>
                </a:cubicBezTo>
                <a:moveTo>
                  <a:pt x="0" y="11"/>
                </a:moveTo>
                <a:cubicBezTo>
                  <a:pt x="0" y="25"/>
                  <a:pt x="2" y="38"/>
                  <a:pt x="8" y="49"/>
                </a:cubicBezTo>
                <a:cubicBezTo>
                  <a:pt x="2" y="38"/>
                  <a:pt x="0" y="25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9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6"/>
                  <a:pt x="0" y="6"/>
                </a:cubicBezTo>
                <a:cubicBezTo>
                  <a:pt x="0" y="6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3"/>
                  <a:pt x="0" y="4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851275" y="3466697"/>
            <a:ext cx="585788" cy="587375"/>
            <a:chOff x="3722688" y="3113478"/>
            <a:chExt cx="585788" cy="587375"/>
          </a:xfrm>
        </p:grpSpPr>
        <p:sp>
          <p:nvSpPr>
            <p:cNvPr id="17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2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86" name="Полилиния 52"/>
          <p:cNvSpPr>
            <a:spLocks noEditPoints="1"/>
          </p:cNvSpPr>
          <p:nvPr/>
        </p:nvSpPr>
        <p:spPr bwMode="auto">
          <a:xfrm>
            <a:off x="3994150" y="3978666"/>
            <a:ext cx="60325" cy="158750"/>
          </a:xfrm>
          <a:custGeom>
            <a:avLst/>
            <a:gdLst>
              <a:gd name="T0" fmla="*/ 0 w 25"/>
              <a:gd name="T1" fmla="*/ 65 h 65"/>
              <a:gd name="T2" fmla="*/ 0 w 25"/>
              <a:gd name="T3" fmla="*/ 65 h 65"/>
              <a:gd name="T4" fmla="*/ 0 w 25"/>
              <a:gd name="T5" fmla="*/ 65 h 65"/>
              <a:gd name="T6" fmla="*/ 0 w 25"/>
              <a:gd name="T7" fmla="*/ 65 h 65"/>
              <a:gd name="T8" fmla="*/ 0 w 25"/>
              <a:gd name="T9" fmla="*/ 65 h 65"/>
              <a:gd name="T10" fmla="*/ 0 w 25"/>
              <a:gd name="T11" fmla="*/ 65 h 65"/>
              <a:gd name="T12" fmla="*/ 0 w 25"/>
              <a:gd name="T13" fmla="*/ 64 h 65"/>
              <a:gd name="T14" fmla="*/ 0 w 25"/>
              <a:gd name="T15" fmla="*/ 64 h 65"/>
              <a:gd name="T16" fmla="*/ 0 w 25"/>
              <a:gd name="T17" fmla="*/ 64 h 65"/>
              <a:gd name="T18" fmla="*/ 0 w 25"/>
              <a:gd name="T19" fmla="*/ 64 h 65"/>
              <a:gd name="T20" fmla="*/ 0 w 25"/>
              <a:gd name="T21" fmla="*/ 64 h 65"/>
              <a:gd name="T22" fmla="*/ 0 w 25"/>
              <a:gd name="T23" fmla="*/ 64 h 65"/>
              <a:gd name="T24" fmla="*/ 0 w 25"/>
              <a:gd name="T25" fmla="*/ 64 h 65"/>
              <a:gd name="T26" fmla="*/ 0 w 25"/>
              <a:gd name="T27" fmla="*/ 64 h 65"/>
              <a:gd name="T28" fmla="*/ 0 w 25"/>
              <a:gd name="T29" fmla="*/ 64 h 65"/>
              <a:gd name="T30" fmla="*/ 0 w 25"/>
              <a:gd name="T31" fmla="*/ 63 h 65"/>
              <a:gd name="T32" fmla="*/ 0 w 25"/>
              <a:gd name="T33" fmla="*/ 64 h 65"/>
              <a:gd name="T34" fmla="*/ 0 w 25"/>
              <a:gd name="T35" fmla="*/ 64 h 65"/>
              <a:gd name="T36" fmla="*/ 0 w 25"/>
              <a:gd name="T37" fmla="*/ 63 h 65"/>
              <a:gd name="T38" fmla="*/ 25 w 25"/>
              <a:gd name="T39" fmla="*/ 0 h 65"/>
              <a:gd name="T40" fmla="*/ 0 w 25"/>
              <a:gd name="T41" fmla="*/ 63 h 65"/>
              <a:gd name="T42" fmla="*/ 25 w 25"/>
              <a:gd name="T43" fmla="*/ 0 h 65"/>
              <a:gd name="T44" fmla="*/ 25 w 25"/>
              <a:gd name="T45" fmla="*/ 0 h 65"/>
              <a:gd name="T46" fmla="*/ 25 w 25"/>
              <a:gd name="T47" fmla="*/ 0 h 65"/>
              <a:gd name="T48" fmla="*/ 25 w 25"/>
              <a:gd name="T4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5" h="65"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3"/>
                </a:moveTo>
                <a:cubicBezTo>
                  <a:pt x="0" y="63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3"/>
                  <a:pt x="0" y="63"/>
                </a:cubicBezTo>
                <a:moveTo>
                  <a:pt x="25" y="0"/>
                </a:moveTo>
                <a:cubicBezTo>
                  <a:pt x="10" y="17"/>
                  <a:pt x="0" y="39"/>
                  <a:pt x="0" y="63"/>
                </a:cubicBezTo>
                <a:cubicBezTo>
                  <a:pt x="0" y="39"/>
                  <a:pt x="10" y="17"/>
                  <a:pt x="25" y="0"/>
                </a:cubicBezTo>
                <a:moveTo>
                  <a:pt x="25" y="0"/>
                </a:moveTo>
                <a:cubicBezTo>
                  <a:pt x="25" y="0"/>
                  <a:pt x="25" y="0"/>
                  <a:pt x="25" y="0"/>
                </a:cubicBezTo>
                <a:cubicBezTo>
                  <a:pt x="25" y="0"/>
                  <a:pt x="25" y="0"/>
                  <a:pt x="25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AAA3125-6198-4B7D-906A-040AAB47590B}"/>
              </a:ext>
            </a:extLst>
          </p:cNvPr>
          <p:cNvGrpSpPr/>
          <p:nvPr/>
        </p:nvGrpSpPr>
        <p:grpSpPr>
          <a:xfrm>
            <a:off x="1440656" y="4996253"/>
            <a:ext cx="566738" cy="568325"/>
            <a:chOff x="3754438" y="4585091"/>
            <a:chExt cx="566738" cy="568325"/>
          </a:xfrm>
        </p:grpSpPr>
        <p:sp>
          <p:nvSpPr>
            <p:cNvPr id="190" name="Полилиния 56"/>
            <p:cNvSpPr>
              <a:spLocks/>
            </p:cNvSpPr>
            <p:nvPr/>
          </p:nvSpPr>
          <p:spPr bwMode="auto">
            <a:xfrm>
              <a:off x="3754438" y="4585091"/>
              <a:ext cx="566738" cy="568325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2"/>
                    <a:pt x="0" y="116"/>
                  </a:cubicBezTo>
                  <a:cubicBezTo>
                    <a:pt x="0" y="179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1" name="Овал 57"/>
            <p:cNvSpPr>
              <a:spLocks noChangeArrowheads="1"/>
            </p:cNvSpPr>
            <p:nvPr/>
          </p:nvSpPr>
          <p:spPr bwMode="auto">
            <a:xfrm>
              <a:off x="3810000" y="4639066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2" name="Полилиния 58"/>
            <p:cNvSpPr>
              <a:spLocks noEditPoints="1"/>
            </p:cNvSpPr>
            <p:nvPr/>
          </p:nvSpPr>
          <p:spPr bwMode="auto">
            <a:xfrm>
              <a:off x="3810000" y="4732728"/>
              <a:ext cx="44450" cy="222250"/>
            </a:xfrm>
            <a:custGeom>
              <a:avLst/>
              <a:gdLst>
                <a:gd name="T0" fmla="*/ 7 w 18"/>
                <a:gd name="T1" fmla="*/ 91 h 91"/>
                <a:gd name="T2" fmla="*/ 7 w 18"/>
                <a:gd name="T3" fmla="*/ 91 h 91"/>
                <a:gd name="T4" fmla="*/ 7 w 18"/>
                <a:gd name="T5" fmla="*/ 91 h 91"/>
                <a:gd name="T6" fmla="*/ 7 w 18"/>
                <a:gd name="T7" fmla="*/ 91 h 91"/>
                <a:gd name="T8" fmla="*/ 7 w 18"/>
                <a:gd name="T9" fmla="*/ 91 h 91"/>
                <a:gd name="T10" fmla="*/ 7 w 18"/>
                <a:gd name="T11" fmla="*/ 91 h 91"/>
                <a:gd name="T12" fmla="*/ 7 w 18"/>
                <a:gd name="T13" fmla="*/ 91 h 91"/>
                <a:gd name="T14" fmla="*/ 7 w 18"/>
                <a:gd name="T15" fmla="*/ 91 h 91"/>
                <a:gd name="T16" fmla="*/ 7 w 18"/>
                <a:gd name="T17" fmla="*/ 91 h 91"/>
                <a:gd name="T18" fmla="*/ 7 w 18"/>
                <a:gd name="T19" fmla="*/ 91 h 91"/>
                <a:gd name="T20" fmla="*/ 7 w 18"/>
                <a:gd name="T21" fmla="*/ 91 h 91"/>
                <a:gd name="T22" fmla="*/ 7 w 18"/>
                <a:gd name="T23" fmla="*/ 91 h 91"/>
                <a:gd name="T24" fmla="*/ 6 w 18"/>
                <a:gd name="T25" fmla="*/ 90 h 91"/>
                <a:gd name="T26" fmla="*/ 7 w 18"/>
                <a:gd name="T27" fmla="*/ 91 h 91"/>
                <a:gd name="T28" fmla="*/ 6 w 18"/>
                <a:gd name="T29" fmla="*/ 90 h 91"/>
                <a:gd name="T30" fmla="*/ 0 w 18"/>
                <a:gd name="T31" fmla="*/ 57 h 91"/>
                <a:gd name="T32" fmla="*/ 6 w 18"/>
                <a:gd name="T33" fmla="*/ 90 h 91"/>
                <a:gd name="T34" fmla="*/ 0 w 18"/>
                <a:gd name="T35" fmla="*/ 57 h 91"/>
                <a:gd name="T36" fmla="*/ 0 w 18"/>
                <a:gd name="T37" fmla="*/ 57 h 91"/>
                <a:gd name="T38" fmla="*/ 0 w 18"/>
                <a:gd name="T39" fmla="*/ 57 h 91"/>
                <a:gd name="T40" fmla="*/ 0 w 18"/>
                <a:gd name="T41" fmla="*/ 57 h 91"/>
                <a:gd name="T42" fmla="*/ 0 w 18"/>
                <a:gd name="T43" fmla="*/ 57 h 91"/>
                <a:gd name="T44" fmla="*/ 0 w 18"/>
                <a:gd name="T45" fmla="*/ 57 h 91"/>
                <a:gd name="T46" fmla="*/ 0 w 18"/>
                <a:gd name="T47" fmla="*/ 57 h 91"/>
                <a:gd name="T48" fmla="*/ 0 w 18"/>
                <a:gd name="T49" fmla="*/ 56 h 91"/>
                <a:gd name="T50" fmla="*/ 0 w 18"/>
                <a:gd name="T51" fmla="*/ 57 h 91"/>
                <a:gd name="T52" fmla="*/ 0 w 18"/>
                <a:gd name="T53" fmla="*/ 56 h 91"/>
                <a:gd name="T54" fmla="*/ 0 w 18"/>
                <a:gd name="T55" fmla="*/ 56 h 91"/>
                <a:gd name="T56" fmla="*/ 0 w 18"/>
                <a:gd name="T57" fmla="*/ 56 h 91"/>
                <a:gd name="T58" fmla="*/ 0 w 18"/>
                <a:gd name="T59" fmla="*/ 56 h 91"/>
                <a:gd name="T60" fmla="*/ 0 w 18"/>
                <a:gd name="T61" fmla="*/ 56 h 91"/>
                <a:gd name="T62" fmla="*/ 0 w 18"/>
                <a:gd name="T63" fmla="*/ 56 h 91"/>
                <a:gd name="T64" fmla="*/ 0 w 18"/>
                <a:gd name="T65" fmla="*/ 56 h 91"/>
                <a:gd name="T66" fmla="*/ 0 w 18"/>
                <a:gd name="T67" fmla="*/ 56 h 91"/>
                <a:gd name="T68" fmla="*/ 0 w 18"/>
                <a:gd name="T69" fmla="*/ 56 h 91"/>
                <a:gd name="T70" fmla="*/ 0 w 18"/>
                <a:gd name="T71" fmla="*/ 56 h 91"/>
                <a:gd name="T72" fmla="*/ 0 w 18"/>
                <a:gd name="T73" fmla="*/ 55 h 91"/>
                <a:gd name="T74" fmla="*/ 0 w 18"/>
                <a:gd name="T75" fmla="*/ 56 h 91"/>
                <a:gd name="T76" fmla="*/ 0 w 18"/>
                <a:gd name="T77" fmla="*/ 56 h 91"/>
                <a:gd name="T78" fmla="*/ 0 w 18"/>
                <a:gd name="T79" fmla="*/ 55 h 91"/>
                <a:gd name="T80" fmla="*/ 18 w 18"/>
                <a:gd name="T81" fmla="*/ 0 h 91"/>
                <a:gd name="T82" fmla="*/ 0 w 18"/>
                <a:gd name="T83" fmla="*/ 55 h 91"/>
                <a:gd name="T84" fmla="*/ 18 w 18"/>
                <a:gd name="T85" fmla="*/ 0 h 91"/>
                <a:gd name="T86" fmla="*/ 18 w 18"/>
                <a:gd name="T87" fmla="*/ 0 h 91"/>
                <a:gd name="T88" fmla="*/ 18 w 18"/>
                <a:gd name="T89" fmla="*/ 0 h 91"/>
                <a:gd name="T90" fmla="*/ 18 w 18"/>
                <a:gd name="T91" fmla="*/ 0 h 91"/>
                <a:gd name="T92" fmla="*/ 18 w 18"/>
                <a:gd name="T93" fmla="*/ 0 h 91"/>
                <a:gd name="T94" fmla="*/ 18 w 18"/>
                <a:gd name="T95" fmla="*/ 0 h 91"/>
                <a:gd name="T96" fmla="*/ 18 w 18"/>
                <a:gd name="T9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" h="91"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6" y="90"/>
                  </a:moveTo>
                  <a:cubicBezTo>
                    <a:pt x="6" y="90"/>
                    <a:pt x="6" y="90"/>
                    <a:pt x="7" y="91"/>
                  </a:cubicBezTo>
                  <a:cubicBezTo>
                    <a:pt x="6" y="90"/>
                    <a:pt x="6" y="90"/>
                    <a:pt x="6" y="90"/>
                  </a:cubicBezTo>
                  <a:moveTo>
                    <a:pt x="0" y="57"/>
                  </a:moveTo>
                  <a:cubicBezTo>
                    <a:pt x="0" y="69"/>
                    <a:pt x="2" y="80"/>
                    <a:pt x="6" y="90"/>
                  </a:cubicBezTo>
                  <a:cubicBezTo>
                    <a:pt x="2" y="80"/>
                    <a:pt x="0" y="69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6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5"/>
                  </a:moveTo>
                  <a:cubicBezTo>
                    <a:pt x="0" y="55"/>
                    <a:pt x="0" y="55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5"/>
                    <a:pt x="0" y="55"/>
                    <a:pt x="0" y="55"/>
                  </a:cubicBezTo>
                  <a:moveTo>
                    <a:pt x="18" y="0"/>
                  </a:moveTo>
                  <a:cubicBezTo>
                    <a:pt x="7" y="15"/>
                    <a:pt x="0" y="35"/>
                    <a:pt x="0" y="55"/>
                  </a:cubicBezTo>
                  <a:cubicBezTo>
                    <a:pt x="0" y="35"/>
                    <a:pt x="7" y="15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3" name="Полилиния 59"/>
            <p:cNvSpPr>
              <a:spLocks/>
            </p:cNvSpPr>
            <p:nvPr/>
          </p:nvSpPr>
          <p:spPr bwMode="auto">
            <a:xfrm>
              <a:off x="3810000" y="4666053"/>
              <a:ext cx="190500" cy="428625"/>
            </a:xfrm>
            <a:custGeom>
              <a:avLst/>
              <a:gdLst>
                <a:gd name="T0" fmla="*/ 49 w 78"/>
                <a:gd name="T1" fmla="*/ 0 h 175"/>
                <a:gd name="T2" fmla="*/ 18 w 78"/>
                <a:gd name="T3" fmla="*/ 27 h 175"/>
                <a:gd name="T4" fmla="*/ 18 w 78"/>
                <a:gd name="T5" fmla="*/ 27 h 175"/>
                <a:gd name="T6" fmla="*/ 18 w 78"/>
                <a:gd name="T7" fmla="*/ 27 h 175"/>
                <a:gd name="T8" fmla="*/ 18 w 78"/>
                <a:gd name="T9" fmla="*/ 27 h 175"/>
                <a:gd name="T10" fmla="*/ 18 w 78"/>
                <a:gd name="T11" fmla="*/ 27 h 175"/>
                <a:gd name="T12" fmla="*/ 0 w 78"/>
                <a:gd name="T13" fmla="*/ 82 h 175"/>
                <a:gd name="T14" fmla="*/ 0 w 78"/>
                <a:gd name="T15" fmla="*/ 82 h 175"/>
                <a:gd name="T16" fmla="*/ 0 w 78"/>
                <a:gd name="T17" fmla="*/ 83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3 h 175"/>
                <a:gd name="T26" fmla="*/ 0 w 78"/>
                <a:gd name="T27" fmla="*/ 83 h 175"/>
                <a:gd name="T28" fmla="*/ 0 w 78"/>
                <a:gd name="T29" fmla="*/ 83 h 175"/>
                <a:gd name="T30" fmla="*/ 0 w 78"/>
                <a:gd name="T31" fmla="*/ 83 h 175"/>
                <a:gd name="T32" fmla="*/ 0 w 78"/>
                <a:gd name="T33" fmla="*/ 84 h 175"/>
                <a:gd name="T34" fmla="*/ 0 w 78"/>
                <a:gd name="T35" fmla="*/ 84 h 175"/>
                <a:gd name="T36" fmla="*/ 0 w 78"/>
                <a:gd name="T37" fmla="*/ 84 h 175"/>
                <a:gd name="T38" fmla="*/ 0 w 78"/>
                <a:gd name="T39" fmla="*/ 84 h 175"/>
                <a:gd name="T40" fmla="*/ 0 w 78"/>
                <a:gd name="T41" fmla="*/ 84 h 175"/>
                <a:gd name="T42" fmla="*/ 0 w 78"/>
                <a:gd name="T43" fmla="*/ 84 h 175"/>
                <a:gd name="T44" fmla="*/ 6 w 78"/>
                <a:gd name="T45" fmla="*/ 117 h 175"/>
                <a:gd name="T46" fmla="*/ 6 w 78"/>
                <a:gd name="T47" fmla="*/ 117 h 175"/>
                <a:gd name="T48" fmla="*/ 7 w 78"/>
                <a:gd name="T49" fmla="*/ 118 h 175"/>
                <a:gd name="T50" fmla="*/ 7 w 78"/>
                <a:gd name="T51" fmla="*/ 118 h 175"/>
                <a:gd name="T52" fmla="*/ 7 w 78"/>
                <a:gd name="T53" fmla="*/ 118 h 175"/>
                <a:gd name="T54" fmla="*/ 7 w 78"/>
                <a:gd name="T55" fmla="*/ 118 h 175"/>
                <a:gd name="T56" fmla="*/ 7 w 78"/>
                <a:gd name="T57" fmla="*/ 118 h 175"/>
                <a:gd name="T58" fmla="*/ 7 w 78"/>
                <a:gd name="T59" fmla="*/ 118 h 175"/>
                <a:gd name="T60" fmla="*/ 7 w 78"/>
                <a:gd name="T61" fmla="*/ 118 h 175"/>
                <a:gd name="T62" fmla="*/ 7 w 78"/>
                <a:gd name="T63" fmla="*/ 118 h 175"/>
                <a:gd name="T64" fmla="*/ 7 w 78"/>
                <a:gd name="T65" fmla="*/ 118 h 175"/>
                <a:gd name="T66" fmla="*/ 78 w 78"/>
                <a:gd name="T67" fmla="*/ 175 h 175"/>
                <a:gd name="T68" fmla="*/ 46 w 78"/>
                <a:gd name="T69" fmla="*/ 153 h 175"/>
                <a:gd name="T70" fmla="*/ 19 w 78"/>
                <a:gd name="T71" fmla="*/ 106 h 175"/>
                <a:gd name="T72" fmla="*/ 15 w 78"/>
                <a:gd name="T73" fmla="*/ 78 h 175"/>
                <a:gd name="T74" fmla="*/ 15 w 78"/>
                <a:gd name="T75" fmla="*/ 77 h 175"/>
                <a:gd name="T76" fmla="*/ 30 w 78"/>
                <a:gd name="T77" fmla="*/ 24 h 175"/>
                <a:gd name="T78" fmla="*/ 46 w 78"/>
                <a:gd name="T79" fmla="*/ 3 h 175"/>
                <a:gd name="T80" fmla="*/ 49 w 78"/>
                <a:gd name="T8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37" y="7"/>
                    <a:pt x="27" y="16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7" y="42"/>
                    <a:pt x="0" y="6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6"/>
                    <a:pt x="2" y="10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19" y="148"/>
                    <a:pt x="46" y="170"/>
                    <a:pt x="78" y="175"/>
                  </a:cubicBezTo>
                  <a:cubicBezTo>
                    <a:pt x="66" y="170"/>
                    <a:pt x="55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1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4" name="Прямоугольник 60"/>
            <p:cNvSpPr>
              <a:spLocks noChangeArrowheads="1"/>
            </p:cNvSpPr>
            <p:nvPr/>
          </p:nvSpPr>
          <p:spPr bwMode="auto">
            <a:xfrm>
              <a:off x="3967163" y="4769241"/>
              <a:ext cx="139700" cy="18573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5" name="Прямоугольник 61"/>
            <p:cNvSpPr>
              <a:spLocks noChangeArrowheads="1"/>
            </p:cNvSpPr>
            <p:nvPr/>
          </p:nvSpPr>
          <p:spPr bwMode="auto">
            <a:xfrm>
              <a:off x="3963411" y="4689350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6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98" name="Полилиния 64"/>
          <p:cNvSpPr>
            <a:spLocks noEditPoints="1"/>
          </p:cNvSpPr>
          <p:nvPr/>
        </p:nvSpPr>
        <p:spPr bwMode="auto">
          <a:xfrm>
            <a:off x="3281363" y="5326453"/>
            <a:ext cx="17463" cy="168275"/>
          </a:xfrm>
          <a:custGeom>
            <a:avLst/>
            <a:gdLst>
              <a:gd name="T0" fmla="*/ 7 w 7"/>
              <a:gd name="T1" fmla="*/ 69 h 69"/>
              <a:gd name="T2" fmla="*/ 7 w 7"/>
              <a:gd name="T3" fmla="*/ 69 h 69"/>
              <a:gd name="T4" fmla="*/ 7 w 7"/>
              <a:gd name="T5" fmla="*/ 69 h 69"/>
              <a:gd name="T6" fmla="*/ 7 w 7"/>
              <a:gd name="T7" fmla="*/ 68 h 69"/>
              <a:gd name="T8" fmla="*/ 6 w 7"/>
              <a:gd name="T9" fmla="*/ 67 h 69"/>
              <a:gd name="T10" fmla="*/ 6 w 7"/>
              <a:gd name="T11" fmla="*/ 66 h 69"/>
              <a:gd name="T12" fmla="*/ 6 w 7"/>
              <a:gd name="T13" fmla="*/ 66 h 69"/>
              <a:gd name="T14" fmla="*/ 6 w 7"/>
              <a:gd name="T15" fmla="*/ 66 h 69"/>
              <a:gd name="T16" fmla="*/ 6 w 7"/>
              <a:gd name="T17" fmla="*/ 66 h 69"/>
              <a:gd name="T18" fmla="*/ 5 w 7"/>
              <a:gd name="T19" fmla="*/ 65 h 69"/>
              <a:gd name="T20" fmla="*/ 5 w 7"/>
              <a:gd name="T21" fmla="*/ 65 h 69"/>
              <a:gd name="T22" fmla="*/ 5 w 7"/>
              <a:gd name="T23" fmla="*/ 65 h 69"/>
              <a:gd name="T24" fmla="*/ 5 w 7"/>
              <a:gd name="T25" fmla="*/ 64 h 69"/>
              <a:gd name="T26" fmla="*/ 5 w 7"/>
              <a:gd name="T27" fmla="*/ 64 h 69"/>
              <a:gd name="T28" fmla="*/ 5 w 7"/>
              <a:gd name="T29" fmla="*/ 63 h 69"/>
              <a:gd name="T30" fmla="*/ 5 w 7"/>
              <a:gd name="T31" fmla="*/ 63 h 69"/>
              <a:gd name="T32" fmla="*/ 5 w 7"/>
              <a:gd name="T33" fmla="*/ 63 h 69"/>
              <a:gd name="T34" fmla="*/ 5 w 7"/>
              <a:gd name="T35" fmla="*/ 62 h 69"/>
              <a:gd name="T36" fmla="*/ 4 w 7"/>
              <a:gd name="T37" fmla="*/ 62 h 69"/>
              <a:gd name="T38" fmla="*/ 4 w 7"/>
              <a:gd name="T39" fmla="*/ 62 h 69"/>
              <a:gd name="T40" fmla="*/ 4 w 7"/>
              <a:gd name="T41" fmla="*/ 61 h 69"/>
              <a:gd name="T42" fmla="*/ 4 w 7"/>
              <a:gd name="T43" fmla="*/ 60 h 69"/>
              <a:gd name="T44" fmla="*/ 4 w 7"/>
              <a:gd name="T45" fmla="*/ 60 h 69"/>
              <a:gd name="T46" fmla="*/ 4 w 7"/>
              <a:gd name="T47" fmla="*/ 60 h 69"/>
              <a:gd name="T48" fmla="*/ 4 w 7"/>
              <a:gd name="T49" fmla="*/ 60 h 69"/>
              <a:gd name="T50" fmla="*/ 4 w 7"/>
              <a:gd name="T51" fmla="*/ 59 h 69"/>
              <a:gd name="T52" fmla="*/ 4 w 7"/>
              <a:gd name="T53" fmla="*/ 59 h 69"/>
              <a:gd name="T54" fmla="*/ 3 w 7"/>
              <a:gd name="T55" fmla="*/ 59 h 69"/>
              <a:gd name="T56" fmla="*/ 3 w 7"/>
              <a:gd name="T57" fmla="*/ 57 h 69"/>
              <a:gd name="T58" fmla="*/ 3 w 7"/>
              <a:gd name="T59" fmla="*/ 57 h 69"/>
              <a:gd name="T60" fmla="*/ 3 w 7"/>
              <a:gd name="T61" fmla="*/ 56 h 69"/>
              <a:gd name="T62" fmla="*/ 3 w 7"/>
              <a:gd name="T63" fmla="*/ 56 h 69"/>
              <a:gd name="T64" fmla="*/ 3 w 7"/>
              <a:gd name="T65" fmla="*/ 56 h 69"/>
              <a:gd name="T66" fmla="*/ 0 w 7"/>
              <a:gd name="T67" fmla="*/ 40 h 69"/>
              <a:gd name="T68" fmla="*/ 0 w 7"/>
              <a:gd name="T69" fmla="*/ 40 h 69"/>
              <a:gd name="T70" fmla="*/ 0 w 7"/>
              <a:gd name="T71" fmla="*/ 40 h 69"/>
              <a:gd name="T72" fmla="*/ 0 w 7"/>
              <a:gd name="T73" fmla="*/ 40 h 69"/>
              <a:gd name="T74" fmla="*/ 0 w 7"/>
              <a:gd name="T75" fmla="*/ 39 h 69"/>
              <a:gd name="T76" fmla="*/ 0 w 7"/>
              <a:gd name="T77" fmla="*/ 39 h 69"/>
              <a:gd name="T78" fmla="*/ 0 w 7"/>
              <a:gd name="T79" fmla="*/ 39 h 69"/>
              <a:gd name="T80" fmla="*/ 0 w 7"/>
              <a:gd name="T81" fmla="*/ 38 h 69"/>
              <a:gd name="T82" fmla="*/ 0 w 7"/>
              <a:gd name="T83" fmla="*/ 38 h 69"/>
              <a:gd name="T84" fmla="*/ 0 w 7"/>
              <a:gd name="T85" fmla="*/ 38 h 69"/>
              <a:gd name="T86" fmla="*/ 7 w 7"/>
              <a:gd name="T87" fmla="*/ 0 h 69"/>
              <a:gd name="T88" fmla="*/ 7 w 7"/>
              <a:gd name="T89" fmla="*/ 0 h 69"/>
              <a:gd name="T90" fmla="*/ 7 w 7"/>
              <a:gd name="T91" fmla="*/ 0 h 69"/>
              <a:gd name="T92" fmla="*/ 7 w 7"/>
              <a:gd name="T93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" h="69"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8"/>
                </a:moveTo>
                <a:cubicBezTo>
                  <a:pt x="7" y="68"/>
                  <a:pt x="7" y="68"/>
                  <a:pt x="7" y="68"/>
                </a:cubicBezTo>
                <a:cubicBezTo>
                  <a:pt x="7" y="68"/>
                  <a:pt x="7" y="68"/>
                  <a:pt x="7" y="68"/>
                </a:cubicBezTo>
                <a:moveTo>
                  <a:pt x="6" y="67"/>
                </a:move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5" y="65"/>
                </a:moveTo>
                <a:cubicBezTo>
                  <a:pt x="5" y="65"/>
                  <a:pt x="6" y="65"/>
                  <a:pt x="6" y="66"/>
                </a:cubicBezTo>
                <a:cubicBezTo>
                  <a:pt x="6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2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1"/>
                </a:moveTo>
                <a:cubicBezTo>
                  <a:pt x="4" y="61"/>
                  <a:pt x="4" y="61"/>
                  <a:pt x="4" y="61"/>
                </a:cubicBezTo>
                <a:cubicBezTo>
                  <a:pt x="4" y="61"/>
                  <a:pt x="4" y="61"/>
                  <a:pt x="4" y="61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3" y="59"/>
                </a:moveTo>
                <a:cubicBezTo>
                  <a:pt x="3" y="59"/>
                  <a:pt x="3" y="59"/>
                  <a:pt x="3" y="59"/>
                </a:cubicBezTo>
                <a:cubicBezTo>
                  <a:pt x="3" y="59"/>
                  <a:pt x="3" y="59"/>
                  <a:pt x="3" y="59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6"/>
                </a:moveTo>
                <a:cubicBezTo>
                  <a:pt x="3" y="56"/>
                  <a:pt x="3" y="57"/>
                  <a:pt x="3" y="57"/>
                </a:cubicBezTo>
                <a:cubicBezTo>
                  <a:pt x="3" y="57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8"/>
                </a:moveTo>
                <a:cubicBezTo>
                  <a:pt x="0" y="38"/>
                  <a:pt x="0" y="39"/>
                  <a:pt x="0" y="39"/>
                </a:cubicBezTo>
                <a:cubicBezTo>
                  <a:pt x="0" y="39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7" y="0"/>
                </a:moveTo>
                <a:cubicBezTo>
                  <a:pt x="2" y="12"/>
                  <a:pt x="0" y="24"/>
                  <a:pt x="0" y="38"/>
                </a:cubicBezTo>
                <a:cubicBezTo>
                  <a:pt x="0" y="24"/>
                  <a:pt x="2" y="12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04" name="Полилиния 70"/>
          <p:cNvSpPr>
            <a:spLocks noEditPoints="1"/>
          </p:cNvSpPr>
          <p:nvPr/>
        </p:nvSpPr>
        <p:spPr bwMode="auto">
          <a:xfrm>
            <a:off x="1763713" y="2859478"/>
            <a:ext cx="1588" cy="55563"/>
          </a:xfrm>
          <a:custGeom>
            <a:avLst/>
            <a:gdLst>
              <a:gd name="T0" fmla="*/ 1 w 1"/>
              <a:gd name="T1" fmla="*/ 23 h 23"/>
              <a:gd name="T2" fmla="*/ 1 w 1"/>
              <a:gd name="T3" fmla="*/ 22 h 23"/>
              <a:gd name="T4" fmla="*/ 1 w 1"/>
              <a:gd name="T5" fmla="*/ 22 h 23"/>
              <a:gd name="T6" fmla="*/ 1 w 1"/>
              <a:gd name="T7" fmla="*/ 21 h 23"/>
              <a:gd name="T8" fmla="*/ 1 w 1"/>
              <a:gd name="T9" fmla="*/ 20 h 23"/>
              <a:gd name="T10" fmla="*/ 1 w 1"/>
              <a:gd name="T11" fmla="*/ 20 h 23"/>
              <a:gd name="T12" fmla="*/ 0 w 1"/>
              <a:gd name="T13" fmla="*/ 20 h 23"/>
              <a:gd name="T14" fmla="*/ 0 w 1"/>
              <a:gd name="T15" fmla="*/ 19 h 23"/>
              <a:gd name="T16" fmla="*/ 0 w 1"/>
              <a:gd name="T17" fmla="*/ 19 h 23"/>
              <a:gd name="T18" fmla="*/ 0 w 1"/>
              <a:gd name="T19" fmla="*/ 18 h 23"/>
              <a:gd name="T20" fmla="*/ 0 w 1"/>
              <a:gd name="T21" fmla="*/ 18 h 23"/>
              <a:gd name="T22" fmla="*/ 0 w 1"/>
              <a:gd name="T23" fmla="*/ 18 h 23"/>
              <a:gd name="T24" fmla="*/ 0 w 1"/>
              <a:gd name="T25" fmla="*/ 17 h 23"/>
              <a:gd name="T26" fmla="*/ 0 w 1"/>
              <a:gd name="T27" fmla="*/ 17 h 23"/>
              <a:gd name="T28" fmla="*/ 0 w 1"/>
              <a:gd name="T29" fmla="*/ 17 h 23"/>
              <a:gd name="T30" fmla="*/ 0 w 1"/>
              <a:gd name="T31" fmla="*/ 16 h 23"/>
              <a:gd name="T32" fmla="*/ 0 w 1"/>
              <a:gd name="T33" fmla="*/ 16 h 23"/>
              <a:gd name="T34" fmla="*/ 0 w 1"/>
              <a:gd name="T35" fmla="*/ 15 h 23"/>
              <a:gd name="T36" fmla="*/ 0 w 1"/>
              <a:gd name="T37" fmla="*/ 15 h 23"/>
              <a:gd name="T38" fmla="*/ 0 w 1"/>
              <a:gd name="T39" fmla="*/ 15 h 23"/>
              <a:gd name="T40" fmla="*/ 0 w 1"/>
              <a:gd name="T41" fmla="*/ 14 h 23"/>
              <a:gd name="T42" fmla="*/ 0 w 1"/>
              <a:gd name="T43" fmla="*/ 14 h 23"/>
              <a:gd name="T44" fmla="*/ 0 w 1"/>
              <a:gd name="T45" fmla="*/ 13 h 23"/>
              <a:gd name="T46" fmla="*/ 0 w 1"/>
              <a:gd name="T47" fmla="*/ 13 h 23"/>
              <a:gd name="T48" fmla="*/ 0 w 1"/>
              <a:gd name="T49" fmla="*/ 12 h 23"/>
              <a:gd name="T50" fmla="*/ 0 w 1"/>
              <a:gd name="T51" fmla="*/ 12 h 23"/>
              <a:gd name="T52" fmla="*/ 0 w 1"/>
              <a:gd name="T53" fmla="*/ 12 h 23"/>
              <a:gd name="T54" fmla="*/ 0 w 1"/>
              <a:gd name="T55" fmla="*/ 11 h 23"/>
              <a:gd name="T56" fmla="*/ 0 w 1"/>
              <a:gd name="T57" fmla="*/ 11 h 23"/>
              <a:gd name="T58" fmla="*/ 0 w 1"/>
              <a:gd name="T59" fmla="*/ 11 h 23"/>
              <a:gd name="T60" fmla="*/ 0 w 1"/>
              <a:gd name="T61" fmla="*/ 10 h 23"/>
              <a:gd name="T62" fmla="*/ 0 w 1"/>
              <a:gd name="T63" fmla="*/ 10 h 23"/>
              <a:gd name="T64" fmla="*/ 0 w 1"/>
              <a:gd name="T65" fmla="*/ 9 h 23"/>
              <a:gd name="T66" fmla="*/ 0 w 1"/>
              <a:gd name="T67" fmla="*/ 9 h 23"/>
              <a:gd name="T68" fmla="*/ 0 w 1"/>
              <a:gd name="T69" fmla="*/ 9 h 23"/>
              <a:gd name="T70" fmla="*/ 0 w 1"/>
              <a:gd name="T71" fmla="*/ 8 h 23"/>
              <a:gd name="T72" fmla="*/ 0 w 1"/>
              <a:gd name="T73" fmla="*/ 8 h 23"/>
              <a:gd name="T74" fmla="*/ 0 w 1"/>
              <a:gd name="T75" fmla="*/ 8 h 23"/>
              <a:gd name="T76" fmla="*/ 0 w 1"/>
              <a:gd name="T77" fmla="*/ 7 h 23"/>
              <a:gd name="T78" fmla="*/ 0 w 1"/>
              <a:gd name="T79" fmla="*/ 6 h 23"/>
              <a:gd name="T80" fmla="*/ 0 w 1"/>
              <a:gd name="T81" fmla="*/ 6 h 23"/>
              <a:gd name="T82" fmla="*/ 0 w 1"/>
              <a:gd name="T83" fmla="*/ 6 h 23"/>
              <a:gd name="T84" fmla="*/ 0 w 1"/>
              <a:gd name="T85" fmla="*/ 5 h 23"/>
              <a:gd name="T86" fmla="*/ 0 w 1"/>
              <a:gd name="T87" fmla="*/ 5 h 23"/>
              <a:gd name="T88" fmla="*/ 0 w 1"/>
              <a:gd name="T89" fmla="*/ 5 h 23"/>
              <a:gd name="T90" fmla="*/ 0 w 1"/>
              <a:gd name="T91" fmla="*/ 4 h 23"/>
              <a:gd name="T92" fmla="*/ 0 w 1"/>
              <a:gd name="T93" fmla="*/ 4 h 23"/>
              <a:gd name="T94" fmla="*/ 0 w 1"/>
              <a:gd name="T95" fmla="*/ 3 h 23"/>
              <a:gd name="T96" fmla="*/ 0 w 1"/>
              <a:gd name="T97" fmla="*/ 3 h 23"/>
              <a:gd name="T98" fmla="*/ 0 w 1"/>
              <a:gd name="T99" fmla="*/ 3 h 23"/>
              <a:gd name="T100" fmla="*/ 0 w 1"/>
              <a:gd name="T101" fmla="*/ 2 h 23"/>
              <a:gd name="T102" fmla="*/ 0 w 1"/>
              <a:gd name="T103" fmla="*/ 1 h 23"/>
              <a:gd name="T104" fmla="*/ 0 w 1"/>
              <a:gd name="T105" fmla="*/ 1 h 23"/>
              <a:gd name="T106" fmla="*/ 0 w 1"/>
              <a:gd name="T107" fmla="*/ 1 h 23"/>
              <a:gd name="T108" fmla="*/ 0 w 1"/>
              <a:gd name="T109" fmla="*/ 0 h 23"/>
              <a:gd name="T110" fmla="*/ 0 w 1"/>
              <a:gd name="T111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" h="23"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8"/>
                  <a:pt x="0" y="18"/>
                </a:cubicBezTo>
                <a:cubicBezTo>
                  <a:pt x="0" y="18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5"/>
                </a:moveTo>
                <a:cubicBezTo>
                  <a:pt x="0" y="15"/>
                  <a:pt x="0" y="15"/>
                  <a:pt x="0" y="16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4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2"/>
                </a:moveTo>
                <a:cubicBezTo>
                  <a:pt x="0" y="12"/>
                  <a:pt x="0" y="13"/>
                  <a:pt x="0" y="13"/>
                </a:cubicBezTo>
                <a:cubicBezTo>
                  <a:pt x="0" y="13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1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0"/>
                  <a:pt x="0" y="10"/>
                  <a:pt x="0" y="11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10"/>
                  <a:pt x="0" y="10"/>
                </a:cubicBezTo>
                <a:cubicBezTo>
                  <a:pt x="0" y="10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7"/>
                  <a:pt x="0" y="7"/>
                  <a:pt x="0" y="8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7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4"/>
                  <a:pt x="0" y="4"/>
                </a:cubicBezTo>
                <a:cubicBezTo>
                  <a:pt x="0" y="4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12" name="Полилиния 78"/>
          <p:cNvSpPr>
            <a:spLocks noEditPoints="1"/>
          </p:cNvSpPr>
          <p:nvPr/>
        </p:nvSpPr>
        <p:spPr bwMode="auto">
          <a:xfrm>
            <a:off x="1012825" y="4132653"/>
            <a:ext cx="44450" cy="134938"/>
          </a:xfrm>
          <a:custGeom>
            <a:avLst/>
            <a:gdLst>
              <a:gd name="T0" fmla="*/ 18 w 18"/>
              <a:gd name="T1" fmla="*/ 55 h 55"/>
              <a:gd name="T2" fmla="*/ 18 w 18"/>
              <a:gd name="T3" fmla="*/ 55 h 55"/>
              <a:gd name="T4" fmla="*/ 18 w 18"/>
              <a:gd name="T5" fmla="*/ 55 h 55"/>
              <a:gd name="T6" fmla="*/ 18 w 18"/>
              <a:gd name="T7" fmla="*/ 55 h 55"/>
              <a:gd name="T8" fmla="*/ 18 w 18"/>
              <a:gd name="T9" fmla="*/ 55 h 55"/>
              <a:gd name="T10" fmla="*/ 18 w 18"/>
              <a:gd name="T11" fmla="*/ 55 h 55"/>
              <a:gd name="T12" fmla="*/ 17 w 18"/>
              <a:gd name="T13" fmla="*/ 55 h 55"/>
              <a:gd name="T14" fmla="*/ 18 w 18"/>
              <a:gd name="T15" fmla="*/ 55 h 55"/>
              <a:gd name="T16" fmla="*/ 17 w 18"/>
              <a:gd name="T17" fmla="*/ 55 h 55"/>
              <a:gd name="T18" fmla="*/ 0 w 18"/>
              <a:gd name="T19" fmla="*/ 1 h 55"/>
              <a:gd name="T20" fmla="*/ 17 w 18"/>
              <a:gd name="T21" fmla="*/ 55 h 55"/>
              <a:gd name="T22" fmla="*/ 0 w 18"/>
              <a:gd name="T23" fmla="*/ 1 h 55"/>
              <a:gd name="T24" fmla="*/ 0 w 18"/>
              <a:gd name="T25" fmla="*/ 1 h 55"/>
              <a:gd name="T26" fmla="*/ 0 w 18"/>
              <a:gd name="T27" fmla="*/ 1 h 55"/>
              <a:gd name="T28" fmla="*/ 0 w 18"/>
              <a:gd name="T29" fmla="*/ 1 h 55"/>
              <a:gd name="T30" fmla="*/ 0 w 18"/>
              <a:gd name="T31" fmla="*/ 1 h 55"/>
              <a:gd name="T32" fmla="*/ 0 w 18"/>
              <a:gd name="T33" fmla="*/ 1 h 55"/>
              <a:gd name="T34" fmla="*/ 0 w 18"/>
              <a:gd name="T35" fmla="*/ 1 h 55"/>
              <a:gd name="T36" fmla="*/ 0 w 18"/>
              <a:gd name="T37" fmla="*/ 0 h 55"/>
              <a:gd name="T38" fmla="*/ 0 w 18"/>
              <a:gd name="T39" fmla="*/ 1 h 55"/>
              <a:gd name="T40" fmla="*/ 0 w 18"/>
              <a:gd name="T41" fmla="*/ 1 h 55"/>
              <a:gd name="T42" fmla="*/ 0 w 18"/>
              <a:gd name="T43" fmla="*/ 0 h 55"/>
              <a:gd name="T44" fmla="*/ 0 w 18"/>
              <a:gd name="T45" fmla="*/ 0 h 55"/>
              <a:gd name="T46" fmla="*/ 0 w 18"/>
              <a:gd name="T47" fmla="*/ 0 h 55"/>
              <a:gd name="T48" fmla="*/ 0 w 18"/>
              <a:gd name="T49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" h="55"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7" y="55"/>
                </a:moveTo>
                <a:cubicBezTo>
                  <a:pt x="17" y="55"/>
                  <a:pt x="18" y="55"/>
                  <a:pt x="18" y="55"/>
                </a:cubicBezTo>
                <a:cubicBezTo>
                  <a:pt x="18" y="55"/>
                  <a:pt x="17" y="55"/>
                  <a:pt x="17" y="55"/>
                </a:cubicBezTo>
                <a:moveTo>
                  <a:pt x="0" y="1"/>
                </a:moveTo>
                <a:cubicBezTo>
                  <a:pt x="0" y="21"/>
                  <a:pt x="7" y="40"/>
                  <a:pt x="17" y="55"/>
                </a:cubicBezTo>
                <a:cubicBezTo>
                  <a:pt x="7" y="40"/>
                  <a:pt x="0" y="2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20" name="Полилиния 86"/>
          <p:cNvSpPr>
            <a:spLocks noEditPoints="1"/>
          </p:cNvSpPr>
          <p:nvPr/>
        </p:nvSpPr>
        <p:spPr bwMode="auto">
          <a:xfrm>
            <a:off x="1724025" y="5348678"/>
            <a:ext cx="9525" cy="117475"/>
          </a:xfrm>
          <a:custGeom>
            <a:avLst/>
            <a:gdLst>
              <a:gd name="T0" fmla="*/ 3 w 4"/>
              <a:gd name="T1" fmla="*/ 47 h 48"/>
              <a:gd name="T2" fmla="*/ 3 w 4"/>
              <a:gd name="T3" fmla="*/ 47 h 48"/>
              <a:gd name="T4" fmla="*/ 2 w 4"/>
              <a:gd name="T5" fmla="*/ 47 h 48"/>
              <a:gd name="T6" fmla="*/ 2 w 4"/>
              <a:gd name="T7" fmla="*/ 46 h 48"/>
              <a:gd name="T8" fmla="*/ 2 w 4"/>
              <a:gd name="T9" fmla="*/ 46 h 48"/>
              <a:gd name="T10" fmla="*/ 0 w 4"/>
              <a:gd name="T11" fmla="*/ 23 h 48"/>
              <a:gd name="T12" fmla="*/ 0 w 4"/>
              <a:gd name="T13" fmla="*/ 22 h 48"/>
              <a:gd name="T14" fmla="*/ 0 w 4"/>
              <a:gd name="T15" fmla="*/ 22 h 48"/>
              <a:gd name="T16" fmla="*/ 0 w 4"/>
              <a:gd name="T17" fmla="*/ 22 h 48"/>
              <a:gd name="T18" fmla="*/ 0 w 4"/>
              <a:gd name="T19" fmla="*/ 22 h 48"/>
              <a:gd name="T20" fmla="*/ 0 w 4"/>
              <a:gd name="T21" fmla="*/ 21 h 48"/>
              <a:gd name="T22" fmla="*/ 0 w 4"/>
              <a:gd name="T23" fmla="*/ 20 h 48"/>
              <a:gd name="T24" fmla="*/ 0 w 4"/>
              <a:gd name="T25" fmla="*/ 20 h 48"/>
              <a:gd name="T26" fmla="*/ 0 w 4"/>
              <a:gd name="T27" fmla="*/ 20 h 48"/>
              <a:gd name="T28" fmla="*/ 0 w 4"/>
              <a:gd name="T29" fmla="*/ 19 h 48"/>
              <a:gd name="T30" fmla="*/ 0 w 4"/>
              <a:gd name="T31" fmla="*/ 19 h 48"/>
              <a:gd name="T32" fmla="*/ 0 w 4"/>
              <a:gd name="T33" fmla="*/ 19 h 48"/>
              <a:gd name="T34" fmla="*/ 0 w 4"/>
              <a:gd name="T35" fmla="*/ 18 h 48"/>
              <a:gd name="T36" fmla="*/ 0 w 4"/>
              <a:gd name="T37" fmla="*/ 18 h 48"/>
              <a:gd name="T38" fmla="*/ 0 w 4"/>
              <a:gd name="T39" fmla="*/ 18 h 48"/>
              <a:gd name="T40" fmla="*/ 1 w 4"/>
              <a:gd name="T41" fmla="*/ 17 h 48"/>
              <a:gd name="T42" fmla="*/ 1 w 4"/>
              <a:gd name="T43" fmla="*/ 17 h 48"/>
              <a:gd name="T44" fmla="*/ 1 w 4"/>
              <a:gd name="T45" fmla="*/ 16 h 48"/>
              <a:gd name="T46" fmla="*/ 1 w 4"/>
              <a:gd name="T47" fmla="*/ 15 h 48"/>
              <a:gd name="T48" fmla="*/ 1 w 4"/>
              <a:gd name="T49" fmla="*/ 15 h 48"/>
              <a:gd name="T50" fmla="*/ 1 w 4"/>
              <a:gd name="T51" fmla="*/ 15 h 48"/>
              <a:gd name="T52" fmla="*/ 1 w 4"/>
              <a:gd name="T53" fmla="*/ 14 h 48"/>
              <a:gd name="T54" fmla="*/ 1 w 4"/>
              <a:gd name="T55" fmla="*/ 14 h 48"/>
              <a:gd name="T56" fmla="*/ 1 w 4"/>
              <a:gd name="T57" fmla="*/ 14 h 48"/>
              <a:gd name="T58" fmla="*/ 1 w 4"/>
              <a:gd name="T59" fmla="*/ 13 h 48"/>
              <a:gd name="T60" fmla="*/ 1 w 4"/>
              <a:gd name="T61" fmla="*/ 13 h 48"/>
              <a:gd name="T62" fmla="*/ 1 w 4"/>
              <a:gd name="T63" fmla="*/ 11 h 48"/>
              <a:gd name="T64" fmla="*/ 1 w 4"/>
              <a:gd name="T65" fmla="*/ 11 h 48"/>
              <a:gd name="T66" fmla="*/ 1 w 4"/>
              <a:gd name="T67" fmla="*/ 11 h 48"/>
              <a:gd name="T68" fmla="*/ 1 w 4"/>
              <a:gd name="T69" fmla="*/ 10 h 48"/>
              <a:gd name="T70" fmla="*/ 1 w 4"/>
              <a:gd name="T71" fmla="*/ 10 h 48"/>
              <a:gd name="T72" fmla="*/ 1 w 4"/>
              <a:gd name="T73" fmla="*/ 10 h 48"/>
              <a:gd name="T74" fmla="*/ 2 w 4"/>
              <a:gd name="T75" fmla="*/ 9 h 48"/>
              <a:gd name="T76" fmla="*/ 2 w 4"/>
              <a:gd name="T77" fmla="*/ 8 h 48"/>
              <a:gd name="T78" fmla="*/ 2 w 4"/>
              <a:gd name="T79" fmla="*/ 8 h 48"/>
              <a:gd name="T80" fmla="*/ 2 w 4"/>
              <a:gd name="T81" fmla="*/ 8 h 48"/>
              <a:gd name="T82" fmla="*/ 2 w 4"/>
              <a:gd name="T83" fmla="*/ 7 h 48"/>
              <a:gd name="T84" fmla="*/ 2 w 4"/>
              <a:gd name="T85" fmla="*/ 7 h 48"/>
              <a:gd name="T86" fmla="*/ 2 w 4"/>
              <a:gd name="T87" fmla="*/ 6 h 48"/>
              <a:gd name="T88" fmla="*/ 2 w 4"/>
              <a:gd name="T89" fmla="*/ 5 h 48"/>
              <a:gd name="T90" fmla="*/ 2 w 4"/>
              <a:gd name="T91" fmla="*/ 5 h 48"/>
              <a:gd name="T92" fmla="*/ 2 w 4"/>
              <a:gd name="T93" fmla="*/ 5 h 48"/>
              <a:gd name="T94" fmla="*/ 3 w 4"/>
              <a:gd name="T95" fmla="*/ 4 h 48"/>
              <a:gd name="T96" fmla="*/ 3 w 4"/>
              <a:gd name="T97" fmla="*/ 4 h 48"/>
              <a:gd name="T98" fmla="*/ 3 w 4"/>
              <a:gd name="T99" fmla="*/ 4 h 48"/>
              <a:gd name="T100" fmla="*/ 3 w 4"/>
              <a:gd name="T101" fmla="*/ 3 h 48"/>
              <a:gd name="T102" fmla="*/ 3 w 4"/>
              <a:gd name="T103" fmla="*/ 3 h 48"/>
              <a:gd name="T104" fmla="*/ 3 w 4"/>
              <a:gd name="T105" fmla="*/ 3 h 48"/>
              <a:gd name="T106" fmla="*/ 3 w 4"/>
              <a:gd name="T107" fmla="*/ 2 h 48"/>
              <a:gd name="T108" fmla="*/ 3 w 4"/>
              <a:gd name="T109" fmla="*/ 2 h 48"/>
              <a:gd name="T110" fmla="*/ 3 w 4"/>
              <a:gd name="T111" fmla="*/ 1 h 48"/>
              <a:gd name="T112" fmla="*/ 3 w 4"/>
              <a:gd name="T113" fmla="*/ 1 h 48"/>
              <a:gd name="T114" fmla="*/ 4 w 4"/>
              <a:gd name="T115" fmla="*/ 1 h 48"/>
              <a:gd name="T116" fmla="*/ 4 w 4"/>
              <a:gd name="T1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" h="48">
                <a:moveTo>
                  <a:pt x="3" y="48"/>
                </a:move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moveTo>
                  <a:pt x="3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3" y="47"/>
                </a:cubicBezTo>
                <a:moveTo>
                  <a:pt x="2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2" y="47"/>
                </a:cubicBezTo>
                <a:moveTo>
                  <a:pt x="2" y="47"/>
                </a:moveTo>
                <a:cubicBezTo>
                  <a:pt x="2" y="47"/>
                  <a:pt x="2" y="47"/>
                  <a:pt x="2" y="47"/>
                </a:cubicBezTo>
                <a:cubicBezTo>
                  <a:pt x="2" y="47"/>
                  <a:pt x="2" y="47"/>
                  <a:pt x="2" y="47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5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5"/>
                </a:cubicBezTo>
                <a:moveTo>
                  <a:pt x="0" y="23"/>
                </a:moveTo>
                <a:cubicBezTo>
                  <a:pt x="0" y="31"/>
                  <a:pt x="1" y="38"/>
                  <a:pt x="2" y="45"/>
                </a:cubicBezTo>
                <a:cubicBezTo>
                  <a:pt x="1" y="38"/>
                  <a:pt x="0" y="31"/>
                  <a:pt x="0" y="23"/>
                </a:cubicBezTo>
                <a:moveTo>
                  <a:pt x="0" y="23"/>
                </a:move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1"/>
                </a:moveTo>
                <a:cubicBezTo>
                  <a:pt x="0" y="21"/>
                  <a:pt x="0" y="21"/>
                  <a:pt x="0" y="22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0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20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9"/>
                  <a:pt x="0" y="19"/>
                </a:cubicBezTo>
                <a:cubicBezTo>
                  <a:pt x="0" y="19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1" y="17"/>
                </a:moveTo>
                <a:cubicBezTo>
                  <a:pt x="1" y="17"/>
                  <a:pt x="0" y="17"/>
                  <a:pt x="0" y="17"/>
                </a:cubicBezTo>
                <a:cubicBezTo>
                  <a:pt x="0" y="17"/>
                  <a:pt x="1" y="17"/>
                  <a:pt x="1" y="17"/>
                </a:cubicBezTo>
                <a:moveTo>
                  <a:pt x="1" y="17"/>
                </a:move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7"/>
                </a:cubicBezTo>
                <a:moveTo>
                  <a:pt x="1" y="16"/>
                </a:moveTo>
                <a:cubicBezTo>
                  <a:pt x="1" y="16"/>
                  <a:pt x="1" y="17"/>
                  <a:pt x="1" y="17"/>
                </a:cubicBezTo>
                <a:cubicBezTo>
                  <a:pt x="1" y="17"/>
                  <a:pt x="1" y="16"/>
                  <a:pt x="1" y="16"/>
                </a:cubicBezTo>
                <a:moveTo>
                  <a:pt x="1" y="16"/>
                </a:moveTo>
                <a:cubicBezTo>
                  <a:pt x="1" y="16"/>
                  <a:pt x="1" y="16"/>
                  <a:pt x="1" y="16"/>
                </a:cubicBezTo>
                <a:cubicBezTo>
                  <a:pt x="1" y="16"/>
                  <a:pt x="1" y="16"/>
                  <a:pt x="1" y="16"/>
                </a:cubicBezTo>
                <a:moveTo>
                  <a:pt x="1" y="15"/>
                </a:moveTo>
                <a:cubicBezTo>
                  <a:pt x="1" y="15"/>
                  <a:pt x="1" y="16"/>
                  <a:pt x="1" y="16"/>
                </a:cubicBezTo>
                <a:cubicBezTo>
                  <a:pt x="1" y="16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4"/>
                </a:moveTo>
                <a:cubicBezTo>
                  <a:pt x="1" y="14"/>
                  <a:pt x="1" y="14"/>
                  <a:pt x="1" y="15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2"/>
                </a:moveTo>
                <a:cubicBezTo>
                  <a:pt x="1" y="12"/>
                  <a:pt x="1" y="13"/>
                  <a:pt x="1" y="13"/>
                </a:cubicBezTo>
                <a:cubicBezTo>
                  <a:pt x="1" y="13"/>
                  <a:pt x="1" y="12"/>
                  <a:pt x="1" y="12"/>
                </a:cubicBezTo>
                <a:moveTo>
                  <a:pt x="1" y="11"/>
                </a:moveTo>
                <a:cubicBezTo>
                  <a:pt x="1" y="12"/>
                  <a:pt x="1" y="12"/>
                  <a:pt x="1" y="12"/>
                </a:cubicBezTo>
                <a:cubicBezTo>
                  <a:pt x="1" y="12"/>
                  <a:pt x="1" y="12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0"/>
                </a:moveTo>
                <a:cubicBezTo>
                  <a:pt x="1" y="10"/>
                  <a:pt x="1" y="11"/>
                  <a:pt x="1" y="11"/>
                </a:cubicBezTo>
                <a:cubicBezTo>
                  <a:pt x="1" y="11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2" y="9"/>
                </a:moveTo>
                <a:cubicBezTo>
                  <a:pt x="2" y="10"/>
                  <a:pt x="1" y="10"/>
                  <a:pt x="1" y="10"/>
                </a:cubicBezTo>
                <a:cubicBezTo>
                  <a:pt x="1" y="10"/>
                  <a:pt x="2" y="10"/>
                  <a:pt x="2" y="9"/>
                </a:cubicBezTo>
                <a:moveTo>
                  <a:pt x="2" y="9"/>
                </a:moveTo>
                <a:cubicBezTo>
                  <a:pt x="2" y="9"/>
                  <a:pt x="2" y="9"/>
                  <a:pt x="2" y="9"/>
                </a:cubicBezTo>
                <a:cubicBezTo>
                  <a:pt x="2" y="9"/>
                  <a:pt x="2" y="9"/>
                  <a:pt x="2" y="9"/>
                </a:cubicBezTo>
                <a:moveTo>
                  <a:pt x="2" y="8"/>
                </a:moveTo>
                <a:cubicBezTo>
                  <a:pt x="2" y="8"/>
                  <a:pt x="2" y="9"/>
                  <a:pt x="2" y="9"/>
                </a:cubicBezTo>
                <a:cubicBezTo>
                  <a:pt x="2" y="9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6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6"/>
                </a:cubicBezTo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6"/>
                </a:cubicBezTo>
                <a:moveTo>
                  <a:pt x="2" y="5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3" y="4"/>
                </a:moveTo>
                <a:cubicBezTo>
                  <a:pt x="3" y="5"/>
                  <a:pt x="3" y="5"/>
                  <a:pt x="3" y="5"/>
                </a:cubicBezTo>
                <a:cubicBezTo>
                  <a:pt x="3" y="5"/>
                  <a:pt x="3" y="5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3"/>
                </a:moveTo>
                <a:cubicBezTo>
                  <a:pt x="3" y="3"/>
                  <a:pt x="3" y="4"/>
                  <a:pt x="3" y="4"/>
                </a:cubicBezTo>
                <a:cubicBezTo>
                  <a:pt x="3" y="4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1"/>
                </a:moveTo>
                <a:cubicBezTo>
                  <a:pt x="3" y="1"/>
                  <a:pt x="3" y="2"/>
                  <a:pt x="3" y="2"/>
                </a:cubicBezTo>
                <a:cubicBezTo>
                  <a:pt x="3" y="2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4" y="1"/>
                </a:moveTo>
                <a:cubicBezTo>
                  <a:pt x="4" y="1"/>
                  <a:pt x="4" y="1"/>
                  <a:pt x="4" y="1"/>
                </a:cubicBezTo>
                <a:cubicBezTo>
                  <a:pt x="4" y="1"/>
                  <a:pt x="4" y="1"/>
                  <a:pt x="4" y="1"/>
                </a:cubicBezTo>
                <a:moveTo>
                  <a:pt x="4" y="0"/>
                </a:moveTo>
                <a:cubicBezTo>
                  <a:pt x="4" y="0"/>
                  <a:pt x="4" y="0"/>
                  <a:pt x="4" y="1"/>
                </a:cubicBezTo>
                <a:cubicBezTo>
                  <a:pt x="4" y="0"/>
                  <a:pt x="4" y="0"/>
                  <a:pt x="4" y="0"/>
                </a:cubicBezTo>
                <a:moveTo>
                  <a:pt x="4" y="0"/>
                </a:moveTo>
                <a:cubicBezTo>
                  <a:pt x="4" y="0"/>
                  <a:pt x="4" y="0"/>
                  <a:pt x="4" y="0"/>
                </a:cubicBezTo>
                <a:cubicBezTo>
                  <a:pt x="4" y="0"/>
                  <a:pt x="4" y="0"/>
                  <a:pt x="4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C75428FF-0A84-4E2E-92DA-584511ABC382}"/>
              </a:ext>
            </a:extLst>
          </p:cNvPr>
          <p:cNvGrpSpPr/>
          <p:nvPr/>
        </p:nvGrpSpPr>
        <p:grpSpPr>
          <a:xfrm>
            <a:off x="1011851" y="3353190"/>
            <a:ext cx="568325" cy="566738"/>
            <a:chOff x="2498725" y="5334391"/>
            <a:chExt cx="568325" cy="566738"/>
          </a:xfrm>
        </p:grpSpPr>
        <p:sp>
          <p:nvSpPr>
            <p:cNvPr id="222" name="Полилиния 88"/>
            <p:cNvSpPr>
              <a:spLocks/>
            </p:cNvSpPr>
            <p:nvPr/>
          </p:nvSpPr>
          <p:spPr bwMode="auto">
            <a:xfrm>
              <a:off x="2498725" y="5334391"/>
              <a:ext cx="568325" cy="566738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3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3" name="Овал 89"/>
            <p:cNvSpPr>
              <a:spLocks noChangeArrowheads="1"/>
            </p:cNvSpPr>
            <p:nvPr/>
          </p:nvSpPr>
          <p:spPr bwMode="auto">
            <a:xfrm>
              <a:off x="2555875" y="5389953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4" name="Полилиния 90"/>
            <p:cNvSpPr>
              <a:spLocks noEditPoints="1"/>
            </p:cNvSpPr>
            <p:nvPr/>
          </p:nvSpPr>
          <p:spPr bwMode="auto">
            <a:xfrm>
              <a:off x="2555875" y="5548703"/>
              <a:ext cx="9525" cy="127000"/>
            </a:xfrm>
            <a:custGeom>
              <a:avLst/>
              <a:gdLst>
                <a:gd name="T0" fmla="*/ 3 w 4"/>
                <a:gd name="T1" fmla="*/ 52 h 52"/>
                <a:gd name="T2" fmla="*/ 3 w 4"/>
                <a:gd name="T3" fmla="*/ 52 h 52"/>
                <a:gd name="T4" fmla="*/ 3 w 4"/>
                <a:gd name="T5" fmla="*/ 52 h 52"/>
                <a:gd name="T6" fmla="*/ 3 w 4"/>
                <a:gd name="T7" fmla="*/ 51 h 52"/>
                <a:gd name="T8" fmla="*/ 2 w 4"/>
                <a:gd name="T9" fmla="*/ 51 h 52"/>
                <a:gd name="T10" fmla="*/ 2 w 4"/>
                <a:gd name="T11" fmla="*/ 51 h 52"/>
                <a:gd name="T12" fmla="*/ 2 w 4"/>
                <a:gd name="T13" fmla="*/ 51 h 52"/>
                <a:gd name="T14" fmla="*/ 2 w 4"/>
                <a:gd name="T15" fmla="*/ 50 h 52"/>
                <a:gd name="T16" fmla="*/ 2 w 4"/>
                <a:gd name="T17" fmla="*/ 50 h 52"/>
                <a:gd name="T18" fmla="*/ 2 w 4"/>
                <a:gd name="T19" fmla="*/ 50 h 52"/>
                <a:gd name="T20" fmla="*/ 2 w 4"/>
                <a:gd name="T21" fmla="*/ 49 h 52"/>
                <a:gd name="T22" fmla="*/ 2 w 4"/>
                <a:gd name="T23" fmla="*/ 49 h 52"/>
                <a:gd name="T24" fmla="*/ 2 w 4"/>
                <a:gd name="T25" fmla="*/ 49 h 52"/>
                <a:gd name="T26" fmla="*/ 2 w 4"/>
                <a:gd name="T27" fmla="*/ 49 h 52"/>
                <a:gd name="T28" fmla="*/ 2 w 4"/>
                <a:gd name="T29" fmla="*/ 49 h 52"/>
                <a:gd name="T30" fmla="*/ 2 w 4"/>
                <a:gd name="T31" fmla="*/ 49 h 52"/>
                <a:gd name="T32" fmla="*/ 2 w 4"/>
                <a:gd name="T33" fmla="*/ 48 h 52"/>
                <a:gd name="T34" fmla="*/ 2 w 4"/>
                <a:gd name="T35" fmla="*/ 48 h 52"/>
                <a:gd name="T36" fmla="*/ 2 w 4"/>
                <a:gd name="T37" fmla="*/ 48 h 52"/>
                <a:gd name="T38" fmla="*/ 0 w 4"/>
                <a:gd name="T39" fmla="*/ 35 h 52"/>
                <a:gd name="T40" fmla="*/ 0 w 4"/>
                <a:gd name="T41" fmla="*/ 35 h 52"/>
                <a:gd name="T42" fmla="*/ 0 w 4"/>
                <a:gd name="T43" fmla="*/ 35 h 52"/>
                <a:gd name="T44" fmla="*/ 0 w 4"/>
                <a:gd name="T45" fmla="*/ 33 h 52"/>
                <a:gd name="T46" fmla="*/ 0 w 4"/>
                <a:gd name="T47" fmla="*/ 33 h 52"/>
                <a:gd name="T48" fmla="*/ 0 w 4"/>
                <a:gd name="T49" fmla="*/ 33 h 52"/>
                <a:gd name="T50" fmla="*/ 0 w 4"/>
                <a:gd name="T51" fmla="*/ 32 h 52"/>
                <a:gd name="T52" fmla="*/ 0 w 4"/>
                <a:gd name="T53" fmla="*/ 32 h 52"/>
                <a:gd name="T54" fmla="*/ 0 w 4"/>
                <a:gd name="T55" fmla="*/ 32 h 52"/>
                <a:gd name="T56" fmla="*/ 0 w 4"/>
                <a:gd name="T57" fmla="*/ 32 h 52"/>
                <a:gd name="T58" fmla="*/ 0 w 4"/>
                <a:gd name="T59" fmla="*/ 32 h 52"/>
                <a:gd name="T60" fmla="*/ 0 w 4"/>
                <a:gd name="T61" fmla="*/ 32 h 52"/>
                <a:gd name="T62" fmla="*/ 0 w 4"/>
                <a:gd name="T63" fmla="*/ 31 h 52"/>
                <a:gd name="T64" fmla="*/ 0 w 4"/>
                <a:gd name="T65" fmla="*/ 31 h 52"/>
                <a:gd name="T66" fmla="*/ 0 w 4"/>
                <a:gd name="T67" fmla="*/ 30 h 52"/>
                <a:gd name="T68" fmla="*/ 0 w 4"/>
                <a:gd name="T69" fmla="*/ 30 h 52"/>
                <a:gd name="T70" fmla="*/ 0 w 4"/>
                <a:gd name="T71" fmla="*/ 30 h 52"/>
                <a:gd name="T72" fmla="*/ 0 w 4"/>
                <a:gd name="T73" fmla="*/ 30 h 52"/>
                <a:gd name="T74" fmla="*/ 0 w 4"/>
                <a:gd name="T75" fmla="*/ 29 h 52"/>
                <a:gd name="T76" fmla="*/ 0 w 4"/>
                <a:gd name="T77" fmla="*/ 29 h 52"/>
                <a:gd name="T78" fmla="*/ 0 w 4"/>
                <a:gd name="T79" fmla="*/ 29 h 52"/>
                <a:gd name="T80" fmla="*/ 0 w 4"/>
                <a:gd name="T81" fmla="*/ 29 h 52"/>
                <a:gd name="T82" fmla="*/ 0 w 4"/>
                <a:gd name="T83" fmla="*/ 29 h 52"/>
                <a:gd name="T84" fmla="*/ 0 w 4"/>
                <a:gd name="T85" fmla="*/ 29 h 52"/>
                <a:gd name="T86" fmla="*/ 0 w 4"/>
                <a:gd name="T87" fmla="*/ 28 h 52"/>
                <a:gd name="T88" fmla="*/ 0 w 4"/>
                <a:gd name="T89" fmla="*/ 28 h 52"/>
                <a:gd name="T90" fmla="*/ 4 w 4"/>
                <a:gd name="T91" fmla="*/ 1 h 52"/>
                <a:gd name="T92" fmla="*/ 4 w 4"/>
                <a:gd name="T93" fmla="*/ 1 h 52"/>
                <a:gd name="T94" fmla="*/ 4 w 4"/>
                <a:gd name="T95" fmla="*/ 1 h 52"/>
                <a:gd name="T96" fmla="*/ 4 w 4"/>
                <a:gd name="T97" fmla="*/ 1 h 52"/>
                <a:gd name="T98" fmla="*/ 4 w 4"/>
                <a:gd name="T99" fmla="*/ 1 h 52"/>
                <a:gd name="T100" fmla="*/ 4 w 4"/>
                <a:gd name="T101" fmla="*/ 1 h 52"/>
                <a:gd name="T102" fmla="*/ 4 w 4"/>
                <a:gd name="T103" fmla="*/ 0 h 52"/>
                <a:gd name="T104" fmla="*/ 4 w 4"/>
                <a:gd name="T105" fmla="*/ 0 h 52"/>
                <a:gd name="T106" fmla="*/ 4 w 4"/>
                <a:gd name="T107" fmla="*/ 0 h 52"/>
                <a:gd name="T108" fmla="*/ 4 w 4"/>
                <a:gd name="T109" fmla="*/ 0 h 52"/>
                <a:gd name="T110" fmla="*/ 4 w 4"/>
                <a:gd name="T1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" h="52"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1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3" y="51"/>
                    <a:pt x="3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0"/>
                  </a:moveTo>
                  <a:cubicBezTo>
                    <a:pt x="2" y="50"/>
                    <a:pt x="2" y="51"/>
                    <a:pt x="2" y="51"/>
                  </a:cubicBezTo>
                  <a:cubicBezTo>
                    <a:pt x="2" y="51"/>
                    <a:pt x="2" y="50"/>
                    <a:pt x="2" y="50"/>
                  </a:cubicBezTo>
                  <a:moveTo>
                    <a:pt x="2" y="50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50"/>
                  </a:cubicBezTo>
                  <a:moveTo>
                    <a:pt x="2" y="49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8"/>
                  </a:moveTo>
                  <a:cubicBezTo>
                    <a:pt x="2" y="48"/>
                    <a:pt x="2" y="49"/>
                    <a:pt x="2" y="49"/>
                  </a:cubicBezTo>
                  <a:cubicBezTo>
                    <a:pt x="2" y="49"/>
                    <a:pt x="2" y="48"/>
                    <a:pt x="2" y="48"/>
                  </a:cubicBezTo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moveTo>
                    <a:pt x="0" y="35"/>
                  </a:moveTo>
                  <a:cubicBezTo>
                    <a:pt x="0" y="40"/>
                    <a:pt x="1" y="44"/>
                    <a:pt x="2" y="48"/>
                  </a:cubicBezTo>
                  <a:cubicBezTo>
                    <a:pt x="1" y="44"/>
                    <a:pt x="0" y="40"/>
                    <a:pt x="0" y="35"/>
                  </a:cubicBezTo>
                  <a:moveTo>
                    <a:pt x="0" y="33"/>
                  </a:moveTo>
                  <a:cubicBezTo>
                    <a:pt x="0" y="34"/>
                    <a:pt x="0" y="35"/>
                    <a:pt x="0" y="35"/>
                  </a:cubicBezTo>
                  <a:cubicBezTo>
                    <a:pt x="0" y="35"/>
                    <a:pt x="0" y="34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2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4" y="1"/>
                  </a:moveTo>
                  <a:cubicBezTo>
                    <a:pt x="1" y="10"/>
                    <a:pt x="0" y="19"/>
                    <a:pt x="0" y="28"/>
                  </a:cubicBezTo>
                  <a:cubicBezTo>
                    <a:pt x="0" y="19"/>
                    <a:pt x="1" y="10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1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5" name="Полилиния 91"/>
            <p:cNvSpPr>
              <a:spLocks/>
            </p:cNvSpPr>
            <p:nvPr/>
          </p:nvSpPr>
          <p:spPr bwMode="auto">
            <a:xfrm>
              <a:off x="2555875" y="5416941"/>
              <a:ext cx="190500" cy="428625"/>
            </a:xfrm>
            <a:custGeom>
              <a:avLst/>
              <a:gdLst>
                <a:gd name="T0" fmla="*/ 4 w 78"/>
                <a:gd name="T1" fmla="*/ 54 h 175"/>
                <a:gd name="T2" fmla="*/ 4 w 78"/>
                <a:gd name="T3" fmla="*/ 54 h 175"/>
                <a:gd name="T4" fmla="*/ 4 w 78"/>
                <a:gd name="T5" fmla="*/ 54 h 175"/>
                <a:gd name="T6" fmla="*/ 4 w 78"/>
                <a:gd name="T7" fmla="*/ 55 h 175"/>
                <a:gd name="T8" fmla="*/ 4 w 78"/>
                <a:gd name="T9" fmla="*/ 55 h 175"/>
                <a:gd name="T10" fmla="*/ 4 w 78"/>
                <a:gd name="T11" fmla="*/ 55 h 175"/>
                <a:gd name="T12" fmla="*/ 4 w 78"/>
                <a:gd name="T13" fmla="*/ 55 h 175"/>
                <a:gd name="T14" fmla="*/ 0 w 78"/>
                <a:gd name="T15" fmla="*/ 82 h 175"/>
                <a:gd name="T16" fmla="*/ 0 w 78"/>
                <a:gd name="T17" fmla="*/ 82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4 h 175"/>
                <a:gd name="T26" fmla="*/ 0 w 78"/>
                <a:gd name="T27" fmla="*/ 84 h 175"/>
                <a:gd name="T28" fmla="*/ 0 w 78"/>
                <a:gd name="T29" fmla="*/ 84 h 175"/>
                <a:gd name="T30" fmla="*/ 0 w 78"/>
                <a:gd name="T31" fmla="*/ 85 h 175"/>
                <a:gd name="T32" fmla="*/ 0 w 78"/>
                <a:gd name="T33" fmla="*/ 85 h 175"/>
                <a:gd name="T34" fmla="*/ 0 w 78"/>
                <a:gd name="T35" fmla="*/ 86 h 175"/>
                <a:gd name="T36" fmla="*/ 0 w 78"/>
                <a:gd name="T37" fmla="*/ 86 h 175"/>
                <a:gd name="T38" fmla="*/ 0 w 78"/>
                <a:gd name="T39" fmla="*/ 86 h 175"/>
                <a:gd name="T40" fmla="*/ 0 w 78"/>
                <a:gd name="T41" fmla="*/ 87 h 175"/>
                <a:gd name="T42" fmla="*/ 0 w 78"/>
                <a:gd name="T43" fmla="*/ 87 h 175"/>
                <a:gd name="T44" fmla="*/ 0 w 78"/>
                <a:gd name="T45" fmla="*/ 87 h 175"/>
                <a:gd name="T46" fmla="*/ 0 w 78"/>
                <a:gd name="T47" fmla="*/ 89 h 175"/>
                <a:gd name="T48" fmla="*/ 2 w 78"/>
                <a:gd name="T49" fmla="*/ 102 h 175"/>
                <a:gd name="T50" fmla="*/ 2 w 78"/>
                <a:gd name="T51" fmla="*/ 102 h 175"/>
                <a:gd name="T52" fmla="*/ 2 w 78"/>
                <a:gd name="T53" fmla="*/ 103 h 175"/>
                <a:gd name="T54" fmla="*/ 2 w 78"/>
                <a:gd name="T55" fmla="*/ 103 h 175"/>
                <a:gd name="T56" fmla="*/ 2 w 78"/>
                <a:gd name="T57" fmla="*/ 103 h 175"/>
                <a:gd name="T58" fmla="*/ 2 w 78"/>
                <a:gd name="T59" fmla="*/ 103 h 175"/>
                <a:gd name="T60" fmla="*/ 2 w 78"/>
                <a:gd name="T61" fmla="*/ 104 h 175"/>
                <a:gd name="T62" fmla="*/ 2 w 78"/>
                <a:gd name="T63" fmla="*/ 104 h 175"/>
                <a:gd name="T64" fmla="*/ 2 w 78"/>
                <a:gd name="T65" fmla="*/ 105 h 175"/>
                <a:gd name="T66" fmla="*/ 2 w 78"/>
                <a:gd name="T67" fmla="*/ 105 h 175"/>
                <a:gd name="T68" fmla="*/ 3 w 78"/>
                <a:gd name="T69" fmla="*/ 105 h 175"/>
                <a:gd name="T70" fmla="*/ 3 w 78"/>
                <a:gd name="T71" fmla="*/ 106 h 175"/>
                <a:gd name="T72" fmla="*/ 3 w 78"/>
                <a:gd name="T73" fmla="*/ 106 h 175"/>
                <a:gd name="T74" fmla="*/ 78 w 78"/>
                <a:gd name="T75" fmla="*/ 175 h 175"/>
                <a:gd name="T76" fmla="*/ 19 w 78"/>
                <a:gd name="T77" fmla="*/ 106 h 175"/>
                <a:gd name="T78" fmla="*/ 15 w 78"/>
                <a:gd name="T79" fmla="*/ 77 h 175"/>
                <a:gd name="T80" fmla="*/ 46 w 78"/>
                <a:gd name="T81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28" y="12"/>
                    <a:pt x="12" y="31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1" y="64"/>
                    <a:pt x="0" y="73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4"/>
                    <a:pt x="1" y="98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12" y="141"/>
                    <a:pt x="42" y="169"/>
                    <a:pt x="78" y="175"/>
                  </a:cubicBezTo>
                  <a:cubicBezTo>
                    <a:pt x="66" y="169"/>
                    <a:pt x="56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0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6" name="Прямоугольник 92"/>
            <p:cNvSpPr>
              <a:spLocks noChangeArrowheads="1"/>
            </p:cNvSpPr>
            <p:nvPr/>
          </p:nvSpPr>
          <p:spPr bwMode="auto">
            <a:xfrm>
              <a:off x="2714625" y="5480441"/>
              <a:ext cx="139700" cy="19367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7" name="Прямоугольник 93"/>
            <p:cNvSpPr>
              <a:spLocks noChangeArrowheads="1"/>
            </p:cNvSpPr>
            <p:nvPr/>
          </p:nvSpPr>
          <p:spPr bwMode="auto">
            <a:xfrm>
              <a:off x="2711523" y="5456970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8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41" name="Овал 107"/>
          <p:cNvSpPr>
            <a:spLocks noChangeArrowheads="1"/>
          </p:cNvSpPr>
          <p:nvPr/>
        </p:nvSpPr>
        <p:spPr bwMode="auto">
          <a:xfrm>
            <a:off x="2600325" y="4042166"/>
            <a:ext cx="273050" cy="27622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2" name="Овал 108"/>
          <p:cNvSpPr>
            <a:spLocks noChangeArrowheads="1"/>
          </p:cNvSpPr>
          <p:nvPr/>
        </p:nvSpPr>
        <p:spPr bwMode="auto">
          <a:xfrm>
            <a:off x="2659063" y="4104078"/>
            <a:ext cx="155575" cy="153988"/>
          </a:xfrm>
          <a:prstGeom prst="ellipse">
            <a:avLst/>
          </a:pr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3" name="Полилиния 109"/>
          <p:cNvSpPr>
            <a:spLocks/>
          </p:cNvSpPr>
          <p:nvPr/>
        </p:nvSpPr>
        <p:spPr bwMode="auto">
          <a:xfrm>
            <a:off x="1808163" y="1302141"/>
            <a:ext cx="377825" cy="323850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4" name="Полилиния 110"/>
          <p:cNvSpPr>
            <a:spLocks/>
          </p:cNvSpPr>
          <p:nvPr/>
        </p:nvSpPr>
        <p:spPr bwMode="auto">
          <a:xfrm>
            <a:off x="1963738" y="1218003"/>
            <a:ext cx="379413" cy="325438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5" name="Полилиния 111"/>
          <p:cNvSpPr>
            <a:spLocks/>
          </p:cNvSpPr>
          <p:nvPr/>
        </p:nvSpPr>
        <p:spPr bwMode="auto">
          <a:xfrm>
            <a:off x="30163" y="2205428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6" name="Полилиния 112"/>
          <p:cNvSpPr>
            <a:spLocks/>
          </p:cNvSpPr>
          <p:nvPr/>
        </p:nvSpPr>
        <p:spPr bwMode="auto">
          <a:xfrm>
            <a:off x="-104775" y="2321316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7" name="Полилиния 113"/>
          <p:cNvSpPr>
            <a:spLocks/>
          </p:cNvSpPr>
          <p:nvPr/>
        </p:nvSpPr>
        <p:spPr bwMode="auto">
          <a:xfrm>
            <a:off x="3340100" y="125927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8" name="Полилиния 114"/>
          <p:cNvSpPr>
            <a:spLocks/>
          </p:cNvSpPr>
          <p:nvPr/>
        </p:nvSpPr>
        <p:spPr bwMode="auto">
          <a:xfrm>
            <a:off x="3184525" y="117672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9" name="Полилиния 115"/>
          <p:cNvSpPr>
            <a:spLocks/>
          </p:cNvSpPr>
          <p:nvPr/>
        </p:nvSpPr>
        <p:spPr bwMode="auto">
          <a:xfrm>
            <a:off x="3446463" y="1371991"/>
            <a:ext cx="1558925" cy="1319213"/>
          </a:xfrm>
          <a:custGeom>
            <a:avLst/>
            <a:gdLst>
              <a:gd name="T0" fmla="*/ 0 w 638"/>
              <a:gd name="T1" fmla="*/ 194 h 539"/>
              <a:gd name="T2" fmla="*/ 0 w 638"/>
              <a:gd name="T3" fmla="*/ 193 h 539"/>
              <a:gd name="T4" fmla="*/ 444 w 638"/>
              <a:gd name="T5" fmla="*/ 95 h 539"/>
              <a:gd name="T6" fmla="*/ 543 w 638"/>
              <a:gd name="T7" fmla="*/ 539 h 539"/>
              <a:gd name="T8" fmla="*/ 543 w 638"/>
              <a:gd name="T9" fmla="*/ 539 h 539"/>
              <a:gd name="T10" fmla="*/ 0 w 638"/>
              <a:gd name="T11" fmla="*/ 194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39">
                <a:moveTo>
                  <a:pt x="0" y="194"/>
                </a:moveTo>
                <a:cubicBezTo>
                  <a:pt x="0" y="193"/>
                  <a:pt x="0" y="193"/>
                  <a:pt x="0" y="193"/>
                </a:cubicBezTo>
                <a:cubicBezTo>
                  <a:pt x="96" y="44"/>
                  <a:pt x="295" y="0"/>
                  <a:pt x="444" y="95"/>
                </a:cubicBezTo>
                <a:cubicBezTo>
                  <a:pt x="594" y="191"/>
                  <a:pt x="638" y="390"/>
                  <a:pt x="543" y="539"/>
                </a:cubicBezTo>
                <a:cubicBezTo>
                  <a:pt x="543" y="539"/>
                  <a:pt x="543" y="539"/>
                  <a:pt x="543" y="539"/>
                </a:cubicBezTo>
                <a:cubicBezTo>
                  <a:pt x="0" y="194"/>
                  <a:pt x="0" y="194"/>
                  <a:pt x="0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0" name="Полилиния 116"/>
          <p:cNvSpPr>
            <a:spLocks/>
          </p:cNvSpPr>
          <p:nvPr/>
        </p:nvSpPr>
        <p:spPr bwMode="auto">
          <a:xfrm>
            <a:off x="4773613" y="2661041"/>
            <a:ext cx="17463" cy="30163"/>
          </a:xfrm>
          <a:custGeom>
            <a:avLst/>
            <a:gdLst>
              <a:gd name="T0" fmla="*/ 7 w 7"/>
              <a:gd name="T1" fmla="*/ 0 h 12"/>
              <a:gd name="T2" fmla="*/ 0 w 7"/>
              <a:gd name="T3" fmla="*/ 12 h 12"/>
              <a:gd name="T4" fmla="*/ 7 w 7"/>
              <a:gd name="T5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" h="12">
                <a:moveTo>
                  <a:pt x="7" y="0"/>
                </a:moveTo>
                <a:cubicBezTo>
                  <a:pt x="5" y="4"/>
                  <a:pt x="2" y="8"/>
                  <a:pt x="0" y="12"/>
                </a:cubicBezTo>
                <a:cubicBezTo>
                  <a:pt x="2" y="8"/>
                  <a:pt x="5" y="4"/>
                  <a:pt x="7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1" name="Полилиния 117"/>
          <p:cNvSpPr>
            <a:spLocks/>
          </p:cNvSpPr>
          <p:nvPr/>
        </p:nvSpPr>
        <p:spPr bwMode="auto">
          <a:xfrm>
            <a:off x="4495800" y="1611703"/>
            <a:ext cx="363538" cy="1079500"/>
          </a:xfrm>
          <a:custGeom>
            <a:avLst/>
            <a:gdLst>
              <a:gd name="T0" fmla="*/ 0 w 149"/>
              <a:gd name="T1" fmla="*/ 0 h 441"/>
              <a:gd name="T2" fmla="*/ 0 w 149"/>
              <a:gd name="T3" fmla="*/ 2 h 441"/>
              <a:gd name="T4" fmla="*/ 44 w 149"/>
              <a:gd name="T5" fmla="*/ 139 h 441"/>
              <a:gd name="T6" fmla="*/ 39 w 149"/>
              <a:gd name="T7" fmla="*/ 394 h 441"/>
              <a:gd name="T8" fmla="*/ 114 w 149"/>
              <a:gd name="T9" fmla="*/ 441 h 441"/>
              <a:gd name="T10" fmla="*/ 114 w 149"/>
              <a:gd name="T11" fmla="*/ 441 h 441"/>
              <a:gd name="T12" fmla="*/ 114 w 149"/>
              <a:gd name="T13" fmla="*/ 441 h 441"/>
              <a:gd name="T14" fmla="*/ 121 w 149"/>
              <a:gd name="T15" fmla="*/ 429 h 441"/>
              <a:gd name="T16" fmla="*/ 135 w 149"/>
              <a:gd name="T17" fmla="*/ 391 h 441"/>
              <a:gd name="T18" fmla="*/ 143 w 149"/>
              <a:gd name="T19" fmla="*/ 278 h 441"/>
              <a:gd name="T20" fmla="*/ 88 w 149"/>
              <a:gd name="T21" fmla="*/ 95 h 441"/>
              <a:gd name="T22" fmla="*/ 0 w 149"/>
              <a:gd name="T23" fmla="*/ 0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1">
                <a:moveTo>
                  <a:pt x="0" y="0"/>
                </a:moveTo>
                <a:cubicBezTo>
                  <a:pt x="0" y="1"/>
                  <a:pt x="0" y="1"/>
                  <a:pt x="0" y="2"/>
                </a:cubicBezTo>
                <a:cubicBezTo>
                  <a:pt x="18" y="47"/>
                  <a:pt x="33" y="91"/>
                  <a:pt x="44" y="139"/>
                </a:cubicBezTo>
                <a:cubicBezTo>
                  <a:pt x="61" y="221"/>
                  <a:pt x="56" y="312"/>
                  <a:pt x="39" y="394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6" y="437"/>
                  <a:pt x="119" y="433"/>
                  <a:pt x="121" y="429"/>
                </a:cubicBezTo>
                <a:cubicBezTo>
                  <a:pt x="128" y="418"/>
                  <a:pt x="133" y="406"/>
                  <a:pt x="135" y="391"/>
                </a:cubicBezTo>
                <a:cubicBezTo>
                  <a:pt x="141" y="359"/>
                  <a:pt x="149" y="327"/>
                  <a:pt x="143" y="278"/>
                </a:cubicBezTo>
                <a:cubicBezTo>
                  <a:pt x="137" y="214"/>
                  <a:pt x="118" y="152"/>
                  <a:pt x="88" y="95"/>
                </a:cubicBezTo>
                <a:cubicBezTo>
                  <a:pt x="68" y="57"/>
                  <a:pt x="32" y="27"/>
                  <a:pt x="0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97" name="Группа 96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464755" y="4980379"/>
            <a:ext cx="585788" cy="587375"/>
            <a:chOff x="3722688" y="3113478"/>
            <a:chExt cx="585788" cy="587375"/>
          </a:xfrm>
        </p:grpSpPr>
        <p:sp>
          <p:nvSpPr>
            <p:cNvPr id="9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9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4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5486400" y="1566535"/>
            <a:ext cx="6096000" cy="380296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12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Что такое метрология?</a:t>
            </a: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3600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>
              <a:lnSpc>
                <a:spcPct val="107000"/>
              </a:lnSpc>
              <a:spcAft>
                <a:spcPts val="1200"/>
              </a:spcAft>
              <a:tabLst>
                <a:tab pos="457200" algn="l"/>
              </a:tabLst>
            </a:pP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Наука о измерениях</a:t>
            </a:r>
            <a:b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b) Наука о физических явлениях</a:t>
            </a:r>
            <a:b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c) Наука о материалах</a:t>
            </a:r>
            <a:b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d) Наука о механике</a:t>
            </a:r>
            <a:endParaRPr lang="ru-RU" sz="3600" dirty="0">
              <a:solidFill>
                <a:schemeClr val="accent5">
                  <a:lumMod val="50000"/>
                </a:schemeClr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6836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начало отсчета"/>
          <p:cNvGrpSpPr/>
          <p:nvPr/>
        </p:nvGrpSpPr>
        <p:grpSpPr>
          <a:xfrm>
            <a:off x="1512000" y="187200"/>
            <a:ext cx="2636838" cy="799962"/>
            <a:chOff x="1332706" y="185859"/>
            <a:chExt cx="2636838" cy="799962"/>
          </a:xfrm>
        </p:grpSpPr>
        <p:sp>
          <p:nvSpPr>
            <p:cNvPr id="121" name="Скругленный прямоугольник 120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Скругленный прямоугольник 121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время истекло"/>
          <p:cNvGrpSpPr/>
          <p:nvPr/>
        </p:nvGrpSpPr>
        <p:grpSpPr>
          <a:xfrm>
            <a:off x="1512000" y="187200"/>
            <a:ext cx="2636838" cy="799962"/>
            <a:chOff x="4321176" y="185859"/>
            <a:chExt cx="2636838" cy="799962"/>
          </a:xfrm>
        </p:grpSpPr>
        <p:sp>
          <p:nvSpPr>
            <p:cNvPr id="124" name="Скругленный прямоугольник 123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Скругленный прямоугольник 124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8" name="Автофигура 3"/>
          <p:cNvSpPr>
            <a:spLocks noChangeAspect="1" noChangeArrowheads="1" noTextEdit="1"/>
          </p:cNvSpPr>
          <p:nvPr/>
        </p:nvSpPr>
        <p:spPr bwMode="auto">
          <a:xfrm>
            <a:off x="0" y="1176728"/>
            <a:ext cx="4922838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39" name="Прямоугольник 5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solidFill>
            <a:srgbClr val="9E9D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0" name="Прямоугольник 6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1" name="Прямоугольник 7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solidFill>
            <a:srgbClr val="8685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2" name="Прямоугольник 8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3" name="Полилиния 9"/>
          <p:cNvSpPr>
            <a:spLocks/>
          </p:cNvSpPr>
          <p:nvPr/>
        </p:nvSpPr>
        <p:spPr bwMode="auto">
          <a:xfrm>
            <a:off x="2498725" y="1633928"/>
            <a:ext cx="460375" cy="195263"/>
          </a:xfrm>
          <a:custGeom>
            <a:avLst/>
            <a:gdLst>
              <a:gd name="T0" fmla="*/ 188 w 188"/>
              <a:gd name="T1" fmla="*/ 64 h 80"/>
              <a:gd name="T2" fmla="*/ 172 w 188"/>
              <a:gd name="T3" fmla="*/ 80 h 80"/>
              <a:gd name="T4" fmla="*/ 16 w 188"/>
              <a:gd name="T5" fmla="*/ 80 h 80"/>
              <a:gd name="T6" fmla="*/ 0 w 188"/>
              <a:gd name="T7" fmla="*/ 64 h 80"/>
              <a:gd name="T8" fmla="*/ 0 w 188"/>
              <a:gd name="T9" fmla="*/ 16 h 80"/>
              <a:gd name="T10" fmla="*/ 16 w 188"/>
              <a:gd name="T11" fmla="*/ 0 h 80"/>
              <a:gd name="T12" fmla="*/ 172 w 188"/>
              <a:gd name="T13" fmla="*/ 0 h 80"/>
              <a:gd name="T14" fmla="*/ 188 w 188"/>
              <a:gd name="T15" fmla="*/ 16 h 80"/>
              <a:gd name="T16" fmla="*/ 188 w 188"/>
              <a:gd name="T17" fmla="*/ 6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8" h="80">
                <a:moveTo>
                  <a:pt x="188" y="64"/>
                </a:moveTo>
                <a:cubicBezTo>
                  <a:pt x="188" y="73"/>
                  <a:pt x="181" y="80"/>
                  <a:pt x="172" y="80"/>
                </a:cubicBezTo>
                <a:cubicBezTo>
                  <a:pt x="16" y="80"/>
                  <a:pt x="16" y="80"/>
                  <a:pt x="16" y="80"/>
                </a:cubicBezTo>
                <a:cubicBezTo>
                  <a:pt x="7" y="80"/>
                  <a:pt x="0" y="73"/>
                  <a:pt x="0" y="64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"/>
                  <a:pt x="7" y="0"/>
                  <a:pt x="16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81" y="0"/>
                  <a:pt x="188" y="7"/>
                  <a:pt x="188" y="16"/>
                </a:cubicBezTo>
                <a:lnTo>
                  <a:pt x="188" y="64"/>
                </a:lnTo>
                <a:close/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4" name="Полилиния 10"/>
          <p:cNvSpPr>
            <a:spLocks/>
          </p:cNvSpPr>
          <p:nvPr/>
        </p:nvSpPr>
        <p:spPr bwMode="auto">
          <a:xfrm>
            <a:off x="3525838" y="1881578"/>
            <a:ext cx="911225" cy="1109663"/>
          </a:xfrm>
          <a:custGeom>
            <a:avLst/>
            <a:gdLst>
              <a:gd name="T0" fmla="*/ 5 w 372"/>
              <a:gd name="T1" fmla="*/ 378 h 454"/>
              <a:gd name="T2" fmla="*/ 8 w 372"/>
              <a:gd name="T3" fmla="*/ 397 h 454"/>
              <a:gd name="T4" fmla="*/ 80 w 372"/>
              <a:gd name="T5" fmla="*/ 450 h 454"/>
              <a:gd name="T6" fmla="*/ 99 w 372"/>
              <a:gd name="T7" fmla="*/ 447 h 454"/>
              <a:gd name="T8" fmla="*/ 368 w 372"/>
              <a:gd name="T9" fmla="*/ 76 h 454"/>
              <a:gd name="T10" fmla="*/ 364 w 372"/>
              <a:gd name="T11" fmla="*/ 57 h 454"/>
              <a:gd name="T12" fmla="*/ 292 w 372"/>
              <a:gd name="T13" fmla="*/ 5 h 454"/>
              <a:gd name="T14" fmla="*/ 273 w 372"/>
              <a:gd name="T15" fmla="*/ 8 h 454"/>
              <a:gd name="T16" fmla="*/ 5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5" y="378"/>
                </a:moveTo>
                <a:cubicBezTo>
                  <a:pt x="0" y="384"/>
                  <a:pt x="2" y="393"/>
                  <a:pt x="8" y="397"/>
                </a:cubicBezTo>
                <a:cubicBezTo>
                  <a:pt x="80" y="450"/>
                  <a:pt x="80" y="450"/>
                  <a:pt x="80" y="450"/>
                </a:cubicBezTo>
                <a:cubicBezTo>
                  <a:pt x="86" y="454"/>
                  <a:pt x="95" y="453"/>
                  <a:pt x="99" y="447"/>
                </a:cubicBezTo>
                <a:cubicBezTo>
                  <a:pt x="368" y="76"/>
                  <a:pt x="368" y="76"/>
                  <a:pt x="368" y="76"/>
                </a:cubicBezTo>
                <a:cubicBezTo>
                  <a:pt x="372" y="70"/>
                  <a:pt x="371" y="62"/>
                  <a:pt x="364" y="57"/>
                </a:cubicBezTo>
                <a:cubicBezTo>
                  <a:pt x="292" y="5"/>
                  <a:pt x="292" y="5"/>
                  <a:pt x="292" y="5"/>
                </a:cubicBezTo>
                <a:cubicBezTo>
                  <a:pt x="286" y="0"/>
                  <a:pt x="277" y="2"/>
                  <a:pt x="273" y="8"/>
                </a:cubicBezTo>
                <a:cubicBezTo>
                  <a:pt x="5" y="378"/>
                  <a:pt x="5" y="378"/>
                  <a:pt x="5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5" name="Полилиния 11"/>
          <p:cNvSpPr>
            <a:spLocks/>
          </p:cNvSpPr>
          <p:nvPr/>
        </p:nvSpPr>
        <p:spPr bwMode="auto">
          <a:xfrm>
            <a:off x="1027113" y="1860941"/>
            <a:ext cx="909638" cy="1111250"/>
          </a:xfrm>
          <a:custGeom>
            <a:avLst/>
            <a:gdLst>
              <a:gd name="T0" fmla="*/ 368 w 372"/>
              <a:gd name="T1" fmla="*/ 378 h 454"/>
              <a:gd name="T2" fmla="*/ 365 w 372"/>
              <a:gd name="T3" fmla="*/ 397 h 454"/>
              <a:gd name="T4" fmla="*/ 292 w 372"/>
              <a:gd name="T5" fmla="*/ 449 h 454"/>
              <a:gd name="T6" fmla="*/ 273 w 372"/>
              <a:gd name="T7" fmla="*/ 446 h 454"/>
              <a:gd name="T8" fmla="*/ 5 w 372"/>
              <a:gd name="T9" fmla="*/ 76 h 454"/>
              <a:gd name="T10" fmla="*/ 8 w 372"/>
              <a:gd name="T11" fmla="*/ 57 h 454"/>
              <a:gd name="T12" fmla="*/ 80 w 372"/>
              <a:gd name="T13" fmla="*/ 4 h 454"/>
              <a:gd name="T14" fmla="*/ 100 w 372"/>
              <a:gd name="T15" fmla="*/ 7 h 454"/>
              <a:gd name="T16" fmla="*/ 368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368" y="378"/>
                </a:moveTo>
                <a:cubicBezTo>
                  <a:pt x="372" y="384"/>
                  <a:pt x="371" y="392"/>
                  <a:pt x="365" y="397"/>
                </a:cubicBezTo>
                <a:cubicBezTo>
                  <a:pt x="292" y="449"/>
                  <a:pt x="292" y="449"/>
                  <a:pt x="292" y="449"/>
                </a:cubicBezTo>
                <a:cubicBezTo>
                  <a:pt x="286" y="454"/>
                  <a:pt x="277" y="452"/>
                  <a:pt x="273" y="446"/>
                </a:cubicBezTo>
                <a:cubicBezTo>
                  <a:pt x="5" y="76"/>
                  <a:pt x="5" y="76"/>
                  <a:pt x="5" y="76"/>
                </a:cubicBezTo>
                <a:cubicBezTo>
                  <a:pt x="0" y="70"/>
                  <a:pt x="2" y="61"/>
                  <a:pt x="8" y="57"/>
                </a:cubicBezTo>
                <a:cubicBezTo>
                  <a:pt x="80" y="4"/>
                  <a:pt x="80" y="4"/>
                  <a:pt x="80" y="4"/>
                </a:cubicBezTo>
                <a:cubicBezTo>
                  <a:pt x="86" y="0"/>
                  <a:pt x="95" y="1"/>
                  <a:pt x="100" y="7"/>
                </a:cubicBezTo>
                <a:cubicBezTo>
                  <a:pt x="368" y="378"/>
                  <a:pt x="368" y="378"/>
                  <a:pt x="368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6" name="Полилиния 12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close/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  <a:close/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7" name="Полилиния 13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8" name="Полилиния 14"/>
          <p:cNvSpPr>
            <a:spLocks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99 w 111"/>
              <a:gd name="T1" fmla="*/ 0 h 80"/>
              <a:gd name="T2" fmla="*/ 0 w 111"/>
              <a:gd name="T3" fmla="*/ 63 h 80"/>
              <a:gd name="T4" fmla="*/ 12 w 111"/>
              <a:gd name="T5" fmla="*/ 80 h 80"/>
              <a:gd name="T6" fmla="*/ 33 w 111"/>
              <a:gd name="T7" fmla="*/ 66 h 80"/>
              <a:gd name="T8" fmla="*/ 47 w 111"/>
              <a:gd name="T9" fmla="*/ 59 h 80"/>
              <a:gd name="T10" fmla="*/ 85 w 111"/>
              <a:gd name="T11" fmla="*/ 36 h 80"/>
              <a:gd name="T12" fmla="*/ 107 w 111"/>
              <a:gd name="T13" fmla="*/ 19 h 80"/>
              <a:gd name="T14" fmla="*/ 111 w 111"/>
              <a:gd name="T15" fmla="*/ 17 h 80"/>
              <a:gd name="T16" fmla="*/ 99 w 111"/>
              <a:gd name="T17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1" h="80">
                <a:moveTo>
                  <a:pt x="99" y="0"/>
                </a:moveTo>
                <a:cubicBezTo>
                  <a:pt x="0" y="63"/>
                  <a:pt x="0" y="63"/>
                  <a:pt x="0" y="63"/>
                </a:cubicBezTo>
                <a:cubicBezTo>
                  <a:pt x="12" y="80"/>
                  <a:pt x="12" y="80"/>
                  <a:pt x="12" y="80"/>
                </a:cubicBezTo>
                <a:cubicBezTo>
                  <a:pt x="19" y="75"/>
                  <a:pt x="26" y="70"/>
                  <a:pt x="33" y="66"/>
                </a:cubicBezTo>
                <a:cubicBezTo>
                  <a:pt x="38" y="64"/>
                  <a:pt x="42" y="61"/>
                  <a:pt x="47" y="59"/>
                </a:cubicBezTo>
                <a:cubicBezTo>
                  <a:pt x="58" y="50"/>
                  <a:pt x="71" y="42"/>
                  <a:pt x="85" y="36"/>
                </a:cubicBezTo>
                <a:cubicBezTo>
                  <a:pt x="92" y="30"/>
                  <a:pt x="99" y="25"/>
                  <a:pt x="107" y="19"/>
                </a:cubicBezTo>
                <a:cubicBezTo>
                  <a:pt x="108" y="19"/>
                  <a:pt x="110" y="18"/>
                  <a:pt x="111" y="17"/>
                </a:cubicBezTo>
                <a:cubicBezTo>
                  <a:pt x="99" y="0"/>
                  <a:pt x="99" y="0"/>
                  <a:pt x="99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9" name="Полилиния 15"/>
          <p:cNvSpPr>
            <a:spLocks/>
          </p:cNvSpPr>
          <p:nvPr/>
        </p:nvSpPr>
        <p:spPr bwMode="auto">
          <a:xfrm>
            <a:off x="4198938" y="2343541"/>
            <a:ext cx="30163" cy="38100"/>
          </a:xfrm>
          <a:custGeom>
            <a:avLst/>
            <a:gdLst>
              <a:gd name="T0" fmla="*/ 11 w 12"/>
              <a:gd name="T1" fmla="*/ 0 h 16"/>
              <a:gd name="T2" fmla="*/ 0 w 12"/>
              <a:gd name="T3" fmla="*/ 15 h 16"/>
              <a:gd name="T4" fmla="*/ 1 w 12"/>
              <a:gd name="T5" fmla="*/ 16 h 16"/>
              <a:gd name="T6" fmla="*/ 12 w 12"/>
              <a:gd name="T7" fmla="*/ 0 h 16"/>
              <a:gd name="T8" fmla="*/ 11 w 12"/>
              <a:gd name="T9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6">
                <a:moveTo>
                  <a:pt x="11" y="0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5"/>
                  <a:pt x="1" y="16"/>
                </a:cubicBezTo>
                <a:cubicBezTo>
                  <a:pt x="12" y="0"/>
                  <a:pt x="12" y="0"/>
                  <a:pt x="12" y="0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0" name="Полилиния 16"/>
          <p:cNvSpPr>
            <a:spLocks/>
          </p:cNvSpPr>
          <p:nvPr/>
        </p:nvSpPr>
        <p:spPr bwMode="auto">
          <a:xfrm>
            <a:off x="3959225" y="2189553"/>
            <a:ext cx="266700" cy="190500"/>
          </a:xfrm>
          <a:custGeom>
            <a:avLst/>
            <a:gdLst>
              <a:gd name="T0" fmla="*/ 11 w 109"/>
              <a:gd name="T1" fmla="*/ 0 h 78"/>
              <a:gd name="T2" fmla="*/ 0 w 109"/>
              <a:gd name="T3" fmla="*/ 16 h 78"/>
              <a:gd name="T4" fmla="*/ 4 w 109"/>
              <a:gd name="T5" fmla="*/ 18 h 78"/>
              <a:gd name="T6" fmla="*/ 26 w 109"/>
              <a:gd name="T7" fmla="*/ 35 h 78"/>
              <a:gd name="T8" fmla="*/ 64 w 109"/>
              <a:gd name="T9" fmla="*/ 58 h 78"/>
              <a:gd name="T10" fmla="*/ 78 w 109"/>
              <a:gd name="T11" fmla="*/ 65 h 78"/>
              <a:gd name="T12" fmla="*/ 98 w 109"/>
              <a:gd name="T13" fmla="*/ 78 h 78"/>
              <a:gd name="T14" fmla="*/ 109 w 109"/>
              <a:gd name="T15" fmla="*/ 63 h 78"/>
              <a:gd name="T16" fmla="*/ 11 w 109"/>
              <a:gd name="T1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" h="78">
                <a:moveTo>
                  <a:pt x="11" y="0"/>
                </a:moveTo>
                <a:cubicBezTo>
                  <a:pt x="0" y="16"/>
                  <a:pt x="0" y="16"/>
                  <a:pt x="0" y="16"/>
                </a:cubicBezTo>
                <a:cubicBezTo>
                  <a:pt x="1" y="17"/>
                  <a:pt x="3" y="18"/>
                  <a:pt x="4" y="18"/>
                </a:cubicBezTo>
                <a:cubicBezTo>
                  <a:pt x="11" y="24"/>
                  <a:pt x="19" y="29"/>
                  <a:pt x="26" y="35"/>
                </a:cubicBezTo>
                <a:cubicBezTo>
                  <a:pt x="40" y="41"/>
                  <a:pt x="52" y="49"/>
                  <a:pt x="64" y="58"/>
                </a:cubicBezTo>
                <a:cubicBezTo>
                  <a:pt x="68" y="61"/>
                  <a:pt x="73" y="63"/>
                  <a:pt x="78" y="65"/>
                </a:cubicBezTo>
                <a:cubicBezTo>
                  <a:pt x="85" y="69"/>
                  <a:pt x="92" y="73"/>
                  <a:pt x="98" y="78"/>
                </a:cubicBezTo>
                <a:cubicBezTo>
                  <a:pt x="109" y="63"/>
                  <a:pt x="109" y="63"/>
                  <a:pt x="109" y="63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1" name="Полилиния 17"/>
          <p:cNvSpPr>
            <a:spLocks/>
          </p:cNvSpPr>
          <p:nvPr/>
        </p:nvSpPr>
        <p:spPr bwMode="auto">
          <a:xfrm>
            <a:off x="457200" y="1349766"/>
            <a:ext cx="1560513" cy="1320800"/>
          </a:xfrm>
          <a:custGeom>
            <a:avLst/>
            <a:gdLst>
              <a:gd name="T0" fmla="*/ 638 w 638"/>
              <a:gd name="T1" fmla="*/ 194 h 540"/>
              <a:gd name="T2" fmla="*/ 638 w 638"/>
              <a:gd name="T3" fmla="*/ 194 h 540"/>
              <a:gd name="T4" fmla="*/ 194 w 638"/>
              <a:gd name="T5" fmla="*/ 96 h 540"/>
              <a:gd name="T6" fmla="*/ 96 w 638"/>
              <a:gd name="T7" fmla="*/ 540 h 540"/>
              <a:gd name="T8" fmla="*/ 96 w 638"/>
              <a:gd name="T9" fmla="*/ 540 h 540"/>
              <a:gd name="T10" fmla="*/ 638 w 638"/>
              <a:gd name="T11" fmla="*/ 194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40">
                <a:moveTo>
                  <a:pt x="638" y="194"/>
                </a:moveTo>
                <a:cubicBezTo>
                  <a:pt x="638" y="194"/>
                  <a:pt x="638" y="194"/>
                  <a:pt x="638" y="194"/>
                </a:cubicBezTo>
                <a:cubicBezTo>
                  <a:pt x="543" y="44"/>
                  <a:pt x="344" y="0"/>
                  <a:pt x="194" y="96"/>
                </a:cubicBezTo>
                <a:cubicBezTo>
                  <a:pt x="44" y="191"/>
                  <a:pt x="0" y="390"/>
                  <a:pt x="96" y="540"/>
                </a:cubicBezTo>
                <a:cubicBezTo>
                  <a:pt x="96" y="540"/>
                  <a:pt x="96" y="540"/>
                  <a:pt x="96" y="540"/>
                </a:cubicBezTo>
                <a:cubicBezTo>
                  <a:pt x="638" y="194"/>
                  <a:pt x="638" y="194"/>
                  <a:pt x="638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2" name="Полилиния 18"/>
          <p:cNvSpPr>
            <a:spLocks noEditPoints="1"/>
          </p:cNvSpPr>
          <p:nvPr/>
        </p:nvSpPr>
        <p:spPr bwMode="auto">
          <a:xfrm>
            <a:off x="673100" y="2553091"/>
            <a:ext cx="203200" cy="117475"/>
          </a:xfrm>
          <a:custGeom>
            <a:avLst/>
            <a:gdLst>
              <a:gd name="T0" fmla="*/ 0 w 83"/>
              <a:gd name="T1" fmla="*/ 36 h 48"/>
              <a:gd name="T2" fmla="*/ 8 w 83"/>
              <a:gd name="T3" fmla="*/ 48 h 48"/>
              <a:gd name="T4" fmla="*/ 0 w 83"/>
              <a:gd name="T5" fmla="*/ 36 h 48"/>
              <a:gd name="T6" fmla="*/ 83 w 83"/>
              <a:gd name="T7" fmla="*/ 0 h 48"/>
              <a:gd name="T8" fmla="*/ 8 w 83"/>
              <a:gd name="T9" fmla="*/ 48 h 48"/>
              <a:gd name="T10" fmla="*/ 83 w 83"/>
              <a:gd name="T11" fmla="*/ 0 h 48"/>
              <a:gd name="T12" fmla="*/ 83 w 83"/>
              <a:gd name="T13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3" h="48">
                <a:moveTo>
                  <a:pt x="0" y="36"/>
                </a:moveTo>
                <a:cubicBezTo>
                  <a:pt x="3" y="40"/>
                  <a:pt x="5" y="44"/>
                  <a:pt x="8" y="48"/>
                </a:cubicBezTo>
                <a:cubicBezTo>
                  <a:pt x="5" y="44"/>
                  <a:pt x="3" y="40"/>
                  <a:pt x="0" y="36"/>
                </a:cubicBezTo>
                <a:moveTo>
                  <a:pt x="83" y="0"/>
                </a:moveTo>
                <a:cubicBezTo>
                  <a:pt x="8" y="48"/>
                  <a:pt x="8" y="48"/>
                  <a:pt x="8" y="48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3" name="Полилиния 19"/>
          <p:cNvSpPr>
            <a:spLocks/>
          </p:cNvSpPr>
          <p:nvPr/>
        </p:nvSpPr>
        <p:spPr bwMode="auto">
          <a:xfrm>
            <a:off x="606425" y="1589478"/>
            <a:ext cx="365125" cy="1081088"/>
          </a:xfrm>
          <a:custGeom>
            <a:avLst/>
            <a:gdLst>
              <a:gd name="T0" fmla="*/ 149 w 149"/>
              <a:gd name="T1" fmla="*/ 0 h 442"/>
              <a:gd name="T2" fmla="*/ 60 w 149"/>
              <a:gd name="T3" fmla="*/ 95 h 442"/>
              <a:gd name="T4" fmla="*/ 5 w 149"/>
              <a:gd name="T5" fmla="*/ 278 h 442"/>
              <a:gd name="T6" fmla="*/ 13 w 149"/>
              <a:gd name="T7" fmla="*/ 391 h 442"/>
              <a:gd name="T8" fmla="*/ 27 w 149"/>
              <a:gd name="T9" fmla="*/ 430 h 442"/>
              <a:gd name="T10" fmla="*/ 35 w 149"/>
              <a:gd name="T11" fmla="*/ 442 h 442"/>
              <a:gd name="T12" fmla="*/ 35 w 149"/>
              <a:gd name="T13" fmla="*/ 442 h 442"/>
              <a:gd name="T14" fmla="*/ 35 w 149"/>
              <a:gd name="T15" fmla="*/ 442 h 442"/>
              <a:gd name="T16" fmla="*/ 110 w 149"/>
              <a:gd name="T17" fmla="*/ 394 h 442"/>
              <a:gd name="T18" fmla="*/ 105 w 149"/>
              <a:gd name="T19" fmla="*/ 139 h 442"/>
              <a:gd name="T20" fmla="*/ 148 w 149"/>
              <a:gd name="T21" fmla="*/ 2 h 442"/>
              <a:gd name="T22" fmla="*/ 149 w 149"/>
              <a:gd name="T23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2">
                <a:moveTo>
                  <a:pt x="149" y="0"/>
                </a:moveTo>
                <a:cubicBezTo>
                  <a:pt x="117" y="27"/>
                  <a:pt x="80" y="57"/>
                  <a:pt x="60" y="95"/>
                </a:cubicBezTo>
                <a:cubicBezTo>
                  <a:pt x="31" y="152"/>
                  <a:pt x="12" y="215"/>
                  <a:pt x="5" y="278"/>
                </a:cubicBezTo>
                <a:cubicBezTo>
                  <a:pt x="0" y="328"/>
                  <a:pt x="7" y="359"/>
                  <a:pt x="13" y="391"/>
                </a:cubicBezTo>
                <a:cubicBezTo>
                  <a:pt x="16" y="407"/>
                  <a:pt x="21" y="418"/>
                  <a:pt x="27" y="430"/>
                </a:cubicBezTo>
                <a:cubicBezTo>
                  <a:pt x="30" y="434"/>
                  <a:pt x="32" y="438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110" y="394"/>
                  <a:pt x="110" y="394"/>
                  <a:pt x="110" y="394"/>
                </a:cubicBezTo>
                <a:cubicBezTo>
                  <a:pt x="92" y="312"/>
                  <a:pt x="87" y="222"/>
                  <a:pt x="105" y="139"/>
                </a:cubicBezTo>
                <a:cubicBezTo>
                  <a:pt x="115" y="91"/>
                  <a:pt x="130" y="47"/>
                  <a:pt x="148" y="2"/>
                </a:cubicBezTo>
                <a:cubicBezTo>
                  <a:pt x="148" y="2"/>
                  <a:pt x="149" y="1"/>
                  <a:pt x="149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4" name="Полилиния 20"/>
          <p:cNvSpPr>
            <a:spLocks/>
          </p:cNvSpPr>
          <p:nvPr/>
        </p:nvSpPr>
        <p:spPr bwMode="auto">
          <a:xfrm>
            <a:off x="1068388" y="5628078"/>
            <a:ext cx="765175" cy="941388"/>
          </a:xfrm>
          <a:custGeom>
            <a:avLst/>
            <a:gdLst>
              <a:gd name="T0" fmla="*/ 140 w 313"/>
              <a:gd name="T1" fmla="*/ 366 h 385"/>
              <a:gd name="T2" fmla="*/ 112 w 313"/>
              <a:gd name="T3" fmla="*/ 381 h 385"/>
              <a:gd name="T4" fmla="*/ 13 w 313"/>
              <a:gd name="T5" fmla="*/ 378 h 385"/>
              <a:gd name="T6" fmla="*/ 6 w 313"/>
              <a:gd name="T7" fmla="*/ 350 h 385"/>
              <a:gd name="T8" fmla="*/ 174 w 313"/>
              <a:gd name="T9" fmla="*/ 13 h 385"/>
              <a:gd name="T10" fmla="*/ 201 w 313"/>
              <a:gd name="T11" fmla="*/ 6 h 385"/>
              <a:gd name="T12" fmla="*/ 301 w 313"/>
              <a:gd name="T13" fmla="*/ 66 h 385"/>
              <a:gd name="T14" fmla="*/ 308 w 313"/>
              <a:gd name="T15" fmla="*/ 93 h 385"/>
              <a:gd name="T16" fmla="*/ 140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40" y="366"/>
                </a:moveTo>
                <a:cubicBezTo>
                  <a:pt x="134" y="376"/>
                  <a:pt x="129" y="381"/>
                  <a:pt x="112" y="381"/>
                </a:cubicBezTo>
                <a:cubicBezTo>
                  <a:pt x="112" y="381"/>
                  <a:pt x="36" y="385"/>
                  <a:pt x="13" y="378"/>
                </a:cubicBezTo>
                <a:cubicBezTo>
                  <a:pt x="2" y="375"/>
                  <a:pt x="0" y="360"/>
                  <a:pt x="6" y="350"/>
                </a:cubicBezTo>
                <a:cubicBezTo>
                  <a:pt x="174" y="13"/>
                  <a:pt x="174" y="13"/>
                  <a:pt x="174" y="13"/>
                </a:cubicBezTo>
                <a:cubicBezTo>
                  <a:pt x="179" y="4"/>
                  <a:pt x="192" y="0"/>
                  <a:pt x="201" y="6"/>
                </a:cubicBezTo>
                <a:cubicBezTo>
                  <a:pt x="301" y="66"/>
                  <a:pt x="301" y="66"/>
                  <a:pt x="301" y="66"/>
                </a:cubicBezTo>
                <a:cubicBezTo>
                  <a:pt x="310" y="71"/>
                  <a:pt x="313" y="84"/>
                  <a:pt x="308" y="93"/>
                </a:cubicBezTo>
                <a:cubicBezTo>
                  <a:pt x="140" y="366"/>
                  <a:pt x="140" y="366"/>
                  <a:pt x="140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5" name="Полилиния 21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close/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6" name="Полилиния 22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7" name="Полилиния 23"/>
          <p:cNvSpPr>
            <a:spLocks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15 w 136"/>
              <a:gd name="T1" fmla="*/ 0 h 97"/>
              <a:gd name="T2" fmla="*/ 0 w 136"/>
              <a:gd name="T3" fmla="*/ 29 h 97"/>
              <a:gd name="T4" fmla="*/ 59 w 136"/>
              <a:gd name="T5" fmla="*/ 64 h 97"/>
              <a:gd name="T6" fmla="*/ 127 w 136"/>
              <a:gd name="T7" fmla="*/ 97 h 97"/>
              <a:gd name="T8" fmla="*/ 136 w 136"/>
              <a:gd name="T9" fmla="*/ 81 h 97"/>
              <a:gd name="T10" fmla="*/ 15 w 136"/>
              <a:gd name="T11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" h="97">
                <a:moveTo>
                  <a:pt x="15" y="0"/>
                </a:moveTo>
                <a:cubicBezTo>
                  <a:pt x="0" y="29"/>
                  <a:pt x="0" y="29"/>
                  <a:pt x="0" y="29"/>
                </a:cubicBezTo>
                <a:cubicBezTo>
                  <a:pt x="20" y="40"/>
                  <a:pt x="40" y="52"/>
                  <a:pt x="59" y="64"/>
                </a:cubicBezTo>
                <a:cubicBezTo>
                  <a:pt x="82" y="74"/>
                  <a:pt x="105" y="85"/>
                  <a:pt x="127" y="97"/>
                </a:cubicBezTo>
                <a:cubicBezTo>
                  <a:pt x="136" y="81"/>
                  <a:pt x="136" y="81"/>
                  <a:pt x="136" y="81"/>
                </a:cubicBezTo>
                <a:cubicBezTo>
                  <a:pt x="94" y="57"/>
                  <a:pt x="53" y="30"/>
                  <a:pt x="15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8" name="Полилиния 24"/>
          <p:cNvSpPr>
            <a:spLocks/>
          </p:cNvSpPr>
          <p:nvPr/>
        </p:nvSpPr>
        <p:spPr bwMode="auto">
          <a:xfrm>
            <a:off x="3633788" y="5628078"/>
            <a:ext cx="765175" cy="941388"/>
          </a:xfrm>
          <a:custGeom>
            <a:avLst/>
            <a:gdLst>
              <a:gd name="T0" fmla="*/ 173 w 313"/>
              <a:gd name="T1" fmla="*/ 366 h 385"/>
              <a:gd name="T2" fmla="*/ 201 w 313"/>
              <a:gd name="T3" fmla="*/ 381 h 385"/>
              <a:gd name="T4" fmla="*/ 300 w 313"/>
              <a:gd name="T5" fmla="*/ 378 h 385"/>
              <a:gd name="T6" fmla="*/ 307 w 313"/>
              <a:gd name="T7" fmla="*/ 350 h 385"/>
              <a:gd name="T8" fmla="*/ 139 w 313"/>
              <a:gd name="T9" fmla="*/ 13 h 385"/>
              <a:gd name="T10" fmla="*/ 112 w 313"/>
              <a:gd name="T11" fmla="*/ 6 h 385"/>
              <a:gd name="T12" fmla="*/ 12 w 313"/>
              <a:gd name="T13" fmla="*/ 66 h 385"/>
              <a:gd name="T14" fmla="*/ 5 w 313"/>
              <a:gd name="T15" fmla="*/ 93 h 385"/>
              <a:gd name="T16" fmla="*/ 173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73" y="366"/>
                </a:moveTo>
                <a:cubicBezTo>
                  <a:pt x="179" y="376"/>
                  <a:pt x="184" y="381"/>
                  <a:pt x="201" y="381"/>
                </a:cubicBezTo>
                <a:cubicBezTo>
                  <a:pt x="201" y="381"/>
                  <a:pt x="277" y="385"/>
                  <a:pt x="300" y="378"/>
                </a:cubicBezTo>
                <a:cubicBezTo>
                  <a:pt x="311" y="375"/>
                  <a:pt x="313" y="360"/>
                  <a:pt x="307" y="350"/>
                </a:cubicBezTo>
                <a:cubicBezTo>
                  <a:pt x="139" y="13"/>
                  <a:pt x="139" y="13"/>
                  <a:pt x="139" y="13"/>
                </a:cubicBezTo>
                <a:cubicBezTo>
                  <a:pt x="134" y="4"/>
                  <a:pt x="121" y="0"/>
                  <a:pt x="112" y="6"/>
                </a:cubicBezTo>
                <a:cubicBezTo>
                  <a:pt x="12" y="66"/>
                  <a:pt x="12" y="66"/>
                  <a:pt x="12" y="66"/>
                </a:cubicBezTo>
                <a:cubicBezTo>
                  <a:pt x="3" y="71"/>
                  <a:pt x="0" y="84"/>
                  <a:pt x="5" y="93"/>
                </a:cubicBezTo>
                <a:cubicBezTo>
                  <a:pt x="173" y="366"/>
                  <a:pt x="173" y="366"/>
                  <a:pt x="173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9" name="Полилиния 25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0" name="Полилиния 26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1" name="Полилиния 27"/>
          <p:cNvSpPr>
            <a:spLocks/>
          </p:cNvSpPr>
          <p:nvPr/>
        </p:nvSpPr>
        <p:spPr bwMode="auto">
          <a:xfrm>
            <a:off x="3795713" y="5899541"/>
            <a:ext cx="334963" cy="239713"/>
          </a:xfrm>
          <a:custGeom>
            <a:avLst/>
            <a:gdLst>
              <a:gd name="T0" fmla="*/ 122 w 137"/>
              <a:gd name="T1" fmla="*/ 0 h 98"/>
              <a:gd name="T2" fmla="*/ 0 w 137"/>
              <a:gd name="T3" fmla="*/ 81 h 98"/>
              <a:gd name="T4" fmla="*/ 10 w 137"/>
              <a:gd name="T5" fmla="*/ 98 h 98"/>
              <a:gd name="T6" fmla="*/ 78 w 137"/>
              <a:gd name="T7" fmla="*/ 65 h 98"/>
              <a:gd name="T8" fmla="*/ 137 w 137"/>
              <a:gd name="T9" fmla="*/ 30 h 98"/>
              <a:gd name="T10" fmla="*/ 122 w 137"/>
              <a:gd name="T11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7" h="98">
                <a:moveTo>
                  <a:pt x="122" y="0"/>
                </a:moveTo>
                <a:cubicBezTo>
                  <a:pt x="83" y="30"/>
                  <a:pt x="43" y="58"/>
                  <a:pt x="0" y="81"/>
                </a:cubicBezTo>
                <a:cubicBezTo>
                  <a:pt x="10" y="98"/>
                  <a:pt x="10" y="98"/>
                  <a:pt x="10" y="98"/>
                </a:cubicBezTo>
                <a:cubicBezTo>
                  <a:pt x="32" y="86"/>
                  <a:pt x="55" y="75"/>
                  <a:pt x="78" y="65"/>
                </a:cubicBezTo>
                <a:cubicBezTo>
                  <a:pt x="97" y="53"/>
                  <a:pt x="117" y="41"/>
                  <a:pt x="137" y="30"/>
                </a:cubicBezTo>
                <a:cubicBezTo>
                  <a:pt x="122" y="0"/>
                  <a:pt x="122" y="0"/>
                  <a:pt x="122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4" name="Ход стрелок">
            <a:extLst>
              <a:ext uri="{FF2B5EF4-FFF2-40B4-BE49-F238E27FC236}">
                <a16:creationId xmlns:a16="http://schemas.microsoft.com/office/drawing/2014/main" id="{BB0445D5-A6E5-40E7-BBDD-5E3EFA13BDED}"/>
              </a:ext>
            </a:extLst>
          </p:cNvPr>
          <p:cNvGrpSpPr/>
          <p:nvPr/>
        </p:nvGrpSpPr>
        <p:grpSpPr>
          <a:xfrm rot="1786145">
            <a:off x="784196" y="2255648"/>
            <a:ext cx="3884737" cy="3918265"/>
            <a:chOff x="817563" y="2264166"/>
            <a:chExt cx="3829050" cy="3830638"/>
          </a:xfrm>
        </p:grpSpPr>
        <p:sp>
          <p:nvSpPr>
            <p:cNvPr id="162" name="Овал 28"/>
            <p:cNvSpPr>
              <a:spLocks noChangeArrowheads="1"/>
            </p:cNvSpPr>
            <p:nvPr/>
          </p:nvSpPr>
          <p:spPr bwMode="auto">
            <a:xfrm>
              <a:off x="817563" y="2264166"/>
              <a:ext cx="3829050" cy="3830638"/>
            </a:xfrm>
            <a:prstGeom prst="ellipse">
              <a:avLst/>
            </a:prstGeom>
            <a:solidFill>
              <a:srgbClr val="FDF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9" name="часовая стрелка"/>
            <p:cNvSpPr>
              <a:spLocks/>
            </p:cNvSpPr>
            <p:nvPr/>
          </p:nvSpPr>
          <p:spPr bwMode="auto">
            <a:xfrm>
              <a:off x="2159000" y="3253178"/>
              <a:ext cx="601663" cy="950913"/>
            </a:xfrm>
            <a:custGeom>
              <a:avLst/>
              <a:gdLst>
                <a:gd name="T0" fmla="*/ 0 w 379"/>
                <a:gd name="T1" fmla="*/ 23 h 599"/>
                <a:gd name="T2" fmla="*/ 39 w 379"/>
                <a:gd name="T3" fmla="*/ 0 h 599"/>
                <a:gd name="T4" fmla="*/ 379 w 379"/>
                <a:gd name="T5" fmla="*/ 576 h 599"/>
                <a:gd name="T6" fmla="*/ 341 w 379"/>
                <a:gd name="T7" fmla="*/ 599 h 599"/>
                <a:gd name="T8" fmla="*/ 0 w 379"/>
                <a:gd name="T9" fmla="*/ 23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599">
                  <a:moveTo>
                    <a:pt x="0" y="23"/>
                  </a:moveTo>
                  <a:lnTo>
                    <a:pt x="39" y="0"/>
                  </a:lnTo>
                  <a:lnTo>
                    <a:pt x="379" y="576"/>
                  </a:lnTo>
                  <a:lnTo>
                    <a:pt x="341" y="599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5D5C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163" name="Полилиния 29"/>
          <p:cNvSpPr>
            <a:spLocks noEditPoints="1"/>
          </p:cNvSpPr>
          <p:nvPr/>
        </p:nvSpPr>
        <p:spPr bwMode="auto">
          <a:xfrm>
            <a:off x="538163" y="1986353"/>
            <a:ext cx="4387850" cy="4384675"/>
          </a:xfrm>
          <a:custGeom>
            <a:avLst/>
            <a:gdLst>
              <a:gd name="T0" fmla="*/ 897 w 1794"/>
              <a:gd name="T1" fmla="*/ 1793 h 1793"/>
              <a:gd name="T2" fmla="*/ 263 w 1794"/>
              <a:gd name="T3" fmla="*/ 1531 h 1793"/>
              <a:gd name="T4" fmla="*/ 0 w 1794"/>
              <a:gd name="T5" fmla="*/ 897 h 1793"/>
              <a:gd name="T6" fmla="*/ 263 w 1794"/>
              <a:gd name="T7" fmla="*/ 262 h 1793"/>
              <a:gd name="T8" fmla="*/ 897 w 1794"/>
              <a:gd name="T9" fmla="*/ 0 h 1793"/>
              <a:gd name="T10" fmla="*/ 1531 w 1794"/>
              <a:gd name="T11" fmla="*/ 262 h 1793"/>
              <a:gd name="T12" fmla="*/ 1794 w 1794"/>
              <a:gd name="T13" fmla="*/ 897 h 1793"/>
              <a:gd name="T14" fmla="*/ 1531 w 1794"/>
              <a:gd name="T15" fmla="*/ 1531 h 1793"/>
              <a:gd name="T16" fmla="*/ 897 w 1794"/>
              <a:gd name="T17" fmla="*/ 1793 h 1793"/>
              <a:gd name="T18" fmla="*/ 897 w 1794"/>
              <a:gd name="T19" fmla="*/ 79 h 1793"/>
              <a:gd name="T20" fmla="*/ 79 w 1794"/>
              <a:gd name="T21" fmla="*/ 897 h 1793"/>
              <a:gd name="T22" fmla="*/ 897 w 1794"/>
              <a:gd name="T23" fmla="*/ 1714 h 1793"/>
              <a:gd name="T24" fmla="*/ 1715 w 1794"/>
              <a:gd name="T25" fmla="*/ 897 h 1793"/>
              <a:gd name="T26" fmla="*/ 897 w 1794"/>
              <a:gd name="T27" fmla="*/ 79 h 17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94" h="1793">
                <a:moveTo>
                  <a:pt x="897" y="1793"/>
                </a:moveTo>
                <a:cubicBezTo>
                  <a:pt x="658" y="1793"/>
                  <a:pt x="432" y="1700"/>
                  <a:pt x="263" y="1531"/>
                </a:cubicBezTo>
                <a:cubicBezTo>
                  <a:pt x="94" y="1361"/>
                  <a:pt x="0" y="1136"/>
                  <a:pt x="0" y="897"/>
                </a:cubicBezTo>
                <a:cubicBezTo>
                  <a:pt x="0" y="657"/>
                  <a:pt x="94" y="432"/>
                  <a:pt x="263" y="262"/>
                </a:cubicBezTo>
                <a:cubicBezTo>
                  <a:pt x="432" y="93"/>
                  <a:pt x="658" y="0"/>
                  <a:pt x="897" y="0"/>
                </a:cubicBezTo>
                <a:cubicBezTo>
                  <a:pt x="1137" y="0"/>
                  <a:pt x="1362" y="93"/>
                  <a:pt x="1531" y="262"/>
                </a:cubicBezTo>
                <a:cubicBezTo>
                  <a:pt x="1701" y="432"/>
                  <a:pt x="1794" y="657"/>
                  <a:pt x="1794" y="897"/>
                </a:cubicBezTo>
                <a:cubicBezTo>
                  <a:pt x="1794" y="1136"/>
                  <a:pt x="1701" y="1361"/>
                  <a:pt x="1531" y="1531"/>
                </a:cubicBezTo>
                <a:cubicBezTo>
                  <a:pt x="1362" y="1700"/>
                  <a:pt x="1137" y="1793"/>
                  <a:pt x="897" y="1793"/>
                </a:cubicBezTo>
                <a:moveTo>
                  <a:pt x="897" y="79"/>
                </a:moveTo>
                <a:cubicBezTo>
                  <a:pt x="446" y="79"/>
                  <a:pt x="79" y="446"/>
                  <a:pt x="79" y="897"/>
                </a:cubicBezTo>
                <a:cubicBezTo>
                  <a:pt x="79" y="1348"/>
                  <a:pt x="446" y="1714"/>
                  <a:pt x="897" y="1714"/>
                </a:cubicBezTo>
                <a:cubicBezTo>
                  <a:pt x="1348" y="1714"/>
                  <a:pt x="1715" y="1348"/>
                  <a:pt x="1715" y="897"/>
                </a:cubicBezTo>
                <a:cubicBezTo>
                  <a:pt x="1715" y="446"/>
                  <a:pt x="1348" y="79"/>
                  <a:pt x="897" y="79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4" name="Полилиния 30"/>
          <p:cNvSpPr>
            <a:spLocks noEditPoints="1"/>
          </p:cNvSpPr>
          <p:nvPr/>
        </p:nvSpPr>
        <p:spPr bwMode="auto">
          <a:xfrm>
            <a:off x="711200" y="2157803"/>
            <a:ext cx="4043363" cy="4041775"/>
          </a:xfrm>
          <a:custGeom>
            <a:avLst/>
            <a:gdLst>
              <a:gd name="T0" fmla="*/ 826 w 1653"/>
              <a:gd name="T1" fmla="*/ 1653 h 1653"/>
              <a:gd name="T2" fmla="*/ 0 w 1653"/>
              <a:gd name="T3" fmla="*/ 827 h 1653"/>
              <a:gd name="T4" fmla="*/ 826 w 1653"/>
              <a:gd name="T5" fmla="*/ 0 h 1653"/>
              <a:gd name="T6" fmla="*/ 1653 w 1653"/>
              <a:gd name="T7" fmla="*/ 827 h 1653"/>
              <a:gd name="T8" fmla="*/ 826 w 1653"/>
              <a:gd name="T9" fmla="*/ 1653 h 1653"/>
              <a:gd name="T10" fmla="*/ 826 w 1653"/>
              <a:gd name="T11" fmla="*/ 49 h 1653"/>
              <a:gd name="T12" fmla="*/ 48 w 1653"/>
              <a:gd name="T13" fmla="*/ 827 h 1653"/>
              <a:gd name="T14" fmla="*/ 826 w 1653"/>
              <a:gd name="T15" fmla="*/ 1605 h 1653"/>
              <a:gd name="T16" fmla="*/ 1604 w 1653"/>
              <a:gd name="T17" fmla="*/ 827 h 1653"/>
              <a:gd name="T18" fmla="*/ 826 w 1653"/>
              <a:gd name="T19" fmla="*/ 49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53" h="1653">
                <a:moveTo>
                  <a:pt x="826" y="1653"/>
                </a:moveTo>
                <a:cubicBezTo>
                  <a:pt x="371" y="1653"/>
                  <a:pt x="0" y="1282"/>
                  <a:pt x="0" y="827"/>
                </a:cubicBezTo>
                <a:cubicBezTo>
                  <a:pt x="0" y="371"/>
                  <a:pt x="371" y="0"/>
                  <a:pt x="826" y="0"/>
                </a:cubicBezTo>
                <a:cubicBezTo>
                  <a:pt x="1282" y="0"/>
                  <a:pt x="1653" y="371"/>
                  <a:pt x="1653" y="827"/>
                </a:cubicBezTo>
                <a:cubicBezTo>
                  <a:pt x="1653" y="1282"/>
                  <a:pt x="1282" y="1653"/>
                  <a:pt x="826" y="1653"/>
                </a:cubicBezTo>
                <a:moveTo>
                  <a:pt x="826" y="49"/>
                </a:moveTo>
                <a:cubicBezTo>
                  <a:pt x="397" y="49"/>
                  <a:pt x="48" y="398"/>
                  <a:pt x="48" y="827"/>
                </a:cubicBezTo>
                <a:cubicBezTo>
                  <a:pt x="48" y="1256"/>
                  <a:pt x="397" y="1605"/>
                  <a:pt x="826" y="1605"/>
                </a:cubicBezTo>
                <a:cubicBezTo>
                  <a:pt x="1255" y="1605"/>
                  <a:pt x="1604" y="1256"/>
                  <a:pt x="1604" y="827"/>
                </a:cubicBezTo>
                <a:cubicBezTo>
                  <a:pt x="1604" y="398"/>
                  <a:pt x="1255" y="49"/>
                  <a:pt x="826" y="49"/>
                </a:cubicBezTo>
              </a:path>
            </a:pathLst>
          </a:custGeom>
          <a:solidFill>
            <a:srgbClr val="DFDE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5" name="Полилиния 31"/>
          <p:cNvSpPr>
            <a:spLocks noEditPoints="1"/>
          </p:cNvSpPr>
          <p:nvPr/>
        </p:nvSpPr>
        <p:spPr bwMode="auto">
          <a:xfrm>
            <a:off x="620713" y="2067316"/>
            <a:ext cx="4221163" cy="4222750"/>
          </a:xfrm>
          <a:custGeom>
            <a:avLst/>
            <a:gdLst>
              <a:gd name="T0" fmla="*/ 863 w 1726"/>
              <a:gd name="T1" fmla="*/ 1690 h 1727"/>
              <a:gd name="T2" fmla="*/ 37 w 1726"/>
              <a:gd name="T3" fmla="*/ 864 h 1727"/>
              <a:gd name="T4" fmla="*/ 863 w 1726"/>
              <a:gd name="T5" fmla="*/ 37 h 1727"/>
              <a:gd name="T6" fmla="*/ 1690 w 1726"/>
              <a:gd name="T7" fmla="*/ 864 h 1727"/>
              <a:gd name="T8" fmla="*/ 1690 w 1726"/>
              <a:gd name="T9" fmla="*/ 864 h 1727"/>
              <a:gd name="T10" fmla="*/ 1690 w 1726"/>
              <a:gd name="T11" fmla="*/ 864 h 1727"/>
              <a:gd name="T12" fmla="*/ 863 w 1726"/>
              <a:gd name="T13" fmla="*/ 1690 h 1727"/>
              <a:gd name="T14" fmla="*/ 863 w 1726"/>
              <a:gd name="T15" fmla="*/ 1690 h 1727"/>
              <a:gd name="T16" fmla="*/ 863 w 1726"/>
              <a:gd name="T17" fmla="*/ 0 h 1727"/>
              <a:gd name="T18" fmla="*/ 0 w 1726"/>
              <a:gd name="T19" fmla="*/ 864 h 1727"/>
              <a:gd name="T20" fmla="*/ 863 w 1726"/>
              <a:gd name="T21" fmla="*/ 1727 h 1727"/>
              <a:gd name="T22" fmla="*/ 1726 w 1726"/>
              <a:gd name="T23" fmla="*/ 864 h 1727"/>
              <a:gd name="T24" fmla="*/ 863 w 1726"/>
              <a:gd name="T25" fmla="*/ 0 h 1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26" h="1727">
                <a:moveTo>
                  <a:pt x="863" y="1690"/>
                </a:moveTo>
                <a:cubicBezTo>
                  <a:pt x="408" y="1690"/>
                  <a:pt x="37" y="1319"/>
                  <a:pt x="37" y="864"/>
                </a:cubicBezTo>
                <a:cubicBezTo>
                  <a:pt x="37" y="408"/>
                  <a:pt x="408" y="37"/>
                  <a:pt x="863" y="37"/>
                </a:cubicBezTo>
                <a:cubicBezTo>
                  <a:pt x="1319" y="37"/>
                  <a:pt x="1690" y="408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1319"/>
                  <a:pt x="1319" y="1690"/>
                  <a:pt x="863" y="1690"/>
                </a:cubicBezTo>
                <a:cubicBezTo>
                  <a:pt x="863" y="1690"/>
                  <a:pt x="863" y="1690"/>
                  <a:pt x="863" y="1690"/>
                </a:cubicBezTo>
                <a:moveTo>
                  <a:pt x="863" y="0"/>
                </a:moveTo>
                <a:cubicBezTo>
                  <a:pt x="387" y="0"/>
                  <a:pt x="0" y="388"/>
                  <a:pt x="0" y="864"/>
                </a:cubicBezTo>
                <a:cubicBezTo>
                  <a:pt x="0" y="1340"/>
                  <a:pt x="387" y="1727"/>
                  <a:pt x="863" y="1727"/>
                </a:cubicBezTo>
                <a:cubicBezTo>
                  <a:pt x="1339" y="1727"/>
                  <a:pt x="1726" y="1340"/>
                  <a:pt x="1726" y="864"/>
                </a:cubicBezTo>
                <a:cubicBezTo>
                  <a:pt x="1726" y="388"/>
                  <a:pt x="1339" y="0"/>
                  <a:pt x="863" y="0"/>
                </a:cubicBezTo>
              </a:path>
            </a:pathLst>
          </a:custGeom>
          <a:solidFill>
            <a:srgbClr val="CD4A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0FC7B21D-F367-47EE-B66B-97792050C10C}"/>
              </a:ext>
            </a:extLst>
          </p:cNvPr>
          <p:cNvGrpSpPr/>
          <p:nvPr/>
        </p:nvGrpSpPr>
        <p:grpSpPr>
          <a:xfrm>
            <a:off x="2455863" y="2411803"/>
            <a:ext cx="566738" cy="566738"/>
            <a:chOff x="2455863" y="2411803"/>
            <a:chExt cx="566738" cy="566738"/>
          </a:xfrm>
        </p:grpSpPr>
        <p:sp>
          <p:nvSpPr>
            <p:cNvPr id="166" name="Овал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7" name="Овал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8" name="Полилиния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43 h 45"/>
                <a:gd name="T2" fmla="*/ 0 w 4"/>
                <a:gd name="T3" fmla="*/ 42 h 45"/>
                <a:gd name="T4" fmla="*/ 0 w 4"/>
                <a:gd name="T5" fmla="*/ 41 h 45"/>
                <a:gd name="T6" fmla="*/ 0 w 4"/>
                <a:gd name="T7" fmla="*/ 40 h 45"/>
                <a:gd name="T8" fmla="*/ 0 w 4"/>
                <a:gd name="T9" fmla="*/ 40 h 45"/>
                <a:gd name="T10" fmla="*/ 0 w 4"/>
                <a:gd name="T11" fmla="*/ 39 h 45"/>
                <a:gd name="T12" fmla="*/ 0 w 4"/>
                <a:gd name="T13" fmla="*/ 38 h 45"/>
                <a:gd name="T14" fmla="*/ 0 w 4"/>
                <a:gd name="T15" fmla="*/ 38 h 45"/>
                <a:gd name="T16" fmla="*/ 0 w 4"/>
                <a:gd name="T17" fmla="*/ 37 h 45"/>
                <a:gd name="T18" fmla="*/ 0 w 4"/>
                <a:gd name="T19" fmla="*/ 36 h 45"/>
                <a:gd name="T20" fmla="*/ 0 w 4"/>
                <a:gd name="T21" fmla="*/ 36 h 45"/>
                <a:gd name="T22" fmla="*/ 0 w 4"/>
                <a:gd name="T23" fmla="*/ 35 h 45"/>
                <a:gd name="T24" fmla="*/ 0 w 4"/>
                <a:gd name="T25" fmla="*/ 34 h 45"/>
                <a:gd name="T26" fmla="*/ 0 w 4"/>
                <a:gd name="T27" fmla="*/ 34 h 45"/>
                <a:gd name="T28" fmla="*/ 0 w 4"/>
                <a:gd name="T29" fmla="*/ 33 h 45"/>
                <a:gd name="T30" fmla="*/ 0 w 4"/>
                <a:gd name="T31" fmla="*/ 32 h 45"/>
                <a:gd name="T32" fmla="*/ 0 w 4"/>
                <a:gd name="T33" fmla="*/ 31 h 45"/>
                <a:gd name="T34" fmla="*/ 0 w 4"/>
                <a:gd name="T35" fmla="*/ 31 h 45"/>
                <a:gd name="T36" fmla="*/ 0 w 4"/>
                <a:gd name="T37" fmla="*/ 30 h 45"/>
                <a:gd name="T38" fmla="*/ 0 w 4"/>
                <a:gd name="T39" fmla="*/ 29 h 45"/>
                <a:gd name="T40" fmla="*/ 0 w 4"/>
                <a:gd name="T41" fmla="*/ 29 h 45"/>
                <a:gd name="T42" fmla="*/ 0 w 4"/>
                <a:gd name="T43" fmla="*/ 28 h 45"/>
                <a:gd name="T44" fmla="*/ 0 w 4"/>
                <a:gd name="T45" fmla="*/ 27 h 45"/>
                <a:gd name="T46" fmla="*/ 0 w 4"/>
                <a:gd name="T47" fmla="*/ 26 h 45"/>
                <a:gd name="T48" fmla="*/ 0 w 4"/>
                <a:gd name="T49" fmla="*/ 26 h 45"/>
                <a:gd name="T50" fmla="*/ 0 w 4"/>
                <a:gd name="T51" fmla="*/ 25 h 45"/>
                <a:gd name="T52" fmla="*/ 0 w 4"/>
                <a:gd name="T53" fmla="*/ 24 h 45"/>
                <a:gd name="T54" fmla="*/ 0 w 4"/>
                <a:gd name="T55" fmla="*/ 23 h 45"/>
                <a:gd name="T56" fmla="*/ 0 w 4"/>
                <a:gd name="T57" fmla="*/ 22 h 45"/>
                <a:gd name="T58" fmla="*/ 0 w 4"/>
                <a:gd name="T59" fmla="*/ 22 h 45"/>
                <a:gd name="T60" fmla="*/ 0 w 4"/>
                <a:gd name="T61" fmla="*/ 21 h 45"/>
                <a:gd name="T62" fmla="*/ 0 w 4"/>
                <a:gd name="T63" fmla="*/ 20 h 45"/>
                <a:gd name="T64" fmla="*/ 0 w 4"/>
                <a:gd name="T65" fmla="*/ 19 h 45"/>
                <a:gd name="T66" fmla="*/ 0 w 4"/>
                <a:gd name="T67" fmla="*/ 18 h 45"/>
                <a:gd name="T68" fmla="*/ 0 w 4"/>
                <a:gd name="T69" fmla="*/ 18 h 45"/>
                <a:gd name="T70" fmla="*/ 0 w 4"/>
                <a:gd name="T71" fmla="*/ 17 h 45"/>
                <a:gd name="T72" fmla="*/ 1 w 4"/>
                <a:gd name="T73" fmla="*/ 16 h 45"/>
                <a:gd name="T74" fmla="*/ 1 w 4"/>
                <a:gd name="T75" fmla="*/ 15 h 45"/>
                <a:gd name="T76" fmla="*/ 1 w 4"/>
                <a:gd name="T77" fmla="*/ 15 h 45"/>
                <a:gd name="T78" fmla="*/ 1 w 4"/>
                <a:gd name="T79" fmla="*/ 13 h 45"/>
                <a:gd name="T80" fmla="*/ 1 w 4"/>
                <a:gd name="T81" fmla="*/ 12 h 45"/>
                <a:gd name="T82" fmla="*/ 1 w 4"/>
                <a:gd name="T83" fmla="*/ 12 h 45"/>
                <a:gd name="T84" fmla="*/ 1 w 4"/>
                <a:gd name="T85" fmla="*/ 11 h 45"/>
                <a:gd name="T86" fmla="*/ 2 w 4"/>
                <a:gd name="T87" fmla="*/ 10 h 45"/>
                <a:gd name="T88" fmla="*/ 2 w 4"/>
                <a:gd name="T89" fmla="*/ 10 h 45"/>
                <a:gd name="T90" fmla="*/ 2 w 4"/>
                <a:gd name="T91" fmla="*/ 9 h 45"/>
                <a:gd name="T92" fmla="*/ 2 w 4"/>
                <a:gd name="T93" fmla="*/ 8 h 45"/>
                <a:gd name="T94" fmla="*/ 2 w 4"/>
                <a:gd name="T95" fmla="*/ 8 h 45"/>
                <a:gd name="T96" fmla="*/ 2 w 4"/>
                <a:gd name="T97" fmla="*/ 7 h 45"/>
                <a:gd name="T98" fmla="*/ 3 w 4"/>
                <a:gd name="T99" fmla="*/ 6 h 45"/>
                <a:gd name="T100" fmla="*/ 3 w 4"/>
                <a:gd name="T101" fmla="*/ 6 h 45"/>
                <a:gd name="T102" fmla="*/ 3 w 4"/>
                <a:gd name="T103" fmla="*/ 5 h 45"/>
                <a:gd name="T104" fmla="*/ 3 w 4"/>
                <a:gd name="T105" fmla="*/ 4 h 45"/>
                <a:gd name="T106" fmla="*/ 3 w 4"/>
                <a:gd name="T107" fmla="*/ 4 h 45"/>
                <a:gd name="T108" fmla="*/ 3 w 4"/>
                <a:gd name="T109" fmla="*/ 3 h 45"/>
                <a:gd name="T110" fmla="*/ 4 w 4"/>
                <a:gd name="T111" fmla="*/ 2 h 45"/>
                <a:gd name="T112" fmla="*/ 4 w 4"/>
                <a:gd name="T113" fmla="*/ 1 h 45"/>
                <a:gd name="T114" fmla="*/ 4 w 4"/>
                <a:gd name="T11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9" name="Полилиния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4 w 78"/>
                <a:gd name="T1" fmla="*/ 53 h 174"/>
                <a:gd name="T2" fmla="*/ 4 w 78"/>
                <a:gd name="T3" fmla="*/ 54 h 174"/>
                <a:gd name="T4" fmla="*/ 3 w 78"/>
                <a:gd name="T5" fmla="*/ 55 h 174"/>
                <a:gd name="T6" fmla="*/ 3 w 78"/>
                <a:gd name="T7" fmla="*/ 56 h 174"/>
                <a:gd name="T8" fmla="*/ 3 w 78"/>
                <a:gd name="T9" fmla="*/ 56 h 174"/>
                <a:gd name="T10" fmla="*/ 3 w 78"/>
                <a:gd name="T11" fmla="*/ 57 h 174"/>
                <a:gd name="T12" fmla="*/ 3 w 78"/>
                <a:gd name="T13" fmla="*/ 58 h 174"/>
                <a:gd name="T14" fmla="*/ 3 w 78"/>
                <a:gd name="T15" fmla="*/ 58 h 174"/>
                <a:gd name="T16" fmla="*/ 2 w 78"/>
                <a:gd name="T17" fmla="*/ 59 h 174"/>
                <a:gd name="T18" fmla="*/ 2 w 78"/>
                <a:gd name="T19" fmla="*/ 60 h 174"/>
                <a:gd name="T20" fmla="*/ 2 w 78"/>
                <a:gd name="T21" fmla="*/ 61 h 174"/>
                <a:gd name="T22" fmla="*/ 2 w 78"/>
                <a:gd name="T23" fmla="*/ 61 h 174"/>
                <a:gd name="T24" fmla="*/ 2 w 78"/>
                <a:gd name="T25" fmla="*/ 62 h 174"/>
                <a:gd name="T26" fmla="*/ 2 w 78"/>
                <a:gd name="T27" fmla="*/ 63 h 174"/>
                <a:gd name="T28" fmla="*/ 1 w 78"/>
                <a:gd name="T29" fmla="*/ 63 h 174"/>
                <a:gd name="T30" fmla="*/ 1 w 78"/>
                <a:gd name="T31" fmla="*/ 64 h 174"/>
                <a:gd name="T32" fmla="*/ 1 w 78"/>
                <a:gd name="T33" fmla="*/ 65 h 174"/>
                <a:gd name="T34" fmla="*/ 1 w 78"/>
                <a:gd name="T35" fmla="*/ 66 h 174"/>
                <a:gd name="T36" fmla="*/ 1 w 78"/>
                <a:gd name="T37" fmla="*/ 67 h 174"/>
                <a:gd name="T38" fmla="*/ 1 w 78"/>
                <a:gd name="T39" fmla="*/ 68 h 174"/>
                <a:gd name="T40" fmla="*/ 0 w 78"/>
                <a:gd name="T41" fmla="*/ 69 h 174"/>
                <a:gd name="T42" fmla="*/ 0 w 78"/>
                <a:gd name="T43" fmla="*/ 70 h 174"/>
                <a:gd name="T44" fmla="*/ 0 w 78"/>
                <a:gd name="T45" fmla="*/ 71 h 174"/>
                <a:gd name="T46" fmla="*/ 0 w 78"/>
                <a:gd name="T47" fmla="*/ 71 h 174"/>
                <a:gd name="T48" fmla="*/ 0 w 78"/>
                <a:gd name="T49" fmla="*/ 73 h 174"/>
                <a:gd name="T50" fmla="*/ 0 w 78"/>
                <a:gd name="T51" fmla="*/ 73 h 174"/>
                <a:gd name="T52" fmla="*/ 0 w 78"/>
                <a:gd name="T53" fmla="*/ 74 h 174"/>
                <a:gd name="T54" fmla="*/ 0 w 78"/>
                <a:gd name="T55" fmla="*/ 75 h 174"/>
                <a:gd name="T56" fmla="*/ 0 w 78"/>
                <a:gd name="T57" fmla="*/ 76 h 174"/>
                <a:gd name="T58" fmla="*/ 0 w 78"/>
                <a:gd name="T59" fmla="*/ 77 h 174"/>
                <a:gd name="T60" fmla="*/ 0 w 78"/>
                <a:gd name="T61" fmla="*/ 77 h 174"/>
                <a:gd name="T62" fmla="*/ 0 w 78"/>
                <a:gd name="T63" fmla="*/ 78 h 174"/>
                <a:gd name="T64" fmla="*/ 0 w 78"/>
                <a:gd name="T65" fmla="*/ 79 h 174"/>
                <a:gd name="T66" fmla="*/ 0 w 78"/>
                <a:gd name="T67" fmla="*/ 80 h 174"/>
                <a:gd name="T68" fmla="*/ 0 w 78"/>
                <a:gd name="T69" fmla="*/ 81 h 174"/>
                <a:gd name="T70" fmla="*/ 0 w 78"/>
                <a:gd name="T71" fmla="*/ 81 h 174"/>
                <a:gd name="T72" fmla="*/ 0 w 78"/>
                <a:gd name="T73" fmla="*/ 82 h 174"/>
                <a:gd name="T74" fmla="*/ 0 w 78"/>
                <a:gd name="T75" fmla="*/ 83 h 174"/>
                <a:gd name="T76" fmla="*/ 0 w 78"/>
                <a:gd name="T77" fmla="*/ 84 h 174"/>
                <a:gd name="T78" fmla="*/ 0 w 78"/>
                <a:gd name="T79" fmla="*/ 84 h 174"/>
                <a:gd name="T80" fmla="*/ 0 w 78"/>
                <a:gd name="T81" fmla="*/ 85 h 174"/>
                <a:gd name="T82" fmla="*/ 0 w 78"/>
                <a:gd name="T83" fmla="*/ 86 h 174"/>
                <a:gd name="T84" fmla="*/ 0 w 78"/>
                <a:gd name="T85" fmla="*/ 87 h 174"/>
                <a:gd name="T86" fmla="*/ 0 w 78"/>
                <a:gd name="T87" fmla="*/ 87 h 174"/>
                <a:gd name="T88" fmla="*/ 0 w 78"/>
                <a:gd name="T89" fmla="*/ 88 h 174"/>
                <a:gd name="T90" fmla="*/ 0 w 78"/>
                <a:gd name="T91" fmla="*/ 89 h 174"/>
                <a:gd name="T92" fmla="*/ 0 w 78"/>
                <a:gd name="T93" fmla="*/ 90 h 174"/>
                <a:gd name="T94" fmla="*/ 0 w 78"/>
                <a:gd name="T95" fmla="*/ 90 h 174"/>
                <a:gd name="T96" fmla="*/ 0 w 78"/>
                <a:gd name="T97" fmla="*/ 91 h 174"/>
                <a:gd name="T98" fmla="*/ 0 w 78"/>
                <a:gd name="T99" fmla="*/ 92 h 174"/>
                <a:gd name="T100" fmla="*/ 0 w 78"/>
                <a:gd name="T101" fmla="*/ 92 h 174"/>
                <a:gd name="T102" fmla="*/ 0 w 78"/>
                <a:gd name="T103" fmla="*/ 94 h 174"/>
                <a:gd name="T104" fmla="*/ 0 w 78"/>
                <a:gd name="T105" fmla="*/ 94 h 174"/>
                <a:gd name="T106" fmla="*/ 1 w 78"/>
                <a:gd name="T107" fmla="*/ 97 h 174"/>
                <a:gd name="T108" fmla="*/ 15 w 78"/>
                <a:gd name="T109" fmla="*/ 7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0" name="Прямоугольник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1" name="Прямоугольник 37"/>
            <p:cNvSpPr>
              <a:spLocks noChangeArrowheads="1"/>
            </p:cNvSpPr>
            <p:nvPr/>
          </p:nvSpPr>
          <p:spPr bwMode="auto">
            <a:xfrm>
              <a:off x="2593975" y="2499116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>
                  <a:solidFill>
                    <a:srgbClr val="FF9936"/>
                  </a:solidFill>
                  <a:latin typeface="Raleway" panose="020B0003030101060003" pitchFamily="34" charset="0"/>
                </a:rPr>
                <a:t>1</a:t>
              </a: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74" name="Полилиния 40"/>
          <p:cNvSpPr>
            <a:spLocks noEditPoints="1"/>
          </p:cNvSpPr>
          <p:nvPr/>
        </p:nvSpPr>
        <p:spPr bwMode="auto">
          <a:xfrm>
            <a:off x="3244850" y="2851541"/>
            <a:ext cx="20638" cy="122238"/>
          </a:xfrm>
          <a:custGeom>
            <a:avLst/>
            <a:gdLst>
              <a:gd name="T0" fmla="*/ 8 w 8"/>
              <a:gd name="T1" fmla="*/ 50 h 50"/>
              <a:gd name="T2" fmla="*/ 8 w 8"/>
              <a:gd name="T3" fmla="*/ 50 h 50"/>
              <a:gd name="T4" fmla="*/ 8 w 8"/>
              <a:gd name="T5" fmla="*/ 50 h 50"/>
              <a:gd name="T6" fmla="*/ 8 w 8"/>
              <a:gd name="T7" fmla="*/ 50 h 50"/>
              <a:gd name="T8" fmla="*/ 0 w 8"/>
              <a:gd name="T9" fmla="*/ 11 h 50"/>
              <a:gd name="T10" fmla="*/ 0 w 8"/>
              <a:gd name="T11" fmla="*/ 11 h 50"/>
              <a:gd name="T12" fmla="*/ 0 w 8"/>
              <a:gd name="T13" fmla="*/ 11 h 50"/>
              <a:gd name="T14" fmla="*/ 0 w 8"/>
              <a:gd name="T15" fmla="*/ 11 h 50"/>
              <a:gd name="T16" fmla="*/ 0 w 8"/>
              <a:gd name="T17" fmla="*/ 11 h 50"/>
              <a:gd name="T18" fmla="*/ 0 w 8"/>
              <a:gd name="T19" fmla="*/ 11 h 50"/>
              <a:gd name="T20" fmla="*/ 0 w 8"/>
              <a:gd name="T21" fmla="*/ 10 h 50"/>
              <a:gd name="T22" fmla="*/ 0 w 8"/>
              <a:gd name="T23" fmla="*/ 10 h 50"/>
              <a:gd name="T24" fmla="*/ 0 w 8"/>
              <a:gd name="T25" fmla="*/ 10 h 50"/>
              <a:gd name="T26" fmla="*/ 0 w 8"/>
              <a:gd name="T27" fmla="*/ 10 h 50"/>
              <a:gd name="T28" fmla="*/ 0 w 8"/>
              <a:gd name="T29" fmla="*/ 9 h 50"/>
              <a:gd name="T30" fmla="*/ 0 w 8"/>
              <a:gd name="T31" fmla="*/ 9 h 50"/>
              <a:gd name="T32" fmla="*/ 0 w 8"/>
              <a:gd name="T33" fmla="*/ 9 h 50"/>
              <a:gd name="T34" fmla="*/ 0 w 8"/>
              <a:gd name="T35" fmla="*/ 9 h 50"/>
              <a:gd name="T36" fmla="*/ 0 w 8"/>
              <a:gd name="T37" fmla="*/ 9 h 50"/>
              <a:gd name="T38" fmla="*/ 0 w 8"/>
              <a:gd name="T39" fmla="*/ 9 h 50"/>
              <a:gd name="T40" fmla="*/ 0 w 8"/>
              <a:gd name="T41" fmla="*/ 8 h 50"/>
              <a:gd name="T42" fmla="*/ 0 w 8"/>
              <a:gd name="T43" fmla="*/ 8 h 50"/>
              <a:gd name="T44" fmla="*/ 0 w 8"/>
              <a:gd name="T45" fmla="*/ 8 h 50"/>
              <a:gd name="T46" fmla="*/ 0 w 8"/>
              <a:gd name="T47" fmla="*/ 7 h 50"/>
              <a:gd name="T48" fmla="*/ 0 w 8"/>
              <a:gd name="T49" fmla="*/ 7 h 50"/>
              <a:gd name="T50" fmla="*/ 0 w 8"/>
              <a:gd name="T51" fmla="*/ 7 h 50"/>
              <a:gd name="T52" fmla="*/ 0 w 8"/>
              <a:gd name="T53" fmla="*/ 7 h 50"/>
              <a:gd name="T54" fmla="*/ 0 w 8"/>
              <a:gd name="T55" fmla="*/ 7 h 50"/>
              <a:gd name="T56" fmla="*/ 0 w 8"/>
              <a:gd name="T57" fmla="*/ 7 h 50"/>
              <a:gd name="T58" fmla="*/ 0 w 8"/>
              <a:gd name="T59" fmla="*/ 6 h 50"/>
              <a:gd name="T60" fmla="*/ 0 w 8"/>
              <a:gd name="T61" fmla="*/ 6 h 50"/>
              <a:gd name="T62" fmla="*/ 0 w 8"/>
              <a:gd name="T63" fmla="*/ 6 h 50"/>
              <a:gd name="T64" fmla="*/ 0 w 8"/>
              <a:gd name="T65" fmla="*/ 6 h 50"/>
              <a:gd name="T66" fmla="*/ 0 w 8"/>
              <a:gd name="T67" fmla="*/ 6 h 50"/>
              <a:gd name="T68" fmla="*/ 0 w 8"/>
              <a:gd name="T69" fmla="*/ 6 h 50"/>
              <a:gd name="T70" fmla="*/ 0 w 8"/>
              <a:gd name="T71" fmla="*/ 5 h 50"/>
              <a:gd name="T72" fmla="*/ 0 w 8"/>
              <a:gd name="T73" fmla="*/ 5 h 50"/>
              <a:gd name="T74" fmla="*/ 0 w 8"/>
              <a:gd name="T75" fmla="*/ 5 h 50"/>
              <a:gd name="T76" fmla="*/ 0 w 8"/>
              <a:gd name="T77" fmla="*/ 5 h 50"/>
              <a:gd name="T78" fmla="*/ 0 w 8"/>
              <a:gd name="T79" fmla="*/ 5 h 50"/>
              <a:gd name="T80" fmla="*/ 0 w 8"/>
              <a:gd name="T81" fmla="*/ 4 h 50"/>
              <a:gd name="T82" fmla="*/ 0 w 8"/>
              <a:gd name="T83" fmla="*/ 4 h 50"/>
              <a:gd name="T84" fmla="*/ 0 w 8"/>
              <a:gd name="T85" fmla="*/ 4 h 50"/>
              <a:gd name="T86" fmla="*/ 0 w 8"/>
              <a:gd name="T87" fmla="*/ 4 h 50"/>
              <a:gd name="T88" fmla="*/ 0 w 8"/>
              <a:gd name="T89" fmla="*/ 3 h 50"/>
              <a:gd name="T90" fmla="*/ 0 w 8"/>
              <a:gd name="T91" fmla="*/ 3 h 50"/>
              <a:gd name="T92" fmla="*/ 0 w 8"/>
              <a:gd name="T93" fmla="*/ 3 h 50"/>
              <a:gd name="T94" fmla="*/ 0 w 8"/>
              <a:gd name="T95" fmla="*/ 3 h 50"/>
              <a:gd name="T96" fmla="*/ 0 w 8"/>
              <a:gd name="T97" fmla="*/ 3 h 50"/>
              <a:gd name="T98" fmla="*/ 0 w 8"/>
              <a:gd name="T99" fmla="*/ 3 h 50"/>
              <a:gd name="T100" fmla="*/ 0 w 8"/>
              <a:gd name="T101" fmla="*/ 2 h 50"/>
              <a:gd name="T102" fmla="*/ 0 w 8"/>
              <a:gd name="T103" fmla="*/ 2 h 50"/>
              <a:gd name="T104" fmla="*/ 0 w 8"/>
              <a:gd name="T105" fmla="*/ 2 h 50"/>
              <a:gd name="T106" fmla="*/ 0 w 8"/>
              <a:gd name="T107" fmla="*/ 2 h 50"/>
              <a:gd name="T108" fmla="*/ 0 w 8"/>
              <a:gd name="T109" fmla="*/ 2 h 50"/>
              <a:gd name="T110" fmla="*/ 0 w 8"/>
              <a:gd name="T111" fmla="*/ 1 h 50"/>
              <a:gd name="T112" fmla="*/ 0 w 8"/>
              <a:gd name="T113" fmla="*/ 0 h 50"/>
              <a:gd name="T114" fmla="*/ 0 w 8"/>
              <a:gd name="T115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" h="50"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49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49"/>
                </a:cubicBezTo>
                <a:moveTo>
                  <a:pt x="0" y="11"/>
                </a:moveTo>
                <a:cubicBezTo>
                  <a:pt x="0" y="25"/>
                  <a:pt x="2" y="38"/>
                  <a:pt x="8" y="49"/>
                </a:cubicBezTo>
                <a:cubicBezTo>
                  <a:pt x="2" y="38"/>
                  <a:pt x="0" y="25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9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6"/>
                  <a:pt x="0" y="6"/>
                </a:cubicBezTo>
                <a:cubicBezTo>
                  <a:pt x="0" y="6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3"/>
                  <a:pt x="0" y="4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851275" y="3466697"/>
            <a:ext cx="585788" cy="587375"/>
            <a:chOff x="3722688" y="3113478"/>
            <a:chExt cx="585788" cy="587375"/>
          </a:xfrm>
        </p:grpSpPr>
        <p:sp>
          <p:nvSpPr>
            <p:cNvPr id="17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2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86" name="Полилиния 52"/>
          <p:cNvSpPr>
            <a:spLocks noEditPoints="1"/>
          </p:cNvSpPr>
          <p:nvPr/>
        </p:nvSpPr>
        <p:spPr bwMode="auto">
          <a:xfrm>
            <a:off x="3994150" y="3978666"/>
            <a:ext cx="60325" cy="158750"/>
          </a:xfrm>
          <a:custGeom>
            <a:avLst/>
            <a:gdLst>
              <a:gd name="T0" fmla="*/ 0 w 25"/>
              <a:gd name="T1" fmla="*/ 65 h 65"/>
              <a:gd name="T2" fmla="*/ 0 w 25"/>
              <a:gd name="T3" fmla="*/ 65 h 65"/>
              <a:gd name="T4" fmla="*/ 0 w 25"/>
              <a:gd name="T5" fmla="*/ 65 h 65"/>
              <a:gd name="T6" fmla="*/ 0 w 25"/>
              <a:gd name="T7" fmla="*/ 65 h 65"/>
              <a:gd name="T8" fmla="*/ 0 w 25"/>
              <a:gd name="T9" fmla="*/ 65 h 65"/>
              <a:gd name="T10" fmla="*/ 0 w 25"/>
              <a:gd name="T11" fmla="*/ 65 h 65"/>
              <a:gd name="T12" fmla="*/ 0 w 25"/>
              <a:gd name="T13" fmla="*/ 64 h 65"/>
              <a:gd name="T14" fmla="*/ 0 w 25"/>
              <a:gd name="T15" fmla="*/ 64 h 65"/>
              <a:gd name="T16" fmla="*/ 0 w 25"/>
              <a:gd name="T17" fmla="*/ 64 h 65"/>
              <a:gd name="T18" fmla="*/ 0 w 25"/>
              <a:gd name="T19" fmla="*/ 64 h 65"/>
              <a:gd name="T20" fmla="*/ 0 w 25"/>
              <a:gd name="T21" fmla="*/ 64 h 65"/>
              <a:gd name="T22" fmla="*/ 0 w 25"/>
              <a:gd name="T23" fmla="*/ 64 h 65"/>
              <a:gd name="T24" fmla="*/ 0 w 25"/>
              <a:gd name="T25" fmla="*/ 64 h 65"/>
              <a:gd name="T26" fmla="*/ 0 w 25"/>
              <a:gd name="T27" fmla="*/ 64 h 65"/>
              <a:gd name="T28" fmla="*/ 0 w 25"/>
              <a:gd name="T29" fmla="*/ 64 h 65"/>
              <a:gd name="T30" fmla="*/ 0 w 25"/>
              <a:gd name="T31" fmla="*/ 63 h 65"/>
              <a:gd name="T32" fmla="*/ 0 w 25"/>
              <a:gd name="T33" fmla="*/ 64 h 65"/>
              <a:gd name="T34" fmla="*/ 0 w 25"/>
              <a:gd name="T35" fmla="*/ 64 h 65"/>
              <a:gd name="T36" fmla="*/ 0 w 25"/>
              <a:gd name="T37" fmla="*/ 63 h 65"/>
              <a:gd name="T38" fmla="*/ 25 w 25"/>
              <a:gd name="T39" fmla="*/ 0 h 65"/>
              <a:gd name="T40" fmla="*/ 0 w 25"/>
              <a:gd name="T41" fmla="*/ 63 h 65"/>
              <a:gd name="T42" fmla="*/ 25 w 25"/>
              <a:gd name="T43" fmla="*/ 0 h 65"/>
              <a:gd name="T44" fmla="*/ 25 w 25"/>
              <a:gd name="T45" fmla="*/ 0 h 65"/>
              <a:gd name="T46" fmla="*/ 25 w 25"/>
              <a:gd name="T47" fmla="*/ 0 h 65"/>
              <a:gd name="T48" fmla="*/ 25 w 25"/>
              <a:gd name="T4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5" h="65"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3"/>
                </a:moveTo>
                <a:cubicBezTo>
                  <a:pt x="0" y="63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3"/>
                  <a:pt x="0" y="63"/>
                </a:cubicBezTo>
                <a:moveTo>
                  <a:pt x="25" y="0"/>
                </a:moveTo>
                <a:cubicBezTo>
                  <a:pt x="10" y="17"/>
                  <a:pt x="0" y="39"/>
                  <a:pt x="0" y="63"/>
                </a:cubicBezTo>
                <a:cubicBezTo>
                  <a:pt x="0" y="39"/>
                  <a:pt x="10" y="17"/>
                  <a:pt x="25" y="0"/>
                </a:cubicBezTo>
                <a:moveTo>
                  <a:pt x="25" y="0"/>
                </a:moveTo>
                <a:cubicBezTo>
                  <a:pt x="25" y="0"/>
                  <a:pt x="25" y="0"/>
                  <a:pt x="25" y="0"/>
                </a:cubicBezTo>
                <a:cubicBezTo>
                  <a:pt x="25" y="0"/>
                  <a:pt x="25" y="0"/>
                  <a:pt x="25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AAA3125-6198-4B7D-906A-040AAB47590B}"/>
              </a:ext>
            </a:extLst>
          </p:cNvPr>
          <p:cNvGrpSpPr/>
          <p:nvPr/>
        </p:nvGrpSpPr>
        <p:grpSpPr>
          <a:xfrm>
            <a:off x="1440656" y="4996253"/>
            <a:ext cx="566738" cy="568325"/>
            <a:chOff x="3754438" y="4585091"/>
            <a:chExt cx="566738" cy="568325"/>
          </a:xfrm>
        </p:grpSpPr>
        <p:sp>
          <p:nvSpPr>
            <p:cNvPr id="190" name="Полилиния 56"/>
            <p:cNvSpPr>
              <a:spLocks/>
            </p:cNvSpPr>
            <p:nvPr/>
          </p:nvSpPr>
          <p:spPr bwMode="auto">
            <a:xfrm>
              <a:off x="3754438" y="4585091"/>
              <a:ext cx="566738" cy="568325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2"/>
                    <a:pt x="0" y="116"/>
                  </a:cubicBezTo>
                  <a:cubicBezTo>
                    <a:pt x="0" y="179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1" name="Овал 57"/>
            <p:cNvSpPr>
              <a:spLocks noChangeArrowheads="1"/>
            </p:cNvSpPr>
            <p:nvPr/>
          </p:nvSpPr>
          <p:spPr bwMode="auto">
            <a:xfrm>
              <a:off x="3810000" y="4639066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2" name="Полилиния 58"/>
            <p:cNvSpPr>
              <a:spLocks noEditPoints="1"/>
            </p:cNvSpPr>
            <p:nvPr/>
          </p:nvSpPr>
          <p:spPr bwMode="auto">
            <a:xfrm>
              <a:off x="3810000" y="4732728"/>
              <a:ext cx="44450" cy="222250"/>
            </a:xfrm>
            <a:custGeom>
              <a:avLst/>
              <a:gdLst>
                <a:gd name="T0" fmla="*/ 7 w 18"/>
                <a:gd name="T1" fmla="*/ 91 h 91"/>
                <a:gd name="T2" fmla="*/ 7 w 18"/>
                <a:gd name="T3" fmla="*/ 91 h 91"/>
                <a:gd name="T4" fmla="*/ 7 w 18"/>
                <a:gd name="T5" fmla="*/ 91 h 91"/>
                <a:gd name="T6" fmla="*/ 7 w 18"/>
                <a:gd name="T7" fmla="*/ 91 h 91"/>
                <a:gd name="T8" fmla="*/ 7 w 18"/>
                <a:gd name="T9" fmla="*/ 91 h 91"/>
                <a:gd name="T10" fmla="*/ 7 w 18"/>
                <a:gd name="T11" fmla="*/ 91 h 91"/>
                <a:gd name="T12" fmla="*/ 7 w 18"/>
                <a:gd name="T13" fmla="*/ 91 h 91"/>
                <a:gd name="T14" fmla="*/ 7 w 18"/>
                <a:gd name="T15" fmla="*/ 91 h 91"/>
                <a:gd name="T16" fmla="*/ 7 w 18"/>
                <a:gd name="T17" fmla="*/ 91 h 91"/>
                <a:gd name="T18" fmla="*/ 7 w 18"/>
                <a:gd name="T19" fmla="*/ 91 h 91"/>
                <a:gd name="T20" fmla="*/ 7 w 18"/>
                <a:gd name="T21" fmla="*/ 91 h 91"/>
                <a:gd name="T22" fmla="*/ 7 w 18"/>
                <a:gd name="T23" fmla="*/ 91 h 91"/>
                <a:gd name="T24" fmla="*/ 6 w 18"/>
                <a:gd name="T25" fmla="*/ 90 h 91"/>
                <a:gd name="T26" fmla="*/ 7 w 18"/>
                <a:gd name="T27" fmla="*/ 91 h 91"/>
                <a:gd name="T28" fmla="*/ 6 w 18"/>
                <a:gd name="T29" fmla="*/ 90 h 91"/>
                <a:gd name="T30" fmla="*/ 0 w 18"/>
                <a:gd name="T31" fmla="*/ 57 h 91"/>
                <a:gd name="T32" fmla="*/ 6 w 18"/>
                <a:gd name="T33" fmla="*/ 90 h 91"/>
                <a:gd name="T34" fmla="*/ 0 w 18"/>
                <a:gd name="T35" fmla="*/ 57 h 91"/>
                <a:gd name="T36" fmla="*/ 0 w 18"/>
                <a:gd name="T37" fmla="*/ 57 h 91"/>
                <a:gd name="T38" fmla="*/ 0 w 18"/>
                <a:gd name="T39" fmla="*/ 57 h 91"/>
                <a:gd name="T40" fmla="*/ 0 w 18"/>
                <a:gd name="T41" fmla="*/ 57 h 91"/>
                <a:gd name="T42" fmla="*/ 0 w 18"/>
                <a:gd name="T43" fmla="*/ 57 h 91"/>
                <a:gd name="T44" fmla="*/ 0 w 18"/>
                <a:gd name="T45" fmla="*/ 57 h 91"/>
                <a:gd name="T46" fmla="*/ 0 w 18"/>
                <a:gd name="T47" fmla="*/ 57 h 91"/>
                <a:gd name="T48" fmla="*/ 0 w 18"/>
                <a:gd name="T49" fmla="*/ 56 h 91"/>
                <a:gd name="T50" fmla="*/ 0 w 18"/>
                <a:gd name="T51" fmla="*/ 57 h 91"/>
                <a:gd name="T52" fmla="*/ 0 w 18"/>
                <a:gd name="T53" fmla="*/ 56 h 91"/>
                <a:gd name="T54" fmla="*/ 0 w 18"/>
                <a:gd name="T55" fmla="*/ 56 h 91"/>
                <a:gd name="T56" fmla="*/ 0 w 18"/>
                <a:gd name="T57" fmla="*/ 56 h 91"/>
                <a:gd name="T58" fmla="*/ 0 w 18"/>
                <a:gd name="T59" fmla="*/ 56 h 91"/>
                <a:gd name="T60" fmla="*/ 0 w 18"/>
                <a:gd name="T61" fmla="*/ 56 h 91"/>
                <a:gd name="T62" fmla="*/ 0 w 18"/>
                <a:gd name="T63" fmla="*/ 56 h 91"/>
                <a:gd name="T64" fmla="*/ 0 w 18"/>
                <a:gd name="T65" fmla="*/ 56 h 91"/>
                <a:gd name="T66" fmla="*/ 0 w 18"/>
                <a:gd name="T67" fmla="*/ 56 h 91"/>
                <a:gd name="T68" fmla="*/ 0 w 18"/>
                <a:gd name="T69" fmla="*/ 56 h 91"/>
                <a:gd name="T70" fmla="*/ 0 w 18"/>
                <a:gd name="T71" fmla="*/ 56 h 91"/>
                <a:gd name="T72" fmla="*/ 0 w 18"/>
                <a:gd name="T73" fmla="*/ 55 h 91"/>
                <a:gd name="T74" fmla="*/ 0 w 18"/>
                <a:gd name="T75" fmla="*/ 56 h 91"/>
                <a:gd name="T76" fmla="*/ 0 w 18"/>
                <a:gd name="T77" fmla="*/ 56 h 91"/>
                <a:gd name="T78" fmla="*/ 0 w 18"/>
                <a:gd name="T79" fmla="*/ 55 h 91"/>
                <a:gd name="T80" fmla="*/ 18 w 18"/>
                <a:gd name="T81" fmla="*/ 0 h 91"/>
                <a:gd name="T82" fmla="*/ 0 w 18"/>
                <a:gd name="T83" fmla="*/ 55 h 91"/>
                <a:gd name="T84" fmla="*/ 18 w 18"/>
                <a:gd name="T85" fmla="*/ 0 h 91"/>
                <a:gd name="T86" fmla="*/ 18 w 18"/>
                <a:gd name="T87" fmla="*/ 0 h 91"/>
                <a:gd name="T88" fmla="*/ 18 w 18"/>
                <a:gd name="T89" fmla="*/ 0 h 91"/>
                <a:gd name="T90" fmla="*/ 18 w 18"/>
                <a:gd name="T91" fmla="*/ 0 h 91"/>
                <a:gd name="T92" fmla="*/ 18 w 18"/>
                <a:gd name="T93" fmla="*/ 0 h 91"/>
                <a:gd name="T94" fmla="*/ 18 w 18"/>
                <a:gd name="T95" fmla="*/ 0 h 91"/>
                <a:gd name="T96" fmla="*/ 18 w 18"/>
                <a:gd name="T9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" h="91"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6" y="90"/>
                  </a:moveTo>
                  <a:cubicBezTo>
                    <a:pt x="6" y="90"/>
                    <a:pt x="6" y="90"/>
                    <a:pt x="7" y="91"/>
                  </a:cubicBezTo>
                  <a:cubicBezTo>
                    <a:pt x="6" y="90"/>
                    <a:pt x="6" y="90"/>
                    <a:pt x="6" y="90"/>
                  </a:cubicBezTo>
                  <a:moveTo>
                    <a:pt x="0" y="57"/>
                  </a:moveTo>
                  <a:cubicBezTo>
                    <a:pt x="0" y="69"/>
                    <a:pt x="2" y="80"/>
                    <a:pt x="6" y="90"/>
                  </a:cubicBezTo>
                  <a:cubicBezTo>
                    <a:pt x="2" y="80"/>
                    <a:pt x="0" y="69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6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5"/>
                  </a:moveTo>
                  <a:cubicBezTo>
                    <a:pt x="0" y="55"/>
                    <a:pt x="0" y="55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5"/>
                    <a:pt x="0" y="55"/>
                    <a:pt x="0" y="55"/>
                  </a:cubicBezTo>
                  <a:moveTo>
                    <a:pt x="18" y="0"/>
                  </a:moveTo>
                  <a:cubicBezTo>
                    <a:pt x="7" y="15"/>
                    <a:pt x="0" y="35"/>
                    <a:pt x="0" y="55"/>
                  </a:cubicBezTo>
                  <a:cubicBezTo>
                    <a:pt x="0" y="35"/>
                    <a:pt x="7" y="15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3" name="Полилиния 59"/>
            <p:cNvSpPr>
              <a:spLocks/>
            </p:cNvSpPr>
            <p:nvPr/>
          </p:nvSpPr>
          <p:spPr bwMode="auto">
            <a:xfrm>
              <a:off x="3810000" y="4666053"/>
              <a:ext cx="190500" cy="428625"/>
            </a:xfrm>
            <a:custGeom>
              <a:avLst/>
              <a:gdLst>
                <a:gd name="T0" fmla="*/ 49 w 78"/>
                <a:gd name="T1" fmla="*/ 0 h 175"/>
                <a:gd name="T2" fmla="*/ 18 w 78"/>
                <a:gd name="T3" fmla="*/ 27 h 175"/>
                <a:gd name="T4" fmla="*/ 18 w 78"/>
                <a:gd name="T5" fmla="*/ 27 h 175"/>
                <a:gd name="T6" fmla="*/ 18 w 78"/>
                <a:gd name="T7" fmla="*/ 27 h 175"/>
                <a:gd name="T8" fmla="*/ 18 w 78"/>
                <a:gd name="T9" fmla="*/ 27 h 175"/>
                <a:gd name="T10" fmla="*/ 18 w 78"/>
                <a:gd name="T11" fmla="*/ 27 h 175"/>
                <a:gd name="T12" fmla="*/ 0 w 78"/>
                <a:gd name="T13" fmla="*/ 82 h 175"/>
                <a:gd name="T14" fmla="*/ 0 w 78"/>
                <a:gd name="T15" fmla="*/ 82 h 175"/>
                <a:gd name="T16" fmla="*/ 0 w 78"/>
                <a:gd name="T17" fmla="*/ 83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3 h 175"/>
                <a:gd name="T26" fmla="*/ 0 w 78"/>
                <a:gd name="T27" fmla="*/ 83 h 175"/>
                <a:gd name="T28" fmla="*/ 0 w 78"/>
                <a:gd name="T29" fmla="*/ 83 h 175"/>
                <a:gd name="T30" fmla="*/ 0 w 78"/>
                <a:gd name="T31" fmla="*/ 83 h 175"/>
                <a:gd name="T32" fmla="*/ 0 w 78"/>
                <a:gd name="T33" fmla="*/ 84 h 175"/>
                <a:gd name="T34" fmla="*/ 0 w 78"/>
                <a:gd name="T35" fmla="*/ 84 h 175"/>
                <a:gd name="T36" fmla="*/ 0 w 78"/>
                <a:gd name="T37" fmla="*/ 84 h 175"/>
                <a:gd name="T38" fmla="*/ 0 w 78"/>
                <a:gd name="T39" fmla="*/ 84 h 175"/>
                <a:gd name="T40" fmla="*/ 0 w 78"/>
                <a:gd name="T41" fmla="*/ 84 h 175"/>
                <a:gd name="T42" fmla="*/ 0 w 78"/>
                <a:gd name="T43" fmla="*/ 84 h 175"/>
                <a:gd name="T44" fmla="*/ 6 w 78"/>
                <a:gd name="T45" fmla="*/ 117 h 175"/>
                <a:gd name="T46" fmla="*/ 6 w 78"/>
                <a:gd name="T47" fmla="*/ 117 h 175"/>
                <a:gd name="T48" fmla="*/ 7 w 78"/>
                <a:gd name="T49" fmla="*/ 118 h 175"/>
                <a:gd name="T50" fmla="*/ 7 w 78"/>
                <a:gd name="T51" fmla="*/ 118 h 175"/>
                <a:gd name="T52" fmla="*/ 7 w 78"/>
                <a:gd name="T53" fmla="*/ 118 h 175"/>
                <a:gd name="T54" fmla="*/ 7 w 78"/>
                <a:gd name="T55" fmla="*/ 118 h 175"/>
                <a:gd name="T56" fmla="*/ 7 w 78"/>
                <a:gd name="T57" fmla="*/ 118 h 175"/>
                <a:gd name="T58" fmla="*/ 7 w 78"/>
                <a:gd name="T59" fmla="*/ 118 h 175"/>
                <a:gd name="T60" fmla="*/ 7 w 78"/>
                <a:gd name="T61" fmla="*/ 118 h 175"/>
                <a:gd name="T62" fmla="*/ 7 w 78"/>
                <a:gd name="T63" fmla="*/ 118 h 175"/>
                <a:gd name="T64" fmla="*/ 7 w 78"/>
                <a:gd name="T65" fmla="*/ 118 h 175"/>
                <a:gd name="T66" fmla="*/ 78 w 78"/>
                <a:gd name="T67" fmla="*/ 175 h 175"/>
                <a:gd name="T68" fmla="*/ 46 w 78"/>
                <a:gd name="T69" fmla="*/ 153 h 175"/>
                <a:gd name="T70" fmla="*/ 19 w 78"/>
                <a:gd name="T71" fmla="*/ 106 h 175"/>
                <a:gd name="T72" fmla="*/ 15 w 78"/>
                <a:gd name="T73" fmla="*/ 78 h 175"/>
                <a:gd name="T74" fmla="*/ 15 w 78"/>
                <a:gd name="T75" fmla="*/ 77 h 175"/>
                <a:gd name="T76" fmla="*/ 30 w 78"/>
                <a:gd name="T77" fmla="*/ 24 h 175"/>
                <a:gd name="T78" fmla="*/ 46 w 78"/>
                <a:gd name="T79" fmla="*/ 3 h 175"/>
                <a:gd name="T80" fmla="*/ 49 w 78"/>
                <a:gd name="T8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37" y="7"/>
                    <a:pt x="27" y="16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7" y="42"/>
                    <a:pt x="0" y="6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6"/>
                    <a:pt x="2" y="10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19" y="148"/>
                    <a:pt x="46" y="170"/>
                    <a:pt x="78" y="175"/>
                  </a:cubicBezTo>
                  <a:cubicBezTo>
                    <a:pt x="66" y="170"/>
                    <a:pt x="55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1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4" name="Прямоугольник 60"/>
            <p:cNvSpPr>
              <a:spLocks noChangeArrowheads="1"/>
            </p:cNvSpPr>
            <p:nvPr/>
          </p:nvSpPr>
          <p:spPr bwMode="auto">
            <a:xfrm>
              <a:off x="3967163" y="4769241"/>
              <a:ext cx="139700" cy="18573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5" name="Прямоугольник 61"/>
            <p:cNvSpPr>
              <a:spLocks noChangeArrowheads="1"/>
            </p:cNvSpPr>
            <p:nvPr/>
          </p:nvSpPr>
          <p:spPr bwMode="auto">
            <a:xfrm>
              <a:off x="3963411" y="4689350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6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98" name="Полилиния 64"/>
          <p:cNvSpPr>
            <a:spLocks noEditPoints="1"/>
          </p:cNvSpPr>
          <p:nvPr/>
        </p:nvSpPr>
        <p:spPr bwMode="auto">
          <a:xfrm>
            <a:off x="3281363" y="5326453"/>
            <a:ext cx="17463" cy="168275"/>
          </a:xfrm>
          <a:custGeom>
            <a:avLst/>
            <a:gdLst>
              <a:gd name="T0" fmla="*/ 7 w 7"/>
              <a:gd name="T1" fmla="*/ 69 h 69"/>
              <a:gd name="T2" fmla="*/ 7 w 7"/>
              <a:gd name="T3" fmla="*/ 69 h 69"/>
              <a:gd name="T4" fmla="*/ 7 w 7"/>
              <a:gd name="T5" fmla="*/ 69 h 69"/>
              <a:gd name="T6" fmla="*/ 7 w 7"/>
              <a:gd name="T7" fmla="*/ 68 h 69"/>
              <a:gd name="T8" fmla="*/ 6 w 7"/>
              <a:gd name="T9" fmla="*/ 67 h 69"/>
              <a:gd name="T10" fmla="*/ 6 w 7"/>
              <a:gd name="T11" fmla="*/ 66 h 69"/>
              <a:gd name="T12" fmla="*/ 6 w 7"/>
              <a:gd name="T13" fmla="*/ 66 h 69"/>
              <a:gd name="T14" fmla="*/ 6 w 7"/>
              <a:gd name="T15" fmla="*/ 66 h 69"/>
              <a:gd name="T16" fmla="*/ 6 w 7"/>
              <a:gd name="T17" fmla="*/ 66 h 69"/>
              <a:gd name="T18" fmla="*/ 5 w 7"/>
              <a:gd name="T19" fmla="*/ 65 h 69"/>
              <a:gd name="T20" fmla="*/ 5 w 7"/>
              <a:gd name="T21" fmla="*/ 65 h 69"/>
              <a:gd name="T22" fmla="*/ 5 w 7"/>
              <a:gd name="T23" fmla="*/ 65 h 69"/>
              <a:gd name="T24" fmla="*/ 5 w 7"/>
              <a:gd name="T25" fmla="*/ 64 h 69"/>
              <a:gd name="T26" fmla="*/ 5 w 7"/>
              <a:gd name="T27" fmla="*/ 64 h 69"/>
              <a:gd name="T28" fmla="*/ 5 w 7"/>
              <a:gd name="T29" fmla="*/ 63 h 69"/>
              <a:gd name="T30" fmla="*/ 5 w 7"/>
              <a:gd name="T31" fmla="*/ 63 h 69"/>
              <a:gd name="T32" fmla="*/ 5 w 7"/>
              <a:gd name="T33" fmla="*/ 63 h 69"/>
              <a:gd name="T34" fmla="*/ 5 w 7"/>
              <a:gd name="T35" fmla="*/ 62 h 69"/>
              <a:gd name="T36" fmla="*/ 4 w 7"/>
              <a:gd name="T37" fmla="*/ 62 h 69"/>
              <a:gd name="T38" fmla="*/ 4 w 7"/>
              <a:gd name="T39" fmla="*/ 62 h 69"/>
              <a:gd name="T40" fmla="*/ 4 w 7"/>
              <a:gd name="T41" fmla="*/ 61 h 69"/>
              <a:gd name="T42" fmla="*/ 4 w 7"/>
              <a:gd name="T43" fmla="*/ 60 h 69"/>
              <a:gd name="T44" fmla="*/ 4 w 7"/>
              <a:gd name="T45" fmla="*/ 60 h 69"/>
              <a:gd name="T46" fmla="*/ 4 w 7"/>
              <a:gd name="T47" fmla="*/ 60 h 69"/>
              <a:gd name="T48" fmla="*/ 4 w 7"/>
              <a:gd name="T49" fmla="*/ 60 h 69"/>
              <a:gd name="T50" fmla="*/ 4 w 7"/>
              <a:gd name="T51" fmla="*/ 59 h 69"/>
              <a:gd name="T52" fmla="*/ 4 w 7"/>
              <a:gd name="T53" fmla="*/ 59 h 69"/>
              <a:gd name="T54" fmla="*/ 3 w 7"/>
              <a:gd name="T55" fmla="*/ 59 h 69"/>
              <a:gd name="T56" fmla="*/ 3 w 7"/>
              <a:gd name="T57" fmla="*/ 57 h 69"/>
              <a:gd name="T58" fmla="*/ 3 w 7"/>
              <a:gd name="T59" fmla="*/ 57 h 69"/>
              <a:gd name="T60" fmla="*/ 3 w 7"/>
              <a:gd name="T61" fmla="*/ 56 h 69"/>
              <a:gd name="T62" fmla="*/ 3 w 7"/>
              <a:gd name="T63" fmla="*/ 56 h 69"/>
              <a:gd name="T64" fmla="*/ 3 w 7"/>
              <a:gd name="T65" fmla="*/ 56 h 69"/>
              <a:gd name="T66" fmla="*/ 0 w 7"/>
              <a:gd name="T67" fmla="*/ 40 h 69"/>
              <a:gd name="T68" fmla="*/ 0 w 7"/>
              <a:gd name="T69" fmla="*/ 40 h 69"/>
              <a:gd name="T70" fmla="*/ 0 w 7"/>
              <a:gd name="T71" fmla="*/ 40 h 69"/>
              <a:gd name="T72" fmla="*/ 0 w 7"/>
              <a:gd name="T73" fmla="*/ 40 h 69"/>
              <a:gd name="T74" fmla="*/ 0 w 7"/>
              <a:gd name="T75" fmla="*/ 39 h 69"/>
              <a:gd name="T76" fmla="*/ 0 w 7"/>
              <a:gd name="T77" fmla="*/ 39 h 69"/>
              <a:gd name="T78" fmla="*/ 0 w 7"/>
              <a:gd name="T79" fmla="*/ 39 h 69"/>
              <a:gd name="T80" fmla="*/ 0 w 7"/>
              <a:gd name="T81" fmla="*/ 38 h 69"/>
              <a:gd name="T82" fmla="*/ 0 w 7"/>
              <a:gd name="T83" fmla="*/ 38 h 69"/>
              <a:gd name="T84" fmla="*/ 0 w 7"/>
              <a:gd name="T85" fmla="*/ 38 h 69"/>
              <a:gd name="T86" fmla="*/ 7 w 7"/>
              <a:gd name="T87" fmla="*/ 0 h 69"/>
              <a:gd name="T88" fmla="*/ 7 w 7"/>
              <a:gd name="T89" fmla="*/ 0 h 69"/>
              <a:gd name="T90" fmla="*/ 7 w 7"/>
              <a:gd name="T91" fmla="*/ 0 h 69"/>
              <a:gd name="T92" fmla="*/ 7 w 7"/>
              <a:gd name="T93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" h="69"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8"/>
                </a:moveTo>
                <a:cubicBezTo>
                  <a:pt x="7" y="68"/>
                  <a:pt x="7" y="68"/>
                  <a:pt x="7" y="68"/>
                </a:cubicBezTo>
                <a:cubicBezTo>
                  <a:pt x="7" y="68"/>
                  <a:pt x="7" y="68"/>
                  <a:pt x="7" y="68"/>
                </a:cubicBezTo>
                <a:moveTo>
                  <a:pt x="6" y="67"/>
                </a:move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5" y="65"/>
                </a:moveTo>
                <a:cubicBezTo>
                  <a:pt x="5" y="65"/>
                  <a:pt x="6" y="65"/>
                  <a:pt x="6" y="66"/>
                </a:cubicBezTo>
                <a:cubicBezTo>
                  <a:pt x="6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2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1"/>
                </a:moveTo>
                <a:cubicBezTo>
                  <a:pt x="4" y="61"/>
                  <a:pt x="4" y="61"/>
                  <a:pt x="4" y="61"/>
                </a:cubicBezTo>
                <a:cubicBezTo>
                  <a:pt x="4" y="61"/>
                  <a:pt x="4" y="61"/>
                  <a:pt x="4" y="61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3" y="59"/>
                </a:moveTo>
                <a:cubicBezTo>
                  <a:pt x="3" y="59"/>
                  <a:pt x="3" y="59"/>
                  <a:pt x="3" y="59"/>
                </a:cubicBezTo>
                <a:cubicBezTo>
                  <a:pt x="3" y="59"/>
                  <a:pt x="3" y="59"/>
                  <a:pt x="3" y="59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6"/>
                </a:moveTo>
                <a:cubicBezTo>
                  <a:pt x="3" y="56"/>
                  <a:pt x="3" y="57"/>
                  <a:pt x="3" y="57"/>
                </a:cubicBezTo>
                <a:cubicBezTo>
                  <a:pt x="3" y="57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8"/>
                </a:moveTo>
                <a:cubicBezTo>
                  <a:pt x="0" y="38"/>
                  <a:pt x="0" y="39"/>
                  <a:pt x="0" y="39"/>
                </a:cubicBezTo>
                <a:cubicBezTo>
                  <a:pt x="0" y="39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7" y="0"/>
                </a:moveTo>
                <a:cubicBezTo>
                  <a:pt x="2" y="12"/>
                  <a:pt x="0" y="24"/>
                  <a:pt x="0" y="38"/>
                </a:cubicBezTo>
                <a:cubicBezTo>
                  <a:pt x="0" y="24"/>
                  <a:pt x="2" y="12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04" name="Полилиния 70"/>
          <p:cNvSpPr>
            <a:spLocks noEditPoints="1"/>
          </p:cNvSpPr>
          <p:nvPr/>
        </p:nvSpPr>
        <p:spPr bwMode="auto">
          <a:xfrm>
            <a:off x="1763713" y="2859478"/>
            <a:ext cx="1588" cy="55563"/>
          </a:xfrm>
          <a:custGeom>
            <a:avLst/>
            <a:gdLst>
              <a:gd name="T0" fmla="*/ 1 w 1"/>
              <a:gd name="T1" fmla="*/ 23 h 23"/>
              <a:gd name="T2" fmla="*/ 1 w 1"/>
              <a:gd name="T3" fmla="*/ 22 h 23"/>
              <a:gd name="T4" fmla="*/ 1 w 1"/>
              <a:gd name="T5" fmla="*/ 22 h 23"/>
              <a:gd name="T6" fmla="*/ 1 w 1"/>
              <a:gd name="T7" fmla="*/ 21 h 23"/>
              <a:gd name="T8" fmla="*/ 1 w 1"/>
              <a:gd name="T9" fmla="*/ 20 h 23"/>
              <a:gd name="T10" fmla="*/ 1 w 1"/>
              <a:gd name="T11" fmla="*/ 20 h 23"/>
              <a:gd name="T12" fmla="*/ 0 w 1"/>
              <a:gd name="T13" fmla="*/ 20 h 23"/>
              <a:gd name="T14" fmla="*/ 0 w 1"/>
              <a:gd name="T15" fmla="*/ 19 h 23"/>
              <a:gd name="T16" fmla="*/ 0 w 1"/>
              <a:gd name="T17" fmla="*/ 19 h 23"/>
              <a:gd name="T18" fmla="*/ 0 w 1"/>
              <a:gd name="T19" fmla="*/ 18 h 23"/>
              <a:gd name="T20" fmla="*/ 0 w 1"/>
              <a:gd name="T21" fmla="*/ 18 h 23"/>
              <a:gd name="T22" fmla="*/ 0 w 1"/>
              <a:gd name="T23" fmla="*/ 18 h 23"/>
              <a:gd name="T24" fmla="*/ 0 w 1"/>
              <a:gd name="T25" fmla="*/ 17 h 23"/>
              <a:gd name="T26" fmla="*/ 0 w 1"/>
              <a:gd name="T27" fmla="*/ 17 h 23"/>
              <a:gd name="T28" fmla="*/ 0 w 1"/>
              <a:gd name="T29" fmla="*/ 17 h 23"/>
              <a:gd name="T30" fmla="*/ 0 w 1"/>
              <a:gd name="T31" fmla="*/ 16 h 23"/>
              <a:gd name="T32" fmla="*/ 0 w 1"/>
              <a:gd name="T33" fmla="*/ 16 h 23"/>
              <a:gd name="T34" fmla="*/ 0 w 1"/>
              <a:gd name="T35" fmla="*/ 15 h 23"/>
              <a:gd name="T36" fmla="*/ 0 w 1"/>
              <a:gd name="T37" fmla="*/ 15 h 23"/>
              <a:gd name="T38" fmla="*/ 0 w 1"/>
              <a:gd name="T39" fmla="*/ 15 h 23"/>
              <a:gd name="T40" fmla="*/ 0 w 1"/>
              <a:gd name="T41" fmla="*/ 14 h 23"/>
              <a:gd name="T42" fmla="*/ 0 w 1"/>
              <a:gd name="T43" fmla="*/ 14 h 23"/>
              <a:gd name="T44" fmla="*/ 0 w 1"/>
              <a:gd name="T45" fmla="*/ 13 h 23"/>
              <a:gd name="T46" fmla="*/ 0 w 1"/>
              <a:gd name="T47" fmla="*/ 13 h 23"/>
              <a:gd name="T48" fmla="*/ 0 w 1"/>
              <a:gd name="T49" fmla="*/ 12 h 23"/>
              <a:gd name="T50" fmla="*/ 0 w 1"/>
              <a:gd name="T51" fmla="*/ 12 h 23"/>
              <a:gd name="T52" fmla="*/ 0 w 1"/>
              <a:gd name="T53" fmla="*/ 12 h 23"/>
              <a:gd name="T54" fmla="*/ 0 w 1"/>
              <a:gd name="T55" fmla="*/ 11 h 23"/>
              <a:gd name="T56" fmla="*/ 0 w 1"/>
              <a:gd name="T57" fmla="*/ 11 h 23"/>
              <a:gd name="T58" fmla="*/ 0 w 1"/>
              <a:gd name="T59" fmla="*/ 11 h 23"/>
              <a:gd name="T60" fmla="*/ 0 w 1"/>
              <a:gd name="T61" fmla="*/ 10 h 23"/>
              <a:gd name="T62" fmla="*/ 0 w 1"/>
              <a:gd name="T63" fmla="*/ 10 h 23"/>
              <a:gd name="T64" fmla="*/ 0 w 1"/>
              <a:gd name="T65" fmla="*/ 9 h 23"/>
              <a:gd name="T66" fmla="*/ 0 w 1"/>
              <a:gd name="T67" fmla="*/ 9 h 23"/>
              <a:gd name="T68" fmla="*/ 0 w 1"/>
              <a:gd name="T69" fmla="*/ 9 h 23"/>
              <a:gd name="T70" fmla="*/ 0 w 1"/>
              <a:gd name="T71" fmla="*/ 8 h 23"/>
              <a:gd name="T72" fmla="*/ 0 w 1"/>
              <a:gd name="T73" fmla="*/ 8 h 23"/>
              <a:gd name="T74" fmla="*/ 0 w 1"/>
              <a:gd name="T75" fmla="*/ 8 h 23"/>
              <a:gd name="T76" fmla="*/ 0 w 1"/>
              <a:gd name="T77" fmla="*/ 7 h 23"/>
              <a:gd name="T78" fmla="*/ 0 w 1"/>
              <a:gd name="T79" fmla="*/ 6 h 23"/>
              <a:gd name="T80" fmla="*/ 0 w 1"/>
              <a:gd name="T81" fmla="*/ 6 h 23"/>
              <a:gd name="T82" fmla="*/ 0 w 1"/>
              <a:gd name="T83" fmla="*/ 6 h 23"/>
              <a:gd name="T84" fmla="*/ 0 w 1"/>
              <a:gd name="T85" fmla="*/ 5 h 23"/>
              <a:gd name="T86" fmla="*/ 0 w 1"/>
              <a:gd name="T87" fmla="*/ 5 h 23"/>
              <a:gd name="T88" fmla="*/ 0 w 1"/>
              <a:gd name="T89" fmla="*/ 5 h 23"/>
              <a:gd name="T90" fmla="*/ 0 w 1"/>
              <a:gd name="T91" fmla="*/ 4 h 23"/>
              <a:gd name="T92" fmla="*/ 0 w 1"/>
              <a:gd name="T93" fmla="*/ 4 h 23"/>
              <a:gd name="T94" fmla="*/ 0 w 1"/>
              <a:gd name="T95" fmla="*/ 3 h 23"/>
              <a:gd name="T96" fmla="*/ 0 w 1"/>
              <a:gd name="T97" fmla="*/ 3 h 23"/>
              <a:gd name="T98" fmla="*/ 0 w 1"/>
              <a:gd name="T99" fmla="*/ 3 h 23"/>
              <a:gd name="T100" fmla="*/ 0 w 1"/>
              <a:gd name="T101" fmla="*/ 2 h 23"/>
              <a:gd name="T102" fmla="*/ 0 w 1"/>
              <a:gd name="T103" fmla="*/ 1 h 23"/>
              <a:gd name="T104" fmla="*/ 0 w 1"/>
              <a:gd name="T105" fmla="*/ 1 h 23"/>
              <a:gd name="T106" fmla="*/ 0 w 1"/>
              <a:gd name="T107" fmla="*/ 1 h 23"/>
              <a:gd name="T108" fmla="*/ 0 w 1"/>
              <a:gd name="T109" fmla="*/ 0 h 23"/>
              <a:gd name="T110" fmla="*/ 0 w 1"/>
              <a:gd name="T111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" h="23"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8"/>
                  <a:pt x="0" y="18"/>
                </a:cubicBezTo>
                <a:cubicBezTo>
                  <a:pt x="0" y="18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5"/>
                </a:moveTo>
                <a:cubicBezTo>
                  <a:pt x="0" y="15"/>
                  <a:pt x="0" y="15"/>
                  <a:pt x="0" y="16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4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2"/>
                </a:moveTo>
                <a:cubicBezTo>
                  <a:pt x="0" y="12"/>
                  <a:pt x="0" y="13"/>
                  <a:pt x="0" y="13"/>
                </a:cubicBezTo>
                <a:cubicBezTo>
                  <a:pt x="0" y="13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1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0"/>
                  <a:pt x="0" y="10"/>
                  <a:pt x="0" y="11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10"/>
                  <a:pt x="0" y="10"/>
                </a:cubicBezTo>
                <a:cubicBezTo>
                  <a:pt x="0" y="10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7"/>
                  <a:pt x="0" y="7"/>
                  <a:pt x="0" y="8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7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4"/>
                  <a:pt x="0" y="4"/>
                </a:cubicBezTo>
                <a:cubicBezTo>
                  <a:pt x="0" y="4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12" name="Полилиния 78"/>
          <p:cNvSpPr>
            <a:spLocks noEditPoints="1"/>
          </p:cNvSpPr>
          <p:nvPr/>
        </p:nvSpPr>
        <p:spPr bwMode="auto">
          <a:xfrm>
            <a:off x="1012825" y="4132653"/>
            <a:ext cx="44450" cy="134938"/>
          </a:xfrm>
          <a:custGeom>
            <a:avLst/>
            <a:gdLst>
              <a:gd name="T0" fmla="*/ 18 w 18"/>
              <a:gd name="T1" fmla="*/ 55 h 55"/>
              <a:gd name="T2" fmla="*/ 18 w 18"/>
              <a:gd name="T3" fmla="*/ 55 h 55"/>
              <a:gd name="T4" fmla="*/ 18 w 18"/>
              <a:gd name="T5" fmla="*/ 55 h 55"/>
              <a:gd name="T6" fmla="*/ 18 w 18"/>
              <a:gd name="T7" fmla="*/ 55 h 55"/>
              <a:gd name="T8" fmla="*/ 18 w 18"/>
              <a:gd name="T9" fmla="*/ 55 h 55"/>
              <a:gd name="T10" fmla="*/ 18 w 18"/>
              <a:gd name="T11" fmla="*/ 55 h 55"/>
              <a:gd name="T12" fmla="*/ 17 w 18"/>
              <a:gd name="T13" fmla="*/ 55 h 55"/>
              <a:gd name="T14" fmla="*/ 18 w 18"/>
              <a:gd name="T15" fmla="*/ 55 h 55"/>
              <a:gd name="T16" fmla="*/ 17 w 18"/>
              <a:gd name="T17" fmla="*/ 55 h 55"/>
              <a:gd name="T18" fmla="*/ 0 w 18"/>
              <a:gd name="T19" fmla="*/ 1 h 55"/>
              <a:gd name="T20" fmla="*/ 17 w 18"/>
              <a:gd name="T21" fmla="*/ 55 h 55"/>
              <a:gd name="T22" fmla="*/ 0 w 18"/>
              <a:gd name="T23" fmla="*/ 1 h 55"/>
              <a:gd name="T24" fmla="*/ 0 w 18"/>
              <a:gd name="T25" fmla="*/ 1 h 55"/>
              <a:gd name="T26" fmla="*/ 0 w 18"/>
              <a:gd name="T27" fmla="*/ 1 h 55"/>
              <a:gd name="T28" fmla="*/ 0 w 18"/>
              <a:gd name="T29" fmla="*/ 1 h 55"/>
              <a:gd name="T30" fmla="*/ 0 w 18"/>
              <a:gd name="T31" fmla="*/ 1 h 55"/>
              <a:gd name="T32" fmla="*/ 0 w 18"/>
              <a:gd name="T33" fmla="*/ 1 h 55"/>
              <a:gd name="T34" fmla="*/ 0 w 18"/>
              <a:gd name="T35" fmla="*/ 1 h 55"/>
              <a:gd name="T36" fmla="*/ 0 w 18"/>
              <a:gd name="T37" fmla="*/ 0 h 55"/>
              <a:gd name="T38" fmla="*/ 0 w 18"/>
              <a:gd name="T39" fmla="*/ 1 h 55"/>
              <a:gd name="T40" fmla="*/ 0 w 18"/>
              <a:gd name="T41" fmla="*/ 1 h 55"/>
              <a:gd name="T42" fmla="*/ 0 w 18"/>
              <a:gd name="T43" fmla="*/ 0 h 55"/>
              <a:gd name="T44" fmla="*/ 0 w 18"/>
              <a:gd name="T45" fmla="*/ 0 h 55"/>
              <a:gd name="T46" fmla="*/ 0 w 18"/>
              <a:gd name="T47" fmla="*/ 0 h 55"/>
              <a:gd name="T48" fmla="*/ 0 w 18"/>
              <a:gd name="T49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" h="55"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7" y="55"/>
                </a:moveTo>
                <a:cubicBezTo>
                  <a:pt x="17" y="55"/>
                  <a:pt x="18" y="55"/>
                  <a:pt x="18" y="55"/>
                </a:cubicBezTo>
                <a:cubicBezTo>
                  <a:pt x="18" y="55"/>
                  <a:pt x="17" y="55"/>
                  <a:pt x="17" y="55"/>
                </a:cubicBezTo>
                <a:moveTo>
                  <a:pt x="0" y="1"/>
                </a:moveTo>
                <a:cubicBezTo>
                  <a:pt x="0" y="21"/>
                  <a:pt x="7" y="40"/>
                  <a:pt x="17" y="55"/>
                </a:cubicBezTo>
                <a:cubicBezTo>
                  <a:pt x="7" y="40"/>
                  <a:pt x="0" y="2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20" name="Полилиния 86"/>
          <p:cNvSpPr>
            <a:spLocks noEditPoints="1"/>
          </p:cNvSpPr>
          <p:nvPr/>
        </p:nvSpPr>
        <p:spPr bwMode="auto">
          <a:xfrm>
            <a:off x="1724025" y="5348678"/>
            <a:ext cx="9525" cy="117475"/>
          </a:xfrm>
          <a:custGeom>
            <a:avLst/>
            <a:gdLst>
              <a:gd name="T0" fmla="*/ 3 w 4"/>
              <a:gd name="T1" fmla="*/ 47 h 48"/>
              <a:gd name="T2" fmla="*/ 3 w 4"/>
              <a:gd name="T3" fmla="*/ 47 h 48"/>
              <a:gd name="T4" fmla="*/ 2 w 4"/>
              <a:gd name="T5" fmla="*/ 47 h 48"/>
              <a:gd name="T6" fmla="*/ 2 w 4"/>
              <a:gd name="T7" fmla="*/ 46 h 48"/>
              <a:gd name="T8" fmla="*/ 2 w 4"/>
              <a:gd name="T9" fmla="*/ 46 h 48"/>
              <a:gd name="T10" fmla="*/ 0 w 4"/>
              <a:gd name="T11" fmla="*/ 23 h 48"/>
              <a:gd name="T12" fmla="*/ 0 w 4"/>
              <a:gd name="T13" fmla="*/ 22 h 48"/>
              <a:gd name="T14" fmla="*/ 0 w 4"/>
              <a:gd name="T15" fmla="*/ 22 h 48"/>
              <a:gd name="T16" fmla="*/ 0 w 4"/>
              <a:gd name="T17" fmla="*/ 22 h 48"/>
              <a:gd name="T18" fmla="*/ 0 w 4"/>
              <a:gd name="T19" fmla="*/ 22 h 48"/>
              <a:gd name="T20" fmla="*/ 0 w 4"/>
              <a:gd name="T21" fmla="*/ 21 h 48"/>
              <a:gd name="T22" fmla="*/ 0 w 4"/>
              <a:gd name="T23" fmla="*/ 20 h 48"/>
              <a:gd name="T24" fmla="*/ 0 w 4"/>
              <a:gd name="T25" fmla="*/ 20 h 48"/>
              <a:gd name="T26" fmla="*/ 0 w 4"/>
              <a:gd name="T27" fmla="*/ 20 h 48"/>
              <a:gd name="T28" fmla="*/ 0 w 4"/>
              <a:gd name="T29" fmla="*/ 19 h 48"/>
              <a:gd name="T30" fmla="*/ 0 w 4"/>
              <a:gd name="T31" fmla="*/ 19 h 48"/>
              <a:gd name="T32" fmla="*/ 0 w 4"/>
              <a:gd name="T33" fmla="*/ 19 h 48"/>
              <a:gd name="T34" fmla="*/ 0 w 4"/>
              <a:gd name="T35" fmla="*/ 18 h 48"/>
              <a:gd name="T36" fmla="*/ 0 w 4"/>
              <a:gd name="T37" fmla="*/ 18 h 48"/>
              <a:gd name="T38" fmla="*/ 0 w 4"/>
              <a:gd name="T39" fmla="*/ 18 h 48"/>
              <a:gd name="T40" fmla="*/ 1 w 4"/>
              <a:gd name="T41" fmla="*/ 17 h 48"/>
              <a:gd name="T42" fmla="*/ 1 w 4"/>
              <a:gd name="T43" fmla="*/ 17 h 48"/>
              <a:gd name="T44" fmla="*/ 1 w 4"/>
              <a:gd name="T45" fmla="*/ 16 h 48"/>
              <a:gd name="T46" fmla="*/ 1 w 4"/>
              <a:gd name="T47" fmla="*/ 15 h 48"/>
              <a:gd name="T48" fmla="*/ 1 w 4"/>
              <a:gd name="T49" fmla="*/ 15 h 48"/>
              <a:gd name="T50" fmla="*/ 1 w 4"/>
              <a:gd name="T51" fmla="*/ 15 h 48"/>
              <a:gd name="T52" fmla="*/ 1 w 4"/>
              <a:gd name="T53" fmla="*/ 14 h 48"/>
              <a:gd name="T54" fmla="*/ 1 w 4"/>
              <a:gd name="T55" fmla="*/ 14 h 48"/>
              <a:gd name="T56" fmla="*/ 1 w 4"/>
              <a:gd name="T57" fmla="*/ 14 h 48"/>
              <a:gd name="T58" fmla="*/ 1 w 4"/>
              <a:gd name="T59" fmla="*/ 13 h 48"/>
              <a:gd name="T60" fmla="*/ 1 w 4"/>
              <a:gd name="T61" fmla="*/ 13 h 48"/>
              <a:gd name="T62" fmla="*/ 1 w 4"/>
              <a:gd name="T63" fmla="*/ 11 h 48"/>
              <a:gd name="T64" fmla="*/ 1 w 4"/>
              <a:gd name="T65" fmla="*/ 11 h 48"/>
              <a:gd name="T66" fmla="*/ 1 w 4"/>
              <a:gd name="T67" fmla="*/ 11 h 48"/>
              <a:gd name="T68" fmla="*/ 1 w 4"/>
              <a:gd name="T69" fmla="*/ 10 h 48"/>
              <a:gd name="T70" fmla="*/ 1 w 4"/>
              <a:gd name="T71" fmla="*/ 10 h 48"/>
              <a:gd name="T72" fmla="*/ 1 w 4"/>
              <a:gd name="T73" fmla="*/ 10 h 48"/>
              <a:gd name="T74" fmla="*/ 2 w 4"/>
              <a:gd name="T75" fmla="*/ 9 h 48"/>
              <a:gd name="T76" fmla="*/ 2 w 4"/>
              <a:gd name="T77" fmla="*/ 8 h 48"/>
              <a:gd name="T78" fmla="*/ 2 w 4"/>
              <a:gd name="T79" fmla="*/ 8 h 48"/>
              <a:gd name="T80" fmla="*/ 2 w 4"/>
              <a:gd name="T81" fmla="*/ 8 h 48"/>
              <a:gd name="T82" fmla="*/ 2 w 4"/>
              <a:gd name="T83" fmla="*/ 7 h 48"/>
              <a:gd name="T84" fmla="*/ 2 w 4"/>
              <a:gd name="T85" fmla="*/ 7 h 48"/>
              <a:gd name="T86" fmla="*/ 2 w 4"/>
              <a:gd name="T87" fmla="*/ 6 h 48"/>
              <a:gd name="T88" fmla="*/ 2 w 4"/>
              <a:gd name="T89" fmla="*/ 5 h 48"/>
              <a:gd name="T90" fmla="*/ 2 w 4"/>
              <a:gd name="T91" fmla="*/ 5 h 48"/>
              <a:gd name="T92" fmla="*/ 2 w 4"/>
              <a:gd name="T93" fmla="*/ 5 h 48"/>
              <a:gd name="T94" fmla="*/ 3 w 4"/>
              <a:gd name="T95" fmla="*/ 4 h 48"/>
              <a:gd name="T96" fmla="*/ 3 w 4"/>
              <a:gd name="T97" fmla="*/ 4 h 48"/>
              <a:gd name="T98" fmla="*/ 3 w 4"/>
              <a:gd name="T99" fmla="*/ 4 h 48"/>
              <a:gd name="T100" fmla="*/ 3 w 4"/>
              <a:gd name="T101" fmla="*/ 3 h 48"/>
              <a:gd name="T102" fmla="*/ 3 w 4"/>
              <a:gd name="T103" fmla="*/ 3 h 48"/>
              <a:gd name="T104" fmla="*/ 3 w 4"/>
              <a:gd name="T105" fmla="*/ 3 h 48"/>
              <a:gd name="T106" fmla="*/ 3 w 4"/>
              <a:gd name="T107" fmla="*/ 2 h 48"/>
              <a:gd name="T108" fmla="*/ 3 w 4"/>
              <a:gd name="T109" fmla="*/ 2 h 48"/>
              <a:gd name="T110" fmla="*/ 3 w 4"/>
              <a:gd name="T111" fmla="*/ 1 h 48"/>
              <a:gd name="T112" fmla="*/ 3 w 4"/>
              <a:gd name="T113" fmla="*/ 1 h 48"/>
              <a:gd name="T114" fmla="*/ 4 w 4"/>
              <a:gd name="T115" fmla="*/ 1 h 48"/>
              <a:gd name="T116" fmla="*/ 4 w 4"/>
              <a:gd name="T1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" h="48">
                <a:moveTo>
                  <a:pt x="3" y="48"/>
                </a:move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moveTo>
                  <a:pt x="3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3" y="47"/>
                </a:cubicBezTo>
                <a:moveTo>
                  <a:pt x="2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2" y="47"/>
                </a:cubicBezTo>
                <a:moveTo>
                  <a:pt x="2" y="47"/>
                </a:moveTo>
                <a:cubicBezTo>
                  <a:pt x="2" y="47"/>
                  <a:pt x="2" y="47"/>
                  <a:pt x="2" y="47"/>
                </a:cubicBezTo>
                <a:cubicBezTo>
                  <a:pt x="2" y="47"/>
                  <a:pt x="2" y="47"/>
                  <a:pt x="2" y="47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5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5"/>
                </a:cubicBezTo>
                <a:moveTo>
                  <a:pt x="0" y="23"/>
                </a:moveTo>
                <a:cubicBezTo>
                  <a:pt x="0" y="31"/>
                  <a:pt x="1" y="38"/>
                  <a:pt x="2" y="45"/>
                </a:cubicBezTo>
                <a:cubicBezTo>
                  <a:pt x="1" y="38"/>
                  <a:pt x="0" y="31"/>
                  <a:pt x="0" y="23"/>
                </a:cubicBezTo>
                <a:moveTo>
                  <a:pt x="0" y="23"/>
                </a:move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1"/>
                </a:moveTo>
                <a:cubicBezTo>
                  <a:pt x="0" y="21"/>
                  <a:pt x="0" y="21"/>
                  <a:pt x="0" y="22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0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20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9"/>
                  <a:pt x="0" y="19"/>
                </a:cubicBezTo>
                <a:cubicBezTo>
                  <a:pt x="0" y="19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1" y="17"/>
                </a:moveTo>
                <a:cubicBezTo>
                  <a:pt x="1" y="17"/>
                  <a:pt x="0" y="17"/>
                  <a:pt x="0" y="17"/>
                </a:cubicBezTo>
                <a:cubicBezTo>
                  <a:pt x="0" y="17"/>
                  <a:pt x="1" y="17"/>
                  <a:pt x="1" y="17"/>
                </a:cubicBezTo>
                <a:moveTo>
                  <a:pt x="1" y="17"/>
                </a:move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7"/>
                </a:cubicBezTo>
                <a:moveTo>
                  <a:pt x="1" y="16"/>
                </a:moveTo>
                <a:cubicBezTo>
                  <a:pt x="1" y="16"/>
                  <a:pt x="1" y="17"/>
                  <a:pt x="1" y="17"/>
                </a:cubicBezTo>
                <a:cubicBezTo>
                  <a:pt x="1" y="17"/>
                  <a:pt x="1" y="16"/>
                  <a:pt x="1" y="16"/>
                </a:cubicBezTo>
                <a:moveTo>
                  <a:pt x="1" y="16"/>
                </a:moveTo>
                <a:cubicBezTo>
                  <a:pt x="1" y="16"/>
                  <a:pt x="1" y="16"/>
                  <a:pt x="1" y="16"/>
                </a:cubicBezTo>
                <a:cubicBezTo>
                  <a:pt x="1" y="16"/>
                  <a:pt x="1" y="16"/>
                  <a:pt x="1" y="16"/>
                </a:cubicBezTo>
                <a:moveTo>
                  <a:pt x="1" y="15"/>
                </a:moveTo>
                <a:cubicBezTo>
                  <a:pt x="1" y="15"/>
                  <a:pt x="1" y="16"/>
                  <a:pt x="1" y="16"/>
                </a:cubicBezTo>
                <a:cubicBezTo>
                  <a:pt x="1" y="16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4"/>
                </a:moveTo>
                <a:cubicBezTo>
                  <a:pt x="1" y="14"/>
                  <a:pt x="1" y="14"/>
                  <a:pt x="1" y="15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2"/>
                </a:moveTo>
                <a:cubicBezTo>
                  <a:pt x="1" y="12"/>
                  <a:pt x="1" y="13"/>
                  <a:pt x="1" y="13"/>
                </a:cubicBezTo>
                <a:cubicBezTo>
                  <a:pt x="1" y="13"/>
                  <a:pt x="1" y="12"/>
                  <a:pt x="1" y="12"/>
                </a:cubicBezTo>
                <a:moveTo>
                  <a:pt x="1" y="11"/>
                </a:moveTo>
                <a:cubicBezTo>
                  <a:pt x="1" y="12"/>
                  <a:pt x="1" y="12"/>
                  <a:pt x="1" y="12"/>
                </a:cubicBezTo>
                <a:cubicBezTo>
                  <a:pt x="1" y="12"/>
                  <a:pt x="1" y="12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0"/>
                </a:moveTo>
                <a:cubicBezTo>
                  <a:pt x="1" y="10"/>
                  <a:pt x="1" y="11"/>
                  <a:pt x="1" y="11"/>
                </a:cubicBezTo>
                <a:cubicBezTo>
                  <a:pt x="1" y="11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2" y="9"/>
                </a:moveTo>
                <a:cubicBezTo>
                  <a:pt x="2" y="10"/>
                  <a:pt x="1" y="10"/>
                  <a:pt x="1" y="10"/>
                </a:cubicBezTo>
                <a:cubicBezTo>
                  <a:pt x="1" y="10"/>
                  <a:pt x="2" y="10"/>
                  <a:pt x="2" y="9"/>
                </a:cubicBezTo>
                <a:moveTo>
                  <a:pt x="2" y="9"/>
                </a:moveTo>
                <a:cubicBezTo>
                  <a:pt x="2" y="9"/>
                  <a:pt x="2" y="9"/>
                  <a:pt x="2" y="9"/>
                </a:cubicBezTo>
                <a:cubicBezTo>
                  <a:pt x="2" y="9"/>
                  <a:pt x="2" y="9"/>
                  <a:pt x="2" y="9"/>
                </a:cubicBezTo>
                <a:moveTo>
                  <a:pt x="2" y="8"/>
                </a:moveTo>
                <a:cubicBezTo>
                  <a:pt x="2" y="8"/>
                  <a:pt x="2" y="9"/>
                  <a:pt x="2" y="9"/>
                </a:cubicBezTo>
                <a:cubicBezTo>
                  <a:pt x="2" y="9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6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6"/>
                </a:cubicBezTo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6"/>
                </a:cubicBezTo>
                <a:moveTo>
                  <a:pt x="2" y="5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3" y="4"/>
                </a:moveTo>
                <a:cubicBezTo>
                  <a:pt x="3" y="5"/>
                  <a:pt x="3" y="5"/>
                  <a:pt x="3" y="5"/>
                </a:cubicBezTo>
                <a:cubicBezTo>
                  <a:pt x="3" y="5"/>
                  <a:pt x="3" y="5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3"/>
                </a:moveTo>
                <a:cubicBezTo>
                  <a:pt x="3" y="3"/>
                  <a:pt x="3" y="4"/>
                  <a:pt x="3" y="4"/>
                </a:cubicBezTo>
                <a:cubicBezTo>
                  <a:pt x="3" y="4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1"/>
                </a:moveTo>
                <a:cubicBezTo>
                  <a:pt x="3" y="1"/>
                  <a:pt x="3" y="2"/>
                  <a:pt x="3" y="2"/>
                </a:cubicBezTo>
                <a:cubicBezTo>
                  <a:pt x="3" y="2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4" y="1"/>
                </a:moveTo>
                <a:cubicBezTo>
                  <a:pt x="4" y="1"/>
                  <a:pt x="4" y="1"/>
                  <a:pt x="4" y="1"/>
                </a:cubicBezTo>
                <a:cubicBezTo>
                  <a:pt x="4" y="1"/>
                  <a:pt x="4" y="1"/>
                  <a:pt x="4" y="1"/>
                </a:cubicBezTo>
                <a:moveTo>
                  <a:pt x="4" y="0"/>
                </a:moveTo>
                <a:cubicBezTo>
                  <a:pt x="4" y="0"/>
                  <a:pt x="4" y="0"/>
                  <a:pt x="4" y="1"/>
                </a:cubicBezTo>
                <a:cubicBezTo>
                  <a:pt x="4" y="0"/>
                  <a:pt x="4" y="0"/>
                  <a:pt x="4" y="0"/>
                </a:cubicBezTo>
                <a:moveTo>
                  <a:pt x="4" y="0"/>
                </a:moveTo>
                <a:cubicBezTo>
                  <a:pt x="4" y="0"/>
                  <a:pt x="4" y="0"/>
                  <a:pt x="4" y="0"/>
                </a:cubicBezTo>
                <a:cubicBezTo>
                  <a:pt x="4" y="0"/>
                  <a:pt x="4" y="0"/>
                  <a:pt x="4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C75428FF-0A84-4E2E-92DA-584511ABC382}"/>
              </a:ext>
            </a:extLst>
          </p:cNvPr>
          <p:cNvGrpSpPr/>
          <p:nvPr/>
        </p:nvGrpSpPr>
        <p:grpSpPr>
          <a:xfrm>
            <a:off x="1011851" y="3353190"/>
            <a:ext cx="568325" cy="566738"/>
            <a:chOff x="2498725" y="5334391"/>
            <a:chExt cx="568325" cy="566738"/>
          </a:xfrm>
        </p:grpSpPr>
        <p:sp>
          <p:nvSpPr>
            <p:cNvPr id="222" name="Полилиния 88"/>
            <p:cNvSpPr>
              <a:spLocks/>
            </p:cNvSpPr>
            <p:nvPr/>
          </p:nvSpPr>
          <p:spPr bwMode="auto">
            <a:xfrm>
              <a:off x="2498725" y="5334391"/>
              <a:ext cx="568325" cy="566738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3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3" name="Овал 89"/>
            <p:cNvSpPr>
              <a:spLocks noChangeArrowheads="1"/>
            </p:cNvSpPr>
            <p:nvPr/>
          </p:nvSpPr>
          <p:spPr bwMode="auto">
            <a:xfrm>
              <a:off x="2555875" y="5389953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4" name="Полилиния 90"/>
            <p:cNvSpPr>
              <a:spLocks noEditPoints="1"/>
            </p:cNvSpPr>
            <p:nvPr/>
          </p:nvSpPr>
          <p:spPr bwMode="auto">
            <a:xfrm>
              <a:off x="2555875" y="5548703"/>
              <a:ext cx="9525" cy="127000"/>
            </a:xfrm>
            <a:custGeom>
              <a:avLst/>
              <a:gdLst>
                <a:gd name="T0" fmla="*/ 3 w 4"/>
                <a:gd name="T1" fmla="*/ 52 h 52"/>
                <a:gd name="T2" fmla="*/ 3 w 4"/>
                <a:gd name="T3" fmla="*/ 52 h 52"/>
                <a:gd name="T4" fmla="*/ 3 w 4"/>
                <a:gd name="T5" fmla="*/ 52 h 52"/>
                <a:gd name="T6" fmla="*/ 3 w 4"/>
                <a:gd name="T7" fmla="*/ 51 h 52"/>
                <a:gd name="T8" fmla="*/ 2 w 4"/>
                <a:gd name="T9" fmla="*/ 51 h 52"/>
                <a:gd name="T10" fmla="*/ 2 w 4"/>
                <a:gd name="T11" fmla="*/ 51 h 52"/>
                <a:gd name="T12" fmla="*/ 2 w 4"/>
                <a:gd name="T13" fmla="*/ 51 h 52"/>
                <a:gd name="T14" fmla="*/ 2 w 4"/>
                <a:gd name="T15" fmla="*/ 50 h 52"/>
                <a:gd name="T16" fmla="*/ 2 w 4"/>
                <a:gd name="T17" fmla="*/ 50 h 52"/>
                <a:gd name="T18" fmla="*/ 2 w 4"/>
                <a:gd name="T19" fmla="*/ 50 h 52"/>
                <a:gd name="T20" fmla="*/ 2 w 4"/>
                <a:gd name="T21" fmla="*/ 49 h 52"/>
                <a:gd name="T22" fmla="*/ 2 w 4"/>
                <a:gd name="T23" fmla="*/ 49 h 52"/>
                <a:gd name="T24" fmla="*/ 2 w 4"/>
                <a:gd name="T25" fmla="*/ 49 h 52"/>
                <a:gd name="T26" fmla="*/ 2 w 4"/>
                <a:gd name="T27" fmla="*/ 49 h 52"/>
                <a:gd name="T28" fmla="*/ 2 w 4"/>
                <a:gd name="T29" fmla="*/ 49 h 52"/>
                <a:gd name="T30" fmla="*/ 2 w 4"/>
                <a:gd name="T31" fmla="*/ 49 h 52"/>
                <a:gd name="T32" fmla="*/ 2 w 4"/>
                <a:gd name="T33" fmla="*/ 48 h 52"/>
                <a:gd name="T34" fmla="*/ 2 w 4"/>
                <a:gd name="T35" fmla="*/ 48 h 52"/>
                <a:gd name="T36" fmla="*/ 2 w 4"/>
                <a:gd name="T37" fmla="*/ 48 h 52"/>
                <a:gd name="T38" fmla="*/ 0 w 4"/>
                <a:gd name="T39" fmla="*/ 35 h 52"/>
                <a:gd name="T40" fmla="*/ 0 w 4"/>
                <a:gd name="T41" fmla="*/ 35 h 52"/>
                <a:gd name="T42" fmla="*/ 0 w 4"/>
                <a:gd name="T43" fmla="*/ 35 h 52"/>
                <a:gd name="T44" fmla="*/ 0 w 4"/>
                <a:gd name="T45" fmla="*/ 33 h 52"/>
                <a:gd name="T46" fmla="*/ 0 w 4"/>
                <a:gd name="T47" fmla="*/ 33 h 52"/>
                <a:gd name="T48" fmla="*/ 0 w 4"/>
                <a:gd name="T49" fmla="*/ 33 h 52"/>
                <a:gd name="T50" fmla="*/ 0 w 4"/>
                <a:gd name="T51" fmla="*/ 32 h 52"/>
                <a:gd name="T52" fmla="*/ 0 w 4"/>
                <a:gd name="T53" fmla="*/ 32 h 52"/>
                <a:gd name="T54" fmla="*/ 0 w 4"/>
                <a:gd name="T55" fmla="*/ 32 h 52"/>
                <a:gd name="T56" fmla="*/ 0 w 4"/>
                <a:gd name="T57" fmla="*/ 32 h 52"/>
                <a:gd name="T58" fmla="*/ 0 w 4"/>
                <a:gd name="T59" fmla="*/ 32 h 52"/>
                <a:gd name="T60" fmla="*/ 0 w 4"/>
                <a:gd name="T61" fmla="*/ 32 h 52"/>
                <a:gd name="T62" fmla="*/ 0 w 4"/>
                <a:gd name="T63" fmla="*/ 31 h 52"/>
                <a:gd name="T64" fmla="*/ 0 w 4"/>
                <a:gd name="T65" fmla="*/ 31 h 52"/>
                <a:gd name="T66" fmla="*/ 0 w 4"/>
                <a:gd name="T67" fmla="*/ 30 h 52"/>
                <a:gd name="T68" fmla="*/ 0 w 4"/>
                <a:gd name="T69" fmla="*/ 30 h 52"/>
                <a:gd name="T70" fmla="*/ 0 w 4"/>
                <a:gd name="T71" fmla="*/ 30 h 52"/>
                <a:gd name="T72" fmla="*/ 0 w 4"/>
                <a:gd name="T73" fmla="*/ 30 h 52"/>
                <a:gd name="T74" fmla="*/ 0 w 4"/>
                <a:gd name="T75" fmla="*/ 29 h 52"/>
                <a:gd name="T76" fmla="*/ 0 w 4"/>
                <a:gd name="T77" fmla="*/ 29 h 52"/>
                <a:gd name="T78" fmla="*/ 0 w 4"/>
                <a:gd name="T79" fmla="*/ 29 h 52"/>
                <a:gd name="T80" fmla="*/ 0 w 4"/>
                <a:gd name="T81" fmla="*/ 29 h 52"/>
                <a:gd name="T82" fmla="*/ 0 w 4"/>
                <a:gd name="T83" fmla="*/ 29 h 52"/>
                <a:gd name="T84" fmla="*/ 0 w 4"/>
                <a:gd name="T85" fmla="*/ 29 h 52"/>
                <a:gd name="T86" fmla="*/ 0 w 4"/>
                <a:gd name="T87" fmla="*/ 28 h 52"/>
                <a:gd name="T88" fmla="*/ 0 w 4"/>
                <a:gd name="T89" fmla="*/ 28 h 52"/>
                <a:gd name="T90" fmla="*/ 4 w 4"/>
                <a:gd name="T91" fmla="*/ 1 h 52"/>
                <a:gd name="T92" fmla="*/ 4 w 4"/>
                <a:gd name="T93" fmla="*/ 1 h 52"/>
                <a:gd name="T94" fmla="*/ 4 w 4"/>
                <a:gd name="T95" fmla="*/ 1 h 52"/>
                <a:gd name="T96" fmla="*/ 4 w 4"/>
                <a:gd name="T97" fmla="*/ 1 h 52"/>
                <a:gd name="T98" fmla="*/ 4 w 4"/>
                <a:gd name="T99" fmla="*/ 1 h 52"/>
                <a:gd name="T100" fmla="*/ 4 w 4"/>
                <a:gd name="T101" fmla="*/ 1 h 52"/>
                <a:gd name="T102" fmla="*/ 4 w 4"/>
                <a:gd name="T103" fmla="*/ 0 h 52"/>
                <a:gd name="T104" fmla="*/ 4 w 4"/>
                <a:gd name="T105" fmla="*/ 0 h 52"/>
                <a:gd name="T106" fmla="*/ 4 w 4"/>
                <a:gd name="T107" fmla="*/ 0 h 52"/>
                <a:gd name="T108" fmla="*/ 4 w 4"/>
                <a:gd name="T109" fmla="*/ 0 h 52"/>
                <a:gd name="T110" fmla="*/ 4 w 4"/>
                <a:gd name="T1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" h="52"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1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3" y="51"/>
                    <a:pt x="3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0"/>
                  </a:moveTo>
                  <a:cubicBezTo>
                    <a:pt x="2" y="50"/>
                    <a:pt x="2" y="51"/>
                    <a:pt x="2" y="51"/>
                  </a:cubicBezTo>
                  <a:cubicBezTo>
                    <a:pt x="2" y="51"/>
                    <a:pt x="2" y="50"/>
                    <a:pt x="2" y="50"/>
                  </a:cubicBezTo>
                  <a:moveTo>
                    <a:pt x="2" y="50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50"/>
                  </a:cubicBezTo>
                  <a:moveTo>
                    <a:pt x="2" y="49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8"/>
                  </a:moveTo>
                  <a:cubicBezTo>
                    <a:pt x="2" y="48"/>
                    <a:pt x="2" y="49"/>
                    <a:pt x="2" y="49"/>
                  </a:cubicBezTo>
                  <a:cubicBezTo>
                    <a:pt x="2" y="49"/>
                    <a:pt x="2" y="48"/>
                    <a:pt x="2" y="48"/>
                  </a:cubicBezTo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moveTo>
                    <a:pt x="0" y="35"/>
                  </a:moveTo>
                  <a:cubicBezTo>
                    <a:pt x="0" y="40"/>
                    <a:pt x="1" y="44"/>
                    <a:pt x="2" y="48"/>
                  </a:cubicBezTo>
                  <a:cubicBezTo>
                    <a:pt x="1" y="44"/>
                    <a:pt x="0" y="40"/>
                    <a:pt x="0" y="35"/>
                  </a:cubicBezTo>
                  <a:moveTo>
                    <a:pt x="0" y="33"/>
                  </a:moveTo>
                  <a:cubicBezTo>
                    <a:pt x="0" y="34"/>
                    <a:pt x="0" y="35"/>
                    <a:pt x="0" y="35"/>
                  </a:cubicBezTo>
                  <a:cubicBezTo>
                    <a:pt x="0" y="35"/>
                    <a:pt x="0" y="34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2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4" y="1"/>
                  </a:moveTo>
                  <a:cubicBezTo>
                    <a:pt x="1" y="10"/>
                    <a:pt x="0" y="19"/>
                    <a:pt x="0" y="28"/>
                  </a:cubicBezTo>
                  <a:cubicBezTo>
                    <a:pt x="0" y="19"/>
                    <a:pt x="1" y="10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1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5" name="Полилиния 91"/>
            <p:cNvSpPr>
              <a:spLocks/>
            </p:cNvSpPr>
            <p:nvPr/>
          </p:nvSpPr>
          <p:spPr bwMode="auto">
            <a:xfrm>
              <a:off x="2555875" y="5416941"/>
              <a:ext cx="190500" cy="428625"/>
            </a:xfrm>
            <a:custGeom>
              <a:avLst/>
              <a:gdLst>
                <a:gd name="T0" fmla="*/ 4 w 78"/>
                <a:gd name="T1" fmla="*/ 54 h 175"/>
                <a:gd name="T2" fmla="*/ 4 w 78"/>
                <a:gd name="T3" fmla="*/ 54 h 175"/>
                <a:gd name="T4" fmla="*/ 4 w 78"/>
                <a:gd name="T5" fmla="*/ 54 h 175"/>
                <a:gd name="T6" fmla="*/ 4 w 78"/>
                <a:gd name="T7" fmla="*/ 55 h 175"/>
                <a:gd name="T8" fmla="*/ 4 w 78"/>
                <a:gd name="T9" fmla="*/ 55 h 175"/>
                <a:gd name="T10" fmla="*/ 4 w 78"/>
                <a:gd name="T11" fmla="*/ 55 h 175"/>
                <a:gd name="T12" fmla="*/ 4 w 78"/>
                <a:gd name="T13" fmla="*/ 55 h 175"/>
                <a:gd name="T14" fmla="*/ 0 w 78"/>
                <a:gd name="T15" fmla="*/ 82 h 175"/>
                <a:gd name="T16" fmla="*/ 0 w 78"/>
                <a:gd name="T17" fmla="*/ 82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4 h 175"/>
                <a:gd name="T26" fmla="*/ 0 w 78"/>
                <a:gd name="T27" fmla="*/ 84 h 175"/>
                <a:gd name="T28" fmla="*/ 0 w 78"/>
                <a:gd name="T29" fmla="*/ 84 h 175"/>
                <a:gd name="T30" fmla="*/ 0 w 78"/>
                <a:gd name="T31" fmla="*/ 85 h 175"/>
                <a:gd name="T32" fmla="*/ 0 w 78"/>
                <a:gd name="T33" fmla="*/ 85 h 175"/>
                <a:gd name="T34" fmla="*/ 0 w 78"/>
                <a:gd name="T35" fmla="*/ 86 h 175"/>
                <a:gd name="T36" fmla="*/ 0 w 78"/>
                <a:gd name="T37" fmla="*/ 86 h 175"/>
                <a:gd name="T38" fmla="*/ 0 w 78"/>
                <a:gd name="T39" fmla="*/ 86 h 175"/>
                <a:gd name="T40" fmla="*/ 0 w 78"/>
                <a:gd name="T41" fmla="*/ 87 h 175"/>
                <a:gd name="T42" fmla="*/ 0 w 78"/>
                <a:gd name="T43" fmla="*/ 87 h 175"/>
                <a:gd name="T44" fmla="*/ 0 w 78"/>
                <a:gd name="T45" fmla="*/ 87 h 175"/>
                <a:gd name="T46" fmla="*/ 0 w 78"/>
                <a:gd name="T47" fmla="*/ 89 h 175"/>
                <a:gd name="T48" fmla="*/ 2 w 78"/>
                <a:gd name="T49" fmla="*/ 102 h 175"/>
                <a:gd name="T50" fmla="*/ 2 w 78"/>
                <a:gd name="T51" fmla="*/ 102 h 175"/>
                <a:gd name="T52" fmla="*/ 2 w 78"/>
                <a:gd name="T53" fmla="*/ 103 h 175"/>
                <a:gd name="T54" fmla="*/ 2 w 78"/>
                <a:gd name="T55" fmla="*/ 103 h 175"/>
                <a:gd name="T56" fmla="*/ 2 w 78"/>
                <a:gd name="T57" fmla="*/ 103 h 175"/>
                <a:gd name="T58" fmla="*/ 2 w 78"/>
                <a:gd name="T59" fmla="*/ 103 h 175"/>
                <a:gd name="T60" fmla="*/ 2 w 78"/>
                <a:gd name="T61" fmla="*/ 104 h 175"/>
                <a:gd name="T62" fmla="*/ 2 w 78"/>
                <a:gd name="T63" fmla="*/ 104 h 175"/>
                <a:gd name="T64" fmla="*/ 2 w 78"/>
                <a:gd name="T65" fmla="*/ 105 h 175"/>
                <a:gd name="T66" fmla="*/ 2 w 78"/>
                <a:gd name="T67" fmla="*/ 105 h 175"/>
                <a:gd name="T68" fmla="*/ 3 w 78"/>
                <a:gd name="T69" fmla="*/ 105 h 175"/>
                <a:gd name="T70" fmla="*/ 3 w 78"/>
                <a:gd name="T71" fmla="*/ 106 h 175"/>
                <a:gd name="T72" fmla="*/ 3 w 78"/>
                <a:gd name="T73" fmla="*/ 106 h 175"/>
                <a:gd name="T74" fmla="*/ 78 w 78"/>
                <a:gd name="T75" fmla="*/ 175 h 175"/>
                <a:gd name="T76" fmla="*/ 19 w 78"/>
                <a:gd name="T77" fmla="*/ 106 h 175"/>
                <a:gd name="T78" fmla="*/ 15 w 78"/>
                <a:gd name="T79" fmla="*/ 77 h 175"/>
                <a:gd name="T80" fmla="*/ 46 w 78"/>
                <a:gd name="T81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28" y="12"/>
                    <a:pt x="12" y="31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1" y="64"/>
                    <a:pt x="0" y="73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4"/>
                    <a:pt x="1" y="98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12" y="141"/>
                    <a:pt x="42" y="169"/>
                    <a:pt x="78" y="175"/>
                  </a:cubicBezTo>
                  <a:cubicBezTo>
                    <a:pt x="66" y="169"/>
                    <a:pt x="56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0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6" name="Прямоугольник 92"/>
            <p:cNvSpPr>
              <a:spLocks noChangeArrowheads="1"/>
            </p:cNvSpPr>
            <p:nvPr/>
          </p:nvSpPr>
          <p:spPr bwMode="auto">
            <a:xfrm>
              <a:off x="2714625" y="5480441"/>
              <a:ext cx="139700" cy="19367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7" name="Прямоугольник 93"/>
            <p:cNvSpPr>
              <a:spLocks noChangeArrowheads="1"/>
            </p:cNvSpPr>
            <p:nvPr/>
          </p:nvSpPr>
          <p:spPr bwMode="auto">
            <a:xfrm>
              <a:off x="2711523" y="5456970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8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41" name="Овал 107"/>
          <p:cNvSpPr>
            <a:spLocks noChangeArrowheads="1"/>
          </p:cNvSpPr>
          <p:nvPr/>
        </p:nvSpPr>
        <p:spPr bwMode="auto">
          <a:xfrm>
            <a:off x="2600325" y="4042166"/>
            <a:ext cx="273050" cy="27622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2" name="Овал 108"/>
          <p:cNvSpPr>
            <a:spLocks noChangeArrowheads="1"/>
          </p:cNvSpPr>
          <p:nvPr/>
        </p:nvSpPr>
        <p:spPr bwMode="auto">
          <a:xfrm>
            <a:off x="2659063" y="4104078"/>
            <a:ext cx="155575" cy="153988"/>
          </a:xfrm>
          <a:prstGeom prst="ellipse">
            <a:avLst/>
          </a:pr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3" name="Полилиния 109"/>
          <p:cNvSpPr>
            <a:spLocks/>
          </p:cNvSpPr>
          <p:nvPr/>
        </p:nvSpPr>
        <p:spPr bwMode="auto">
          <a:xfrm>
            <a:off x="1808163" y="1302141"/>
            <a:ext cx="377825" cy="323850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4" name="Полилиния 110"/>
          <p:cNvSpPr>
            <a:spLocks/>
          </p:cNvSpPr>
          <p:nvPr/>
        </p:nvSpPr>
        <p:spPr bwMode="auto">
          <a:xfrm>
            <a:off x="1963738" y="1218003"/>
            <a:ext cx="379413" cy="325438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5" name="Полилиния 111"/>
          <p:cNvSpPr>
            <a:spLocks/>
          </p:cNvSpPr>
          <p:nvPr/>
        </p:nvSpPr>
        <p:spPr bwMode="auto">
          <a:xfrm>
            <a:off x="30163" y="2205428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6" name="Полилиния 112"/>
          <p:cNvSpPr>
            <a:spLocks/>
          </p:cNvSpPr>
          <p:nvPr/>
        </p:nvSpPr>
        <p:spPr bwMode="auto">
          <a:xfrm>
            <a:off x="-104775" y="2321316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7" name="Полилиния 113"/>
          <p:cNvSpPr>
            <a:spLocks/>
          </p:cNvSpPr>
          <p:nvPr/>
        </p:nvSpPr>
        <p:spPr bwMode="auto">
          <a:xfrm>
            <a:off x="3340100" y="125927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8" name="Полилиния 114"/>
          <p:cNvSpPr>
            <a:spLocks/>
          </p:cNvSpPr>
          <p:nvPr/>
        </p:nvSpPr>
        <p:spPr bwMode="auto">
          <a:xfrm>
            <a:off x="3184525" y="117672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9" name="Полилиния 115"/>
          <p:cNvSpPr>
            <a:spLocks/>
          </p:cNvSpPr>
          <p:nvPr/>
        </p:nvSpPr>
        <p:spPr bwMode="auto">
          <a:xfrm>
            <a:off x="3446463" y="1371991"/>
            <a:ext cx="1558925" cy="1319213"/>
          </a:xfrm>
          <a:custGeom>
            <a:avLst/>
            <a:gdLst>
              <a:gd name="T0" fmla="*/ 0 w 638"/>
              <a:gd name="T1" fmla="*/ 194 h 539"/>
              <a:gd name="T2" fmla="*/ 0 w 638"/>
              <a:gd name="T3" fmla="*/ 193 h 539"/>
              <a:gd name="T4" fmla="*/ 444 w 638"/>
              <a:gd name="T5" fmla="*/ 95 h 539"/>
              <a:gd name="T6" fmla="*/ 543 w 638"/>
              <a:gd name="T7" fmla="*/ 539 h 539"/>
              <a:gd name="T8" fmla="*/ 543 w 638"/>
              <a:gd name="T9" fmla="*/ 539 h 539"/>
              <a:gd name="T10" fmla="*/ 0 w 638"/>
              <a:gd name="T11" fmla="*/ 194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39">
                <a:moveTo>
                  <a:pt x="0" y="194"/>
                </a:moveTo>
                <a:cubicBezTo>
                  <a:pt x="0" y="193"/>
                  <a:pt x="0" y="193"/>
                  <a:pt x="0" y="193"/>
                </a:cubicBezTo>
                <a:cubicBezTo>
                  <a:pt x="96" y="44"/>
                  <a:pt x="295" y="0"/>
                  <a:pt x="444" y="95"/>
                </a:cubicBezTo>
                <a:cubicBezTo>
                  <a:pt x="594" y="191"/>
                  <a:pt x="638" y="390"/>
                  <a:pt x="543" y="539"/>
                </a:cubicBezTo>
                <a:cubicBezTo>
                  <a:pt x="543" y="539"/>
                  <a:pt x="543" y="539"/>
                  <a:pt x="543" y="539"/>
                </a:cubicBezTo>
                <a:cubicBezTo>
                  <a:pt x="0" y="194"/>
                  <a:pt x="0" y="194"/>
                  <a:pt x="0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0" name="Полилиния 116"/>
          <p:cNvSpPr>
            <a:spLocks/>
          </p:cNvSpPr>
          <p:nvPr/>
        </p:nvSpPr>
        <p:spPr bwMode="auto">
          <a:xfrm>
            <a:off x="4773613" y="2661041"/>
            <a:ext cx="17463" cy="30163"/>
          </a:xfrm>
          <a:custGeom>
            <a:avLst/>
            <a:gdLst>
              <a:gd name="T0" fmla="*/ 7 w 7"/>
              <a:gd name="T1" fmla="*/ 0 h 12"/>
              <a:gd name="T2" fmla="*/ 0 w 7"/>
              <a:gd name="T3" fmla="*/ 12 h 12"/>
              <a:gd name="T4" fmla="*/ 7 w 7"/>
              <a:gd name="T5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" h="12">
                <a:moveTo>
                  <a:pt x="7" y="0"/>
                </a:moveTo>
                <a:cubicBezTo>
                  <a:pt x="5" y="4"/>
                  <a:pt x="2" y="8"/>
                  <a:pt x="0" y="12"/>
                </a:cubicBezTo>
                <a:cubicBezTo>
                  <a:pt x="2" y="8"/>
                  <a:pt x="5" y="4"/>
                  <a:pt x="7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1" name="Полилиния 117"/>
          <p:cNvSpPr>
            <a:spLocks/>
          </p:cNvSpPr>
          <p:nvPr/>
        </p:nvSpPr>
        <p:spPr bwMode="auto">
          <a:xfrm>
            <a:off x="4495800" y="1611703"/>
            <a:ext cx="363538" cy="1079500"/>
          </a:xfrm>
          <a:custGeom>
            <a:avLst/>
            <a:gdLst>
              <a:gd name="T0" fmla="*/ 0 w 149"/>
              <a:gd name="T1" fmla="*/ 0 h 441"/>
              <a:gd name="T2" fmla="*/ 0 w 149"/>
              <a:gd name="T3" fmla="*/ 2 h 441"/>
              <a:gd name="T4" fmla="*/ 44 w 149"/>
              <a:gd name="T5" fmla="*/ 139 h 441"/>
              <a:gd name="T6" fmla="*/ 39 w 149"/>
              <a:gd name="T7" fmla="*/ 394 h 441"/>
              <a:gd name="T8" fmla="*/ 114 w 149"/>
              <a:gd name="T9" fmla="*/ 441 h 441"/>
              <a:gd name="T10" fmla="*/ 114 w 149"/>
              <a:gd name="T11" fmla="*/ 441 h 441"/>
              <a:gd name="T12" fmla="*/ 114 w 149"/>
              <a:gd name="T13" fmla="*/ 441 h 441"/>
              <a:gd name="T14" fmla="*/ 121 w 149"/>
              <a:gd name="T15" fmla="*/ 429 h 441"/>
              <a:gd name="T16" fmla="*/ 135 w 149"/>
              <a:gd name="T17" fmla="*/ 391 h 441"/>
              <a:gd name="T18" fmla="*/ 143 w 149"/>
              <a:gd name="T19" fmla="*/ 278 h 441"/>
              <a:gd name="T20" fmla="*/ 88 w 149"/>
              <a:gd name="T21" fmla="*/ 95 h 441"/>
              <a:gd name="T22" fmla="*/ 0 w 149"/>
              <a:gd name="T23" fmla="*/ 0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1">
                <a:moveTo>
                  <a:pt x="0" y="0"/>
                </a:moveTo>
                <a:cubicBezTo>
                  <a:pt x="0" y="1"/>
                  <a:pt x="0" y="1"/>
                  <a:pt x="0" y="2"/>
                </a:cubicBezTo>
                <a:cubicBezTo>
                  <a:pt x="18" y="47"/>
                  <a:pt x="33" y="91"/>
                  <a:pt x="44" y="139"/>
                </a:cubicBezTo>
                <a:cubicBezTo>
                  <a:pt x="61" y="221"/>
                  <a:pt x="56" y="312"/>
                  <a:pt x="39" y="394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6" y="437"/>
                  <a:pt x="119" y="433"/>
                  <a:pt x="121" y="429"/>
                </a:cubicBezTo>
                <a:cubicBezTo>
                  <a:pt x="128" y="418"/>
                  <a:pt x="133" y="406"/>
                  <a:pt x="135" y="391"/>
                </a:cubicBezTo>
                <a:cubicBezTo>
                  <a:pt x="141" y="359"/>
                  <a:pt x="149" y="327"/>
                  <a:pt x="143" y="278"/>
                </a:cubicBezTo>
                <a:cubicBezTo>
                  <a:pt x="137" y="214"/>
                  <a:pt x="118" y="152"/>
                  <a:pt x="88" y="95"/>
                </a:cubicBezTo>
                <a:cubicBezTo>
                  <a:pt x="68" y="57"/>
                  <a:pt x="32" y="27"/>
                  <a:pt x="0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97" name="Группа 96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464755" y="4980379"/>
            <a:ext cx="585788" cy="587375"/>
            <a:chOff x="3722688" y="3113478"/>
            <a:chExt cx="585788" cy="587375"/>
          </a:xfrm>
        </p:grpSpPr>
        <p:sp>
          <p:nvSpPr>
            <p:cNvPr id="9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9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4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5403850" y="1142286"/>
            <a:ext cx="7408391" cy="4988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1200"/>
              </a:spcAft>
              <a:tabLst>
                <a:tab pos="457200" algn="l"/>
              </a:tabLst>
            </a:pP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2. Как </a:t>
            </a: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называется основная единица измерения массы в Международной системе единиц (СИ)?</a:t>
            </a: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3600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>
              <a:lnSpc>
                <a:spcPct val="107000"/>
              </a:lnSpc>
              <a:spcAft>
                <a:spcPts val="1200"/>
              </a:spcAft>
              <a:tabLst>
                <a:tab pos="457200" algn="l"/>
              </a:tabLst>
            </a:pP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Грамм</a:t>
            </a:r>
            <a:b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b) Килограмм</a:t>
            </a:r>
            <a:b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c) Тонна</a:t>
            </a:r>
            <a:b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d) Унция</a:t>
            </a:r>
            <a:endParaRPr lang="ru-RU" sz="3600" dirty="0">
              <a:solidFill>
                <a:schemeClr val="accent5">
                  <a:lumMod val="50000"/>
                </a:schemeClr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10229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начало отсчета"/>
          <p:cNvGrpSpPr/>
          <p:nvPr/>
        </p:nvGrpSpPr>
        <p:grpSpPr>
          <a:xfrm>
            <a:off x="1512000" y="187200"/>
            <a:ext cx="2636838" cy="799962"/>
            <a:chOff x="1332706" y="185859"/>
            <a:chExt cx="2636838" cy="799962"/>
          </a:xfrm>
        </p:grpSpPr>
        <p:sp>
          <p:nvSpPr>
            <p:cNvPr id="121" name="Скругленный прямоугольник 120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Скругленный прямоугольник 121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время истекло"/>
          <p:cNvGrpSpPr/>
          <p:nvPr/>
        </p:nvGrpSpPr>
        <p:grpSpPr>
          <a:xfrm>
            <a:off x="1512000" y="187200"/>
            <a:ext cx="2636838" cy="799962"/>
            <a:chOff x="4321176" y="185859"/>
            <a:chExt cx="2636838" cy="799962"/>
          </a:xfrm>
        </p:grpSpPr>
        <p:sp>
          <p:nvSpPr>
            <p:cNvPr id="124" name="Скругленный прямоугольник 123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Скругленный прямоугольник 124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8" name="Автофигура 3"/>
          <p:cNvSpPr>
            <a:spLocks noChangeAspect="1" noChangeArrowheads="1" noTextEdit="1"/>
          </p:cNvSpPr>
          <p:nvPr/>
        </p:nvSpPr>
        <p:spPr bwMode="auto">
          <a:xfrm>
            <a:off x="0" y="1176728"/>
            <a:ext cx="4922838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39" name="Прямоугольник 5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solidFill>
            <a:srgbClr val="9E9D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0" name="Прямоугольник 6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1" name="Прямоугольник 7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solidFill>
            <a:srgbClr val="8685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2" name="Прямоугольник 8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3" name="Полилиния 9"/>
          <p:cNvSpPr>
            <a:spLocks/>
          </p:cNvSpPr>
          <p:nvPr/>
        </p:nvSpPr>
        <p:spPr bwMode="auto">
          <a:xfrm>
            <a:off x="2498725" y="1633928"/>
            <a:ext cx="460375" cy="195263"/>
          </a:xfrm>
          <a:custGeom>
            <a:avLst/>
            <a:gdLst>
              <a:gd name="T0" fmla="*/ 188 w 188"/>
              <a:gd name="T1" fmla="*/ 64 h 80"/>
              <a:gd name="T2" fmla="*/ 172 w 188"/>
              <a:gd name="T3" fmla="*/ 80 h 80"/>
              <a:gd name="T4" fmla="*/ 16 w 188"/>
              <a:gd name="T5" fmla="*/ 80 h 80"/>
              <a:gd name="T6" fmla="*/ 0 w 188"/>
              <a:gd name="T7" fmla="*/ 64 h 80"/>
              <a:gd name="T8" fmla="*/ 0 w 188"/>
              <a:gd name="T9" fmla="*/ 16 h 80"/>
              <a:gd name="T10" fmla="*/ 16 w 188"/>
              <a:gd name="T11" fmla="*/ 0 h 80"/>
              <a:gd name="T12" fmla="*/ 172 w 188"/>
              <a:gd name="T13" fmla="*/ 0 h 80"/>
              <a:gd name="T14" fmla="*/ 188 w 188"/>
              <a:gd name="T15" fmla="*/ 16 h 80"/>
              <a:gd name="T16" fmla="*/ 188 w 188"/>
              <a:gd name="T17" fmla="*/ 6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8" h="80">
                <a:moveTo>
                  <a:pt x="188" y="64"/>
                </a:moveTo>
                <a:cubicBezTo>
                  <a:pt x="188" y="73"/>
                  <a:pt x="181" y="80"/>
                  <a:pt x="172" y="80"/>
                </a:cubicBezTo>
                <a:cubicBezTo>
                  <a:pt x="16" y="80"/>
                  <a:pt x="16" y="80"/>
                  <a:pt x="16" y="80"/>
                </a:cubicBezTo>
                <a:cubicBezTo>
                  <a:pt x="7" y="80"/>
                  <a:pt x="0" y="73"/>
                  <a:pt x="0" y="64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"/>
                  <a:pt x="7" y="0"/>
                  <a:pt x="16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81" y="0"/>
                  <a:pt x="188" y="7"/>
                  <a:pt x="188" y="16"/>
                </a:cubicBezTo>
                <a:lnTo>
                  <a:pt x="188" y="64"/>
                </a:lnTo>
                <a:close/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4" name="Полилиния 10"/>
          <p:cNvSpPr>
            <a:spLocks/>
          </p:cNvSpPr>
          <p:nvPr/>
        </p:nvSpPr>
        <p:spPr bwMode="auto">
          <a:xfrm>
            <a:off x="3525838" y="1881578"/>
            <a:ext cx="911225" cy="1109663"/>
          </a:xfrm>
          <a:custGeom>
            <a:avLst/>
            <a:gdLst>
              <a:gd name="T0" fmla="*/ 5 w 372"/>
              <a:gd name="T1" fmla="*/ 378 h 454"/>
              <a:gd name="T2" fmla="*/ 8 w 372"/>
              <a:gd name="T3" fmla="*/ 397 h 454"/>
              <a:gd name="T4" fmla="*/ 80 w 372"/>
              <a:gd name="T5" fmla="*/ 450 h 454"/>
              <a:gd name="T6" fmla="*/ 99 w 372"/>
              <a:gd name="T7" fmla="*/ 447 h 454"/>
              <a:gd name="T8" fmla="*/ 368 w 372"/>
              <a:gd name="T9" fmla="*/ 76 h 454"/>
              <a:gd name="T10" fmla="*/ 364 w 372"/>
              <a:gd name="T11" fmla="*/ 57 h 454"/>
              <a:gd name="T12" fmla="*/ 292 w 372"/>
              <a:gd name="T13" fmla="*/ 5 h 454"/>
              <a:gd name="T14" fmla="*/ 273 w 372"/>
              <a:gd name="T15" fmla="*/ 8 h 454"/>
              <a:gd name="T16" fmla="*/ 5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5" y="378"/>
                </a:moveTo>
                <a:cubicBezTo>
                  <a:pt x="0" y="384"/>
                  <a:pt x="2" y="393"/>
                  <a:pt x="8" y="397"/>
                </a:cubicBezTo>
                <a:cubicBezTo>
                  <a:pt x="80" y="450"/>
                  <a:pt x="80" y="450"/>
                  <a:pt x="80" y="450"/>
                </a:cubicBezTo>
                <a:cubicBezTo>
                  <a:pt x="86" y="454"/>
                  <a:pt x="95" y="453"/>
                  <a:pt x="99" y="447"/>
                </a:cubicBezTo>
                <a:cubicBezTo>
                  <a:pt x="368" y="76"/>
                  <a:pt x="368" y="76"/>
                  <a:pt x="368" y="76"/>
                </a:cubicBezTo>
                <a:cubicBezTo>
                  <a:pt x="372" y="70"/>
                  <a:pt x="371" y="62"/>
                  <a:pt x="364" y="57"/>
                </a:cubicBezTo>
                <a:cubicBezTo>
                  <a:pt x="292" y="5"/>
                  <a:pt x="292" y="5"/>
                  <a:pt x="292" y="5"/>
                </a:cubicBezTo>
                <a:cubicBezTo>
                  <a:pt x="286" y="0"/>
                  <a:pt x="277" y="2"/>
                  <a:pt x="273" y="8"/>
                </a:cubicBezTo>
                <a:cubicBezTo>
                  <a:pt x="5" y="378"/>
                  <a:pt x="5" y="378"/>
                  <a:pt x="5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5" name="Полилиния 11"/>
          <p:cNvSpPr>
            <a:spLocks/>
          </p:cNvSpPr>
          <p:nvPr/>
        </p:nvSpPr>
        <p:spPr bwMode="auto">
          <a:xfrm>
            <a:off x="1027113" y="1860941"/>
            <a:ext cx="909638" cy="1111250"/>
          </a:xfrm>
          <a:custGeom>
            <a:avLst/>
            <a:gdLst>
              <a:gd name="T0" fmla="*/ 368 w 372"/>
              <a:gd name="T1" fmla="*/ 378 h 454"/>
              <a:gd name="T2" fmla="*/ 365 w 372"/>
              <a:gd name="T3" fmla="*/ 397 h 454"/>
              <a:gd name="T4" fmla="*/ 292 w 372"/>
              <a:gd name="T5" fmla="*/ 449 h 454"/>
              <a:gd name="T6" fmla="*/ 273 w 372"/>
              <a:gd name="T7" fmla="*/ 446 h 454"/>
              <a:gd name="T8" fmla="*/ 5 w 372"/>
              <a:gd name="T9" fmla="*/ 76 h 454"/>
              <a:gd name="T10" fmla="*/ 8 w 372"/>
              <a:gd name="T11" fmla="*/ 57 h 454"/>
              <a:gd name="T12" fmla="*/ 80 w 372"/>
              <a:gd name="T13" fmla="*/ 4 h 454"/>
              <a:gd name="T14" fmla="*/ 100 w 372"/>
              <a:gd name="T15" fmla="*/ 7 h 454"/>
              <a:gd name="T16" fmla="*/ 368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368" y="378"/>
                </a:moveTo>
                <a:cubicBezTo>
                  <a:pt x="372" y="384"/>
                  <a:pt x="371" y="392"/>
                  <a:pt x="365" y="397"/>
                </a:cubicBezTo>
                <a:cubicBezTo>
                  <a:pt x="292" y="449"/>
                  <a:pt x="292" y="449"/>
                  <a:pt x="292" y="449"/>
                </a:cubicBezTo>
                <a:cubicBezTo>
                  <a:pt x="286" y="454"/>
                  <a:pt x="277" y="452"/>
                  <a:pt x="273" y="446"/>
                </a:cubicBezTo>
                <a:cubicBezTo>
                  <a:pt x="5" y="76"/>
                  <a:pt x="5" y="76"/>
                  <a:pt x="5" y="76"/>
                </a:cubicBezTo>
                <a:cubicBezTo>
                  <a:pt x="0" y="70"/>
                  <a:pt x="2" y="61"/>
                  <a:pt x="8" y="57"/>
                </a:cubicBezTo>
                <a:cubicBezTo>
                  <a:pt x="80" y="4"/>
                  <a:pt x="80" y="4"/>
                  <a:pt x="80" y="4"/>
                </a:cubicBezTo>
                <a:cubicBezTo>
                  <a:pt x="86" y="0"/>
                  <a:pt x="95" y="1"/>
                  <a:pt x="100" y="7"/>
                </a:cubicBezTo>
                <a:cubicBezTo>
                  <a:pt x="368" y="378"/>
                  <a:pt x="368" y="378"/>
                  <a:pt x="368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6" name="Полилиния 12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close/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  <a:close/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7" name="Полилиния 13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8" name="Полилиния 14"/>
          <p:cNvSpPr>
            <a:spLocks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99 w 111"/>
              <a:gd name="T1" fmla="*/ 0 h 80"/>
              <a:gd name="T2" fmla="*/ 0 w 111"/>
              <a:gd name="T3" fmla="*/ 63 h 80"/>
              <a:gd name="T4" fmla="*/ 12 w 111"/>
              <a:gd name="T5" fmla="*/ 80 h 80"/>
              <a:gd name="T6" fmla="*/ 33 w 111"/>
              <a:gd name="T7" fmla="*/ 66 h 80"/>
              <a:gd name="T8" fmla="*/ 47 w 111"/>
              <a:gd name="T9" fmla="*/ 59 h 80"/>
              <a:gd name="T10" fmla="*/ 85 w 111"/>
              <a:gd name="T11" fmla="*/ 36 h 80"/>
              <a:gd name="T12" fmla="*/ 107 w 111"/>
              <a:gd name="T13" fmla="*/ 19 h 80"/>
              <a:gd name="T14" fmla="*/ 111 w 111"/>
              <a:gd name="T15" fmla="*/ 17 h 80"/>
              <a:gd name="T16" fmla="*/ 99 w 111"/>
              <a:gd name="T17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1" h="80">
                <a:moveTo>
                  <a:pt x="99" y="0"/>
                </a:moveTo>
                <a:cubicBezTo>
                  <a:pt x="0" y="63"/>
                  <a:pt x="0" y="63"/>
                  <a:pt x="0" y="63"/>
                </a:cubicBezTo>
                <a:cubicBezTo>
                  <a:pt x="12" y="80"/>
                  <a:pt x="12" y="80"/>
                  <a:pt x="12" y="80"/>
                </a:cubicBezTo>
                <a:cubicBezTo>
                  <a:pt x="19" y="75"/>
                  <a:pt x="26" y="70"/>
                  <a:pt x="33" y="66"/>
                </a:cubicBezTo>
                <a:cubicBezTo>
                  <a:pt x="38" y="64"/>
                  <a:pt x="42" y="61"/>
                  <a:pt x="47" y="59"/>
                </a:cubicBezTo>
                <a:cubicBezTo>
                  <a:pt x="58" y="50"/>
                  <a:pt x="71" y="42"/>
                  <a:pt x="85" y="36"/>
                </a:cubicBezTo>
                <a:cubicBezTo>
                  <a:pt x="92" y="30"/>
                  <a:pt x="99" y="25"/>
                  <a:pt x="107" y="19"/>
                </a:cubicBezTo>
                <a:cubicBezTo>
                  <a:pt x="108" y="19"/>
                  <a:pt x="110" y="18"/>
                  <a:pt x="111" y="17"/>
                </a:cubicBezTo>
                <a:cubicBezTo>
                  <a:pt x="99" y="0"/>
                  <a:pt x="99" y="0"/>
                  <a:pt x="99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9" name="Полилиния 15"/>
          <p:cNvSpPr>
            <a:spLocks/>
          </p:cNvSpPr>
          <p:nvPr/>
        </p:nvSpPr>
        <p:spPr bwMode="auto">
          <a:xfrm>
            <a:off x="4198938" y="2343541"/>
            <a:ext cx="30163" cy="38100"/>
          </a:xfrm>
          <a:custGeom>
            <a:avLst/>
            <a:gdLst>
              <a:gd name="T0" fmla="*/ 11 w 12"/>
              <a:gd name="T1" fmla="*/ 0 h 16"/>
              <a:gd name="T2" fmla="*/ 0 w 12"/>
              <a:gd name="T3" fmla="*/ 15 h 16"/>
              <a:gd name="T4" fmla="*/ 1 w 12"/>
              <a:gd name="T5" fmla="*/ 16 h 16"/>
              <a:gd name="T6" fmla="*/ 12 w 12"/>
              <a:gd name="T7" fmla="*/ 0 h 16"/>
              <a:gd name="T8" fmla="*/ 11 w 12"/>
              <a:gd name="T9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6">
                <a:moveTo>
                  <a:pt x="11" y="0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5"/>
                  <a:pt x="1" y="16"/>
                </a:cubicBezTo>
                <a:cubicBezTo>
                  <a:pt x="12" y="0"/>
                  <a:pt x="12" y="0"/>
                  <a:pt x="12" y="0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0" name="Полилиния 16"/>
          <p:cNvSpPr>
            <a:spLocks/>
          </p:cNvSpPr>
          <p:nvPr/>
        </p:nvSpPr>
        <p:spPr bwMode="auto">
          <a:xfrm>
            <a:off x="3959225" y="2189553"/>
            <a:ext cx="266700" cy="190500"/>
          </a:xfrm>
          <a:custGeom>
            <a:avLst/>
            <a:gdLst>
              <a:gd name="T0" fmla="*/ 11 w 109"/>
              <a:gd name="T1" fmla="*/ 0 h 78"/>
              <a:gd name="T2" fmla="*/ 0 w 109"/>
              <a:gd name="T3" fmla="*/ 16 h 78"/>
              <a:gd name="T4" fmla="*/ 4 w 109"/>
              <a:gd name="T5" fmla="*/ 18 h 78"/>
              <a:gd name="T6" fmla="*/ 26 w 109"/>
              <a:gd name="T7" fmla="*/ 35 h 78"/>
              <a:gd name="T8" fmla="*/ 64 w 109"/>
              <a:gd name="T9" fmla="*/ 58 h 78"/>
              <a:gd name="T10" fmla="*/ 78 w 109"/>
              <a:gd name="T11" fmla="*/ 65 h 78"/>
              <a:gd name="T12" fmla="*/ 98 w 109"/>
              <a:gd name="T13" fmla="*/ 78 h 78"/>
              <a:gd name="T14" fmla="*/ 109 w 109"/>
              <a:gd name="T15" fmla="*/ 63 h 78"/>
              <a:gd name="T16" fmla="*/ 11 w 109"/>
              <a:gd name="T1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" h="78">
                <a:moveTo>
                  <a:pt x="11" y="0"/>
                </a:moveTo>
                <a:cubicBezTo>
                  <a:pt x="0" y="16"/>
                  <a:pt x="0" y="16"/>
                  <a:pt x="0" y="16"/>
                </a:cubicBezTo>
                <a:cubicBezTo>
                  <a:pt x="1" y="17"/>
                  <a:pt x="3" y="18"/>
                  <a:pt x="4" y="18"/>
                </a:cubicBezTo>
                <a:cubicBezTo>
                  <a:pt x="11" y="24"/>
                  <a:pt x="19" y="29"/>
                  <a:pt x="26" y="35"/>
                </a:cubicBezTo>
                <a:cubicBezTo>
                  <a:pt x="40" y="41"/>
                  <a:pt x="52" y="49"/>
                  <a:pt x="64" y="58"/>
                </a:cubicBezTo>
                <a:cubicBezTo>
                  <a:pt x="68" y="61"/>
                  <a:pt x="73" y="63"/>
                  <a:pt x="78" y="65"/>
                </a:cubicBezTo>
                <a:cubicBezTo>
                  <a:pt x="85" y="69"/>
                  <a:pt x="92" y="73"/>
                  <a:pt x="98" y="78"/>
                </a:cubicBezTo>
                <a:cubicBezTo>
                  <a:pt x="109" y="63"/>
                  <a:pt x="109" y="63"/>
                  <a:pt x="109" y="63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1" name="Полилиния 17"/>
          <p:cNvSpPr>
            <a:spLocks/>
          </p:cNvSpPr>
          <p:nvPr/>
        </p:nvSpPr>
        <p:spPr bwMode="auto">
          <a:xfrm>
            <a:off x="457200" y="1349766"/>
            <a:ext cx="1560513" cy="1320800"/>
          </a:xfrm>
          <a:custGeom>
            <a:avLst/>
            <a:gdLst>
              <a:gd name="T0" fmla="*/ 638 w 638"/>
              <a:gd name="T1" fmla="*/ 194 h 540"/>
              <a:gd name="T2" fmla="*/ 638 w 638"/>
              <a:gd name="T3" fmla="*/ 194 h 540"/>
              <a:gd name="T4" fmla="*/ 194 w 638"/>
              <a:gd name="T5" fmla="*/ 96 h 540"/>
              <a:gd name="T6" fmla="*/ 96 w 638"/>
              <a:gd name="T7" fmla="*/ 540 h 540"/>
              <a:gd name="T8" fmla="*/ 96 w 638"/>
              <a:gd name="T9" fmla="*/ 540 h 540"/>
              <a:gd name="T10" fmla="*/ 638 w 638"/>
              <a:gd name="T11" fmla="*/ 194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40">
                <a:moveTo>
                  <a:pt x="638" y="194"/>
                </a:moveTo>
                <a:cubicBezTo>
                  <a:pt x="638" y="194"/>
                  <a:pt x="638" y="194"/>
                  <a:pt x="638" y="194"/>
                </a:cubicBezTo>
                <a:cubicBezTo>
                  <a:pt x="543" y="44"/>
                  <a:pt x="344" y="0"/>
                  <a:pt x="194" y="96"/>
                </a:cubicBezTo>
                <a:cubicBezTo>
                  <a:pt x="44" y="191"/>
                  <a:pt x="0" y="390"/>
                  <a:pt x="96" y="540"/>
                </a:cubicBezTo>
                <a:cubicBezTo>
                  <a:pt x="96" y="540"/>
                  <a:pt x="96" y="540"/>
                  <a:pt x="96" y="540"/>
                </a:cubicBezTo>
                <a:cubicBezTo>
                  <a:pt x="638" y="194"/>
                  <a:pt x="638" y="194"/>
                  <a:pt x="638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2" name="Полилиния 18"/>
          <p:cNvSpPr>
            <a:spLocks noEditPoints="1"/>
          </p:cNvSpPr>
          <p:nvPr/>
        </p:nvSpPr>
        <p:spPr bwMode="auto">
          <a:xfrm>
            <a:off x="673100" y="2553091"/>
            <a:ext cx="203200" cy="117475"/>
          </a:xfrm>
          <a:custGeom>
            <a:avLst/>
            <a:gdLst>
              <a:gd name="T0" fmla="*/ 0 w 83"/>
              <a:gd name="T1" fmla="*/ 36 h 48"/>
              <a:gd name="T2" fmla="*/ 8 w 83"/>
              <a:gd name="T3" fmla="*/ 48 h 48"/>
              <a:gd name="T4" fmla="*/ 0 w 83"/>
              <a:gd name="T5" fmla="*/ 36 h 48"/>
              <a:gd name="T6" fmla="*/ 83 w 83"/>
              <a:gd name="T7" fmla="*/ 0 h 48"/>
              <a:gd name="T8" fmla="*/ 8 w 83"/>
              <a:gd name="T9" fmla="*/ 48 h 48"/>
              <a:gd name="T10" fmla="*/ 83 w 83"/>
              <a:gd name="T11" fmla="*/ 0 h 48"/>
              <a:gd name="T12" fmla="*/ 83 w 83"/>
              <a:gd name="T13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3" h="48">
                <a:moveTo>
                  <a:pt x="0" y="36"/>
                </a:moveTo>
                <a:cubicBezTo>
                  <a:pt x="3" y="40"/>
                  <a:pt x="5" y="44"/>
                  <a:pt x="8" y="48"/>
                </a:cubicBezTo>
                <a:cubicBezTo>
                  <a:pt x="5" y="44"/>
                  <a:pt x="3" y="40"/>
                  <a:pt x="0" y="36"/>
                </a:cubicBezTo>
                <a:moveTo>
                  <a:pt x="83" y="0"/>
                </a:moveTo>
                <a:cubicBezTo>
                  <a:pt x="8" y="48"/>
                  <a:pt x="8" y="48"/>
                  <a:pt x="8" y="48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3" name="Полилиния 19"/>
          <p:cNvSpPr>
            <a:spLocks/>
          </p:cNvSpPr>
          <p:nvPr/>
        </p:nvSpPr>
        <p:spPr bwMode="auto">
          <a:xfrm>
            <a:off x="606425" y="1589478"/>
            <a:ext cx="365125" cy="1081088"/>
          </a:xfrm>
          <a:custGeom>
            <a:avLst/>
            <a:gdLst>
              <a:gd name="T0" fmla="*/ 149 w 149"/>
              <a:gd name="T1" fmla="*/ 0 h 442"/>
              <a:gd name="T2" fmla="*/ 60 w 149"/>
              <a:gd name="T3" fmla="*/ 95 h 442"/>
              <a:gd name="T4" fmla="*/ 5 w 149"/>
              <a:gd name="T5" fmla="*/ 278 h 442"/>
              <a:gd name="T6" fmla="*/ 13 w 149"/>
              <a:gd name="T7" fmla="*/ 391 h 442"/>
              <a:gd name="T8" fmla="*/ 27 w 149"/>
              <a:gd name="T9" fmla="*/ 430 h 442"/>
              <a:gd name="T10" fmla="*/ 35 w 149"/>
              <a:gd name="T11" fmla="*/ 442 h 442"/>
              <a:gd name="T12" fmla="*/ 35 w 149"/>
              <a:gd name="T13" fmla="*/ 442 h 442"/>
              <a:gd name="T14" fmla="*/ 35 w 149"/>
              <a:gd name="T15" fmla="*/ 442 h 442"/>
              <a:gd name="T16" fmla="*/ 110 w 149"/>
              <a:gd name="T17" fmla="*/ 394 h 442"/>
              <a:gd name="T18" fmla="*/ 105 w 149"/>
              <a:gd name="T19" fmla="*/ 139 h 442"/>
              <a:gd name="T20" fmla="*/ 148 w 149"/>
              <a:gd name="T21" fmla="*/ 2 h 442"/>
              <a:gd name="T22" fmla="*/ 149 w 149"/>
              <a:gd name="T23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2">
                <a:moveTo>
                  <a:pt x="149" y="0"/>
                </a:moveTo>
                <a:cubicBezTo>
                  <a:pt x="117" y="27"/>
                  <a:pt x="80" y="57"/>
                  <a:pt x="60" y="95"/>
                </a:cubicBezTo>
                <a:cubicBezTo>
                  <a:pt x="31" y="152"/>
                  <a:pt x="12" y="215"/>
                  <a:pt x="5" y="278"/>
                </a:cubicBezTo>
                <a:cubicBezTo>
                  <a:pt x="0" y="328"/>
                  <a:pt x="7" y="359"/>
                  <a:pt x="13" y="391"/>
                </a:cubicBezTo>
                <a:cubicBezTo>
                  <a:pt x="16" y="407"/>
                  <a:pt x="21" y="418"/>
                  <a:pt x="27" y="430"/>
                </a:cubicBezTo>
                <a:cubicBezTo>
                  <a:pt x="30" y="434"/>
                  <a:pt x="32" y="438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110" y="394"/>
                  <a:pt x="110" y="394"/>
                  <a:pt x="110" y="394"/>
                </a:cubicBezTo>
                <a:cubicBezTo>
                  <a:pt x="92" y="312"/>
                  <a:pt x="87" y="222"/>
                  <a:pt x="105" y="139"/>
                </a:cubicBezTo>
                <a:cubicBezTo>
                  <a:pt x="115" y="91"/>
                  <a:pt x="130" y="47"/>
                  <a:pt x="148" y="2"/>
                </a:cubicBezTo>
                <a:cubicBezTo>
                  <a:pt x="148" y="2"/>
                  <a:pt x="149" y="1"/>
                  <a:pt x="149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4" name="Полилиния 20"/>
          <p:cNvSpPr>
            <a:spLocks/>
          </p:cNvSpPr>
          <p:nvPr/>
        </p:nvSpPr>
        <p:spPr bwMode="auto">
          <a:xfrm>
            <a:off x="1068388" y="5628078"/>
            <a:ext cx="765175" cy="941388"/>
          </a:xfrm>
          <a:custGeom>
            <a:avLst/>
            <a:gdLst>
              <a:gd name="T0" fmla="*/ 140 w 313"/>
              <a:gd name="T1" fmla="*/ 366 h 385"/>
              <a:gd name="T2" fmla="*/ 112 w 313"/>
              <a:gd name="T3" fmla="*/ 381 h 385"/>
              <a:gd name="T4" fmla="*/ 13 w 313"/>
              <a:gd name="T5" fmla="*/ 378 h 385"/>
              <a:gd name="T6" fmla="*/ 6 w 313"/>
              <a:gd name="T7" fmla="*/ 350 h 385"/>
              <a:gd name="T8" fmla="*/ 174 w 313"/>
              <a:gd name="T9" fmla="*/ 13 h 385"/>
              <a:gd name="T10" fmla="*/ 201 w 313"/>
              <a:gd name="T11" fmla="*/ 6 h 385"/>
              <a:gd name="T12" fmla="*/ 301 w 313"/>
              <a:gd name="T13" fmla="*/ 66 h 385"/>
              <a:gd name="T14" fmla="*/ 308 w 313"/>
              <a:gd name="T15" fmla="*/ 93 h 385"/>
              <a:gd name="T16" fmla="*/ 140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40" y="366"/>
                </a:moveTo>
                <a:cubicBezTo>
                  <a:pt x="134" y="376"/>
                  <a:pt x="129" y="381"/>
                  <a:pt x="112" y="381"/>
                </a:cubicBezTo>
                <a:cubicBezTo>
                  <a:pt x="112" y="381"/>
                  <a:pt x="36" y="385"/>
                  <a:pt x="13" y="378"/>
                </a:cubicBezTo>
                <a:cubicBezTo>
                  <a:pt x="2" y="375"/>
                  <a:pt x="0" y="360"/>
                  <a:pt x="6" y="350"/>
                </a:cubicBezTo>
                <a:cubicBezTo>
                  <a:pt x="174" y="13"/>
                  <a:pt x="174" y="13"/>
                  <a:pt x="174" y="13"/>
                </a:cubicBezTo>
                <a:cubicBezTo>
                  <a:pt x="179" y="4"/>
                  <a:pt x="192" y="0"/>
                  <a:pt x="201" y="6"/>
                </a:cubicBezTo>
                <a:cubicBezTo>
                  <a:pt x="301" y="66"/>
                  <a:pt x="301" y="66"/>
                  <a:pt x="301" y="66"/>
                </a:cubicBezTo>
                <a:cubicBezTo>
                  <a:pt x="310" y="71"/>
                  <a:pt x="313" y="84"/>
                  <a:pt x="308" y="93"/>
                </a:cubicBezTo>
                <a:cubicBezTo>
                  <a:pt x="140" y="366"/>
                  <a:pt x="140" y="366"/>
                  <a:pt x="140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5" name="Полилиния 21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close/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6" name="Полилиния 22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7" name="Полилиния 23"/>
          <p:cNvSpPr>
            <a:spLocks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15 w 136"/>
              <a:gd name="T1" fmla="*/ 0 h 97"/>
              <a:gd name="T2" fmla="*/ 0 w 136"/>
              <a:gd name="T3" fmla="*/ 29 h 97"/>
              <a:gd name="T4" fmla="*/ 59 w 136"/>
              <a:gd name="T5" fmla="*/ 64 h 97"/>
              <a:gd name="T6" fmla="*/ 127 w 136"/>
              <a:gd name="T7" fmla="*/ 97 h 97"/>
              <a:gd name="T8" fmla="*/ 136 w 136"/>
              <a:gd name="T9" fmla="*/ 81 h 97"/>
              <a:gd name="T10" fmla="*/ 15 w 136"/>
              <a:gd name="T11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" h="97">
                <a:moveTo>
                  <a:pt x="15" y="0"/>
                </a:moveTo>
                <a:cubicBezTo>
                  <a:pt x="0" y="29"/>
                  <a:pt x="0" y="29"/>
                  <a:pt x="0" y="29"/>
                </a:cubicBezTo>
                <a:cubicBezTo>
                  <a:pt x="20" y="40"/>
                  <a:pt x="40" y="52"/>
                  <a:pt x="59" y="64"/>
                </a:cubicBezTo>
                <a:cubicBezTo>
                  <a:pt x="82" y="74"/>
                  <a:pt x="105" y="85"/>
                  <a:pt x="127" y="97"/>
                </a:cubicBezTo>
                <a:cubicBezTo>
                  <a:pt x="136" y="81"/>
                  <a:pt x="136" y="81"/>
                  <a:pt x="136" y="81"/>
                </a:cubicBezTo>
                <a:cubicBezTo>
                  <a:pt x="94" y="57"/>
                  <a:pt x="53" y="30"/>
                  <a:pt x="15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8" name="Полилиния 24"/>
          <p:cNvSpPr>
            <a:spLocks/>
          </p:cNvSpPr>
          <p:nvPr/>
        </p:nvSpPr>
        <p:spPr bwMode="auto">
          <a:xfrm>
            <a:off x="3633788" y="5628078"/>
            <a:ext cx="765175" cy="941388"/>
          </a:xfrm>
          <a:custGeom>
            <a:avLst/>
            <a:gdLst>
              <a:gd name="T0" fmla="*/ 173 w 313"/>
              <a:gd name="T1" fmla="*/ 366 h 385"/>
              <a:gd name="T2" fmla="*/ 201 w 313"/>
              <a:gd name="T3" fmla="*/ 381 h 385"/>
              <a:gd name="T4" fmla="*/ 300 w 313"/>
              <a:gd name="T5" fmla="*/ 378 h 385"/>
              <a:gd name="T6" fmla="*/ 307 w 313"/>
              <a:gd name="T7" fmla="*/ 350 h 385"/>
              <a:gd name="T8" fmla="*/ 139 w 313"/>
              <a:gd name="T9" fmla="*/ 13 h 385"/>
              <a:gd name="T10" fmla="*/ 112 w 313"/>
              <a:gd name="T11" fmla="*/ 6 h 385"/>
              <a:gd name="T12" fmla="*/ 12 w 313"/>
              <a:gd name="T13" fmla="*/ 66 h 385"/>
              <a:gd name="T14" fmla="*/ 5 w 313"/>
              <a:gd name="T15" fmla="*/ 93 h 385"/>
              <a:gd name="T16" fmla="*/ 173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73" y="366"/>
                </a:moveTo>
                <a:cubicBezTo>
                  <a:pt x="179" y="376"/>
                  <a:pt x="184" y="381"/>
                  <a:pt x="201" y="381"/>
                </a:cubicBezTo>
                <a:cubicBezTo>
                  <a:pt x="201" y="381"/>
                  <a:pt x="277" y="385"/>
                  <a:pt x="300" y="378"/>
                </a:cubicBezTo>
                <a:cubicBezTo>
                  <a:pt x="311" y="375"/>
                  <a:pt x="313" y="360"/>
                  <a:pt x="307" y="350"/>
                </a:cubicBezTo>
                <a:cubicBezTo>
                  <a:pt x="139" y="13"/>
                  <a:pt x="139" y="13"/>
                  <a:pt x="139" y="13"/>
                </a:cubicBezTo>
                <a:cubicBezTo>
                  <a:pt x="134" y="4"/>
                  <a:pt x="121" y="0"/>
                  <a:pt x="112" y="6"/>
                </a:cubicBezTo>
                <a:cubicBezTo>
                  <a:pt x="12" y="66"/>
                  <a:pt x="12" y="66"/>
                  <a:pt x="12" y="66"/>
                </a:cubicBezTo>
                <a:cubicBezTo>
                  <a:pt x="3" y="71"/>
                  <a:pt x="0" y="84"/>
                  <a:pt x="5" y="93"/>
                </a:cubicBezTo>
                <a:cubicBezTo>
                  <a:pt x="173" y="366"/>
                  <a:pt x="173" y="366"/>
                  <a:pt x="173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9" name="Полилиния 25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0" name="Полилиния 26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1" name="Полилиния 27"/>
          <p:cNvSpPr>
            <a:spLocks/>
          </p:cNvSpPr>
          <p:nvPr/>
        </p:nvSpPr>
        <p:spPr bwMode="auto">
          <a:xfrm>
            <a:off x="3795713" y="5899541"/>
            <a:ext cx="334963" cy="239713"/>
          </a:xfrm>
          <a:custGeom>
            <a:avLst/>
            <a:gdLst>
              <a:gd name="T0" fmla="*/ 122 w 137"/>
              <a:gd name="T1" fmla="*/ 0 h 98"/>
              <a:gd name="T2" fmla="*/ 0 w 137"/>
              <a:gd name="T3" fmla="*/ 81 h 98"/>
              <a:gd name="T4" fmla="*/ 10 w 137"/>
              <a:gd name="T5" fmla="*/ 98 h 98"/>
              <a:gd name="T6" fmla="*/ 78 w 137"/>
              <a:gd name="T7" fmla="*/ 65 h 98"/>
              <a:gd name="T8" fmla="*/ 137 w 137"/>
              <a:gd name="T9" fmla="*/ 30 h 98"/>
              <a:gd name="T10" fmla="*/ 122 w 137"/>
              <a:gd name="T11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7" h="98">
                <a:moveTo>
                  <a:pt x="122" y="0"/>
                </a:moveTo>
                <a:cubicBezTo>
                  <a:pt x="83" y="30"/>
                  <a:pt x="43" y="58"/>
                  <a:pt x="0" y="81"/>
                </a:cubicBezTo>
                <a:cubicBezTo>
                  <a:pt x="10" y="98"/>
                  <a:pt x="10" y="98"/>
                  <a:pt x="10" y="98"/>
                </a:cubicBezTo>
                <a:cubicBezTo>
                  <a:pt x="32" y="86"/>
                  <a:pt x="55" y="75"/>
                  <a:pt x="78" y="65"/>
                </a:cubicBezTo>
                <a:cubicBezTo>
                  <a:pt x="97" y="53"/>
                  <a:pt x="117" y="41"/>
                  <a:pt x="137" y="30"/>
                </a:cubicBezTo>
                <a:cubicBezTo>
                  <a:pt x="122" y="0"/>
                  <a:pt x="122" y="0"/>
                  <a:pt x="122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4" name="Ход стрелок">
            <a:extLst>
              <a:ext uri="{FF2B5EF4-FFF2-40B4-BE49-F238E27FC236}">
                <a16:creationId xmlns:a16="http://schemas.microsoft.com/office/drawing/2014/main" id="{BB0445D5-A6E5-40E7-BBDD-5E3EFA13BDED}"/>
              </a:ext>
            </a:extLst>
          </p:cNvPr>
          <p:cNvGrpSpPr/>
          <p:nvPr/>
        </p:nvGrpSpPr>
        <p:grpSpPr>
          <a:xfrm rot="1786145">
            <a:off x="784196" y="2255648"/>
            <a:ext cx="3884737" cy="3918265"/>
            <a:chOff x="817563" y="2264166"/>
            <a:chExt cx="3829050" cy="3830638"/>
          </a:xfrm>
        </p:grpSpPr>
        <p:sp>
          <p:nvSpPr>
            <p:cNvPr id="162" name="Овал 28"/>
            <p:cNvSpPr>
              <a:spLocks noChangeArrowheads="1"/>
            </p:cNvSpPr>
            <p:nvPr/>
          </p:nvSpPr>
          <p:spPr bwMode="auto">
            <a:xfrm>
              <a:off x="817563" y="2264166"/>
              <a:ext cx="3829050" cy="3830638"/>
            </a:xfrm>
            <a:prstGeom prst="ellipse">
              <a:avLst/>
            </a:prstGeom>
            <a:solidFill>
              <a:srgbClr val="FDF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9" name="часовая стрелка"/>
            <p:cNvSpPr>
              <a:spLocks/>
            </p:cNvSpPr>
            <p:nvPr/>
          </p:nvSpPr>
          <p:spPr bwMode="auto">
            <a:xfrm>
              <a:off x="2159000" y="3253178"/>
              <a:ext cx="601663" cy="950913"/>
            </a:xfrm>
            <a:custGeom>
              <a:avLst/>
              <a:gdLst>
                <a:gd name="T0" fmla="*/ 0 w 379"/>
                <a:gd name="T1" fmla="*/ 23 h 599"/>
                <a:gd name="T2" fmla="*/ 39 w 379"/>
                <a:gd name="T3" fmla="*/ 0 h 599"/>
                <a:gd name="T4" fmla="*/ 379 w 379"/>
                <a:gd name="T5" fmla="*/ 576 h 599"/>
                <a:gd name="T6" fmla="*/ 341 w 379"/>
                <a:gd name="T7" fmla="*/ 599 h 599"/>
                <a:gd name="T8" fmla="*/ 0 w 379"/>
                <a:gd name="T9" fmla="*/ 23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599">
                  <a:moveTo>
                    <a:pt x="0" y="23"/>
                  </a:moveTo>
                  <a:lnTo>
                    <a:pt x="39" y="0"/>
                  </a:lnTo>
                  <a:lnTo>
                    <a:pt x="379" y="576"/>
                  </a:lnTo>
                  <a:lnTo>
                    <a:pt x="341" y="599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5D5C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163" name="Полилиния 29"/>
          <p:cNvSpPr>
            <a:spLocks noEditPoints="1"/>
          </p:cNvSpPr>
          <p:nvPr/>
        </p:nvSpPr>
        <p:spPr bwMode="auto">
          <a:xfrm>
            <a:off x="538163" y="1986353"/>
            <a:ext cx="4387850" cy="4384675"/>
          </a:xfrm>
          <a:custGeom>
            <a:avLst/>
            <a:gdLst>
              <a:gd name="T0" fmla="*/ 897 w 1794"/>
              <a:gd name="T1" fmla="*/ 1793 h 1793"/>
              <a:gd name="T2" fmla="*/ 263 w 1794"/>
              <a:gd name="T3" fmla="*/ 1531 h 1793"/>
              <a:gd name="T4" fmla="*/ 0 w 1794"/>
              <a:gd name="T5" fmla="*/ 897 h 1793"/>
              <a:gd name="T6" fmla="*/ 263 w 1794"/>
              <a:gd name="T7" fmla="*/ 262 h 1793"/>
              <a:gd name="T8" fmla="*/ 897 w 1794"/>
              <a:gd name="T9" fmla="*/ 0 h 1793"/>
              <a:gd name="T10" fmla="*/ 1531 w 1794"/>
              <a:gd name="T11" fmla="*/ 262 h 1793"/>
              <a:gd name="T12" fmla="*/ 1794 w 1794"/>
              <a:gd name="T13" fmla="*/ 897 h 1793"/>
              <a:gd name="T14" fmla="*/ 1531 w 1794"/>
              <a:gd name="T15" fmla="*/ 1531 h 1793"/>
              <a:gd name="T16" fmla="*/ 897 w 1794"/>
              <a:gd name="T17" fmla="*/ 1793 h 1793"/>
              <a:gd name="T18" fmla="*/ 897 w 1794"/>
              <a:gd name="T19" fmla="*/ 79 h 1793"/>
              <a:gd name="T20" fmla="*/ 79 w 1794"/>
              <a:gd name="T21" fmla="*/ 897 h 1793"/>
              <a:gd name="T22" fmla="*/ 897 w 1794"/>
              <a:gd name="T23" fmla="*/ 1714 h 1793"/>
              <a:gd name="T24" fmla="*/ 1715 w 1794"/>
              <a:gd name="T25" fmla="*/ 897 h 1793"/>
              <a:gd name="T26" fmla="*/ 897 w 1794"/>
              <a:gd name="T27" fmla="*/ 79 h 17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94" h="1793">
                <a:moveTo>
                  <a:pt x="897" y="1793"/>
                </a:moveTo>
                <a:cubicBezTo>
                  <a:pt x="658" y="1793"/>
                  <a:pt x="432" y="1700"/>
                  <a:pt x="263" y="1531"/>
                </a:cubicBezTo>
                <a:cubicBezTo>
                  <a:pt x="94" y="1361"/>
                  <a:pt x="0" y="1136"/>
                  <a:pt x="0" y="897"/>
                </a:cubicBezTo>
                <a:cubicBezTo>
                  <a:pt x="0" y="657"/>
                  <a:pt x="94" y="432"/>
                  <a:pt x="263" y="262"/>
                </a:cubicBezTo>
                <a:cubicBezTo>
                  <a:pt x="432" y="93"/>
                  <a:pt x="658" y="0"/>
                  <a:pt x="897" y="0"/>
                </a:cubicBezTo>
                <a:cubicBezTo>
                  <a:pt x="1137" y="0"/>
                  <a:pt x="1362" y="93"/>
                  <a:pt x="1531" y="262"/>
                </a:cubicBezTo>
                <a:cubicBezTo>
                  <a:pt x="1701" y="432"/>
                  <a:pt x="1794" y="657"/>
                  <a:pt x="1794" y="897"/>
                </a:cubicBezTo>
                <a:cubicBezTo>
                  <a:pt x="1794" y="1136"/>
                  <a:pt x="1701" y="1361"/>
                  <a:pt x="1531" y="1531"/>
                </a:cubicBezTo>
                <a:cubicBezTo>
                  <a:pt x="1362" y="1700"/>
                  <a:pt x="1137" y="1793"/>
                  <a:pt x="897" y="1793"/>
                </a:cubicBezTo>
                <a:moveTo>
                  <a:pt x="897" y="79"/>
                </a:moveTo>
                <a:cubicBezTo>
                  <a:pt x="446" y="79"/>
                  <a:pt x="79" y="446"/>
                  <a:pt x="79" y="897"/>
                </a:cubicBezTo>
                <a:cubicBezTo>
                  <a:pt x="79" y="1348"/>
                  <a:pt x="446" y="1714"/>
                  <a:pt x="897" y="1714"/>
                </a:cubicBezTo>
                <a:cubicBezTo>
                  <a:pt x="1348" y="1714"/>
                  <a:pt x="1715" y="1348"/>
                  <a:pt x="1715" y="897"/>
                </a:cubicBezTo>
                <a:cubicBezTo>
                  <a:pt x="1715" y="446"/>
                  <a:pt x="1348" y="79"/>
                  <a:pt x="897" y="79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4" name="Полилиния 30"/>
          <p:cNvSpPr>
            <a:spLocks noEditPoints="1"/>
          </p:cNvSpPr>
          <p:nvPr/>
        </p:nvSpPr>
        <p:spPr bwMode="auto">
          <a:xfrm>
            <a:off x="711200" y="2157803"/>
            <a:ext cx="4043363" cy="4041775"/>
          </a:xfrm>
          <a:custGeom>
            <a:avLst/>
            <a:gdLst>
              <a:gd name="T0" fmla="*/ 826 w 1653"/>
              <a:gd name="T1" fmla="*/ 1653 h 1653"/>
              <a:gd name="T2" fmla="*/ 0 w 1653"/>
              <a:gd name="T3" fmla="*/ 827 h 1653"/>
              <a:gd name="T4" fmla="*/ 826 w 1653"/>
              <a:gd name="T5" fmla="*/ 0 h 1653"/>
              <a:gd name="T6" fmla="*/ 1653 w 1653"/>
              <a:gd name="T7" fmla="*/ 827 h 1653"/>
              <a:gd name="T8" fmla="*/ 826 w 1653"/>
              <a:gd name="T9" fmla="*/ 1653 h 1653"/>
              <a:gd name="T10" fmla="*/ 826 w 1653"/>
              <a:gd name="T11" fmla="*/ 49 h 1653"/>
              <a:gd name="T12" fmla="*/ 48 w 1653"/>
              <a:gd name="T13" fmla="*/ 827 h 1653"/>
              <a:gd name="T14" fmla="*/ 826 w 1653"/>
              <a:gd name="T15" fmla="*/ 1605 h 1653"/>
              <a:gd name="T16" fmla="*/ 1604 w 1653"/>
              <a:gd name="T17" fmla="*/ 827 h 1653"/>
              <a:gd name="T18" fmla="*/ 826 w 1653"/>
              <a:gd name="T19" fmla="*/ 49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53" h="1653">
                <a:moveTo>
                  <a:pt x="826" y="1653"/>
                </a:moveTo>
                <a:cubicBezTo>
                  <a:pt x="371" y="1653"/>
                  <a:pt x="0" y="1282"/>
                  <a:pt x="0" y="827"/>
                </a:cubicBezTo>
                <a:cubicBezTo>
                  <a:pt x="0" y="371"/>
                  <a:pt x="371" y="0"/>
                  <a:pt x="826" y="0"/>
                </a:cubicBezTo>
                <a:cubicBezTo>
                  <a:pt x="1282" y="0"/>
                  <a:pt x="1653" y="371"/>
                  <a:pt x="1653" y="827"/>
                </a:cubicBezTo>
                <a:cubicBezTo>
                  <a:pt x="1653" y="1282"/>
                  <a:pt x="1282" y="1653"/>
                  <a:pt x="826" y="1653"/>
                </a:cubicBezTo>
                <a:moveTo>
                  <a:pt x="826" y="49"/>
                </a:moveTo>
                <a:cubicBezTo>
                  <a:pt x="397" y="49"/>
                  <a:pt x="48" y="398"/>
                  <a:pt x="48" y="827"/>
                </a:cubicBezTo>
                <a:cubicBezTo>
                  <a:pt x="48" y="1256"/>
                  <a:pt x="397" y="1605"/>
                  <a:pt x="826" y="1605"/>
                </a:cubicBezTo>
                <a:cubicBezTo>
                  <a:pt x="1255" y="1605"/>
                  <a:pt x="1604" y="1256"/>
                  <a:pt x="1604" y="827"/>
                </a:cubicBezTo>
                <a:cubicBezTo>
                  <a:pt x="1604" y="398"/>
                  <a:pt x="1255" y="49"/>
                  <a:pt x="826" y="49"/>
                </a:cubicBezTo>
              </a:path>
            </a:pathLst>
          </a:custGeom>
          <a:solidFill>
            <a:srgbClr val="DFDE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5" name="Полилиния 31"/>
          <p:cNvSpPr>
            <a:spLocks noEditPoints="1"/>
          </p:cNvSpPr>
          <p:nvPr/>
        </p:nvSpPr>
        <p:spPr bwMode="auto">
          <a:xfrm>
            <a:off x="620713" y="2067316"/>
            <a:ext cx="4221163" cy="4222750"/>
          </a:xfrm>
          <a:custGeom>
            <a:avLst/>
            <a:gdLst>
              <a:gd name="T0" fmla="*/ 863 w 1726"/>
              <a:gd name="T1" fmla="*/ 1690 h 1727"/>
              <a:gd name="T2" fmla="*/ 37 w 1726"/>
              <a:gd name="T3" fmla="*/ 864 h 1727"/>
              <a:gd name="T4" fmla="*/ 863 w 1726"/>
              <a:gd name="T5" fmla="*/ 37 h 1727"/>
              <a:gd name="T6" fmla="*/ 1690 w 1726"/>
              <a:gd name="T7" fmla="*/ 864 h 1727"/>
              <a:gd name="T8" fmla="*/ 1690 w 1726"/>
              <a:gd name="T9" fmla="*/ 864 h 1727"/>
              <a:gd name="T10" fmla="*/ 1690 w 1726"/>
              <a:gd name="T11" fmla="*/ 864 h 1727"/>
              <a:gd name="T12" fmla="*/ 863 w 1726"/>
              <a:gd name="T13" fmla="*/ 1690 h 1727"/>
              <a:gd name="T14" fmla="*/ 863 w 1726"/>
              <a:gd name="T15" fmla="*/ 1690 h 1727"/>
              <a:gd name="T16" fmla="*/ 863 w 1726"/>
              <a:gd name="T17" fmla="*/ 0 h 1727"/>
              <a:gd name="T18" fmla="*/ 0 w 1726"/>
              <a:gd name="T19" fmla="*/ 864 h 1727"/>
              <a:gd name="T20" fmla="*/ 863 w 1726"/>
              <a:gd name="T21" fmla="*/ 1727 h 1727"/>
              <a:gd name="T22" fmla="*/ 1726 w 1726"/>
              <a:gd name="T23" fmla="*/ 864 h 1727"/>
              <a:gd name="T24" fmla="*/ 863 w 1726"/>
              <a:gd name="T25" fmla="*/ 0 h 1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26" h="1727">
                <a:moveTo>
                  <a:pt x="863" y="1690"/>
                </a:moveTo>
                <a:cubicBezTo>
                  <a:pt x="408" y="1690"/>
                  <a:pt x="37" y="1319"/>
                  <a:pt x="37" y="864"/>
                </a:cubicBezTo>
                <a:cubicBezTo>
                  <a:pt x="37" y="408"/>
                  <a:pt x="408" y="37"/>
                  <a:pt x="863" y="37"/>
                </a:cubicBezTo>
                <a:cubicBezTo>
                  <a:pt x="1319" y="37"/>
                  <a:pt x="1690" y="408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1319"/>
                  <a:pt x="1319" y="1690"/>
                  <a:pt x="863" y="1690"/>
                </a:cubicBezTo>
                <a:cubicBezTo>
                  <a:pt x="863" y="1690"/>
                  <a:pt x="863" y="1690"/>
                  <a:pt x="863" y="1690"/>
                </a:cubicBezTo>
                <a:moveTo>
                  <a:pt x="863" y="0"/>
                </a:moveTo>
                <a:cubicBezTo>
                  <a:pt x="387" y="0"/>
                  <a:pt x="0" y="388"/>
                  <a:pt x="0" y="864"/>
                </a:cubicBezTo>
                <a:cubicBezTo>
                  <a:pt x="0" y="1340"/>
                  <a:pt x="387" y="1727"/>
                  <a:pt x="863" y="1727"/>
                </a:cubicBezTo>
                <a:cubicBezTo>
                  <a:pt x="1339" y="1727"/>
                  <a:pt x="1726" y="1340"/>
                  <a:pt x="1726" y="864"/>
                </a:cubicBezTo>
                <a:cubicBezTo>
                  <a:pt x="1726" y="388"/>
                  <a:pt x="1339" y="0"/>
                  <a:pt x="863" y="0"/>
                </a:cubicBezTo>
              </a:path>
            </a:pathLst>
          </a:custGeom>
          <a:solidFill>
            <a:srgbClr val="CD4A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0FC7B21D-F367-47EE-B66B-97792050C10C}"/>
              </a:ext>
            </a:extLst>
          </p:cNvPr>
          <p:cNvGrpSpPr/>
          <p:nvPr/>
        </p:nvGrpSpPr>
        <p:grpSpPr>
          <a:xfrm>
            <a:off x="2455863" y="2411803"/>
            <a:ext cx="566738" cy="566738"/>
            <a:chOff x="2455863" y="2411803"/>
            <a:chExt cx="566738" cy="566738"/>
          </a:xfrm>
        </p:grpSpPr>
        <p:sp>
          <p:nvSpPr>
            <p:cNvPr id="166" name="Овал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7" name="Овал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8" name="Полилиния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43 h 45"/>
                <a:gd name="T2" fmla="*/ 0 w 4"/>
                <a:gd name="T3" fmla="*/ 42 h 45"/>
                <a:gd name="T4" fmla="*/ 0 w 4"/>
                <a:gd name="T5" fmla="*/ 41 h 45"/>
                <a:gd name="T6" fmla="*/ 0 w 4"/>
                <a:gd name="T7" fmla="*/ 40 h 45"/>
                <a:gd name="T8" fmla="*/ 0 w 4"/>
                <a:gd name="T9" fmla="*/ 40 h 45"/>
                <a:gd name="T10" fmla="*/ 0 w 4"/>
                <a:gd name="T11" fmla="*/ 39 h 45"/>
                <a:gd name="T12" fmla="*/ 0 w 4"/>
                <a:gd name="T13" fmla="*/ 38 h 45"/>
                <a:gd name="T14" fmla="*/ 0 w 4"/>
                <a:gd name="T15" fmla="*/ 38 h 45"/>
                <a:gd name="T16" fmla="*/ 0 w 4"/>
                <a:gd name="T17" fmla="*/ 37 h 45"/>
                <a:gd name="T18" fmla="*/ 0 w 4"/>
                <a:gd name="T19" fmla="*/ 36 h 45"/>
                <a:gd name="T20" fmla="*/ 0 w 4"/>
                <a:gd name="T21" fmla="*/ 36 h 45"/>
                <a:gd name="T22" fmla="*/ 0 w 4"/>
                <a:gd name="T23" fmla="*/ 35 h 45"/>
                <a:gd name="T24" fmla="*/ 0 w 4"/>
                <a:gd name="T25" fmla="*/ 34 h 45"/>
                <a:gd name="T26" fmla="*/ 0 w 4"/>
                <a:gd name="T27" fmla="*/ 34 h 45"/>
                <a:gd name="T28" fmla="*/ 0 w 4"/>
                <a:gd name="T29" fmla="*/ 33 h 45"/>
                <a:gd name="T30" fmla="*/ 0 w 4"/>
                <a:gd name="T31" fmla="*/ 32 h 45"/>
                <a:gd name="T32" fmla="*/ 0 w 4"/>
                <a:gd name="T33" fmla="*/ 31 h 45"/>
                <a:gd name="T34" fmla="*/ 0 w 4"/>
                <a:gd name="T35" fmla="*/ 31 h 45"/>
                <a:gd name="T36" fmla="*/ 0 w 4"/>
                <a:gd name="T37" fmla="*/ 30 h 45"/>
                <a:gd name="T38" fmla="*/ 0 w 4"/>
                <a:gd name="T39" fmla="*/ 29 h 45"/>
                <a:gd name="T40" fmla="*/ 0 w 4"/>
                <a:gd name="T41" fmla="*/ 29 h 45"/>
                <a:gd name="T42" fmla="*/ 0 w 4"/>
                <a:gd name="T43" fmla="*/ 28 h 45"/>
                <a:gd name="T44" fmla="*/ 0 w 4"/>
                <a:gd name="T45" fmla="*/ 27 h 45"/>
                <a:gd name="T46" fmla="*/ 0 w 4"/>
                <a:gd name="T47" fmla="*/ 26 h 45"/>
                <a:gd name="T48" fmla="*/ 0 w 4"/>
                <a:gd name="T49" fmla="*/ 26 h 45"/>
                <a:gd name="T50" fmla="*/ 0 w 4"/>
                <a:gd name="T51" fmla="*/ 25 h 45"/>
                <a:gd name="T52" fmla="*/ 0 w 4"/>
                <a:gd name="T53" fmla="*/ 24 h 45"/>
                <a:gd name="T54" fmla="*/ 0 w 4"/>
                <a:gd name="T55" fmla="*/ 23 h 45"/>
                <a:gd name="T56" fmla="*/ 0 w 4"/>
                <a:gd name="T57" fmla="*/ 22 h 45"/>
                <a:gd name="T58" fmla="*/ 0 w 4"/>
                <a:gd name="T59" fmla="*/ 22 h 45"/>
                <a:gd name="T60" fmla="*/ 0 w 4"/>
                <a:gd name="T61" fmla="*/ 21 h 45"/>
                <a:gd name="T62" fmla="*/ 0 w 4"/>
                <a:gd name="T63" fmla="*/ 20 h 45"/>
                <a:gd name="T64" fmla="*/ 0 w 4"/>
                <a:gd name="T65" fmla="*/ 19 h 45"/>
                <a:gd name="T66" fmla="*/ 0 w 4"/>
                <a:gd name="T67" fmla="*/ 18 h 45"/>
                <a:gd name="T68" fmla="*/ 0 w 4"/>
                <a:gd name="T69" fmla="*/ 18 h 45"/>
                <a:gd name="T70" fmla="*/ 0 w 4"/>
                <a:gd name="T71" fmla="*/ 17 h 45"/>
                <a:gd name="T72" fmla="*/ 1 w 4"/>
                <a:gd name="T73" fmla="*/ 16 h 45"/>
                <a:gd name="T74" fmla="*/ 1 w 4"/>
                <a:gd name="T75" fmla="*/ 15 h 45"/>
                <a:gd name="T76" fmla="*/ 1 w 4"/>
                <a:gd name="T77" fmla="*/ 15 h 45"/>
                <a:gd name="T78" fmla="*/ 1 w 4"/>
                <a:gd name="T79" fmla="*/ 13 h 45"/>
                <a:gd name="T80" fmla="*/ 1 w 4"/>
                <a:gd name="T81" fmla="*/ 12 h 45"/>
                <a:gd name="T82" fmla="*/ 1 w 4"/>
                <a:gd name="T83" fmla="*/ 12 h 45"/>
                <a:gd name="T84" fmla="*/ 1 w 4"/>
                <a:gd name="T85" fmla="*/ 11 h 45"/>
                <a:gd name="T86" fmla="*/ 2 w 4"/>
                <a:gd name="T87" fmla="*/ 10 h 45"/>
                <a:gd name="T88" fmla="*/ 2 w 4"/>
                <a:gd name="T89" fmla="*/ 10 h 45"/>
                <a:gd name="T90" fmla="*/ 2 w 4"/>
                <a:gd name="T91" fmla="*/ 9 h 45"/>
                <a:gd name="T92" fmla="*/ 2 w 4"/>
                <a:gd name="T93" fmla="*/ 8 h 45"/>
                <a:gd name="T94" fmla="*/ 2 w 4"/>
                <a:gd name="T95" fmla="*/ 8 h 45"/>
                <a:gd name="T96" fmla="*/ 2 w 4"/>
                <a:gd name="T97" fmla="*/ 7 h 45"/>
                <a:gd name="T98" fmla="*/ 3 w 4"/>
                <a:gd name="T99" fmla="*/ 6 h 45"/>
                <a:gd name="T100" fmla="*/ 3 w 4"/>
                <a:gd name="T101" fmla="*/ 6 h 45"/>
                <a:gd name="T102" fmla="*/ 3 w 4"/>
                <a:gd name="T103" fmla="*/ 5 h 45"/>
                <a:gd name="T104" fmla="*/ 3 w 4"/>
                <a:gd name="T105" fmla="*/ 4 h 45"/>
                <a:gd name="T106" fmla="*/ 3 w 4"/>
                <a:gd name="T107" fmla="*/ 4 h 45"/>
                <a:gd name="T108" fmla="*/ 3 w 4"/>
                <a:gd name="T109" fmla="*/ 3 h 45"/>
                <a:gd name="T110" fmla="*/ 4 w 4"/>
                <a:gd name="T111" fmla="*/ 2 h 45"/>
                <a:gd name="T112" fmla="*/ 4 w 4"/>
                <a:gd name="T113" fmla="*/ 1 h 45"/>
                <a:gd name="T114" fmla="*/ 4 w 4"/>
                <a:gd name="T11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9" name="Полилиния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4 w 78"/>
                <a:gd name="T1" fmla="*/ 53 h 174"/>
                <a:gd name="T2" fmla="*/ 4 w 78"/>
                <a:gd name="T3" fmla="*/ 54 h 174"/>
                <a:gd name="T4" fmla="*/ 3 w 78"/>
                <a:gd name="T5" fmla="*/ 55 h 174"/>
                <a:gd name="T6" fmla="*/ 3 w 78"/>
                <a:gd name="T7" fmla="*/ 56 h 174"/>
                <a:gd name="T8" fmla="*/ 3 w 78"/>
                <a:gd name="T9" fmla="*/ 56 h 174"/>
                <a:gd name="T10" fmla="*/ 3 w 78"/>
                <a:gd name="T11" fmla="*/ 57 h 174"/>
                <a:gd name="T12" fmla="*/ 3 w 78"/>
                <a:gd name="T13" fmla="*/ 58 h 174"/>
                <a:gd name="T14" fmla="*/ 3 w 78"/>
                <a:gd name="T15" fmla="*/ 58 h 174"/>
                <a:gd name="T16" fmla="*/ 2 w 78"/>
                <a:gd name="T17" fmla="*/ 59 h 174"/>
                <a:gd name="T18" fmla="*/ 2 w 78"/>
                <a:gd name="T19" fmla="*/ 60 h 174"/>
                <a:gd name="T20" fmla="*/ 2 w 78"/>
                <a:gd name="T21" fmla="*/ 61 h 174"/>
                <a:gd name="T22" fmla="*/ 2 w 78"/>
                <a:gd name="T23" fmla="*/ 61 h 174"/>
                <a:gd name="T24" fmla="*/ 2 w 78"/>
                <a:gd name="T25" fmla="*/ 62 h 174"/>
                <a:gd name="T26" fmla="*/ 2 w 78"/>
                <a:gd name="T27" fmla="*/ 63 h 174"/>
                <a:gd name="T28" fmla="*/ 1 w 78"/>
                <a:gd name="T29" fmla="*/ 63 h 174"/>
                <a:gd name="T30" fmla="*/ 1 w 78"/>
                <a:gd name="T31" fmla="*/ 64 h 174"/>
                <a:gd name="T32" fmla="*/ 1 w 78"/>
                <a:gd name="T33" fmla="*/ 65 h 174"/>
                <a:gd name="T34" fmla="*/ 1 w 78"/>
                <a:gd name="T35" fmla="*/ 66 h 174"/>
                <a:gd name="T36" fmla="*/ 1 w 78"/>
                <a:gd name="T37" fmla="*/ 67 h 174"/>
                <a:gd name="T38" fmla="*/ 1 w 78"/>
                <a:gd name="T39" fmla="*/ 68 h 174"/>
                <a:gd name="T40" fmla="*/ 0 w 78"/>
                <a:gd name="T41" fmla="*/ 69 h 174"/>
                <a:gd name="T42" fmla="*/ 0 w 78"/>
                <a:gd name="T43" fmla="*/ 70 h 174"/>
                <a:gd name="T44" fmla="*/ 0 w 78"/>
                <a:gd name="T45" fmla="*/ 71 h 174"/>
                <a:gd name="T46" fmla="*/ 0 w 78"/>
                <a:gd name="T47" fmla="*/ 71 h 174"/>
                <a:gd name="T48" fmla="*/ 0 w 78"/>
                <a:gd name="T49" fmla="*/ 73 h 174"/>
                <a:gd name="T50" fmla="*/ 0 w 78"/>
                <a:gd name="T51" fmla="*/ 73 h 174"/>
                <a:gd name="T52" fmla="*/ 0 w 78"/>
                <a:gd name="T53" fmla="*/ 74 h 174"/>
                <a:gd name="T54" fmla="*/ 0 w 78"/>
                <a:gd name="T55" fmla="*/ 75 h 174"/>
                <a:gd name="T56" fmla="*/ 0 w 78"/>
                <a:gd name="T57" fmla="*/ 76 h 174"/>
                <a:gd name="T58" fmla="*/ 0 w 78"/>
                <a:gd name="T59" fmla="*/ 77 h 174"/>
                <a:gd name="T60" fmla="*/ 0 w 78"/>
                <a:gd name="T61" fmla="*/ 77 h 174"/>
                <a:gd name="T62" fmla="*/ 0 w 78"/>
                <a:gd name="T63" fmla="*/ 78 h 174"/>
                <a:gd name="T64" fmla="*/ 0 w 78"/>
                <a:gd name="T65" fmla="*/ 79 h 174"/>
                <a:gd name="T66" fmla="*/ 0 w 78"/>
                <a:gd name="T67" fmla="*/ 80 h 174"/>
                <a:gd name="T68" fmla="*/ 0 w 78"/>
                <a:gd name="T69" fmla="*/ 81 h 174"/>
                <a:gd name="T70" fmla="*/ 0 w 78"/>
                <a:gd name="T71" fmla="*/ 81 h 174"/>
                <a:gd name="T72" fmla="*/ 0 w 78"/>
                <a:gd name="T73" fmla="*/ 82 h 174"/>
                <a:gd name="T74" fmla="*/ 0 w 78"/>
                <a:gd name="T75" fmla="*/ 83 h 174"/>
                <a:gd name="T76" fmla="*/ 0 w 78"/>
                <a:gd name="T77" fmla="*/ 84 h 174"/>
                <a:gd name="T78" fmla="*/ 0 w 78"/>
                <a:gd name="T79" fmla="*/ 84 h 174"/>
                <a:gd name="T80" fmla="*/ 0 w 78"/>
                <a:gd name="T81" fmla="*/ 85 h 174"/>
                <a:gd name="T82" fmla="*/ 0 w 78"/>
                <a:gd name="T83" fmla="*/ 86 h 174"/>
                <a:gd name="T84" fmla="*/ 0 w 78"/>
                <a:gd name="T85" fmla="*/ 87 h 174"/>
                <a:gd name="T86" fmla="*/ 0 w 78"/>
                <a:gd name="T87" fmla="*/ 87 h 174"/>
                <a:gd name="T88" fmla="*/ 0 w 78"/>
                <a:gd name="T89" fmla="*/ 88 h 174"/>
                <a:gd name="T90" fmla="*/ 0 w 78"/>
                <a:gd name="T91" fmla="*/ 89 h 174"/>
                <a:gd name="T92" fmla="*/ 0 w 78"/>
                <a:gd name="T93" fmla="*/ 90 h 174"/>
                <a:gd name="T94" fmla="*/ 0 w 78"/>
                <a:gd name="T95" fmla="*/ 90 h 174"/>
                <a:gd name="T96" fmla="*/ 0 w 78"/>
                <a:gd name="T97" fmla="*/ 91 h 174"/>
                <a:gd name="T98" fmla="*/ 0 w 78"/>
                <a:gd name="T99" fmla="*/ 92 h 174"/>
                <a:gd name="T100" fmla="*/ 0 w 78"/>
                <a:gd name="T101" fmla="*/ 92 h 174"/>
                <a:gd name="T102" fmla="*/ 0 w 78"/>
                <a:gd name="T103" fmla="*/ 94 h 174"/>
                <a:gd name="T104" fmla="*/ 0 w 78"/>
                <a:gd name="T105" fmla="*/ 94 h 174"/>
                <a:gd name="T106" fmla="*/ 1 w 78"/>
                <a:gd name="T107" fmla="*/ 97 h 174"/>
                <a:gd name="T108" fmla="*/ 15 w 78"/>
                <a:gd name="T109" fmla="*/ 7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0" name="Прямоугольник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1" name="Прямоугольник 37"/>
            <p:cNvSpPr>
              <a:spLocks noChangeArrowheads="1"/>
            </p:cNvSpPr>
            <p:nvPr/>
          </p:nvSpPr>
          <p:spPr bwMode="auto">
            <a:xfrm>
              <a:off x="2593975" y="2499116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>
                  <a:solidFill>
                    <a:srgbClr val="FF9936"/>
                  </a:solidFill>
                  <a:latin typeface="Raleway" panose="020B0003030101060003" pitchFamily="34" charset="0"/>
                </a:rPr>
                <a:t>1</a:t>
              </a: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74" name="Полилиния 40"/>
          <p:cNvSpPr>
            <a:spLocks noEditPoints="1"/>
          </p:cNvSpPr>
          <p:nvPr/>
        </p:nvSpPr>
        <p:spPr bwMode="auto">
          <a:xfrm>
            <a:off x="3244850" y="2851541"/>
            <a:ext cx="20638" cy="122238"/>
          </a:xfrm>
          <a:custGeom>
            <a:avLst/>
            <a:gdLst>
              <a:gd name="T0" fmla="*/ 8 w 8"/>
              <a:gd name="T1" fmla="*/ 50 h 50"/>
              <a:gd name="T2" fmla="*/ 8 w 8"/>
              <a:gd name="T3" fmla="*/ 50 h 50"/>
              <a:gd name="T4" fmla="*/ 8 w 8"/>
              <a:gd name="T5" fmla="*/ 50 h 50"/>
              <a:gd name="T6" fmla="*/ 8 w 8"/>
              <a:gd name="T7" fmla="*/ 50 h 50"/>
              <a:gd name="T8" fmla="*/ 0 w 8"/>
              <a:gd name="T9" fmla="*/ 11 h 50"/>
              <a:gd name="T10" fmla="*/ 0 w 8"/>
              <a:gd name="T11" fmla="*/ 11 h 50"/>
              <a:gd name="T12" fmla="*/ 0 w 8"/>
              <a:gd name="T13" fmla="*/ 11 h 50"/>
              <a:gd name="T14" fmla="*/ 0 w 8"/>
              <a:gd name="T15" fmla="*/ 11 h 50"/>
              <a:gd name="T16" fmla="*/ 0 w 8"/>
              <a:gd name="T17" fmla="*/ 11 h 50"/>
              <a:gd name="T18" fmla="*/ 0 w 8"/>
              <a:gd name="T19" fmla="*/ 11 h 50"/>
              <a:gd name="T20" fmla="*/ 0 w 8"/>
              <a:gd name="T21" fmla="*/ 10 h 50"/>
              <a:gd name="T22" fmla="*/ 0 w 8"/>
              <a:gd name="T23" fmla="*/ 10 h 50"/>
              <a:gd name="T24" fmla="*/ 0 w 8"/>
              <a:gd name="T25" fmla="*/ 10 h 50"/>
              <a:gd name="T26" fmla="*/ 0 w 8"/>
              <a:gd name="T27" fmla="*/ 10 h 50"/>
              <a:gd name="T28" fmla="*/ 0 w 8"/>
              <a:gd name="T29" fmla="*/ 9 h 50"/>
              <a:gd name="T30" fmla="*/ 0 w 8"/>
              <a:gd name="T31" fmla="*/ 9 h 50"/>
              <a:gd name="T32" fmla="*/ 0 w 8"/>
              <a:gd name="T33" fmla="*/ 9 h 50"/>
              <a:gd name="T34" fmla="*/ 0 w 8"/>
              <a:gd name="T35" fmla="*/ 9 h 50"/>
              <a:gd name="T36" fmla="*/ 0 w 8"/>
              <a:gd name="T37" fmla="*/ 9 h 50"/>
              <a:gd name="T38" fmla="*/ 0 w 8"/>
              <a:gd name="T39" fmla="*/ 9 h 50"/>
              <a:gd name="T40" fmla="*/ 0 w 8"/>
              <a:gd name="T41" fmla="*/ 8 h 50"/>
              <a:gd name="T42" fmla="*/ 0 w 8"/>
              <a:gd name="T43" fmla="*/ 8 h 50"/>
              <a:gd name="T44" fmla="*/ 0 w 8"/>
              <a:gd name="T45" fmla="*/ 8 h 50"/>
              <a:gd name="T46" fmla="*/ 0 w 8"/>
              <a:gd name="T47" fmla="*/ 7 h 50"/>
              <a:gd name="T48" fmla="*/ 0 w 8"/>
              <a:gd name="T49" fmla="*/ 7 h 50"/>
              <a:gd name="T50" fmla="*/ 0 w 8"/>
              <a:gd name="T51" fmla="*/ 7 h 50"/>
              <a:gd name="T52" fmla="*/ 0 w 8"/>
              <a:gd name="T53" fmla="*/ 7 h 50"/>
              <a:gd name="T54" fmla="*/ 0 w 8"/>
              <a:gd name="T55" fmla="*/ 7 h 50"/>
              <a:gd name="T56" fmla="*/ 0 w 8"/>
              <a:gd name="T57" fmla="*/ 7 h 50"/>
              <a:gd name="T58" fmla="*/ 0 w 8"/>
              <a:gd name="T59" fmla="*/ 6 h 50"/>
              <a:gd name="T60" fmla="*/ 0 w 8"/>
              <a:gd name="T61" fmla="*/ 6 h 50"/>
              <a:gd name="T62" fmla="*/ 0 w 8"/>
              <a:gd name="T63" fmla="*/ 6 h 50"/>
              <a:gd name="T64" fmla="*/ 0 w 8"/>
              <a:gd name="T65" fmla="*/ 6 h 50"/>
              <a:gd name="T66" fmla="*/ 0 w 8"/>
              <a:gd name="T67" fmla="*/ 6 h 50"/>
              <a:gd name="T68" fmla="*/ 0 w 8"/>
              <a:gd name="T69" fmla="*/ 6 h 50"/>
              <a:gd name="T70" fmla="*/ 0 w 8"/>
              <a:gd name="T71" fmla="*/ 5 h 50"/>
              <a:gd name="T72" fmla="*/ 0 w 8"/>
              <a:gd name="T73" fmla="*/ 5 h 50"/>
              <a:gd name="T74" fmla="*/ 0 w 8"/>
              <a:gd name="T75" fmla="*/ 5 h 50"/>
              <a:gd name="T76" fmla="*/ 0 w 8"/>
              <a:gd name="T77" fmla="*/ 5 h 50"/>
              <a:gd name="T78" fmla="*/ 0 w 8"/>
              <a:gd name="T79" fmla="*/ 5 h 50"/>
              <a:gd name="T80" fmla="*/ 0 w 8"/>
              <a:gd name="T81" fmla="*/ 4 h 50"/>
              <a:gd name="T82" fmla="*/ 0 w 8"/>
              <a:gd name="T83" fmla="*/ 4 h 50"/>
              <a:gd name="T84" fmla="*/ 0 w 8"/>
              <a:gd name="T85" fmla="*/ 4 h 50"/>
              <a:gd name="T86" fmla="*/ 0 w 8"/>
              <a:gd name="T87" fmla="*/ 4 h 50"/>
              <a:gd name="T88" fmla="*/ 0 w 8"/>
              <a:gd name="T89" fmla="*/ 3 h 50"/>
              <a:gd name="T90" fmla="*/ 0 w 8"/>
              <a:gd name="T91" fmla="*/ 3 h 50"/>
              <a:gd name="T92" fmla="*/ 0 w 8"/>
              <a:gd name="T93" fmla="*/ 3 h 50"/>
              <a:gd name="T94" fmla="*/ 0 w 8"/>
              <a:gd name="T95" fmla="*/ 3 h 50"/>
              <a:gd name="T96" fmla="*/ 0 w 8"/>
              <a:gd name="T97" fmla="*/ 3 h 50"/>
              <a:gd name="T98" fmla="*/ 0 w 8"/>
              <a:gd name="T99" fmla="*/ 3 h 50"/>
              <a:gd name="T100" fmla="*/ 0 w 8"/>
              <a:gd name="T101" fmla="*/ 2 h 50"/>
              <a:gd name="T102" fmla="*/ 0 w 8"/>
              <a:gd name="T103" fmla="*/ 2 h 50"/>
              <a:gd name="T104" fmla="*/ 0 w 8"/>
              <a:gd name="T105" fmla="*/ 2 h 50"/>
              <a:gd name="T106" fmla="*/ 0 w 8"/>
              <a:gd name="T107" fmla="*/ 2 h 50"/>
              <a:gd name="T108" fmla="*/ 0 w 8"/>
              <a:gd name="T109" fmla="*/ 2 h 50"/>
              <a:gd name="T110" fmla="*/ 0 w 8"/>
              <a:gd name="T111" fmla="*/ 1 h 50"/>
              <a:gd name="T112" fmla="*/ 0 w 8"/>
              <a:gd name="T113" fmla="*/ 0 h 50"/>
              <a:gd name="T114" fmla="*/ 0 w 8"/>
              <a:gd name="T115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" h="50"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49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49"/>
                </a:cubicBezTo>
                <a:moveTo>
                  <a:pt x="0" y="11"/>
                </a:moveTo>
                <a:cubicBezTo>
                  <a:pt x="0" y="25"/>
                  <a:pt x="2" y="38"/>
                  <a:pt x="8" y="49"/>
                </a:cubicBezTo>
                <a:cubicBezTo>
                  <a:pt x="2" y="38"/>
                  <a:pt x="0" y="25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9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6"/>
                  <a:pt x="0" y="6"/>
                </a:cubicBezTo>
                <a:cubicBezTo>
                  <a:pt x="0" y="6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3"/>
                  <a:pt x="0" y="4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851275" y="3466697"/>
            <a:ext cx="585788" cy="587375"/>
            <a:chOff x="3722688" y="3113478"/>
            <a:chExt cx="585788" cy="587375"/>
          </a:xfrm>
        </p:grpSpPr>
        <p:sp>
          <p:nvSpPr>
            <p:cNvPr id="17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2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86" name="Полилиния 52"/>
          <p:cNvSpPr>
            <a:spLocks noEditPoints="1"/>
          </p:cNvSpPr>
          <p:nvPr/>
        </p:nvSpPr>
        <p:spPr bwMode="auto">
          <a:xfrm>
            <a:off x="3994150" y="3978666"/>
            <a:ext cx="60325" cy="158750"/>
          </a:xfrm>
          <a:custGeom>
            <a:avLst/>
            <a:gdLst>
              <a:gd name="T0" fmla="*/ 0 w 25"/>
              <a:gd name="T1" fmla="*/ 65 h 65"/>
              <a:gd name="T2" fmla="*/ 0 w 25"/>
              <a:gd name="T3" fmla="*/ 65 h 65"/>
              <a:gd name="T4" fmla="*/ 0 w 25"/>
              <a:gd name="T5" fmla="*/ 65 h 65"/>
              <a:gd name="T6" fmla="*/ 0 w 25"/>
              <a:gd name="T7" fmla="*/ 65 h 65"/>
              <a:gd name="T8" fmla="*/ 0 w 25"/>
              <a:gd name="T9" fmla="*/ 65 h 65"/>
              <a:gd name="T10" fmla="*/ 0 w 25"/>
              <a:gd name="T11" fmla="*/ 65 h 65"/>
              <a:gd name="T12" fmla="*/ 0 w 25"/>
              <a:gd name="T13" fmla="*/ 64 h 65"/>
              <a:gd name="T14" fmla="*/ 0 w 25"/>
              <a:gd name="T15" fmla="*/ 64 h 65"/>
              <a:gd name="T16" fmla="*/ 0 w 25"/>
              <a:gd name="T17" fmla="*/ 64 h 65"/>
              <a:gd name="T18" fmla="*/ 0 w 25"/>
              <a:gd name="T19" fmla="*/ 64 h 65"/>
              <a:gd name="T20" fmla="*/ 0 w 25"/>
              <a:gd name="T21" fmla="*/ 64 h 65"/>
              <a:gd name="T22" fmla="*/ 0 w 25"/>
              <a:gd name="T23" fmla="*/ 64 h 65"/>
              <a:gd name="T24" fmla="*/ 0 w 25"/>
              <a:gd name="T25" fmla="*/ 64 h 65"/>
              <a:gd name="T26" fmla="*/ 0 w 25"/>
              <a:gd name="T27" fmla="*/ 64 h 65"/>
              <a:gd name="T28" fmla="*/ 0 w 25"/>
              <a:gd name="T29" fmla="*/ 64 h 65"/>
              <a:gd name="T30" fmla="*/ 0 w 25"/>
              <a:gd name="T31" fmla="*/ 63 h 65"/>
              <a:gd name="T32" fmla="*/ 0 w 25"/>
              <a:gd name="T33" fmla="*/ 64 h 65"/>
              <a:gd name="T34" fmla="*/ 0 w 25"/>
              <a:gd name="T35" fmla="*/ 64 h 65"/>
              <a:gd name="T36" fmla="*/ 0 w 25"/>
              <a:gd name="T37" fmla="*/ 63 h 65"/>
              <a:gd name="T38" fmla="*/ 25 w 25"/>
              <a:gd name="T39" fmla="*/ 0 h 65"/>
              <a:gd name="T40" fmla="*/ 0 w 25"/>
              <a:gd name="T41" fmla="*/ 63 h 65"/>
              <a:gd name="T42" fmla="*/ 25 w 25"/>
              <a:gd name="T43" fmla="*/ 0 h 65"/>
              <a:gd name="T44" fmla="*/ 25 w 25"/>
              <a:gd name="T45" fmla="*/ 0 h 65"/>
              <a:gd name="T46" fmla="*/ 25 w 25"/>
              <a:gd name="T47" fmla="*/ 0 h 65"/>
              <a:gd name="T48" fmla="*/ 25 w 25"/>
              <a:gd name="T4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5" h="65"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3"/>
                </a:moveTo>
                <a:cubicBezTo>
                  <a:pt x="0" y="63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3"/>
                  <a:pt x="0" y="63"/>
                </a:cubicBezTo>
                <a:moveTo>
                  <a:pt x="25" y="0"/>
                </a:moveTo>
                <a:cubicBezTo>
                  <a:pt x="10" y="17"/>
                  <a:pt x="0" y="39"/>
                  <a:pt x="0" y="63"/>
                </a:cubicBezTo>
                <a:cubicBezTo>
                  <a:pt x="0" y="39"/>
                  <a:pt x="10" y="17"/>
                  <a:pt x="25" y="0"/>
                </a:cubicBezTo>
                <a:moveTo>
                  <a:pt x="25" y="0"/>
                </a:moveTo>
                <a:cubicBezTo>
                  <a:pt x="25" y="0"/>
                  <a:pt x="25" y="0"/>
                  <a:pt x="25" y="0"/>
                </a:cubicBezTo>
                <a:cubicBezTo>
                  <a:pt x="25" y="0"/>
                  <a:pt x="25" y="0"/>
                  <a:pt x="25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AAA3125-6198-4B7D-906A-040AAB47590B}"/>
              </a:ext>
            </a:extLst>
          </p:cNvPr>
          <p:cNvGrpSpPr/>
          <p:nvPr/>
        </p:nvGrpSpPr>
        <p:grpSpPr>
          <a:xfrm>
            <a:off x="1440656" y="4996253"/>
            <a:ext cx="566738" cy="568325"/>
            <a:chOff x="3754438" y="4585091"/>
            <a:chExt cx="566738" cy="568325"/>
          </a:xfrm>
        </p:grpSpPr>
        <p:sp>
          <p:nvSpPr>
            <p:cNvPr id="190" name="Полилиния 56"/>
            <p:cNvSpPr>
              <a:spLocks/>
            </p:cNvSpPr>
            <p:nvPr/>
          </p:nvSpPr>
          <p:spPr bwMode="auto">
            <a:xfrm>
              <a:off x="3754438" y="4585091"/>
              <a:ext cx="566738" cy="568325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2"/>
                    <a:pt x="0" y="116"/>
                  </a:cubicBezTo>
                  <a:cubicBezTo>
                    <a:pt x="0" y="179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1" name="Овал 57"/>
            <p:cNvSpPr>
              <a:spLocks noChangeArrowheads="1"/>
            </p:cNvSpPr>
            <p:nvPr/>
          </p:nvSpPr>
          <p:spPr bwMode="auto">
            <a:xfrm>
              <a:off x="3810000" y="4639066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2" name="Полилиния 58"/>
            <p:cNvSpPr>
              <a:spLocks noEditPoints="1"/>
            </p:cNvSpPr>
            <p:nvPr/>
          </p:nvSpPr>
          <p:spPr bwMode="auto">
            <a:xfrm>
              <a:off x="3810000" y="4732728"/>
              <a:ext cx="44450" cy="222250"/>
            </a:xfrm>
            <a:custGeom>
              <a:avLst/>
              <a:gdLst>
                <a:gd name="T0" fmla="*/ 7 w 18"/>
                <a:gd name="T1" fmla="*/ 91 h 91"/>
                <a:gd name="T2" fmla="*/ 7 w 18"/>
                <a:gd name="T3" fmla="*/ 91 h 91"/>
                <a:gd name="T4" fmla="*/ 7 w 18"/>
                <a:gd name="T5" fmla="*/ 91 h 91"/>
                <a:gd name="T6" fmla="*/ 7 w 18"/>
                <a:gd name="T7" fmla="*/ 91 h 91"/>
                <a:gd name="T8" fmla="*/ 7 w 18"/>
                <a:gd name="T9" fmla="*/ 91 h 91"/>
                <a:gd name="T10" fmla="*/ 7 w 18"/>
                <a:gd name="T11" fmla="*/ 91 h 91"/>
                <a:gd name="T12" fmla="*/ 7 w 18"/>
                <a:gd name="T13" fmla="*/ 91 h 91"/>
                <a:gd name="T14" fmla="*/ 7 w 18"/>
                <a:gd name="T15" fmla="*/ 91 h 91"/>
                <a:gd name="T16" fmla="*/ 7 w 18"/>
                <a:gd name="T17" fmla="*/ 91 h 91"/>
                <a:gd name="T18" fmla="*/ 7 w 18"/>
                <a:gd name="T19" fmla="*/ 91 h 91"/>
                <a:gd name="T20" fmla="*/ 7 w 18"/>
                <a:gd name="T21" fmla="*/ 91 h 91"/>
                <a:gd name="T22" fmla="*/ 7 w 18"/>
                <a:gd name="T23" fmla="*/ 91 h 91"/>
                <a:gd name="T24" fmla="*/ 6 w 18"/>
                <a:gd name="T25" fmla="*/ 90 h 91"/>
                <a:gd name="T26" fmla="*/ 7 w 18"/>
                <a:gd name="T27" fmla="*/ 91 h 91"/>
                <a:gd name="T28" fmla="*/ 6 w 18"/>
                <a:gd name="T29" fmla="*/ 90 h 91"/>
                <a:gd name="T30" fmla="*/ 0 w 18"/>
                <a:gd name="T31" fmla="*/ 57 h 91"/>
                <a:gd name="T32" fmla="*/ 6 w 18"/>
                <a:gd name="T33" fmla="*/ 90 h 91"/>
                <a:gd name="T34" fmla="*/ 0 w 18"/>
                <a:gd name="T35" fmla="*/ 57 h 91"/>
                <a:gd name="T36" fmla="*/ 0 w 18"/>
                <a:gd name="T37" fmla="*/ 57 h 91"/>
                <a:gd name="T38" fmla="*/ 0 w 18"/>
                <a:gd name="T39" fmla="*/ 57 h 91"/>
                <a:gd name="T40" fmla="*/ 0 w 18"/>
                <a:gd name="T41" fmla="*/ 57 h 91"/>
                <a:gd name="T42" fmla="*/ 0 w 18"/>
                <a:gd name="T43" fmla="*/ 57 h 91"/>
                <a:gd name="T44" fmla="*/ 0 w 18"/>
                <a:gd name="T45" fmla="*/ 57 h 91"/>
                <a:gd name="T46" fmla="*/ 0 w 18"/>
                <a:gd name="T47" fmla="*/ 57 h 91"/>
                <a:gd name="T48" fmla="*/ 0 w 18"/>
                <a:gd name="T49" fmla="*/ 56 h 91"/>
                <a:gd name="T50" fmla="*/ 0 w 18"/>
                <a:gd name="T51" fmla="*/ 57 h 91"/>
                <a:gd name="T52" fmla="*/ 0 w 18"/>
                <a:gd name="T53" fmla="*/ 56 h 91"/>
                <a:gd name="T54" fmla="*/ 0 w 18"/>
                <a:gd name="T55" fmla="*/ 56 h 91"/>
                <a:gd name="T56" fmla="*/ 0 w 18"/>
                <a:gd name="T57" fmla="*/ 56 h 91"/>
                <a:gd name="T58" fmla="*/ 0 w 18"/>
                <a:gd name="T59" fmla="*/ 56 h 91"/>
                <a:gd name="T60" fmla="*/ 0 w 18"/>
                <a:gd name="T61" fmla="*/ 56 h 91"/>
                <a:gd name="T62" fmla="*/ 0 w 18"/>
                <a:gd name="T63" fmla="*/ 56 h 91"/>
                <a:gd name="T64" fmla="*/ 0 w 18"/>
                <a:gd name="T65" fmla="*/ 56 h 91"/>
                <a:gd name="T66" fmla="*/ 0 w 18"/>
                <a:gd name="T67" fmla="*/ 56 h 91"/>
                <a:gd name="T68" fmla="*/ 0 w 18"/>
                <a:gd name="T69" fmla="*/ 56 h 91"/>
                <a:gd name="T70" fmla="*/ 0 w 18"/>
                <a:gd name="T71" fmla="*/ 56 h 91"/>
                <a:gd name="T72" fmla="*/ 0 w 18"/>
                <a:gd name="T73" fmla="*/ 55 h 91"/>
                <a:gd name="T74" fmla="*/ 0 w 18"/>
                <a:gd name="T75" fmla="*/ 56 h 91"/>
                <a:gd name="T76" fmla="*/ 0 w 18"/>
                <a:gd name="T77" fmla="*/ 56 h 91"/>
                <a:gd name="T78" fmla="*/ 0 w 18"/>
                <a:gd name="T79" fmla="*/ 55 h 91"/>
                <a:gd name="T80" fmla="*/ 18 w 18"/>
                <a:gd name="T81" fmla="*/ 0 h 91"/>
                <a:gd name="T82" fmla="*/ 0 w 18"/>
                <a:gd name="T83" fmla="*/ 55 h 91"/>
                <a:gd name="T84" fmla="*/ 18 w 18"/>
                <a:gd name="T85" fmla="*/ 0 h 91"/>
                <a:gd name="T86" fmla="*/ 18 w 18"/>
                <a:gd name="T87" fmla="*/ 0 h 91"/>
                <a:gd name="T88" fmla="*/ 18 w 18"/>
                <a:gd name="T89" fmla="*/ 0 h 91"/>
                <a:gd name="T90" fmla="*/ 18 w 18"/>
                <a:gd name="T91" fmla="*/ 0 h 91"/>
                <a:gd name="T92" fmla="*/ 18 w 18"/>
                <a:gd name="T93" fmla="*/ 0 h 91"/>
                <a:gd name="T94" fmla="*/ 18 w 18"/>
                <a:gd name="T95" fmla="*/ 0 h 91"/>
                <a:gd name="T96" fmla="*/ 18 w 18"/>
                <a:gd name="T9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" h="91"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6" y="90"/>
                  </a:moveTo>
                  <a:cubicBezTo>
                    <a:pt x="6" y="90"/>
                    <a:pt x="6" y="90"/>
                    <a:pt x="7" y="91"/>
                  </a:cubicBezTo>
                  <a:cubicBezTo>
                    <a:pt x="6" y="90"/>
                    <a:pt x="6" y="90"/>
                    <a:pt x="6" y="90"/>
                  </a:cubicBezTo>
                  <a:moveTo>
                    <a:pt x="0" y="57"/>
                  </a:moveTo>
                  <a:cubicBezTo>
                    <a:pt x="0" y="69"/>
                    <a:pt x="2" y="80"/>
                    <a:pt x="6" y="90"/>
                  </a:cubicBezTo>
                  <a:cubicBezTo>
                    <a:pt x="2" y="80"/>
                    <a:pt x="0" y="69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6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5"/>
                  </a:moveTo>
                  <a:cubicBezTo>
                    <a:pt x="0" y="55"/>
                    <a:pt x="0" y="55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5"/>
                    <a:pt x="0" y="55"/>
                    <a:pt x="0" y="55"/>
                  </a:cubicBezTo>
                  <a:moveTo>
                    <a:pt x="18" y="0"/>
                  </a:moveTo>
                  <a:cubicBezTo>
                    <a:pt x="7" y="15"/>
                    <a:pt x="0" y="35"/>
                    <a:pt x="0" y="55"/>
                  </a:cubicBezTo>
                  <a:cubicBezTo>
                    <a:pt x="0" y="35"/>
                    <a:pt x="7" y="15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3" name="Полилиния 59"/>
            <p:cNvSpPr>
              <a:spLocks/>
            </p:cNvSpPr>
            <p:nvPr/>
          </p:nvSpPr>
          <p:spPr bwMode="auto">
            <a:xfrm>
              <a:off x="3810000" y="4666053"/>
              <a:ext cx="190500" cy="428625"/>
            </a:xfrm>
            <a:custGeom>
              <a:avLst/>
              <a:gdLst>
                <a:gd name="T0" fmla="*/ 49 w 78"/>
                <a:gd name="T1" fmla="*/ 0 h 175"/>
                <a:gd name="T2" fmla="*/ 18 w 78"/>
                <a:gd name="T3" fmla="*/ 27 h 175"/>
                <a:gd name="T4" fmla="*/ 18 w 78"/>
                <a:gd name="T5" fmla="*/ 27 h 175"/>
                <a:gd name="T6" fmla="*/ 18 w 78"/>
                <a:gd name="T7" fmla="*/ 27 h 175"/>
                <a:gd name="T8" fmla="*/ 18 w 78"/>
                <a:gd name="T9" fmla="*/ 27 h 175"/>
                <a:gd name="T10" fmla="*/ 18 w 78"/>
                <a:gd name="T11" fmla="*/ 27 h 175"/>
                <a:gd name="T12" fmla="*/ 0 w 78"/>
                <a:gd name="T13" fmla="*/ 82 h 175"/>
                <a:gd name="T14" fmla="*/ 0 w 78"/>
                <a:gd name="T15" fmla="*/ 82 h 175"/>
                <a:gd name="T16" fmla="*/ 0 w 78"/>
                <a:gd name="T17" fmla="*/ 83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3 h 175"/>
                <a:gd name="T26" fmla="*/ 0 w 78"/>
                <a:gd name="T27" fmla="*/ 83 h 175"/>
                <a:gd name="T28" fmla="*/ 0 w 78"/>
                <a:gd name="T29" fmla="*/ 83 h 175"/>
                <a:gd name="T30" fmla="*/ 0 w 78"/>
                <a:gd name="T31" fmla="*/ 83 h 175"/>
                <a:gd name="T32" fmla="*/ 0 w 78"/>
                <a:gd name="T33" fmla="*/ 84 h 175"/>
                <a:gd name="T34" fmla="*/ 0 w 78"/>
                <a:gd name="T35" fmla="*/ 84 h 175"/>
                <a:gd name="T36" fmla="*/ 0 w 78"/>
                <a:gd name="T37" fmla="*/ 84 h 175"/>
                <a:gd name="T38" fmla="*/ 0 w 78"/>
                <a:gd name="T39" fmla="*/ 84 h 175"/>
                <a:gd name="T40" fmla="*/ 0 w 78"/>
                <a:gd name="T41" fmla="*/ 84 h 175"/>
                <a:gd name="T42" fmla="*/ 0 w 78"/>
                <a:gd name="T43" fmla="*/ 84 h 175"/>
                <a:gd name="T44" fmla="*/ 6 w 78"/>
                <a:gd name="T45" fmla="*/ 117 h 175"/>
                <a:gd name="T46" fmla="*/ 6 w 78"/>
                <a:gd name="T47" fmla="*/ 117 h 175"/>
                <a:gd name="T48" fmla="*/ 7 w 78"/>
                <a:gd name="T49" fmla="*/ 118 h 175"/>
                <a:gd name="T50" fmla="*/ 7 w 78"/>
                <a:gd name="T51" fmla="*/ 118 h 175"/>
                <a:gd name="T52" fmla="*/ 7 w 78"/>
                <a:gd name="T53" fmla="*/ 118 h 175"/>
                <a:gd name="T54" fmla="*/ 7 w 78"/>
                <a:gd name="T55" fmla="*/ 118 h 175"/>
                <a:gd name="T56" fmla="*/ 7 w 78"/>
                <a:gd name="T57" fmla="*/ 118 h 175"/>
                <a:gd name="T58" fmla="*/ 7 w 78"/>
                <a:gd name="T59" fmla="*/ 118 h 175"/>
                <a:gd name="T60" fmla="*/ 7 w 78"/>
                <a:gd name="T61" fmla="*/ 118 h 175"/>
                <a:gd name="T62" fmla="*/ 7 w 78"/>
                <a:gd name="T63" fmla="*/ 118 h 175"/>
                <a:gd name="T64" fmla="*/ 7 w 78"/>
                <a:gd name="T65" fmla="*/ 118 h 175"/>
                <a:gd name="T66" fmla="*/ 78 w 78"/>
                <a:gd name="T67" fmla="*/ 175 h 175"/>
                <a:gd name="T68" fmla="*/ 46 w 78"/>
                <a:gd name="T69" fmla="*/ 153 h 175"/>
                <a:gd name="T70" fmla="*/ 19 w 78"/>
                <a:gd name="T71" fmla="*/ 106 h 175"/>
                <a:gd name="T72" fmla="*/ 15 w 78"/>
                <a:gd name="T73" fmla="*/ 78 h 175"/>
                <a:gd name="T74" fmla="*/ 15 w 78"/>
                <a:gd name="T75" fmla="*/ 77 h 175"/>
                <a:gd name="T76" fmla="*/ 30 w 78"/>
                <a:gd name="T77" fmla="*/ 24 h 175"/>
                <a:gd name="T78" fmla="*/ 46 w 78"/>
                <a:gd name="T79" fmla="*/ 3 h 175"/>
                <a:gd name="T80" fmla="*/ 49 w 78"/>
                <a:gd name="T8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37" y="7"/>
                    <a:pt x="27" y="16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7" y="42"/>
                    <a:pt x="0" y="6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6"/>
                    <a:pt x="2" y="10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19" y="148"/>
                    <a:pt x="46" y="170"/>
                    <a:pt x="78" y="175"/>
                  </a:cubicBezTo>
                  <a:cubicBezTo>
                    <a:pt x="66" y="170"/>
                    <a:pt x="55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1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4" name="Прямоугольник 60"/>
            <p:cNvSpPr>
              <a:spLocks noChangeArrowheads="1"/>
            </p:cNvSpPr>
            <p:nvPr/>
          </p:nvSpPr>
          <p:spPr bwMode="auto">
            <a:xfrm>
              <a:off x="3967163" y="4769241"/>
              <a:ext cx="139700" cy="18573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5" name="Прямоугольник 61"/>
            <p:cNvSpPr>
              <a:spLocks noChangeArrowheads="1"/>
            </p:cNvSpPr>
            <p:nvPr/>
          </p:nvSpPr>
          <p:spPr bwMode="auto">
            <a:xfrm>
              <a:off x="3963411" y="4689350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6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98" name="Полилиния 64"/>
          <p:cNvSpPr>
            <a:spLocks noEditPoints="1"/>
          </p:cNvSpPr>
          <p:nvPr/>
        </p:nvSpPr>
        <p:spPr bwMode="auto">
          <a:xfrm>
            <a:off x="3281363" y="5326453"/>
            <a:ext cx="17463" cy="168275"/>
          </a:xfrm>
          <a:custGeom>
            <a:avLst/>
            <a:gdLst>
              <a:gd name="T0" fmla="*/ 7 w 7"/>
              <a:gd name="T1" fmla="*/ 69 h 69"/>
              <a:gd name="T2" fmla="*/ 7 w 7"/>
              <a:gd name="T3" fmla="*/ 69 h 69"/>
              <a:gd name="T4" fmla="*/ 7 w 7"/>
              <a:gd name="T5" fmla="*/ 69 h 69"/>
              <a:gd name="T6" fmla="*/ 7 w 7"/>
              <a:gd name="T7" fmla="*/ 68 h 69"/>
              <a:gd name="T8" fmla="*/ 6 w 7"/>
              <a:gd name="T9" fmla="*/ 67 h 69"/>
              <a:gd name="T10" fmla="*/ 6 w 7"/>
              <a:gd name="T11" fmla="*/ 66 h 69"/>
              <a:gd name="T12" fmla="*/ 6 w 7"/>
              <a:gd name="T13" fmla="*/ 66 h 69"/>
              <a:gd name="T14" fmla="*/ 6 w 7"/>
              <a:gd name="T15" fmla="*/ 66 h 69"/>
              <a:gd name="T16" fmla="*/ 6 w 7"/>
              <a:gd name="T17" fmla="*/ 66 h 69"/>
              <a:gd name="T18" fmla="*/ 5 w 7"/>
              <a:gd name="T19" fmla="*/ 65 h 69"/>
              <a:gd name="T20" fmla="*/ 5 w 7"/>
              <a:gd name="T21" fmla="*/ 65 h 69"/>
              <a:gd name="T22" fmla="*/ 5 w 7"/>
              <a:gd name="T23" fmla="*/ 65 h 69"/>
              <a:gd name="T24" fmla="*/ 5 w 7"/>
              <a:gd name="T25" fmla="*/ 64 h 69"/>
              <a:gd name="T26" fmla="*/ 5 w 7"/>
              <a:gd name="T27" fmla="*/ 64 h 69"/>
              <a:gd name="T28" fmla="*/ 5 w 7"/>
              <a:gd name="T29" fmla="*/ 63 h 69"/>
              <a:gd name="T30" fmla="*/ 5 w 7"/>
              <a:gd name="T31" fmla="*/ 63 h 69"/>
              <a:gd name="T32" fmla="*/ 5 w 7"/>
              <a:gd name="T33" fmla="*/ 63 h 69"/>
              <a:gd name="T34" fmla="*/ 5 w 7"/>
              <a:gd name="T35" fmla="*/ 62 h 69"/>
              <a:gd name="T36" fmla="*/ 4 w 7"/>
              <a:gd name="T37" fmla="*/ 62 h 69"/>
              <a:gd name="T38" fmla="*/ 4 w 7"/>
              <a:gd name="T39" fmla="*/ 62 h 69"/>
              <a:gd name="T40" fmla="*/ 4 w 7"/>
              <a:gd name="T41" fmla="*/ 61 h 69"/>
              <a:gd name="T42" fmla="*/ 4 w 7"/>
              <a:gd name="T43" fmla="*/ 60 h 69"/>
              <a:gd name="T44" fmla="*/ 4 w 7"/>
              <a:gd name="T45" fmla="*/ 60 h 69"/>
              <a:gd name="T46" fmla="*/ 4 w 7"/>
              <a:gd name="T47" fmla="*/ 60 h 69"/>
              <a:gd name="T48" fmla="*/ 4 w 7"/>
              <a:gd name="T49" fmla="*/ 60 h 69"/>
              <a:gd name="T50" fmla="*/ 4 w 7"/>
              <a:gd name="T51" fmla="*/ 59 h 69"/>
              <a:gd name="T52" fmla="*/ 4 w 7"/>
              <a:gd name="T53" fmla="*/ 59 h 69"/>
              <a:gd name="T54" fmla="*/ 3 w 7"/>
              <a:gd name="T55" fmla="*/ 59 h 69"/>
              <a:gd name="T56" fmla="*/ 3 w 7"/>
              <a:gd name="T57" fmla="*/ 57 h 69"/>
              <a:gd name="T58" fmla="*/ 3 w 7"/>
              <a:gd name="T59" fmla="*/ 57 h 69"/>
              <a:gd name="T60" fmla="*/ 3 w 7"/>
              <a:gd name="T61" fmla="*/ 56 h 69"/>
              <a:gd name="T62" fmla="*/ 3 w 7"/>
              <a:gd name="T63" fmla="*/ 56 h 69"/>
              <a:gd name="T64" fmla="*/ 3 w 7"/>
              <a:gd name="T65" fmla="*/ 56 h 69"/>
              <a:gd name="T66" fmla="*/ 0 w 7"/>
              <a:gd name="T67" fmla="*/ 40 h 69"/>
              <a:gd name="T68" fmla="*/ 0 w 7"/>
              <a:gd name="T69" fmla="*/ 40 h 69"/>
              <a:gd name="T70" fmla="*/ 0 w 7"/>
              <a:gd name="T71" fmla="*/ 40 h 69"/>
              <a:gd name="T72" fmla="*/ 0 w 7"/>
              <a:gd name="T73" fmla="*/ 40 h 69"/>
              <a:gd name="T74" fmla="*/ 0 w 7"/>
              <a:gd name="T75" fmla="*/ 39 h 69"/>
              <a:gd name="T76" fmla="*/ 0 w 7"/>
              <a:gd name="T77" fmla="*/ 39 h 69"/>
              <a:gd name="T78" fmla="*/ 0 w 7"/>
              <a:gd name="T79" fmla="*/ 39 h 69"/>
              <a:gd name="T80" fmla="*/ 0 w 7"/>
              <a:gd name="T81" fmla="*/ 38 h 69"/>
              <a:gd name="T82" fmla="*/ 0 w 7"/>
              <a:gd name="T83" fmla="*/ 38 h 69"/>
              <a:gd name="T84" fmla="*/ 0 w 7"/>
              <a:gd name="T85" fmla="*/ 38 h 69"/>
              <a:gd name="T86" fmla="*/ 7 w 7"/>
              <a:gd name="T87" fmla="*/ 0 h 69"/>
              <a:gd name="T88" fmla="*/ 7 w 7"/>
              <a:gd name="T89" fmla="*/ 0 h 69"/>
              <a:gd name="T90" fmla="*/ 7 w 7"/>
              <a:gd name="T91" fmla="*/ 0 h 69"/>
              <a:gd name="T92" fmla="*/ 7 w 7"/>
              <a:gd name="T93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" h="69"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8"/>
                </a:moveTo>
                <a:cubicBezTo>
                  <a:pt x="7" y="68"/>
                  <a:pt x="7" y="68"/>
                  <a:pt x="7" y="68"/>
                </a:cubicBezTo>
                <a:cubicBezTo>
                  <a:pt x="7" y="68"/>
                  <a:pt x="7" y="68"/>
                  <a:pt x="7" y="68"/>
                </a:cubicBezTo>
                <a:moveTo>
                  <a:pt x="6" y="67"/>
                </a:move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5" y="65"/>
                </a:moveTo>
                <a:cubicBezTo>
                  <a:pt x="5" y="65"/>
                  <a:pt x="6" y="65"/>
                  <a:pt x="6" y="66"/>
                </a:cubicBezTo>
                <a:cubicBezTo>
                  <a:pt x="6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2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1"/>
                </a:moveTo>
                <a:cubicBezTo>
                  <a:pt x="4" y="61"/>
                  <a:pt x="4" y="61"/>
                  <a:pt x="4" y="61"/>
                </a:cubicBezTo>
                <a:cubicBezTo>
                  <a:pt x="4" y="61"/>
                  <a:pt x="4" y="61"/>
                  <a:pt x="4" y="61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3" y="59"/>
                </a:moveTo>
                <a:cubicBezTo>
                  <a:pt x="3" y="59"/>
                  <a:pt x="3" y="59"/>
                  <a:pt x="3" y="59"/>
                </a:cubicBezTo>
                <a:cubicBezTo>
                  <a:pt x="3" y="59"/>
                  <a:pt x="3" y="59"/>
                  <a:pt x="3" y="59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6"/>
                </a:moveTo>
                <a:cubicBezTo>
                  <a:pt x="3" y="56"/>
                  <a:pt x="3" y="57"/>
                  <a:pt x="3" y="57"/>
                </a:cubicBezTo>
                <a:cubicBezTo>
                  <a:pt x="3" y="57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8"/>
                </a:moveTo>
                <a:cubicBezTo>
                  <a:pt x="0" y="38"/>
                  <a:pt x="0" y="39"/>
                  <a:pt x="0" y="39"/>
                </a:cubicBezTo>
                <a:cubicBezTo>
                  <a:pt x="0" y="39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7" y="0"/>
                </a:moveTo>
                <a:cubicBezTo>
                  <a:pt x="2" y="12"/>
                  <a:pt x="0" y="24"/>
                  <a:pt x="0" y="38"/>
                </a:cubicBezTo>
                <a:cubicBezTo>
                  <a:pt x="0" y="24"/>
                  <a:pt x="2" y="12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04" name="Полилиния 70"/>
          <p:cNvSpPr>
            <a:spLocks noEditPoints="1"/>
          </p:cNvSpPr>
          <p:nvPr/>
        </p:nvSpPr>
        <p:spPr bwMode="auto">
          <a:xfrm>
            <a:off x="1763713" y="2859478"/>
            <a:ext cx="1588" cy="55563"/>
          </a:xfrm>
          <a:custGeom>
            <a:avLst/>
            <a:gdLst>
              <a:gd name="T0" fmla="*/ 1 w 1"/>
              <a:gd name="T1" fmla="*/ 23 h 23"/>
              <a:gd name="T2" fmla="*/ 1 w 1"/>
              <a:gd name="T3" fmla="*/ 22 h 23"/>
              <a:gd name="T4" fmla="*/ 1 w 1"/>
              <a:gd name="T5" fmla="*/ 22 h 23"/>
              <a:gd name="T6" fmla="*/ 1 w 1"/>
              <a:gd name="T7" fmla="*/ 21 h 23"/>
              <a:gd name="T8" fmla="*/ 1 w 1"/>
              <a:gd name="T9" fmla="*/ 20 h 23"/>
              <a:gd name="T10" fmla="*/ 1 w 1"/>
              <a:gd name="T11" fmla="*/ 20 h 23"/>
              <a:gd name="T12" fmla="*/ 0 w 1"/>
              <a:gd name="T13" fmla="*/ 20 h 23"/>
              <a:gd name="T14" fmla="*/ 0 w 1"/>
              <a:gd name="T15" fmla="*/ 19 h 23"/>
              <a:gd name="T16" fmla="*/ 0 w 1"/>
              <a:gd name="T17" fmla="*/ 19 h 23"/>
              <a:gd name="T18" fmla="*/ 0 w 1"/>
              <a:gd name="T19" fmla="*/ 18 h 23"/>
              <a:gd name="T20" fmla="*/ 0 w 1"/>
              <a:gd name="T21" fmla="*/ 18 h 23"/>
              <a:gd name="T22" fmla="*/ 0 w 1"/>
              <a:gd name="T23" fmla="*/ 18 h 23"/>
              <a:gd name="T24" fmla="*/ 0 w 1"/>
              <a:gd name="T25" fmla="*/ 17 h 23"/>
              <a:gd name="T26" fmla="*/ 0 w 1"/>
              <a:gd name="T27" fmla="*/ 17 h 23"/>
              <a:gd name="T28" fmla="*/ 0 w 1"/>
              <a:gd name="T29" fmla="*/ 17 h 23"/>
              <a:gd name="T30" fmla="*/ 0 w 1"/>
              <a:gd name="T31" fmla="*/ 16 h 23"/>
              <a:gd name="T32" fmla="*/ 0 w 1"/>
              <a:gd name="T33" fmla="*/ 16 h 23"/>
              <a:gd name="T34" fmla="*/ 0 w 1"/>
              <a:gd name="T35" fmla="*/ 15 h 23"/>
              <a:gd name="T36" fmla="*/ 0 w 1"/>
              <a:gd name="T37" fmla="*/ 15 h 23"/>
              <a:gd name="T38" fmla="*/ 0 w 1"/>
              <a:gd name="T39" fmla="*/ 15 h 23"/>
              <a:gd name="T40" fmla="*/ 0 w 1"/>
              <a:gd name="T41" fmla="*/ 14 h 23"/>
              <a:gd name="T42" fmla="*/ 0 w 1"/>
              <a:gd name="T43" fmla="*/ 14 h 23"/>
              <a:gd name="T44" fmla="*/ 0 w 1"/>
              <a:gd name="T45" fmla="*/ 13 h 23"/>
              <a:gd name="T46" fmla="*/ 0 w 1"/>
              <a:gd name="T47" fmla="*/ 13 h 23"/>
              <a:gd name="T48" fmla="*/ 0 w 1"/>
              <a:gd name="T49" fmla="*/ 12 h 23"/>
              <a:gd name="T50" fmla="*/ 0 w 1"/>
              <a:gd name="T51" fmla="*/ 12 h 23"/>
              <a:gd name="T52" fmla="*/ 0 w 1"/>
              <a:gd name="T53" fmla="*/ 12 h 23"/>
              <a:gd name="T54" fmla="*/ 0 w 1"/>
              <a:gd name="T55" fmla="*/ 11 h 23"/>
              <a:gd name="T56" fmla="*/ 0 w 1"/>
              <a:gd name="T57" fmla="*/ 11 h 23"/>
              <a:gd name="T58" fmla="*/ 0 w 1"/>
              <a:gd name="T59" fmla="*/ 11 h 23"/>
              <a:gd name="T60" fmla="*/ 0 w 1"/>
              <a:gd name="T61" fmla="*/ 10 h 23"/>
              <a:gd name="T62" fmla="*/ 0 w 1"/>
              <a:gd name="T63" fmla="*/ 10 h 23"/>
              <a:gd name="T64" fmla="*/ 0 w 1"/>
              <a:gd name="T65" fmla="*/ 9 h 23"/>
              <a:gd name="T66" fmla="*/ 0 w 1"/>
              <a:gd name="T67" fmla="*/ 9 h 23"/>
              <a:gd name="T68" fmla="*/ 0 w 1"/>
              <a:gd name="T69" fmla="*/ 9 h 23"/>
              <a:gd name="T70" fmla="*/ 0 w 1"/>
              <a:gd name="T71" fmla="*/ 8 h 23"/>
              <a:gd name="T72" fmla="*/ 0 w 1"/>
              <a:gd name="T73" fmla="*/ 8 h 23"/>
              <a:gd name="T74" fmla="*/ 0 w 1"/>
              <a:gd name="T75" fmla="*/ 8 h 23"/>
              <a:gd name="T76" fmla="*/ 0 w 1"/>
              <a:gd name="T77" fmla="*/ 7 h 23"/>
              <a:gd name="T78" fmla="*/ 0 w 1"/>
              <a:gd name="T79" fmla="*/ 6 h 23"/>
              <a:gd name="T80" fmla="*/ 0 w 1"/>
              <a:gd name="T81" fmla="*/ 6 h 23"/>
              <a:gd name="T82" fmla="*/ 0 w 1"/>
              <a:gd name="T83" fmla="*/ 6 h 23"/>
              <a:gd name="T84" fmla="*/ 0 w 1"/>
              <a:gd name="T85" fmla="*/ 5 h 23"/>
              <a:gd name="T86" fmla="*/ 0 w 1"/>
              <a:gd name="T87" fmla="*/ 5 h 23"/>
              <a:gd name="T88" fmla="*/ 0 w 1"/>
              <a:gd name="T89" fmla="*/ 5 h 23"/>
              <a:gd name="T90" fmla="*/ 0 w 1"/>
              <a:gd name="T91" fmla="*/ 4 h 23"/>
              <a:gd name="T92" fmla="*/ 0 w 1"/>
              <a:gd name="T93" fmla="*/ 4 h 23"/>
              <a:gd name="T94" fmla="*/ 0 w 1"/>
              <a:gd name="T95" fmla="*/ 3 h 23"/>
              <a:gd name="T96" fmla="*/ 0 w 1"/>
              <a:gd name="T97" fmla="*/ 3 h 23"/>
              <a:gd name="T98" fmla="*/ 0 w 1"/>
              <a:gd name="T99" fmla="*/ 3 h 23"/>
              <a:gd name="T100" fmla="*/ 0 w 1"/>
              <a:gd name="T101" fmla="*/ 2 h 23"/>
              <a:gd name="T102" fmla="*/ 0 w 1"/>
              <a:gd name="T103" fmla="*/ 1 h 23"/>
              <a:gd name="T104" fmla="*/ 0 w 1"/>
              <a:gd name="T105" fmla="*/ 1 h 23"/>
              <a:gd name="T106" fmla="*/ 0 w 1"/>
              <a:gd name="T107" fmla="*/ 1 h 23"/>
              <a:gd name="T108" fmla="*/ 0 w 1"/>
              <a:gd name="T109" fmla="*/ 0 h 23"/>
              <a:gd name="T110" fmla="*/ 0 w 1"/>
              <a:gd name="T111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" h="23"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8"/>
                  <a:pt x="0" y="18"/>
                </a:cubicBezTo>
                <a:cubicBezTo>
                  <a:pt x="0" y="18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5"/>
                </a:moveTo>
                <a:cubicBezTo>
                  <a:pt x="0" y="15"/>
                  <a:pt x="0" y="15"/>
                  <a:pt x="0" y="16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4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2"/>
                </a:moveTo>
                <a:cubicBezTo>
                  <a:pt x="0" y="12"/>
                  <a:pt x="0" y="13"/>
                  <a:pt x="0" y="13"/>
                </a:cubicBezTo>
                <a:cubicBezTo>
                  <a:pt x="0" y="13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1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0"/>
                  <a:pt x="0" y="10"/>
                  <a:pt x="0" y="11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10"/>
                  <a:pt x="0" y="10"/>
                </a:cubicBezTo>
                <a:cubicBezTo>
                  <a:pt x="0" y="10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7"/>
                  <a:pt x="0" y="7"/>
                  <a:pt x="0" y="8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7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4"/>
                  <a:pt x="0" y="4"/>
                </a:cubicBezTo>
                <a:cubicBezTo>
                  <a:pt x="0" y="4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12" name="Полилиния 78"/>
          <p:cNvSpPr>
            <a:spLocks noEditPoints="1"/>
          </p:cNvSpPr>
          <p:nvPr/>
        </p:nvSpPr>
        <p:spPr bwMode="auto">
          <a:xfrm>
            <a:off x="1012825" y="4132653"/>
            <a:ext cx="44450" cy="134938"/>
          </a:xfrm>
          <a:custGeom>
            <a:avLst/>
            <a:gdLst>
              <a:gd name="T0" fmla="*/ 18 w 18"/>
              <a:gd name="T1" fmla="*/ 55 h 55"/>
              <a:gd name="T2" fmla="*/ 18 w 18"/>
              <a:gd name="T3" fmla="*/ 55 h 55"/>
              <a:gd name="T4" fmla="*/ 18 w 18"/>
              <a:gd name="T5" fmla="*/ 55 h 55"/>
              <a:gd name="T6" fmla="*/ 18 w 18"/>
              <a:gd name="T7" fmla="*/ 55 h 55"/>
              <a:gd name="T8" fmla="*/ 18 w 18"/>
              <a:gd name="T9" fmla="*/ 55 h 55"/>
              <a:gd name="T10" fmla="*/ 18 w 18"/>
              <a:gd name="T11" fmla="*/ 55 h 55"/>
              <a:gd name="T12" fmla="*/ 17 w 18"/>
              <a:gd name="T13" fmla="*/ 55 h 55"/>
              <a:gd name="T14" fmla="*/ 18 w 18"/>
              <a:gd name="T15" fmla="*/ 55 h 55"/>
              <a:gd name="T16" fmla="*/ 17 w 18"/>
              <a:gd name="T17" fmla="*/ 55 h 55"/>
              <a:gd name="T18" fmla="*/ 0 w 18"/>
              <a:gd name="T19" fmla="*/ 1 h 55"/>
              <a:gd name="T20" fmla="*/ 17 w 18"/>
              <a:gd name="T21" fmla="*/ 55 h 55"/>
              <a:gd name="T22" fmla="*/ 0 w 18"/>
              <a:gd name="T23" fmla="*/ 1 h 55"/>
              <a:gd name="T24" fmla="*/ 0 w 18"/>
              <a:gd name="T25" fmla="*/ 1 h 55"/>
              <a:gd name="T26" fmla="*/ 0 w 18"/>
              <a:gd name="T27" fmla="*/ 1 h 55"/>
              <a:gd name="T28" fmla="*/ 0 w 18"/>
              <a:gd name="T29" fmla="*/ 1 h 55"/>
              <a:gd name="T30" fmla="*/ 0 w 18"/>
              <a:gd name="T31" fmla="*/ 1 h 55"/>
              <a:gd name="T32" fmla="*/ 0 w 18"/>
              <a:gd name="T33" fmla="*/ 1 h 55"/>
              <a:gd name="T34" fmla="*/ 0 w 18"/>
              <a:gd name="T35" fmla="*/ 1 h 55"/>
              <a:gd name="T36" fmla="*/ 0 w 18"/>
              <a:gd name="T37" fmla="*/ 0 h 55"/>
              <a:gd name="T38" fmla="*/ 0 w 18"/>
              <a:gd name="T39" fmla="*/ 1 h 55"/>
              <a:gd name="T40" fmla="*/ 0 w 18"/>
              <a:gd name="T41" fmla="*/ 1 h 55"/>
              <a:gd name="T42" fmla="*/ 0 w 18"/>
              <a:gd name="T43" fmla="*/ 0 h 55"/>
              <a:gd name="T44" fmla="*/ 0 w 18"/>
              <a:gd name="T45" fmla="*/ 0 h 55"/>
              <a:gd name="T46" fmla="*/ 0 w 18"/>
              <a:gd name="T47" fmla="*/ 0 h 55"/>
              <a:gd name="T48" fmla="*/ 0 w 18"/>
              <a:gd name="T49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" h="55"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7" y="55"/>
                </a:moveTo>
                <a:cubicBezTo>
                  <a:pt x="17" y="55"/>
                  <a:pt x="18" y="55"/>
                  <a:pt x="18" y="55"/>
                </a:cubicBezTo>
                <a:cubicBezTo>
                  <a:pt x="18" y="55"/>
                  <a:pt x="17" y="55"/>
                  <a:pt x="17" y="55"/>
                </a:cubicBezTo>
                <a:moveTo>
                  <a:pt x="0" y="1"/>
                </a:moveTo>
                <a:cubicBezTo>
                  <a:pt x="0" y="21"/>
                  <a:pt x="7" y="40"/>
                  <a:pt x="17" y="55"/>
                </a:cubicBezTo>
                <a:cubicBezTo>
                  <a:pt x="7" y="40"/>
                  <a:pt x="0" y="2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20" name="Полилиния 86"/>
          <p:cNvSpPr>
            <a:spLocks noEditPoints="1"/>
          </p:cNvSpPr>
          <p:nvPr/>
        </p:nvSpPr>
        <p:spPr bwMode="auto">
          <a:xfrm>
            <a:off x="1724025" y="5348678"/>
            <a:ext cx="9525" cy="117475"/>
          </a:xfrm>
          <a:custGeom>
            <a:avLst/>
            <a:gdLst>
              <a:gd name="T0" fmla="*/ 3 w 4"/>
              <a:gd name="T1" fmla="*/ 47 h 48"/>
              <a:gd name="T2" fmla="*/ 3 w 4"/>
              <a:gd name="T3" fmla="*/ 47 h 48"/>
              <a:gd name="T4" fmla="*/ 2 w 4"/>
              <a:gd name="T5" fmla="*/ 47 h 48"/>
              <a:gd name="T6" fmla="*/ 2 w 4"/>
              <a:gd name="T7" fmla="*/ 46 h 48"/>
              <a:gd name="T8" fmla="*/ 2 w 4"/>
              <a:gd name="T9" fmla="*/ 46 h 48"/>
              <a:gd name="T10" fmla="*/ 0 w 4"/>
              <a:gd name="T11" fmla="*/ 23 h 48"/>
              <a:gd name="T12" fmla="*/ 0 w 4"/>
              <a:gd name="T13" fmla="*/ 22 h 48"/>
              <a:gd name="T14" fmla="*/ 0 w 4"/>
              <a:gd name="T15" fmla="*/ 22 h 48"/>
              <a:gd name="T16" fmla="*/ 0 w 4"/>
              <a:gd name="T17" fmla="*/ 22 h 48"/>
              <a:gd name="T18" fmla="*/ 0 w 4"/>
              <a:gd name="T19" fmla="*/ 22 h 48"/>
              <a:gd name="T20" fmla="*/ 0 w 4"/>
              <a:gd name="T21" fmla="*/ 21 h 48"/>
              <a:gd name="T22" fmla="*/ 0 w 4"/>
              <a:gd name="T23" fmla="*/ 20 h 48"/>
              <a:gd name="T24" fmla="*/ 0 w 4"/>
              <a:gd name="T25" fmla="*/ 20 h 48"/>
              <a:gd name="T26" fmla="*/ 0 w 4"/>
              <a:gd name="T27" fmla="*/ 20 h 48"/>
              <a:gd name="T28" fmla="*/ 0 w 4"/>
              <a:gd name="T29" fmla="*/ 19 h 48"/>
              <a:gd name="T30" fmla="*/ 0 w 4"/>
              <a:gd name="T31" fmla="*/ 19 h 48"/>
              <a:gd name="T32" fmla="*/ 0 w 4"/>
              <a:gd name="T33" fmla="*/ 19 h 48"/>
              <a:gd name="T34" fmla="*/ 0 w 4"/>
              <a:gd name="T35" fmla="*/ 18 h 48"/>
              <a:gd name="T36" fmla="*/ 0 w 4"/>
              <a:gd name="T37" fmla="*/ 18 h 48"/>
              <a:gd name="T38" fmla="*/ 0 w 4"/>
              <a:gd name="T39" fmla="*/ 18 h 48"/>
              <a:gd name="T40" fmla="*/ 1 w 4"/>
              <a:gd name="T41" fmla="*/ 17 h 48"/>
              <a:gd name="T42" fmla="*/ 1 w 4"/>
              <a:gd name="T43" fmla="*/ 17 h 48"/>
              <a:gd name="T44" fmla="*/ 1 w 4"/>
              <a:gd name="T45" fmla="*/ 16 h 48"/>
              <a:gd name="T46" fmla="*/ 1 w 4"/>
              <a:gd name="T47" fmla="*/ 15 h 48"/>
              <a:gd name="T48" fmla="*/ 1 w 4"/>
              <a:gd name="T49" fmla="*/ 15 h 48"/>
              <a:gd name="T50" fmla="*/ 1 w 4"/>
              <a:gd name="T51" fmla="*/ 15 h 48"/>
              <a:gd name="T52" fmla="*/ 1 w 4"/>
              <a:gd name="T53" fmla="*/ 14 h 48"/>
              <a:gd name="T54" fmla="*/ 1 w 4"/>
              <a:gd name="T55" fmla="*/ 14 h 48"/>
              <a:gd name="T56" fmla="*/ 1 w 4"/>
              <a:gd name="T57" fmla="*/ 14 h 48"/>
              <a:gd name="T58" fmla="*/ 1 w 4"/>
              <a:gd name="T59" fmla="*/ 13 h 48"/>
              <a:gd name="T60" fmla="*/ 1 w 4"/>
              <a:gd name="T61" fmla="*/ 13 h 48"/>
              <a:gd name="T62" fmla="*/ 1 w 4"/>
              <a:gd name="T63" fmla="*/ 11 h 48"/>
              <a:gd name="T64" fmla="*/ 1 w 4"/>
              <a:gd name="T65" fmla="*/ 11 h 48"/>
              <a:gd name="T66" fmla="*/ 1 w 4"/>
              <a:gd name="T67" fmla="*/ 11 h 48"/>
              <a:gd name="T68" fmla="*/ 1 w 4"/>
              <a:gd name="T69" fmla="*/ 10 h 48"/>
              <a:gd name="T70" fmla="*/ 1 w 4"/>
              <a:gd name="T71" fmla="*/ 10 h 48"/>
              <a:gd name="T72" fmla="*/ 1 w 4"/>
              <a:gd name="T73" fmla="*/ 10 h 48"/>
              <a:gd name="T74" fmla="*/ 2 w 4"/>
              <a:gd name="T75" fmla="*/ 9 h 48"/>
              <a:gd name="T76" fmla="*/ 2 w 4"/>
              <a:gd name="T77" fmla="*/ 8 h 48"/>
              <a:gd name="T78" fmla="*/ 2 w 4"/>
              <a:gd name="T79" fmla="*/ 8 h 48"/>
              <a:gd name="T80" fmla="*/ 2 w 4"/>
              <a:gd name="T81" fmla="*/ 8 h 48"/>
              <a:gd name="T82" fmla="*/ 2 w 4"/>
              <a:gd name="T83" fmla="*/ 7 h 48"/>
              <a:gd name="T84" fmla="*/ 2 w 4"/>
              <a:gd name="T85" fmla="*/ 7 h 48"/>
              <a:gd name="T86" fmla="*/ 2 w 4"/>
              <a:gd name="T87" fmla="*/ 6 h 48"/>
              <a:gd name="T88" fmla="*/ 2 w 4"/>
              <a:gd name="T89" fmla="*/ 5 h 48"/>
              <a:gd name="T90" fmla="*/ 2 w 4"/>
              <a:gd name="T91" fmla="*/ 5 h 48"/>
              <a:gd name="T92" fmla="*/ 2 w 4"/>
              <a:gd name="T93" fmla="*/ 5 h 48"/>
              <a:gd name="T94" fmla="*/ 3 w 4"/>
              <a:gd name="T95" fmla="*/ 4 h 48"/>
              <a:gd name="T96" fmla="*/ 3 w 4"/>
              <a:gd name="T97" fmla="*/ 4 h 48"/>
              <a:gd name="T98" fmla="*/ 3 w 4"/>
              <a:gd name="T99" fmla="*/ 4 h 48"/>
              <a:gd name="T100" fmla="*/ 3 w 4"/>
              <a:gd name="T101" fmla="*/ 3 h 48"/>
              <a:gd name="T102" fmla="*/ 3 w 4"/>
              <a:gd name="T103" fmla="*/ 3 h 48"/>
              <a:gd name="T104" fmla="*/ 3 w 4"/>
              <a:gd name="T105" fmla="*/ 3 h 48"/>
              <a:gd name="T106" fmla="*/ 3 w 4"/>
              <a:gd name="T107" fmla="*/ 2 h 48"/>
              <a:gd name="T108" fmla="*/ 3 w 4"/>
              <a:gd name="T109" fmla="*/ 2 h 48"/>
              <a:gd name="T110" fmla="*/ 3 w 4"/>
              <a:gd name="T111" fmla="*/ 1 h 48"/>
              <a:gd name="T112" fmla="*/ 3 w 4"/>
              <a:gd name="T113" fmla="*/ 1 h 48"/>
              <a:gd name="T114" fmla="*/ 4 w 4"/>
              <a:gd name="T115" fmla="*/ 1 h 48"/>
              <a:gd name="T116" fmla="*/ 4 w 4"/>
              <a:gd name="T1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" h="48">
                <a:moveTo>
                  <a:pt x="3" y="48"/>
                </a:move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moveTo>
                  <a:pt x="3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3" y="47"/>
                </a:cubicBezTo>
                <a:moveTo>
                  <a:pt x="2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2" y="47"/>
                </a:cubicBezTo>
                <a:moveTo>
                  <a:pt x="2" y="47"/>
                </a:moveTo>
                <a:cubicBezTo>
                  <a:pt x="2" y="47"/>
                  <a:pt x="2" y="47"/>
                  <a:pt x="2" y="47"/>
                </a:cubicBezTo>
                <a:cubicBezTo>
                  <a:pt x="2" y="47"/>
                  <a:pt x="2" y="47"/>
                  <a:pt x="2" y="47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5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5"/>
                </a:cubicBezTo>
                <a:moveTo>
                  <a:pt x="0" y="23"/>
                </a:moveTo>
                <a:cubicBezTo>
                  <a:pt x="0" y="31"/>
                  <a:pt x="1" y="38"/>
                  <a:pt x="2" y="45"/>
                </a:cubicBezTo>
                <a:cubicBezTo>
                  <a:pt x="1" y="38"/>
                  <a:pt x="0" y="31"/>
                  <a:pt x="0" y="23"/>
                </a:cubicBezTo>
                <a:moveTo>
                  <a:pt x="0" y="23"/>
                </a:move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1"/>
                </a:moveTo>
                <a:cubicBezTo>
                  <a:pt x="0" y="21"/>
                  <a:pt x="0" y="21"/>
                  <a:pt x="0" y="22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0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20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9"/>
                  <a:pt x="0" y="19"/>
                </a:cubicBezTo>
                <a:cubicBezTo>
                  <a:pt x="0" y="19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1" y="17"/>
                </a:moveTo>
                <a:cubicBezTo>
                  <a:pt x="1" y="17"/>
                  <a:pt x="0" y="17"/>
                  <a:pt x="0" y="17"/>
                </a:cubicBezTo>
                <a:cubicBezTo>
                  <a:pt x="0" y="17"/>
                  <a:pt x="1" y="17"/>
                  <a:pt x="1" y="17"/>
                </a:cubicBezTo>
                <a:moveTo>
                  <a:pt x="1" y="17"/>
                </a:move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7"/>
                </a:cubicBezTo>
                <a:moveTo>
                  <a:pt x="1" y="16"/>
                </a:moveTo>
                <a:cubicBezTo>
                  <a:pt x="1" y="16"/>
                  <a:pt x="1" y="17"/>
                  <a:pt x="1" y="17"/>
                </a:cubicBezTo>
                <a:cubicBezTo>
                  <a:pt x="1" y="17"/>
                  <a:pt x="1" y="16"/>
                  <a:pt x="1" y="16"/>
                </a:cubicBezTo>
                <a:moveTo>
                  <a:pt x="1" y="16"/>
                </a:moveTo>
                <a:cubicBezTo>
                  <a:pt x="1" y="16"/>
                  <a:pt x="1" y="16"/>
                  <a:pt x="1" y="16"/>
                </a:cubicBezTo>
                <a:cubicBezTo>
                  <a:pt x="1" y="16"/>
                  <a:pt x="1" y="16"/>
                  <a:pt x="1" y="16"/>
                </a:cubicBezTo>
                <a:moveTo>
                  <a:pt x="1" y="15"/>
                </a:moveTo>
                <a:cubicBezTo>
                  <a:pt x="1" y="15"/>
                  <a:pt x="1" y="16"/>
                  <a:pt x="1" y="16"/>
                </a:cubicBezTo>
                <a:cubicBezTo>
                  <a:pt x="1" y="16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4"/>
                </a:moveTo>
                <a:cubicBezTo>
                  <a:pt x="1" y="14"/>
                  <a:pt x="1" y="14"/>
                  <a:pt x="1" y="15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2"/>
                </a:moveTo>
                <a:cubicBezTo>
                  <a:pt x="1" y="12"/>
                  <a:pt x="1" y="13"/>
                  <a:pt x="1" y="13"/>
                </a:cubicBezTo>
                <a:cubicBezTo>
                  <a:pt x="1" y="13"/>
                  <a:pt x="1" y="12"/>
                  <a:pt x="1" y="12"/>
                </a:cubicBezTo>
                <a:moveTo>
                  <a:pt x="1" y="11"/>
                </a:moveTo>
                <a:cubicBezTo>
                  <a:pt x="1" y="12"/>
                  <a:pt x="1" y="12"/>
                  <a:pt x="1" y="12"/>
                </a:cubicBezTo>
                <a:cubicBezTo>
                  <a:pt x="1" y="12"/>
                  <a:pt x="1" y="12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0"/>
                </a:moveTo>
                <a:cubicBezTo>
                  <a:pt x="1" y="10"/>
                  <a:pt x="1" y="11"/>
                  <a:pt x="1" y="11"/>
                </a:cubicBezTo>
                <a:cubicBezTo>
                  <a:pt x="1" y="11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2" y="9"/>
                </a:moveTo>
                <a:cubicBezTo>
                  <a:pt x="2" y="10"/>
                  <a:pt x="1" y="10"/>
                  <a:pt x="1" y="10"/>
                </a:cubicBezTo>
                <a:cubicBezTo>
                  <a:pt x="1" y="10"/>
                  <a:pt x="2" y="10"/>
                  <a:pt x="2" y="9"/>
                </a:cubicBezTo>
                <a:moveTo>
                  <a:pt x="2" y="9"/>
                </a:moveTo>
                <a:cubicBezTo>
                  <a:pt x="2" y="9"/>
                  <a:pt x="2" y="9"/>
                  <a:pt x="2" y="9"/>
                </a:cubicBezTo>
                <a:cubicBezTo>
                  <a:pt x="2" y="9"/>
                  <a:pt x="2" y="9"/>
                  <a:pt x="2" y="9"/>
                </a:cubicBezTo>
                <a:moveTo>
                  <a:pt x="2" y="8"/>
                </a:moveTo>
                <a:cubicBezTo>
                  <a:pt x="2" y="8"/>
                  <a:pt x="2" y="9"/>
                  <a:pt x="2" y="9"/>
                </a:cubicBezTo>
                <a:cubicBezTo>
                  <a:pt x="2" y="9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6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6"/>
                </a:cubicBezTo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6"/>
                </a:cubicBezTo>
                <a:moveTo>
                  <a:pt x="2" y="5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3" y="4"/>
                </a:moveTo>
                <a:cubicBezTo>
                  <a:pt x="3" y="5"/>
                  <a:pt x="3" y="5"/>
                  <a:pt x="3" y="5"/>
                </a:cubicBezTo>
                <a:cubicBezTo>
                  <a:pt x="3" y="5"/>
                  <a:pt x="3" y="5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3"/>
                </a:moveTo>
                <a:cubicBezTo>
                  <a:pt x="3" y="3"/>
                  <a:pt x="3" y="4"/>
                  <a:pt x="3" y="4"/>
                </a:cubicBezTo>
                <a:cubicBezTo>
                  <a:pt x="3" y="4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1"/>
                </a:moveTo>
                <a:cubicBezTo>
                  <a:pt x="3" y="1"/>
                  <a:pt x="3" y="2"/>
                  <a:pt x="3" y="2"/>
                </a:cubicBezTo>
                <a:cubicBezTo>
                  <a:pt x="3" y="2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4" y="1"/>
                </a:moveTo>
                <a:cubicBezTo>
                  <a:pt x="4" y="1"/>
                  <a:pt x="4" y="1"/>
                  <a:pt x="4" y="1"/>
                </a:cubicBezTo>
                <a:cubicBezTo>
                  <a:pt x="4" y="1"/>
                  <a:pt x="4" y="1"/>
                  <a:pt x="4" y="1"/>
                </a:cubicBezTo>
                <a:moveTo>
                  <a:pt x="4" y="0"/>
                </a:moveTo>
                <a:cubicBezTo>
                  <a:pt x="4" y="0"/>
                  <a:pt x="4" y="0"/>
                  <a:pt x="4" y="1"/>
                </a:cubicBezTo>
                <a:cubicBezTo>
                  <a:pt x="4" y="0"/>
                  <a:pt x="4" y="0"/>
                  <a:pt x="4" y="0"/>
                </a:cubicBezTo>
                <a:moveTo>
                  <a:pt x="4" y="0"/>
                </a:moveTo>
                <a:cubicBezTo>
                  <a:pt x="4" y="0"/>
                  <a:pt x="4" y="0"/>
                  <a:pt x="4" y="0"/>
                </a:cubicBezTo>
                <a:cubicBezTo>
                  <a:pt x="4" y="0"/>
                  <a:pt x="4" y="0"/>
                  <a:pt x="4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C75428FF-0A84-4E2E-92DA-584511ABC382}"/>
              </a:ext>
            </a:extLst>
          </p:cNvPr>
          <p:cNvGrpSpPr/>
          <p:nvPr/>
        </p:nvGrpSpPr>
        <p:grpSpPr>
          <a:xfrm>
            <a:off x="1011851" y="3353190"/>
            <a:ext cx="568325" cy="566738"/>
            <a:chOff x="2498725" y="5334391"/>
            <a:chExt cx="568325" cy="566738"/>
          </a:xfrm>
        </p:grpSpPr>
        <p:sp>
          <p:nvSpPr>
            <p:cNvPr id="222" name="Полилиния 88"/>
            <p:cNvSpPr>
              <a:spLocks/>
            </p:cNvSpPr>
            <p:nvPr/>
          </p:nvSpPr>
          <p:spPr bwMode="auto">
            <a:xfrm>
              <a:off x="2498725" y="5334391"/>
              <a:ext cx="568325" cy="566738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3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3" name="Овал 89"/>
            <p:cNvSpPr>
              <a:spLocks noChangeArrowheads="1"/>
            </p:cNvSpPr>
            <p:nvPr/>
          </p:nvSpPr>
          <p:spPr bwMode="auto">
            <a:xfrm>
              <a:off x="2555875" y="5389953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4" name="Полилиния 90"/>
            <p:cNvSpPr>
              <a:spLocks noEditPoints="1"/>
            </p:cNvSpPr>
            <p:nvPr/>
          </p:nvSpPr>
          <p:spPr bwMode="auto">
            <a:xfrm>
              <a:off x="2555875" y="5548703"/>
              <a:ext cx="9525" cy="127000"/>
            </a:xfrm>
            <a:custGeom>
              <a:avLst/>
              <a:gdLst>
                <a:gd name="T0" fmla="*/ 3 w 4"/>
                <a:gd name="T1" fmla="*/ 52 h 52"/>
                <a:gd name="T2" fmla="*/ 3 w 4"/>
                <a:gd name="T3" fmla="*/ 52 h 52"/>
                <a:gd name="T4" fmla="*/ 3 w 4"/>
                <a:gd name="T5" fmla="*/ 52 h 52"/>
                <a:gd name="T6" fmla="*/ 3 w 4"/>
                <a:gd name="T7" fmla="*/ 51 h 52"/>
                <a:gd name="T8" fmla="*/ 2 w 4"/>
                <a:gd name="T9" fmla="*/ 51 h 52"/>
                <a:gd name="T10" fmla="*/ 2 w 4"/>
                <a:gd name="T11" fmla="*/ 51 h 52"/>
                <a:gd name="T12" fmla="*/ 2 w 4"/>
                <a:gd name="T13" fmla="*/ 51 h 52"/>
                <a:gd name="T14" fmla="*/ 2 w 4"/>
                <a:gd name="T15" fmla="*/ 50 h 52"/>
                <a:gd name="T16" fmla="*/ 2 w 4"/>
                <a:gd name="T17" fmla="*/ 50 h 52"/>
                <a:gd name="T18" fmla="*/ 2 w 4"/>
                <a:gd name="T19" fmla="*/ 50 h 52"/>
                <a:gd name="T20" fmla="*/ 2 w 4"/>
                <a:gd name="T21" fmla="*/ 49 h 52"/>
                <a:gd name="T22" fmla="*/ 2 w 4"/>
                <a:gd name="T23" fmla="*/ 49 h 52"/>
                <a:gd name="T24" fmla="*/ 2 w 4"/>
                <a:gd name="T25" fmla="*/ 49 h 52"/>
                <a:gd name="T26" fmla="*/ 2 w 4"/>
                <a:gd name="T27" fmla="*/ 49 h 52"/>
                <a:gd name="T28" fmla="*/ 2 w 4"/>
                <a:gd name="T29" fmla="*/ 49 h 52"/>
                <a:gd name="T30" fmla="*/ 2 w 4"/>
                <a:gd name="T31" fmla="*/ 49 h 52"/>
                <a:gd name="T32" fmla="*/ 2 w 4"/>
                <a:gd name="T33" fmla="*/ 48 h 52"/>
                <a:gd name="T34" fmla="*/ 2 w 4"/>
                <a:gd name="T35" fmla="*/ 48 h 52"/>
                <a:gd name="T36" fmla="*/ 2 w 4"/>
                <a:gd name="T37" fmla="*/ 48 h 52"/>
                <a:gd name="T38" fmla="*/ 0 w 4"/>
                <a:gd name="T39" fmla="*/ 35 h 52"/>
                <a:gd name="T40" fmla="*/ 0 w 4"/>
                <a:gd name="T41" fmla="*/ 35 h 52"/>
                <a:gd name="T42" fmla="*/ 0 w 4"/>
                <a:gd name="T43" fmla="*/ 35 h 52"/>
                <a:gd name="T44" fmla="*/ 0 w 4"/>
                <a:gd name="T45" fmla="*/ 33 h 52"/>
                <a:gd name="T46" fmla="*/ 0 w 4"/>
                <a:gd name="T47" fmla="*/ 33 h 52"/>
                <a:gd name="T48" fmla="*/ 0 w 4"/>
                <a:gd name="T49" fmla="*/ 33 h 52"/>
                <a:gd name="T50" fmla="*/ 0 w 4"/>
                <a:gd name="T51" fmla="*/ 32 h 52"/>
                <a:gd name="T52" fmla="*/ 0 w 4"/>
                <a:gd name="T53" fmla="*/ 32 h 52"/>
                <a:gd name="T54" fmla="*/ 0 w 4"/>
                <a:gd name="T55" fmla="*/ 32 h 52"/>
                <a:gd name="T56" fmla="*/ 0 w 4"/>
                <a:gd name="T57" fmla="*/ 32 h 52"/>
                <a:gd name="T58" fmla="*/ 0 w 4"/>
                <a:gd name="T59" fmla="*/ 32 h 52"/>
                <a:gd name="T60" fmla="*/ 0 w 4"/>
                <a:gd name="T61" fmla="*/ 32 h 52"/>
                <a:gd name="T62" fmla="*/ 0 w 4"/>
                <a:gd name="T63" fmla="*/ 31 h 52"/>
                <a:gd name="T64" fmla="*/ 0 w 4"/>
                <a:gd name="T65" fmla="*/ 31 h 52"/>
                <a:gd name="T66" fmla="*/ 0 w 4"/>
                <a:gd name="T67" fmla="*/ 30 h 52"/>
                <a:gd name="T68" fmla="*/ 0 w 4"/>
                <a:gd name="T69" fmla="*/ 30 h 52"/>
                <a:gd name="T70" fmla="*/ 0 w 4"/>
                <a:gd name="T71" fmla="*/ 30 h 52"/>
                <a:gd name="T72" fmla="*/ 0 w 4"/>
                <a:gd name="T73" fmla="*/ 30 h 52"/>
                <a:gd name="T74" fmla="*/ 0 w 4"/>
                <a:gd name="T75" fmla="*/ 29 h 52"/>
                <a:gd name="T76" fmla="*/ 0 w 4"/>
                <a:gd name="T77" fmla="*/ 29 h 52"/>
                <a:gd name="T78" fmla="*/ 0 w 4"/>
                <a:gd name="T79" fmla="*/ 29 h 52"/>
                <a:gd name="T80" fmla="*/ 0 w 4"/>
                <a:gd name="T81" fmla="*/ 29 h 52"/>
                <a:gd name="T82" fmla="*/ 0 w 4"/>
                <a:gd name="T83" fmla="*/ 29 h 52"/>
                <a:gd name="T84" fmla="*/ 0 w 4"/>
                <a:gd name="T85" fmla="*/ 29 h 52"/>
                <a:gd name="T86" fmla="*/ 0 w 4"/>
                <a:gd name="T87" fmla="*/ 28 h 52"/>
                <a:gd name="T88" fmla="*/ 0 w 4"/>
                <a:gd name="T89" fmla="*/ 28 h 52"/>
                <a:gd name="T90" fmla="*/ 4 w 4"/>
                <a:gd name="T91" fmla="*/ 1 h 52"/>
                <a:gd name="T92" fmla="*/ 4 w 4"/>
                <a:gd name="T93" fmla="*/ 1 h 52"/>
                <a:gd name="T94" fmla="*/ 4 w 4"/>
                <a:gd name="T95" fmla="*/ 1 h 52"/>
                <a:gd name="T96" fmla="*/ 4 w 4"/>
                <a:gd name="T97" fmla="*/ 1 h 52"/>
                <a:gd name="T98" fmla="*/ 4 w 4"/>
                <a:gd name="T99" fmla="*/ 1 h 52"/>
                <a:gd name="T100" fmla="*/ 4 w 4"/>
                <a:gd name="T101" fmla="*/ 1 h 52"/>
                <a:gd name="T102" fmla="*/ 4 w 4"/>
                <a:gd name="T103" fmla="*/ 0 h 52"/>
                <a:gd name="T104" fmla="*/ 4 w 4"/>
                <a:gd name="T105" fmla="*/ 0 h 52"/>
                <a:gd name="T106" fmla="*/ 4 w 4"/>
                <a:gd name="T107" fmla="*/ 0 h 52"/>
                <a:gd name="T108" fmla="*/ 4 w 4"/>
                <a:gd name="T109" fmla="*/ 0 h 52"/>
                <a:gd name="T110" fmla="*/ 4 w 4"/>
                <a:gd name="T1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" h="52"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1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3" y="51"/>
                    <a:pt x="3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0"/>
                  </a:moveTo>
                  <a:cubicBezTo>
                    <a:pt x="2" y="50"/>
                    <a:pt x="2" y="51"/>
                    <a:pt x="2" y="51"/>
                  </a:cubicBezTo>
                  <a:cubicBezTo>
                    <a:pt x="2" y="51"/>
                    <a:pt x="2" y="50"/>
                    <a:pt x="2" y="50"/>
                  </a:cubicBezTo>
                  <a:moveTo>
                    <a:pt x="2" y="50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50"/>
                  </a:cubicBezTo>
                  <a:moveTo>
                    <a:pt x="2" y="49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8"/>
                  </a:moveTo>
                  <a:cubicBezTo>
                    <a:pt x="2" y="48"/>
                    <a:pt x="2" y="49"/>
                    <a:pt x="2" y="49"/>
                  </a:cubicBezTo>
                  <a:cubicBezTo>
                    <a:pt x="2" y="49"/>
                    <a:pt x="2" y="48"/>
                    <a:pt x="2" y="48"/>
                  </a:cubicBezTo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moveTo>
                    <a:pt x="0" y="35"/>
                  </a:moveTo>
                  <a:cubicBezTo>
                    <a:pt x="0" y="40"/>
                    <a:pt x="1" y="44"/>
                    <a:pt x="2" y="48"/>
                  </a:cubicBezTo>
                  <a:cubicBezTo>
                    <a:pt x="1" y="44"/>
                    <a:pt x="0" y="40"/>
                    <a:pt x="0" y="35"/>
                  </a:cubicBezTo>
                  <a:moveTo>
                    <a:pt x="0" y="33"/>
                  </a:moveTo>
                  <a:cubicBezTo>
                    <a:pt x="0" y="34"/>
                    <a:pt x="0" y="35"/>
                    <a:pt x="0" y="35"/>
                  </a:cubicBezTo>
                  <a:cubicBezTo>
                    <a:pt x="0" y="35"/>
                    <a:pt x="0" y="34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2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4" y="1"/>
                  </a:moveTo>
                  <a:cubicBezTo>
                    <a:pt x="1" y="10"/>
                    <a:pt x="0" y="19"/>
                    <a:pt x="0" y="28"/>
                  </a:cubicBezTo>
                  <a:cubicBezTo>
                    <a:pt x="0" y="19"/>
                    <a:pt x="1" y="10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1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5" name="Полилиния 91"/>
            <p:cNvSpPr>
              <a:spLocks/>
            </p:cNvSpPr>
            <p:nvPr/>
          </p:nvSpPr>
          <p:spPr bwMode="auto">
            <a:xfrm>
              <a:off x="2555875" y="5416941"/>
              <a:ext cx="190500" cy="428625"/>
            </a:xfrm>
            <a:custGeom>
              <a:avLst/>
              <a:gdLst>
                <a:gd name="T0" fmla="*/ 4 w 78"/>
                <a:gd name="T1" fmla="*/ 54 h 175"/>
                <a:gd name="T2" fmla="*/ 4 w 78"/>
                <a:gd name="T3" fmla="*/ 54 h 175"/>
                <a:gd name="T4" fmla="*/ 4 w 78"/>
                <a:gd name="T5" fmla="*/ 54 h 175"/>
                <a:gd name="T6" fmla="*/ 4 w 78"/>
                <a:gd name="T7" fmla="*/ 55 h 175"/>
                <a:gd name="T8" fmla="*/ 4 w 78"/>
                <a:gd name="T9" fmla="*/ 55 h 175"/>
                <a:gd name="T10" fmla="*/ 4 w 78"/>
                <a:gd name="T11" fmla="*/ 55 h 175"/>
                <a:gd name="T12" fmla="*/ 4 w 78"/>
                <a:gd name="T13" fmla="*/ 55 h 175"/>
                <a:gd name="T14" fmla="*/ 0 w 78"/>
                <a:gd name="T15" fmla="*/ 82 h 175"/>
                <a:gd name="T16" fmla="*/ 0 w 78"/>
                <a:gd name="T17" fmla="*/ 82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4 h 175"/>
                <a:gd name="T26" fmla="*/ 0 w 78"/>
                <a:gd name="T27" fmla="*/ 84 h 175"/>
                <a:gd name="T28" fmla="*/ 0 w 78"/>
                <a:gd name="T29" fmla="*/ 84 h 175"/>
                <a:gd name="T30" fmla="*/ 0 w 78"/>
                <a:gd name="T31" fmla="*/ 85 h 175"/>
                <a:gd name="T32" fmla="*/ 0 w 78"/>
                <a:gd name="T33" fmla="*/ 85 h 175"/>
                <a:gd name="T34" fmla="*/ 0 w 78"/>
                <a:gd name="T35" fmla="*/ 86 h 175"/>
                <a:gd name="T36" fmla="*/ 0 w 78"/>
                <a:gd name="T37" fmla="*/ 86 h 175"/>
                <a:gd name="T38" fmla="*/ 0 w 78"/>
                <a:gd name="T39" fmla="*/ 86 h 175"/>
                <a:gd name="T40" fmla="*/ 0 w 78"/>
                <a:gd name="T41" fmla="*/ 87 h 175"/>
                <a:gd name="T42" fmla="*/ 0 w 78"/>
                <a:gd name="T43" fmla="*/ 87 h 175"/>
                <a:gd name="T44" fmla="*/ 0 w 78"/>
                <a:gd name="T45" fmla="*/ 87 h 175"/>
                <a:gd name="T46" fmla="*/ 0 w 78"/>
                <a:gd name="T47" fmla="*/ 89 h 175"/>
                <a:gd name="T48" fmla="*/ 2 w 78"/>
                <a:gd name="T49" fmla="*/ 102 h 175"/>
                <a:gd name="T50" fmla="*/ 2 w 78"/>
                <a:gd name="T51" fmla="*/ 102 h 175"/>
                <a:gd name="T52" fmla="*/ 2 w 78"/>
                <a:gd name="T53" fmla="*/ 103 h 175"/>
                <a:gd name="T54" fmla="*/ 2 w 78"/>
                <a:gd name="T55" fmla="*/ 103 h 175"/>
                <a:gd name="T56" fmla="*/ 2 w 78"/>
                <a:gd name="T57" fmla="*/ 103 h 175"/>
                <a:gd name="T58" fmla="*/ 2 w 78"/>
                <a:gd name="T59" fmla="*/ 103 h 175"/>
                <a:gd name="T60" fmla="*/ 2 w 78"/>
                <a:gd name="T61" fmla="*/ 104 h 175"/>
                <a:gd name="T62" fmla="*/ 2 w 78"/>
                <a:gd name="T63" fmla="*/ 104 h 175"/>
                <a:gd name="T64" fmla="*/ 2 w 78"/>
                <a:gd name="T65" fmla="*/ 105 h 175"/>
                <a:gd name="T66" fmla="*/ 2 w 78"/>
                <a:gd name="T67" fmla="*/ 105 h 175"/>
                <a:gd name="T68" fmla="*/ 3 w 78"/>
                <a:gd name="T69" fmla="*/ 105 h 175"/>
                <a:gd name="T70" fmla="*/ 3 w 78"/>
                <a:gd name="T71" fmla="*/ 106 h 175"/>
                <a:gd name="T72" fmla="*/ 3 w 78"/>
                <a:gd name="T73" fmla="*/ 106 h 175"/>
                <a:gd name="T74" fmla="*/ 78 w 78"/>
                <a:gd name="T75" fmla="*/ 175 h 175"/>
                <a:gd name="T76" fmla="*/ 19 w 78"/>
                <a:gd name="T77" fmla="*/ 106 h 175"/>
                <a:gd name="T78" fmla="*/ 15 w 78"/>
                <a:gd name="T79" fmla="*/ 77 h 175"/>
                <a:gd name="T80" fmla="*/ 46 w 78"/>
                <a:gd name="T81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28" y="12"/>
                    <a:pt x="12" y="31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1" y="64"/>
                    <a:pt x="0" y="73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4"/>
                    <a:pt x="1" y="98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12" y="141"/>
                    <a:pt x="42" y="169"/>
                    <a:pt x="78" y="175"/>
                  </a:cubicBezTo>
                  <a:cubicBezTo>
                    <a:pt x="66" y="169"/>
                    <a:pt x="56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0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6" name="Прямоугольник 92"/>
            <p:cNvSpPr>
              <a:spLocks noChangeArrowheads="1"/>
            </p:cNvSpPr>
            <p:nvPr/>
          </p:nvSpPr>
          <p:spPr bwMode="auto">
            <a:xfrm>
              <a:off x="2714625" y="5480441"/>
              <a:ext cx="139700" cy="19367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7" name="Прямоугольник 93"/>
            <p:cNvSpPr>
              <a:spLocks noChangeArrowheads="1"/>
            </p:cNvSpPr>
            <p:nvPr/>
          </p:nvSpPr>
          <p:spPr bwMode="auto">
            <a:xfrm>
              <a:off x="2711523" y="5456970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8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41" name="Овал 107"/>
          <p:cNvSpPr>
            <a:spLocks noChangeArrowheads="1"/>
          </p:cNvSpPr>
          <p:nvPr/>
        </p:nvSpPr>
        <p:spPr bwMode="auto">
          <a:xfrm>
            <a:off x="2600325" y="4042166"/>
            <a:ext cx="273050" cy="27622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2" name="Овал 108"/>
          <p:cNvSpPr>
            <a:spLocks noChangeArrowheads="1"/>
          </p:cNvSpPr>
          <p:nvPr/>
        </p:nvSpPr>
        <p:spPr bwMode="auto">
          <a:xfrm>
            <a:off x="2659063" y="4104078"/>
            <a:ext cx="155575" cy="153988"/>
          </a:xfrm>
          <a:prstGeom prst="ellipse">
            <a:avLst/>
          </a:pr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3" name="Полилиния 109"/>
          <p:cNvSpPr>
            <a:spLocks/>
          </p:cNvSpPr>
          <p:nvPr/>
        </p:nvSpPr>
        <p:spPr bwMode="auto">
          <a:xfrm>
            <a:off x="1808163" y="1302141"/>
            <a:ext cx="377825" cy="323850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4" name="Полилиния 110"/>
          <p:cNvSpPr>
            <a:spLocks/>
          </p:cNvSpPr>
          <p:nvPr/>
        </p:nvSpPr>
        <p:spPr bwMode="auto">
          <a:xfrm>
            <a:off x="1963738" y="1218003"/>
            <a:ext cx="379413" cy="325438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5" name="Полилиния 111"/>
          <p:cNvSpPr>
            <a:spLocks/>
          </p:cNvSpPr>
          <p:nvPr/>
        </p:nvSpPr>
        <p:spPr bwMode="auto">
          <a:xfrm>
            <a:off x="30163" y="2205428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6" name="Полилиния 112"/>
          <p:cNvSpPr>
            <a:spLocks/>
          </p:cNvSpPr>
          <p:nvPr/>
        </p:nvSpPr>
        <p:spPr bwMode="auto">
          <a:xfrm>
            <a:off x="-104775" y="2321316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7" name="Полилиния 113"/>
          <p:cNvSpPr>
            <a:spLocks/>
          </p:cNvSpPr>
          <p:nvPr/>
        </p:nvSpPr>
        <p:spPr bwMode="auto">
          <a:xfrm>
            <a:off x="3340100" y="125927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8" name="Полилиния 114"/>
          <p:cNvSpPr>
            <a:spLocks/>
          </p:cNvSpPr>
          <p:nvPr/>
        </p:nvSpPr>
        <p:spPr bwMode="auto">
          <a:xfrm>
            <a:off x="3184525" y="117672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9" name="Полилиния 115"/>
          <p:cNvSpPr>
            <a:spLocks/>
          </p:cNvSpPr>
          <p:nvPr/>
        </p:nvSpPr>
        <p:spPr bwMode="auto">
          <a:xfrm>
            <a:off x="3446463" y="1371991"/>
            <a:ext cx="1558925" cy="1319213"/>
          </a:xfrm>
          <a:custGeom>
            <a:avLst/>
            <a:gdLst>
              <a:gd name="T0" fmla="*/ 0 w 638"/>
              <a:gd name="T1" fmla="*/ 194 h 539"/>
              <a:gd name="T2" fmla="*/ 0 w 638"/>
              <a:gd name="T3" fmla="*/ 193 h 539"/>
              <a:gd name="T4" fmla="*/ 444 w 638"/>
              <a:gd name="T5" fmla="*/ 95 h 539"/>
              <a:gd name="T6" fmla="*/ 543 w 638"/>
              <a:gd name="T7" fmla="*/ 539 h 539"/>
              <a:gd name="T8" fmla="*/ 543 w 638"/>
              <a:gd name="T9" fmla="*/ 539 h 539"/>
              <a:gd name="T10" fmla="*/ 0 w 638"/>
              <a:gd name="T11" fmla="*/ 194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39">
                <a:moveTo>
                  <a:pt x="0" y="194"/>
                </a:moveTo>
                <a:cubicBezTo>
                  <a:pt x="0" y="193"/>
                  <a:pt x="0" y="193"/>
                  <a:pt x="0" y="193"/>
                </a:cubicBezTo>
                <a:cubicBezTo>
                  <a:pt x="96" y="44"/>
                  <a:pt x="295" y="0"/>
                  <a:pt x="444" y="95"/>
                </a:cubicBezTo>
                <a:cubicBezTo>
                  <a:pt x="594" y="191"/>
                  <a:pt x="638" y="390"/>
                  <a:pt x="543" y="539"/>
                </a:cubicBezTo>
                <a:cubicBezTo>
                  <a:pt x="543" y="539"/>
                  <a:pt x="543" y="539"/>
                  <a:pt x="543" y="539"/>
                </a:cubicBezTo>
                <a:cubicBezTo>
                  <a:pt x="0" y="194"/>
                  <a:pt x="0" y="194"/>
                  <a:pt x="0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0" name="Полилиния 116"/>
          <p:cNvSpPr>
            <a:spLocks/>
          </p:cNvSpPr>
          <p:nvPr/>
        </p:nvSpPr>
        <p:spPr bwMode="auto">
          <a:xfrm>
            <a:off x="4773613" y="2661041"/>
            <a:ext cx="17463" cy="30163"/>
          </a:xfrm>
          <a:custGeom>
            <a:avLst/>
            <a:gdLst>
              <a:gd name="T0" fmla="*/ 7 w 7"/>
              <a:gd name="T1" fmla="*/ 0 h 12"/>
              <a:gd name="T2" fmla="*/ 0 w 7"/>
              <a:gd name="T3" fmla="*/ 12 h 12"/>
              <a:gd name="T4" fmla="*/ 7 w 7"/>
              <a:gd name="T5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" h="12">
                <a:moveTo>
                  <a:pt x="7" y="0"/>
                </a:moveTo>
                <a:cubicBezTo>
                  <a:pt x="5" y="4"/>
                  <a:pt x="2" y="8"/>
                  <a:pt x="0" y="12"/>
                </a:cubicBezTo>
                <a:cubicBezTo>
                  <a:pt x="2" y="8"/>
                  <a:pt x="5" y="4"/>
                  <a:pt x="7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1" name="Полилиния 117"/>
          <p:cNvSpPr>
            <a:spLocks/>
          </p:cNvSpPr>
          <p:nvPr/>
        </p:nvSpPr>
        <p:spPr bwMode="auto">
          <a:xfrm>
            <a:off x="4495800" y="1611703"/>
            <a:ext cx="363538" cy="1079500"/>
          </a:xfrm>
          <a:custGeom>
            <a:avLst/>
            <a:gdLst>
              <a:gd name="T0" fmla="*/ 0 w 149"/>
              <a:gd name="T1" fmla="*/ 0 h 441"/>
              <a:gd name="T2" fmla="*/ 0 w 149"/>
              <a:gd name="T3" fmla="*/ 2 h 441"/>
              <a:gd name="T4" fmla="*/ 44 w 149"/>
              <a:gd name="T5" fmla="*/ 139 h 441"/>
              <a:gd name="T6" fmla="*/ 39 w 149"/>
              <a:gd name="T7" fmla="*/ 394 h 441"/>
              <a:gd name="T8" fmla="*/ 114 w 149"/>
              <a:gd name="T9" fmla="*/ 441 h 441"/>
              <a:gd name="T10" fmla="*/ 114 w 149"/>
              <a:gd name="T11" fmla="*/ 441 h 441"/>
              <a:gd name="T12" fmla="*/ 114 w 149"/>
              <a:gd name="T13" fmla="*/ 441 h 441"/>
              <a:gd name="T14" fmla="*/ 121 w 149"/>
              <a:gd name="T15" fmla="*/ 429 h 441"/>
              <a:gd name="T16" fmla="*/ 135 w 149"/>
              <a:gd name="T17" fmla="*/ 391 h 441"/>
              <a:gd name="T18" fmla="*/ 143 w 149"/>
              <a:gd name="T19" fmla="*/ 278 h 441"/>
              <a:gd name="T20" fmla="*/ 88 w 149"/>
              <a:gd name="T21" fmla="*/ 95 h 441"/>
              <a:gd name="T22" fmla="*/ 0 w 149"/>
              <a:gd name="T23" fmla="*/ 0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1">
                <a:moveTo>
                  <a:pt x="0" y="0"/>
                </a:moveTo>
                <a:cubicBezTo>
                  <a:pt x="0" y="1"/>
                  <a:pt x="0" y="1"/>
                  <a:pt x="0" y="2"/>
                </a:cubicBezTo>
                <a:cubicBezTo>
                  <a:pt x="18" y="47"/>
                  <a:pt x="33" y="91"/>
                  <a:pt x="44" y="139"/>
                </a:cubicBezTo>
                <a:cubicBezTo>
                  <a:pt x="61" y="221"/>
                  <a:pt x="56" y="312"/>
                  <a:pt x="39" y="394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6" y="437"/>
                  <a:pt x="119" y="433"/>
                  <a:pt x="121" y="429"/>
                </a:cubicBezTo>
                <a:cubicBezTo>
                  <a:pt x="128" y="418"/>
                  <a:pt x="133" y="406"/>
                  <a:pt x="135" y="391"/>
                </a:cubicBezTo>
                <a:cubicBezTo>
                  <a:pt x="141" y="359"/>
                  <a:pt x="149" y="327"/>
                  <a:pt x="143" y="278"/>
                </a:cubicBezTo>
                <a:cubicBezTo>
                  <a:pt x="137" y="214"/>
                  <a:pt x="118" y="152"/>
                  <a:pt x="88" y="95"/>
                </a:cubicBezTo>
                <a:cubicBezTo>
                  <a:pt x="68" y="57"/>
                  <a:pt x="32" y="27"/>
                  <a:pt x="0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97" name="Группа 96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464755" y="4980379"/>
            <a:ext cx="585788" cy="587375"/>
            <a:chOff x="3722688" y="3113478"/>
            <a:chExt cx="585788" cy="587375"/>
          </a:xfrm>
        </p:grpSpPr>
        <p:sp>
          <p:nvSpPr>
            <p:cNvPr id="9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9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4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5742514" y="987162"/>
            <a:ext cx="6449486" cy="4395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1200"/>
              </a:spcAft>
              <a:tabLst>
                <a:tab pos="457200" algn="l"/>
              </a:tabLst>
            </a:pP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 Какой </a:t>
            </a: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прибор используется для измерения 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температуры?</a:t>
            </a: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3600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>
              <a:lnSpc>
                <a:spcPct val="107000"/>
              </a:lnSpc>
              <a:spcAft>
                <a:spcPts val="1200"/>
              </a:spcAft>
              <a:tabLst>
                <a:tab pos="457200" algn="l"/>
              </a:tabLst>
            </a:pP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Вольтметр</a:t>
            </a:r>
            <a:b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b) </a:t>
            </a: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Пирометр</a:t>
            </a: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c) Манометр</a:t>
            </a:r>
            <a:b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d) Микрометр</a:t>
            </a:r>
            <a:endParaRPr lang="ru-RU" sz="3600" dirty="0">
              <a:solidFill>
                <a:schemeClr val="accent5">
                  <a:lumMod val="50000"/>
                </a:schemeClr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3294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начало отсчета"/>
          <p:cNvGrpSpPr/>
          <p:nvPr/>
        </p:nvGrpSpPr>
        <p:grpSpPr>
          <a:xfrm>
            <a:off x="1512000" y="187200"/>
            <a:ext cx="2636838" cy="799962"/>
            <a:chOff x="1332706" y="185859"/>
            <a:chExt cx="2636838" cy="799962"/>
          </a:xfrm>
        </p:grpSpPr>
        <p:sp>
          <p:nvSpPr>
            <p:cNvPr id="121" name="Скругленный прямоугольник 120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Скругленный прямоугольник 121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время истекло"/>
          <p:cNvGrpSpPr/>
          <p:nvPr/>
        </p:nvGrpSpPr>
        <p:grpSpPr>
          <a:xfrm>
            <a:off x="1512000" y="187200"/>
            <a:ext cx="2636838" cy="799962"/>
            <a:chOff x="4321176" y="185859"/>
            <a:chExt cx="2636838" cy="799962"/>
          </a:xfrm>
        </p:grpSpPr>
        <p:sp>
          <p:nvSpPr>
            <p:cNvPr id="124" name="Скругленный прямоугольник 123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Скругленный прямоугольник 124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8" name="Автофигура 3"/>
          <p:cNvSpPr>
            <a:spLocks noChangeAspect="1" noChangeArrowheads="1" noTextEdit="1"/>
          </p:cNvSpPr>
          <p:nvPr/>
        </p:nvSpPr>
        <p:spPr bwMode="auto">
          <a:xfrm>
            <a:off x="0" y="1176728"/>
            <a:ext cx="4922838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39" name="Прямоугольник 5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solidFill>
            <a:srgbClr val="9E9D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0" name="Прямоугольник 6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1" name="Прямоугольник 7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solidFill>
            <a:srgbClr val="8685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2" name="Прямоугольник 8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3" name="Полилиния 9"/>
          <p:cNvSpPr>
            <a:spLocks/>
          </p:cNvSpPr>
          <p:nvPr/>
        </p:nvSpPr>
        <p:spPr bwMode="auto">
          <a:xfrm>
            <a:off x="2498725" y="1633928"/>
            <a:ext cx="460375" cy="195263"/>
          </a:xfrm>
          <a:custGeom>
            <a:avLst/>
            <a:gdLst>
              <a:gd name="T0" fmla="*/ 188 w 188"/>
              <a:gd name="T1" fmla="*/ 64 h 80"/>
              <a:gd name="T2" fmla="*/ 172 w 188"/>
              <a:gd name="T3" fmla="*/ 80 h 80"/>
              <a:gd name="T4" fmla="*/ 16 w 188"/>
              <a:gd name="T5" fmla="*/ 80 h 80"/>
              <a:gd name="T6" fmla="*/ 0 w 188"/>
              <a:gd name="T7" fmla="*/ 64 h 80"/>
              <a:gd name="T8" fmla="*/ 0 w 188"/>
              <a:gd name="T9" fmla="*/ 16 h 80"/>
              <a:gd name="T10" fmla="*/ 16 w 188"/>
              <a:gd name="T11" fmla="*/ 0 h 80"/>
              <a:gd name="T12" fmla="*/ 172 w 188"/>
              <a:gd name="T13" fmla="*/ 0 h 80"/>
              <a:gd name="T14" fmla="*/ 188 w 188"/>
              <a:gd name="T15" fmla="*/ 16 h 80"/>
              <a:gd name="T16" fmla="*/ 188 w 188"/>
              <a:gd name="T17" fmla="*/ 6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8" h="80">
                <a:moveTo>
                  <a:pt x="188" y="64"/>
                </a:moveTo>
                <a:cubicBezTo>
                  <a:pt x="188" y="73"/>
                  <a:pt x="181" y="80"/>
                  <a:pt x="172" y="80"/>
                </a:cubicBezTo>
                <a:cubicBezTo>
                  <a:pt x="16" y="80"/>
                  <a:pt x="16" y="80"/>
                  <a:pt x="16" y="80"/>
                </a:cubicBezTo>
                <a:cubicBezTo>
                  <a:pt x="7" y="80"/>
                  <a:pt x="0" y="73"/>
                  <a:pt x="0" y="64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"/>
                  <a:pt x="7" y="0"/>
                  <a:pt x="16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81" y="0"/>
                  <a:pt x="188" y="7"/>
                  <a:pt x="188" y="16"/>
                </a:cubicBezTo>
                <a:lnTo>
                  <a:pt x="188" y="64"/>
                </a:lnTo>
                <a:close/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4" name="Полилиния 10"/>
          <p:cNvSpPr>
            <a:spLocks/>
          </p:cNvSpPr>
          <p:nvPr/>
        </p:nvSpPr>
        <p:spPr bwMode="auto">
          <a:xfrm>
            <a:off x="3525838" y="1881578"/>
            <a:ext cx="911225" cy="1109663"/>
          </a:xfrm>
          <a:custGeom>
            <a:avLst/>
            <a:gdLst>
              <a:gd name="T0" fmla="*/ 5 w 372"/>
              <a:gd name="T1" fmla="*/ 378 h 454"/>
              <a:gd name="T2" fmla="*/ 8 w 372"/>
              <a:gd name="T3" fmla="*/ 397 h 454"/>
              <a:gd name="T4" fmla="*/ 80 w 372"/>
              <a:gd name="T5" fmla="*/ 450 h 454"/>
              <a:gd name="T6" fmla="*/ 99 w 372"/>
              <a:gd name="T7" fmla="*/ 447 h 454"/>
              <a:gd name="T8" fmla="*/ 368 w 372"/>
              <a:gd name="T9" fmla="*/ 76 h 454"/>
              <a:gd name="T10" fmla="*/ 364 w 372"/>
              <a:gd name="T11" fmla="*/ 57 h 454"/>
              <a:gd name="T12" fmla="*/ 292 w 372"/>
              <a:gd name="T13" fmla="*/ 5 h 454"/>
              <a:gd name="T14" fmla="*/ 273 w 372"/>
              <a:gd name="T15" fmla="*/ 8 h 454"/>
              <a:gd name="T16" fmla="*/ 5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5" y="378"/>
                </a:moveTo>
                <a:cubicBezTo>
                  <a:pt x="0" y="384"/>
                  <a:pt x="2" y="393"/>
                  <a:pt x="8" y="397"/>
                </a:cubicBezTo>
                <a:cubicBezTo>
                  <a:pt x="80" y="450"/>
                  <a:pt x="80" y="450"/>
                  <a:pt x="80" y="450"/>
                </a:cubicBezTo>
                <a:cubicBezTo>
                  <a:pt x="86" y="454"/>
                  <a:pt x="95" y="453"/>
                  <a:pt x="99" y="447"/>
                </a:cubicBezTo>
                <a:cubicBezTo>
                  <a:pt x="368" y="76"/>
                  <a:pt x="368" y="76"/>
                  <a:pt x="368" y="76"/>
                </a:cubicBezTo>
                <a:cubicBezTo>
                  <a:pt x="372" y="70"/>
                  <a:pt x="371" y="62"/>
                  <a:pt x="364" y="57"/>
                </a:cubicBezTo>
                <a:cubicBezTo>
                  <a:pt x="292" y="5"/>
                  <a:pt x="292" y="5"/>
                  <a:pt x="292" y="5"/>
                </a:cubicBezTo>
                <a:cubicBezTo>
                  <a:pt x="286" y="0"/>
                  <a:pt x="277" y="2"/>
                  <a:pt x="273" y="8"/>
                </a:cubicBezTo>
                <a:cubicBezTo>
                  <a:pt x="5" y="378"/>
                  <a:pt x="5" y="378"/>
                  <a:pt x="5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5" name="Полилиния 11"/>
          <p:cNvSpPr>
            <a:spLocks/>
          </p:cNvSpPr>
          <p:nvPr/>
        </p:nvSpPr>
        <p:spPr bwMode="auto">
          <a:xfrm>
            <a:off x="1027113" y="1860941"/>
            <a:ext cx="909638" cy="1111250"/>
          </a:xfrm>
          <a:custGeom>
            <a:avLst/>
            <a:gdLst>
              <a:gd name="T0" fmla="*/ 368 w 372"/>
              <a:gd name="T1" fmla="*/ 378 h 454"/>
              <a:gd name="T2" fmla="*/ 365 w 372"/>
              <a:gd name="T3" fmla="*/ 397 h 454"/>
              <a:gd name="T4" fmla="*/ 292 w 372"/>
              <a:gd name="T5" fmla="*/ 449 h 454"/>
              <a:gd name="T6" fmla="*/ 273 w 372"/>
              <a:gd name="T7" fmla="*/ 446 h 454"/>
              <a:gd name="T8" fmla="*/ 5 w 372"/>
              <a:gd name="T9" fmla="*/ 76 h 454"/>
              <a:gd name="T10" fmla="*/ 8 w 372"/>
              <a:gd name="T11" fmla="*/ 57 h 454"/>
              <a:gd name="T12" fmla="*/ 80 w 372"/>
              <a:gd name="T13" fmla="*/ 4 h 454"/>
              <a:gd name="T14" fmla="*/ 100 w 372"/>
              <a:gd name="T15" fmla="*/ 7 h 454"/>
              <a:gd name="T16" fmla="*/ 368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368" y="378"/>
                </a:moveTo>
                <a:cubicBezTo>
                  <a:pt x="372" y="384"/>
                  <a:pt x="371" y="392"/>
                  <a:pt x="365" y="397"/>
                </a:cubicBezTo>
                <a:cubicBezTo>
                  <a:pt x="292" y="449"/>
                  <a:pt x="292" y="449"/>
                  <a:pt x="292" y="449"/>
                </a:cubicBezTo>
                <a:cubicBezTo>
                  <a:pt x="286" y="454"/>
                  <a:pt x="277" y="452"/>
                  <a:pt x="273" y="446"/>
                </a:cubicBezTo>
                <a:cubicBezTo>
                  <a:pt x="5" y="76"/>
                  <a:pt x="5" y="76"/>
                  <a:pt x="5" y="76"/>
                </a:cubicBezTo>
                <a:cubicBezTo>
                  <a:pt x="0" y="70"/>
                  <a:pt x="2" y="61"/>
                  <a:pt x="8" y="57"/>
                </a:cubicBezTo>
                <a:cubicBezTo>
                  <a:pt x="80" y="4"/>
                  <a:pt x="80" y="4"/>
                  <a:pt x="80" y="4"/>
                </a:cubicBezTo>
                <a:cubicBezTo>
                  <a:pt x="86" y="0"/>
                  <a:pt x="95" y="1"/>
                  <a:pt x="100" y="7"/>
                </a:cubicBezTo>
                <a:cubicBezTo>
                  <a:pt x="368" y="378"/>
                  <a:pt x="368" y="378"/>
                  <a:pt x="368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6" name="Полилиния 12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close/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  <a:close/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7" name="Полилиния 13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8" name="Полилиния 14"/>
          <p:cNvSpPr>
            <a:spLocks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99 w 111"/>
              <a:gd name="T1" fmla="*/ 0 h 80"/>
              <a:gd name="T2" fmla="*/ 0 w 111"/>
              <a:gd name="T3" fmla="*/ 63 h 80"/>
              <a:gd name="T4" fmla="*/ 12 w 111"/>
              <a:gd name="T5" fmla="*/ 80 h 80"/>
              <a:gd name="T6" fmla="*/ 33 w 111"/>
              <a:gd name="T7" fmla="*/ 66 h 80"/>
              <a:gd name="T8" fmla="*/ 47 w 111"/>
              <a:gd name="T9" fmla="*/ 59 h 80"/>
              <a:gd name="T10" fmla="*/ 85 w 111"/>
              <a:gd name="T11" fmla="*/ 36 h 80"/>
              <a:gd name="T12" fmla="*/ 107 w 111"/>
              <a:gd name="T13" fmla="*/ 19 h 80"/>
              <a:gd name="T14" fmla="*/ 111 w 111"/>
              <a:gd name="T15" fmla="*/ 17 h 80"/>
              <a:gd name="T16" fmla="*/ 99 w 111"/>
              <a:gd name="T17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1" h="80">
                <a:moveTo>
                  <a:pt x="99" y="0"/>
                </a:moveTo>
                <a:cubicBezTo>
                  <a:pt x="0" y="63"/>
                  <a:pt x="0" y="63"/>
                  <a:pt x="0" y="63"/>
                </a:cubicBezTo>
                <a:cubicBezTo>
                  <a:pt x="12" y="80"/>
                  <a:pt x="12" y="80"/>
                  <a:pt x="12" y="80"/>
                </a:cubicBezTo>
                <a:cubicBezTo>
                  <a:pt x="19" y="75"/>
                  <a:pt x="26" y="70"/>
                  <a:pt x="33" y="66"/>
                </a:cubicBezTo>
                <a:cubicBezTo>
                  <a:pt x="38" y="64"/>
                  <a:pt x="42" y="61"/>
                  <a:pt x="47" y="59"/>
                </a:cubicBezTo>
                <a:cubicBezTo>
                  <a:pt x="58" y="50"/>
                  <a:pt x="71" y="42"/>
                  <a:pt x="85" y="36"/>
                </a:cubicBezTo>
                <a:cubicBezTo>
                  <a:pt x="92" y="30"/>
                  <a:pt x="99" y="25"/>
                  <a:pt x="107" y="19"/>
                </a:cubicBezTo>
                <a:cubicBezTo>
                  <a:pt x="108" y="19"/>
                  <a:pt x="110" y="18"/>
                  <a:pt x="111" y="17"/>
                </a:cubicBezTo>
                <a:cubicBezTo>
                  <a:pt x="99" y="0"/>
                  <a:pt x="99" y="0"/>
                  <a:pt x="99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9" name="Полилиния 15"/>
          <p:cNvSpPr>
            <a:spLocks/>
          </p:cNvSpPr>
          <p:nvPr/>
        </p:nvSpPr>
        <p:spPr bwMode="auto">
          <a:xfrm>
            <a:off x="4198938" y="2343541"/>
            <a:ext cx="30163" cy="38100"/>
          </a:xfrm>
          <a:custGeom>
            <a:avLst/>
            <a:gdLst>
              <a:gd name="T0" fmla="*/ 11 w 12"/>
              <a:gd name="T1" fmla="*/ 0 h 16"/>
              <a:gd name="T2" fmla="*/ 0 w 12"/>
              <a:gd name="T3" fmla="*/ 15 h 16"/>
              <a:gd name="T4" fmla="*/ 1 w 12"/>
              <a:gd name="T5" fmla="*/ 16 h 16"/>
              <a:gd name="T6" fmla="*/ 12 w 12"/>
              <a:gd name="T7" fmla="*/ 0 h 16"/>
              <a:gd name="T8" fmla="*/ 11 w 12"/>
              <a:gd name="T9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6">
                <a:moveTo>
                  <a:pt x="11" y="0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5"/>
                  <a:pt x="1" y="16"/>
                </a:cubicBezTo>
                <a:cubicBezTo>
                  <a:pt x="12" y="0"/>
                  <a:pt x="12" y="0"/>
                  <a:pt x="12" y="0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0" name="Полилиния 16"/>
          <p:cNvSpPr>
            <a:spLocks/>
          </p:cNvSpPr>
          <p:nvPr/>
        </p:nvSpPr>
        <p:spPr bwMode="auto">
          <a:xfrm>
            <a:off x="3959225" y="2189553"/>
            <a:ext cx="266700" cy="190500"/>
          </a:xfrm>
          <a:custGeom>
            <a:avLst/>
            <a:gdLst>
              <a:gd name="T0" fmla="*/ 11 w 109"/>
              <a:gd name="T1" fmla="*/ 0 h 78"/>
              <a:gd name="T2" fmla="*/ 0 w 109"/>
              <a:gd name="T3" fmla="*/ 16 h 78"/>
              <a:gd name="T4" fmla="*/ 4 w 109"/>
              <a:gd name="T5" fmla="*/ 18 h 78"/>
              <a:gd name="T6" fmla="*/ 26 w 109"/>
              <a:gd name="T7" fmla="*/ 35 h 78"/>
              <a:gd name="T8" fmla="*/ 64 w 109"/>
              <a:gd name="T9" fmla="*/ 58 h 78"/>
              <a:gd name="T10" fmla="*/ 78 w 109"/>
              <a:gd name="T11" fmla="*/ 65 h 78"/>
              <a:gd name="T12" fmla="*/ 98 w 109"/>
              <a:gd name="T13" fmla="*/ 78 h 78"/>
              <a:gd name="T14" fmla="*/ 109 w 109"/>
              <a:gd name="T15" fmla="*/ 63 h 78"/>
              <a:gd name="T16" fmla="*/ 11 w 109"/>
              <a:gd name="T1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" h="78">
                <a:moveTo>
                  <a:pt x="11" y="0"/>
                </a:moveTo>
                <a:cubicBezTo>
                  <a:pt x="0" y="16"/>
                  <a:pt x="0" y="16"/>
                  <a:pt x="0" y="16"/>
                </a:cubicBezTo>
                <a:cubicBezTo>
                  <a:pt x="1" y="17"/>
                  <a:pt x="3" y="18"/>
                  <a:pt x="4" y="18"/>
                </a:cubicBezTo>
                <a:cubicBezTo>
                  <a:pt x="11" y="24"/>
                  <a:pt x="19" y="29"/>
                  <a:pt x="26" y="35"/>
                </a:cubicBezTo>
                <a:cubicBezTo>
                  <a:pt x="40" y="41"/>
                  <a:pt x="52" y="49"/>
                  <a:pt x="64" y="58"/>
                </a:cubicBezTo>
                <a:cubicBezTo>
                  <a:pt x="68" y="61"/>
                  <a:pt x="73" y="63"/>
                  <a:pt x="78" y="65"/>
                </a:cubicBezTo>
                <a:cubicBezTo>
                  <a:pt x="85" y="69"/>
                  <a:pt x="92" y="73"/>
                  <a:pt x="98" y="78"/>
                </a:cubicBezTo>
                <a:cubicBezTo>
                  <a:pt x="109" y="63"/>
                  <a:pt x="109" y="63"/>
                  <a:pt x="109" y="63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1" name="Полилиния 17"/>
          <p:cNvSpPr>
            <a:spLocks/>
          </p:cNvSpPr>
          <p:nvPr/>
        </p:nvSpPr>
        <p:spPr bwMode="auto">
          <a:xfrm>
            <a:off x="457200" y="1349766"/>
            <a:ext cx="1560513" cy="1320800"/>
          </a:xfrm>
          <a:custGeom>
            <a:avLst/>
            <a:gdLst>
              <a:gd name="T0" fmla="*/ 638 w 638"/>
              <a:gd name="T1" fmla="*/ 194 h 540"/>
              <a:gd name="T2" fmla="*/ 638 w 638"/>
              <a:gd name="T3" fmla="*/ 194 h 540"/>
              <a:gd name="T4" fmla="*/ 194 w 638"/>
              <a:gd name="T5" fmla="*/ 96 h 540"/>
              <a:gd name="T6" fmla="*/ 96 w 638"/>
              <a:gd name="T7" fmla="*/ 540 h 540"/>
              <a:gd name="T8" fmla="*/ 96 w 638"/>
              <a:gd name="T9" fmla="*/ 540 h 540"/>
              <a:gd name="T10" fmla="*/ 638 w 638"/>
              <a:gd name="T11" fmla="*/ 194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40">
                <a:moveTo>
                  <a:pt x="638" y="194"/>
                </a:moveTo>
                <a:cubicBezTo>
                  <a:pt x="638" y="194"/>
                  <a:pt x="638" y="194"/>
                  <a:pt x="638" y="194"/>
                </a:cubicBezTo>
                <a:cubicBezTo>
                  <a:pt x="543" y="44"/>
                  <a:pt x="344" y="0"/>
                  <a:pt x="194" y="96"/>
                </a:cubicBezTo>
                <a:cubicBezTo>
                  <a:pt x="44" y="191"/>
                  <a:pt x="0" y="390"/>
                  <a:pt x="96" y="540"/>
                </a:cubicBezTo>
                <a:cubicBezTo>
                  <a:pt x="96" y="540"/>
                  <a:pt x="96" y="540"/>
                  <a:pt x="96" y="540"/>
                </a:cubicBezTo>
                <a:cubicBezTo>
                  <a:pt x="638" y="194"/>
                  <a:pt x="638" y="194"/>
                  <a:pt x="638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2" name="Полилиния 18"/>
          <p:cNvSpPr>
            <a:spLocks noEditPoints="1"/>
          </p:cNvSpPr>
          <p:nvPr/>
        </p:nvSpPr>
        <p:spPr bwMode="auto">
          <a:xfrm>
            <a:off x="673100" y="2553091"/>
            <a:ext cx="203200" cy="117475"/>
          </a:xfrm>
          <a:custGeom>
            <a:avLst/>
            <a:gdLst>
              <a:gd name="T0" fmla="*/ 0 w 83"/>
              <a:gd name="T1" fmla="*/ 36 h 48"/>
              <a:gd name="T2" fmla="*/ 8 w 83"/>
              <a:gd name="T3" fmla="*/ 48 h 48"/>
              <a:gd name="T4" fmla="*/ 0 w 83"/>
              <a:gd name="T5" fmla="*/ 36 h 48"/>
              <a:gd name="T6" fmla="*/ 83 w 83"/>
              <a:gd name="T7" fmla="*/ 0 h 48"/>
              <a:gd name="T8" fmla="*/ 8 w 83"/>
              <a:gd name="T9" fmla="*/ 48 h 48"/>
              <a:gd name="T10" fmla="*/ 83 w 83"/>
              <a:gd name="T11" fmla="*/ 0 h 48"/>
              <a:gd name="T12" fmla="*/ 83 w 83"/>
              <a:gd name="T13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3" h="48">
                <a:moveTo>
                  <a:pt x="0" y="36"/>
                </a:moveTo>
                <a:cubicBezTo>
                  <a:pt x="3" y="40"/>
                  <a:pt x="5" y="44"/>
                  <a:pt x="8" y="48"/>
                </a:cubicBezTo>
                <a:cubicBezTo>
                  <a:pt x="5" y="44"/>
                  <a:pt x="3" y="40"/>
                  <a:pt x="0" y="36"/>
                </a:cubicBezTo>
                <a:moveTo>
                  <a:pt x="83" y="0"/>
                </a:moveTo>
                <a:cubicBezTo>
                  <a:pt x="8" y="48"/>
                  <a:pt x="8" y="48"/>
                  <a:pt x="8" y="48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3" name="Полилиния 19"/>
          <p:cNvSpPr>
            <a:spLocks/>
          </p:cNvSpPr>
          <p:nvPr/>
        </p:nvSpPr>
        <p:spPr bwMode="auto">
          <a:xfrm>
            <a:off x="606425" y="1589478"/>
            <a:ext cx="365125" cy="1081088"/>
          </a:xfrm>
          <a:custGeom>
            <a:avLst/>
            <a:gdLst>
              <a:gd name="T0" fmla="*/ 149 w 149"/>
              <a:gd name="T1" fmla="*/ 0 h 442"/>
              <a:gd name="T2" fmla="*/ 60 w 149"/>
              <a:gd name="T3" fmla="*/ 95 h 442"/>
              <a:gd name="T4" fmla="*/ 5 w 149"/>
              <a:gd name="T5" fmla="*/ 278 h 442"/>
              <a:gd name="T6" fmla="*/ 13 w 149"/>
              <a:gd name="T7" fmla="*/ 391 h 442"/>
              <a:gd name="T8" fmla="*/ 27 w 149"/>
              <a:gd name="T9" fmla="*/ 430 h 442"/>
              <a:gd name="T10" fmla="*/ 35 w 149"/>
              <a:gd name="T11" fmla="*/ 442 h 442"/>
              <a:gd name="T12" fmla="*/ 35 w 149"/>
              <a:gd name="T13" fmla="*/ 442 h 442"/>
              <a:gd name="T14" fmla="*/ 35 w 149"/>
              <a:gd name="T15" fmla="*/ 442 h 442"/>
              <a:gd name="T16" fmla="*/ 110 w 149"/>
              <a:gd name="T17" fmla="*/ 394 h 442"/>
              <a:gd name="T18" fmla="*/ 105 w 149"/>
              <a:gd name="T19" fmla="*/ 139 h 442"/>
              <a:gd name="T20" fmla="*/ 148 w 149"/>
              <a:gd name="T21" fmla="*/ 2 h 442"/>
              <a:gd name="T22" fmla="*/ 149 w 149"/>
              <a:gd name="T23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2">
                <a:moveTo>
                  <a:pt x="149" y="0"/>
                </a:moveTo>
                <a:cubicBezTo>
                  <a:pt x="117" y="27"/>
                  <a:pt x="80" y="57"/>
                  <a:pt x="60" y="95"/>
                </a:cubicBezTo>
                <a:cubicBezTo>
                  <a:pt x="31" y="152"/>
                  <a:pt x="12" y="215"/>
                  <a:pt x="5" y="278"/>
                </a:cubicBezTo>
                <a:cubicBezTo>
                  <a:pt x="0" y="328"/>
                  <a:pt x="7" y="359"/>
                  <a:pt x="13" y="391"/>
                </a:cubicBezTo>
                <a:cubicBezTo>
                  <a:pt x="16" y="407"/>
                  <a:pt x="21" y="418"/>
                  <a:pt x="27" y="430"/>
                </a:cubicBezTo>
                <a:cubicBezTo>
                  <a:pt x="30" y="434"/>
                  <a:pt x="32" y="438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110" y="394"/>
                  <a:pt x="110" y="394"/>
                  <a:pt x="110" y="394"/>
                </a:cubicBezTo>
                <a:cubicBezTo>
                  <a:pt x="92" y="312"/>
                  <a:pt x="87" y="222"/>
                  <a:pt x="105" y="139"/>
                </a:cubicBezTo>
                <a:cubicBezTo>
                  <a:pt x="115" y="91"/>
                  <a:pt x="130" y="47"/>
                  <a:pt x="148" y="2"/>
                </a:cubicBezTo>
                <a:cubicBezTo>
                  <a:pt x="148" y="2"/>
                  <a:pt x="149" y="1"/>
                  <a:pt x="149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4" name="Полилиния 20"/>
          <p:cNvSpPr>
            <a:spLocks/>
          </p:cNvSpPr>
          <p:nvPr/>
        </p:nvSpPr>
        <p:spPr bwMode="auto">
          <a:xfrm>
            <a:off x="1068388" y="5628078"/>
            <a:ext cx="765175" cy="941388"/>
          </a:xfrm>
          <a:custGeom>
            <a:avLst/>
            <a:gdLst>
              <a:gd name="T0" fmla="*/ 140 w 313"/>
              <a:gd name="T1" fmla="*/ 366 h 385"/>
              <a:gd name="T2" fmla="*/ 112 w 313"/>
              <a:gd name="T3" fmla="*/ 381 h 385"/>
              <a:gd name="T4" fmla="*/ 13 w 313"/>
              <a:gd name="T5" fmla="*/ 378 h 385"/>
              <a:gd name="T6" fmla="*/ 6 w 313"/>
              <a:gd name="T7" fmla="*/ 350 h 385"/>
              <a:gd name="T8" fmla="*/ 174 w 313"/>
              <a:gd name="T9" fmla="*/ 13 h 385"/>
              <a:gd name="T10" fmla="*/ 201 w 313"/>
              <a:gd name="T11" fmla="*/ 6 h 385"/>
              <a:gd name="T12" fmla="*/ 301 w 313"/>
              <a:gd name="T13" fmla="*/ 66 h 385"/>
              <a:gd name="T14" fmla="*/ 308 w 313"/>
              <a:gd name="T15" fmla="*/ 93 h 385"/>
              <a:gd name="T16" fmla="*/ 140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40" y="366"/>
                </a:moveTo>
                <a:cubicBezTo>
                  <a:pt x="134" y="376"/>
                  <a:pt x="129" y="381"/>
                  <a:pt x="112" y="381"/>
                </a:cubicBezTo>
                <a:cubicBezTo>
                  <a:pt x="112" y="381"/>
                  <a:pt x="36" y="385"/>
                  <a:pt x="13" y="378"/>
                </a:cubicBezTo>
                <a:cubicBezTo>
                  <a:pt x="2" y="375"/>
                  <a:pt x="0" y="360"/>
                  <a:pt x="6" y="350"/>
                </a:cubicBezTo>
                <a:cubicBezTo>
                  <a:pt x="174" y="13"/>
                  <a:pt x="174" y="13"/>
                  <a:pt x="174" y="13"/>
                </a:cubicBezTo>
                <a:cubicBezTo>
                  <a:pt x="179" y="4"/>
                  <a:pt x="192" y="0"/>
                  <a:pt x="201" y="6"/>
                </a:cubicBezTo>
                <a:cubicBezTo>
                  <a:pt x="301" y="66"/>
                  <a:pt x="301" y="66"/>
                  <a:pt x="301" y="66"/>
                </a:cubicBezTo>
                <a:cubicBezTo>
                  <a:pt x="310" y="71"/>
                  <a:pt x="313" y="84"/>
                  <a:pt x="308" y="93"/>
                </a:cubicBezTo>
                <a:cubicBezTo>
                  <a:pt x="140" y="366"/>
                  <a:pt x="140" y="366"/>
                  <a:pt x="140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5" name="Полилиния 21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close/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6" name="Полилиния 22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7" name="Полилиния 23"/>
          <p:cNvSpPr>
            <a:spLocks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15 w 136"/>
              <a:gd name="T1" fmla="*/ 0 h 97"/>
              <a:gd name="T2" fmla="*/ 0 w 136"/>
              <a:gd name="T3" fmla="*/ 29 h 97"/>
              <a:gd name="T4" fmla="*/ 59 w 136"/>
              <a:gd name="T5" fmla="*/ 64 h 97"/>
              <a:gd name="T6" fmla="*/ 127 w 136"/>
              <a:gd name="T7" fmla="*/ 97 h 97"/>
              <a:gd name="T8" fmla="*/ 136 w 136"/>
              <a:gd name="T9" fmla="*/ 81 h 97"/>
              <a:gd name="T10" fmla="*/ 15 w 136"/>
              <a:gd name="T11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" h="97">
                <a:moveTo>
                  <a:pt x="15" y="0"/>
                </a:moveTo>
                <a:cubicBezTo>
                  <a:pt x="0" y="29"/>
                  <a:pt x="0" y="29"/>
                  <a:pt x="0" y="29"/>
                </a:cubicBezTo>
                <a:cubicBezTo>
                  <a:pt x="20" y="40"/>
                  <a:pt x="40" y="52"/>
                  <a:pt x="59" y="64"/>
                </a:cubicBezTo>
                <a:cubicBezTo>
                  <a:pt x="82" y="74"/>
                  <a:pt x="105" y="85"/>
                  <a:pt x="127" y="97"/>
                </a:cubicBezTo>
                <a:cubicBezTo>
                  <a:pt x="136" y="81"/>
                  <a:pt x="136" y="81"/>
                  <a:pt x="136" y="81"/>
                </a:cubicBezTo>
                <a:cubicBezTo>
                  <a:pt x="94" y="57"/>
                  <a:pt x="53" y="30"/>
                  <a:pt x="15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8" name="Полилиния 24"/>
          <p:cNvSpPr>
            <a:spLocks/>
          </p:cNvSpPr>
          <p:nvPr/>
        </p:nvSpPr>
        <p:spPr bwMode="auto">
          <a:xfrm>
            <a:off x="3633788" y="5628078"/>
            <a:ext cx="765175" cy="941388"/>
          </a:xfrm>
          <a:custGeom>
            <a:avLst/>
            <a:gdLst>
              <a:gd name="T0" fmla="*/ 173 w 313"/>
              <a:gd name="T1" fmla="*/ 366 h 385"/>
              <a:gd name="T2" fmla="*/ 201 w 313"/>
              <a:gd name="T3" fmla="*/ 381 h 385"/>
              <a:gd name="T4" fmla="*/ 300 w 313"/>
              <a:gd name="T5" fmla="*/ 378 h 385"/>
              <a:gd name="T6" fmla="*/ 307 w 313"/>
              <a:gd name="T7" fmla="*/ 350 h 385"/>
              <a:gd name="T8" fmla="*/ 139 w 313"/>
              <a:gd name="T9" fmla="*/ 13 h 385"/>
              <a:gd name="T10" fmla="*/ 112 w 313"/>
              <a:gd name="T11" fmla="*/ 6 h 385"/>
              <a:gd name="T12" fmla="*/ 12 w 313"/>
              <a:gd name="T13" fmla="*/ 66 h 385"/>
              <a:gd name="T14" fmla="*/ 5 w 313"/>
              <a:gd name="T15" fmla="*/ 93 h 385"/>
              <a:gd name="T16" fmla="*/ 173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73" y="366"/>
                </a:moveTo>
                <a:cubicBezTo>
                  <a:pt x="179" y="376"/>
                  <a:pt x="184" y="381"/>
                  <a:pt x="201" y="381"/>
                </a:cubicBezTo>
                <a:cubicBezTo>
                  <a:pt x="201" y="381"/>
                  <a:pt x="277" y="385"/>
                  <a:pt x="300" y="378"/>
                </a:cubicBezTo>
                <a:cubicBezTo>
                  <a:pt x="311" y="375"/>
                  <a:pt x="313" y="360"/>
                  <a:pt x="307" y="350"/>
                </a:cubicBezTo>
                <a:cubicBezTo>
                  <a:pt x="139" y="13"/>
                  <a:pt x="139" y="13"/>
                  <a:pt x="139" y="13"/>
                </a:cubicBezTo>
                <a:cubicBezTo>
                  <a:pt x="134" y="4"/>
                  <a:pt x="121" y="0"/>
                  <a:pt x="112" y="6"/>
                </a:cubicBezTo>
                <a:cubicBezTo>
                  <a:pt x="12" y="66"/>
                  <a:pt x="12" y="66"/>
                  <a:pt x="12" y="66"/>
                </a:cubicBezTo>
                <a:cubicBezTo>
                  <a:pt x="3" y="71"/>
                  <a:pt x="0" y="84"/>
                  <a:pt x="5" y="93"/>
                </a:cubicBezTo>
                <a:cubicBezTo>
                  <a:pt x="173" y="366"/>
                  <a:pt x="173" y="366"/>
                  <a:pt x="173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9" name="Полилиния 25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0" name="Полилиния 26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1" name="Полилиния 27"/>
          <p:cNvSpPr>
            <a:spLocks/>
          </p:cNvSpPr>
          <p:nvPr/>
        </p:nvSpPr>
        <p:spPr bwMode="auto">
          <a:xfrm>
            <a:off x="3795713" y="5899541"/>
            <a:ext cx="334963" cy="239713"/>
          </a:xfrm>
          <a:custGeom>
            <a:avLst/>
            <a:gdLst>
              <a:gd name="T0" fmla="*/ 122 w 137"/>
              <a:gd name="T1" fmla="*/ 0 h 98"/>
              <a:gd name="T2" fmla="*/ 0 w 137"/>
              <a:gd name="T3" fmla="*/ 81 h 98"/>
              <a:gd name="T4" fmla="*/ 10 w 137"/>
              <a:gd name="T5" fmla="*/ 98 h 98"/>
              <a:gd name="T6" fmla="*/ 78 w 137"/>
              <a:gd name="T7" fmla="*/ 65 h 98"/>
              <a:gd name="T8" fmla="*/ 137 w 137"/>
              <a:gd name="T9" fmla="*/ 30 h 98"/>
              <a:gd name="T10" fmla="*/ 122 w 137"/>
              <a:gd name="T11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7" h="98">
                <a:moveTo>
                  <a:pt x="122" y="0"/>
                </a:moveTo>
                <a:cubicBezTo>
                  <a:pt x="83" y="30"/>
                  <a:pt x="43" y="58"/>
                  <a:pt x="0" y="81"/>
                </a:cubicBezTo>
                <a:cubicBezTo>
                  <a:pt x="10" y="98"/>
                  <a:pt x="10" y="98"/>
                  <a:pt x="10" y="98"/>
                </a:cubicBezTo>
                <a:cubicBezTo>
                  <a:pt x="32" y="86"/>
                  <a:pt x="55" y="75"/>
                  <a:pt x="78" y="65"/>
                </a:cubicBezTo>
                <a:cubicBezTo>
                  <a:pt x="97" y="53"/>
                  <a:pt x="117" y="41"/>
                  <a:pt x="137" y="30"/>
                </a:cubicBezTo>
                <a:cubicBezTo>
                  <a:pt x="122" y="0"/>
                  <a:pt x="122" y="0"/>
                  <a:pt x="122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4" name="Ход стрелок">
            <a:extLst>
              <a:ext uri="{FF2B5EF4-FFF2-40B4-BE49-F238E27FC236}">
                <a16:creationId xmlns:a16="http://schemas.microsoft.com/office/drawing/2014/main" id="{BB0445D5-A6E5-40E7-BBDD-5E3EFA13BDED}"/>
              </a:ext>
            </a:extLst>
          </p:cNvPr>
          <p:cNvGrpSpPr/>
          <p:nvPr/>
        </p:nvGrpSpPr>
        <p:grpSpPr>
          <a:xfrm rot="1786145">
            <a:off x="784196" y="2255648"/>
            <a:ext cx="3884737" cy="3918265"/>
            <a:chOff x="817563" y="2264166"/>
            <a:chExt cx="3829050" cy="3830638"/>
          </a:xfrm>
        </p:grpSpPr>
        <p:sp>
          <p:nvSpPr>
            <p:cNvPr id="162" name="Овал 28"/>
            <p:cNvSpPr>
              <a:spLocks noChangeArrowheads="1"/>
            </p:cNvSpPr>
            <p:nvPr/>
          </p:nvSpPr>
          <p:spPr bwMode="auto">
            <a:xfrm>
              <a:off x="817563" y="2264166"/>
              <a:ext cx="3829050" cy="3830638"/>
            </a:xfrm>
            <a:prstGeom prst="ellipse">
              <a:avLst/>
            </a:prstGeom>
            <a:solidFill>
              <a:srgbClr val="FDF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9" name="часовая стрелка"/>
            <p:cNvSpPr>
              <a:spLocks/>
            </p:cNvSpPr>
            <p:nvPr/>
          </p:nvSpPr>
          <p:spPr bwMode="auto">
            <a:xfrm>
              <a:off x="2159000" y="3253178"/>
              <a:ext cx="601663" cy="950913"/>
            </a:xfrm>
            <a:custGeom>
              <a:avLst/>
              <a:gdLst>
                <a:gd name="T0" fmla="*/ 0 w 379"/>
                <a:gd name="T1" fmla="*/ 23 h 599"/>
                <a:gd name="T2" fmla="*/ 39 w 379"/>
                <a:gd name="T3" fmla="*/ 0 h 599"/>
                <a:gd name="T4" fmla="*/ 379 w 379"/>
                <a:gd name="T5" fmla="*/ 576 h 599"/>
                <a:gd name="T6" fmla="*/ 341 w 379"/>
                <a:gd name="T7" fmla="*/ 599 h 599"/>
                <a:gd name="T8" fmla="*/ 0 w 379"/>
                <a:gd name="T9" fmla="*/ 23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599">
                  <a:moveTo>
                    <a:pt x="0" y="23"/>
                  </a:moveTo>
                  <a:lnTo>
                    <a:pt x="39" y="0"/>
                  </a:lnTo>
                  <a:lnTo>
                    <a:pt x="379" y="576"/>
                  </a:lnTo>
                  <a:lnTo>
                    <a:pt x="341" y="599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5D5C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163" name="Полилиния 29"/>
          <p:cNvSpPr>
            <a:spLocks noEditPoints="1"/>
          </p:cNvSpPr>
          <p:nvPr/>
        </p:nvSpPr>
        <p:spPr bwMode="auto">
          <a:xfrm>
            <a:off x="538163" y="1986353"/>
            <a:ext cx="4387850" cy="4384675"/>
          </a:xfrm>
          <a:custGeom>
            <a:avLst/>
            <a:gdLst>
              <a:gd name="T0" fmla="*/ 897 w 1794"/>
              <a:gd name="T1" fmla="*/ 1793 h 1793"/>
              <a:gd name="T2" fmla="*/ 263 w 1794"/>
              <a:gd name="T3" fmla="*/ 1531 h 1793"/>
              <a:gd name="T4" fmla="*/ 0 w 1794"/>
              <a:gd name="T5" fmla="*/ 897 h 1793"/>
              <a:gd name="T6" fmla="*/ 263 w 1794"/>
              <a:gd name="T7" fmla="*/ 262 h 1793"/>
              <a:gd name="T8" fmla="*/ 897 w 1794"/>
              <a:gd name="T9" fmla="*/ 0 h 1793"/>
              <a:gd name="T10" fmla="*/ 1531 w 1794"/>
              <a:gd name="T11" fmla="*/ 262 h 1793"/>
              <a:gd name="T12" fmla="*/ 1794 w 1794"/>
              <a:gd name="T13" fmla="*/ 897 h 1793"/>
              <a:gd name="T14" fmla="*/ 1531 w 1794"/>
              <a:gd name="T15" fmla="*/ 1531 h 1793"/>
              <a:gd name="T16" fmla="*/ 897 w 1794"/>
              <a:gd name="T17" fmla="*/ 1793 h 1793"/>
              <a:gd name="T18" fmla="*/ 897 w 1794"/>
              <a:gd name="T19" fmla="*/ 79 h 1793"/>
              <a:gd name="T20" fmla="*/ 79 w 1794"/>
              <a:gd name="T21" fmla="*/ 897 h 1793"/>
              <a:gd name="T22" fmla="*/ 897 w 1794"/>
              <a:gd name="T23" fmla="*/ 1714 h 1793"/>
              <a:gd name="T24" fmla="*/ 1715 w 1794"/>
              <a:gd name="T25" fmla="*/ 897 h 1793"/>
              <a:gd name="T26" fmla="*/ 897 w 1794"/>
              <a:gd name="T27" fmla="*/ 79 h 17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94" h="1793">
                <a:moveTo>
                  <a:pt x="897" y="1793"/>
                </a:moveTo>
                <a:cubicBezTo>
                  <a:pt x="658" y="1793"/>
                  <a:pt x="432" y="1700"/>
                  <a:pt x="263" y="1531"/>
                </a:cubicBezTo>
                <a:cubicBezTo>
                  <a:pt x="94" y="1361"/>
                  <a:pt x="0" y="1136"/>
                  <a:pt x="0" y="897"/>
                </a:cubicBezTo>
                <a:cubicBezTo>
                  <a:pt x="0" y="657"/>
                  <a:pt x="94" y="432"/>
                  <a:pt x="263" y="262"/>
                </a:cubicBezTo>
                <a:cubicBezTo>
                  <a:pt x="432" y="93"/>
                  <a:pt x="658" y="0"/>
                  <a:pt x="897" y="0"/>
                </a:cubicBezTo>
                <a:cubicBezTo>
                  <a:pt x="1137" y="0"/>
                  <a:pt x="1362" y="93"/>
                  <a:pt x="1531" y="262"/>
                </a:cubicBezTo>
                <a:cubicBezTo>
                  <a:pt x="1701" y="432"/>
                  <a:pt x="1794" y="657"/>
                  <a:pt x="1794" y="897"/>
                </a:cubicBezTo>
                <a:cubicBezTo>
                  <a:pt x="1794" y="1136"/>
                  <a:pt x="1701" y="1361"/>
                  <a:pt x="1531" y="1531"/>
                </a:cubicBezTo>
                <a:cubicBezTo>
                  <a:pt x="1362" y="1700"/>
                  <a:pt x="1137" y="1793"/>
                  <a:pt x="897" y="1793"/>
                </a:cubicBezTo>
                <a:moveTo>
                  <a:pt x="897" y="79"/>
                </a:moveTo>
                <a:cubicBezTo>
                  <a:pt x="446" y="79"/>
                  <a:pt x="79" y="446"/>
                  <a:pt x="79" y="897"/>
                </a:cubicBezTo>
                <a:cubicBezTo>
                  <a:pt x="79" y="1348"/>
                  <a:pt x="446" y="1714"/>
                  <a:pt x="897" y="1714"/>
                </a:cubicBezTo>
                <a:cubicBezTo>
                  <a:pt x="1348" y="1714"/>
                  <a:pt x="1715" y="1348"/>
                  <a:pt x="1715" y="897"/>
                </a:cubicBezTo>
                <a:cubicBezTo>
                  <a:pt x="1715" y="446"/>
                  <a:pt x="1348" y="79"/>
                  <a:pt x="897" y="79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4" name="Полилиния 30"/>
          <p:cNvSpPr>
            <a:spLocks noEditPoints="1"/>
          </p:cNvSpPr>
          <p:nvPr/>
        </p:nvSpPr>
        <p:spPr bwMode="auto">
          <a:xfrm>
            <a:off x="711200" y="2157803"/>
            <a:ext cx="4043363" cy="4041775"/>
          </a:xfrm>
          <a:custGeom>
            <a:avLst/>
            <a:gdLst>
              <a:gd name="T0" fmla="*/ 826 w 1653"/>
              <a:gd name="T1" fmla="*/ 1653 h 1653"/>
              <a:gd name="T2" fmla="*/ 0 w 1653"/>
              <a:gd name="T3" fmla="*/ 827 h 1653"/>
              <a:gd name="T4" fmla="*/ 826 w 1653"/>
              <a:gd name="T5" fmla="*/ 0 h 1653"/>
              <a:gd name="T6" fmla="*/ 1653 w 1653"/>
              <a:gd name="T7" fmla="*/ 827 h 1653"/>
              <a:gd name="T8" fmla="*/ 826 w 1653"/>
              <a:gd name="T9" fmla="*/ 1653 h 1653"/>
              <a:gd name="T10" fmla="*/ 826 w 1653"/>
              <a:gd name="T11" fmla="*/ 49 h 1653"/>
              <a:gd name="T12" fmla="*/ 48 w 1653"/>
              <a:gd name="T13" fmla="*/ 827 h 1653"/>
              <a:gd name="T14" fmla="*/ 826 w 1653"/>
              <a:gd name="T15" fmla="*/ 1605 h 1653"/>
              <a:gd name="T16" fmla="*/ 1604 w 1653"/>
              <a:gd name="T17" fmla="*/ 827 h 1653"/>
              <a:gd name="T18" fmla="*/ 826 w 1653"/>
              <a:gd name="T19" fmla="*/ 49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53" h="1653">
                <a:moveTo>
                  <a:pt x="826" y="1653"/>
                </a:moveTo>
                <a:cubicBezTo>
                  <a:pt x="371" y="1653"/>
                  <a:pt x="0" y="1282"/>
                  <a:pt x="0" y="827"/>
                </a:cubicBezTo>
                <a:cubicBezTo>
                  <a:pt x="0" y="371"/>
                  <a:pt x="371" y="0"/>
                  <a:pt x="826" y="0"/>
                </a:cubicBezTo>
                <a:cubicBezTo>
                  <a:pt x="1282" y="0"/>
                  <a:pt x="1653" y="371"/>
                  <a:pt x="1653" y="827"/>
                </a:cubicBezTo>
                <a:cubicBezTo>
                  <a:pt x="1653" y="1282"/>
                  <a:pt x="1282" y="1653"/>
                  <a:pt x="826" y="1653"/>
                </a:cubicBezTo>
                <a:moveTo>
                  <a:pt x="826" y="49"/>
                </a:moveTo>
                <a:cubicBezTo>
                  <a:pt x="397" y="49"/>
                  <a:pt x="48" y="398"/>
                  <a:pt x="48" y="827"/>
                </a:cubicBezTo>
                <a:cubicBezTo>
                  <a:pt x="48" y="1256"/>
                  <a:pt x="397" y="1605"/>
                  <a:pt x="826" y="1605"/>
                </a:cubicBezTo>
                <a:cubicBezTo>
                  <a:pt x="1255" y="1605"/>
                  <a:pt x="1604" y="1256"/>
                  <a:pt x="1604" y="827"/>
                </a:cubicBezTo>
                <a:cubicBezTo>
                  <a:pt x="1604" y="398"/>
                  <a:pt x="1255" y="49"/>
                  <a:pt x="826" y="49"/>
                </a:cubicBezTo>
              </a:path>
            </a:pathLst>
          </a:custGeom>
          <a:solidFill>
            <a:srgbClr val="DFDE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5" name="Полилиния 31"/>
          <p:cNvSpPr>
            <a:spLocks noEditPoints="1"/>
          </p:cNvSpPr>
          <p:nvPr/>
        </p:nvSpPr>
        <p:spPr bwMode="auto">
          <a:xfrm>
            <a:off x="620713" y="2067316"/>
            <a:ext cx="4221163" cy="4222750"/>
          </a:xfrm>
          <a:custGeom>
            <a:avLst/>
            <a:gdLst>
              <a:gd name="T0" fmla="*/ 863 w 1726"/>
              <a:gd name="T1" fmla="*/ 1690 h 1727"/>
              <a:gd name="T2" fmla="*/ 37 w 1726"/>
              <a:gd name="T3" fmla="*/ 864 h 1727"/>
              <a:gd name="T4" fmla="*/ 863 w 1726"/>
              <a:gd name="T5" fmla="*/ 37 h 1727"/>
              <a:gd name="T6" fmla="*/ 1690 w 1726"/>
              <a:gd name="T7" fmla="*/ 864 h 1727"/>
              <a:gd name="T8" fmla="*/ 1690 w 1726"/>
              <a:gd name="T9" fmla="*/ 864 h 1727"/>
              <a:gd name="T10" fmla="*/ 1690 w 1726"/>
              <a:gd name="T11" fmla="*/ 864 h 1727"/>
              <a:gd name="T12" fmla="*/ 863 w 1726"/>
              <a:gd name="T13" fmla="*/ 1690 h 1727"/>
              <a:gd name="T14" fmla="*/ 863 w 1726"/>
              <a:gd name="T15" fmla="*/ 1690 h 1727"/>
              <a:gd name="T16" fmla="*/ 863 w 1726"/>
              <a:gd name="T17" fmla="*/ 0 h 1727"/>
              <a:gd name="T18" fmla="*/ 0 w 1726"/>
              <a:gd name="T19" fmla="*/ 864 h 1727"/>
              <a:gd name="T20" fmla="*/ 863 w 1726"/>
              <a:gd name="T21" fmla="*/ 1727 h 1727"/>
              <a:gd name="T22" fmla="*/ 1726 w 1726"/>
              <a:gd name="T23" fmla="*/ 864 h 1727"/>
              <a:gd name="T24" fmla="*/ 863 w 1726"/>
              <a:gd name="T25" fmla="*/ 0 h 1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26" h="1727">
                <a:moveTo>
                  <a:pt x="863" y="1690"/>
                </a:moveTo>
                <a:cubicBezTo>
                  <a:pt x="408" y="1690"/>
                  <a:pt x="37" y="1319"/>
                  <a:pt x="37" y="864"/>
                </a:cubicBezTo>
                <a:cubicBezTo>
                  <a:pt x="37" y="408"/>
                  <a:pt x="408" y="37"/>
                  <a:pt x="863" y="37"/>
                </a:cubicBezTo>
                <a:cubicBezTo>
                  <a:pt x="1319" y="37"/>
                  <a:pt x="1690" y="408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1319"/>
                  <a:pt x="1319" y="1690"/>
                  <a:pt x="863" y="1690"/>
                </a:cubicBezTo>
                <a:cubicBezTo>
                  <a:pt x="863" y="1690"/>
                  <a:pt x="863" y="1690"/>
                  <a:pt x="863" y="1690"/>
                </a:cubicBezTo>
                <a:moveTo>
                  <a:pt x="863" y="0"/>
                </a:moveTo>
                <a:cubicBezTo>
                  <a:pt x="387" y="0"/>
                  <a:pt x="0" y="388"/>
                  <a:pt x="0" y="864"/>
                </a:cubicBezTo>
                <a:cubicBezTo>
                  <a:pt x="0" y="1340"/>
                  <a:pt x="387" y="1727"/>
                  <a:pt x="863" y="1727"/>
                </a:cubicBezTo>
                <a:cubicBezTo>
                  <a:pt x="1339" y="1727"/>
                  <a:pt x="1726" y="1340"/>
                  <a:pt x="1726" y="864"/>
                </a:cubicBezTo>
                <a:cubicBezTo>
                  <a:pt x="1726" y="388"/>
                  <a:pt x="1339" y="0"/>
                  <a:pt x="863" y="0"/>
                </a:cubicBezTo>
              </a:path>
            </a:pathLst>
          </a:custGeom>
          <a:solidFill>
            <a:srgbClr val="CD4A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0FC7B21D-F367-47EE-B66B-97792050C10C}"/>
              </a:ext>
            </a:extLst>
          </p:cNvPr>
          <p:cNvGrpSpPr/>
          <p:nvPr/>
        </p:nvGrpSpPr>
        <p:grpSpPr>
          <a:xfrm>
            <a:off x="2455863" y="2411803"/>
            <a:ext cx="566738" cy="566738"/>
            <a:chOff x="2455863" y="2411803"/>
            <a:chExt cx="566738" cy="566738"/>
          </a:xfrm>
        </p:grpSpPr>
        <p:sp>
          <p:nvSpPr>
            <p:cNvPr id="166" name="Овал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7" name="Овал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8" name="Полилиния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43 h 45"/>
                <a:gd name="T2" fmla="*/ 0 w 4"/>
                <a:gd name="T3" fmla="*/ 42 h 45"/>
                <a:gd name="T4" fmla="*/ 0 w 4"/>
                <a:gd name="T5" fmla="*/ 41 h 45"/>
                <a:gd name="T6" fmla="*/ 0 w 4"/>
                <a:gd name="T7" fmla="*/ 40 h 45"/>
                <a:gd name="T8" fmla="*/ 0 w 4"/>
                <a:gd name="T9" fmla="*/ 40 h 45"/>
                <a:gd name="T10" fmla="*/ 0 w 4"/>
                <a:gd name="T11" fmla="*/ 39 h 45"/>
                <a:gd name="T12" fmla="*/ 0 w 4"/>
                <a:gd name="T13" fmla="*/ 38 h 45"/>
                <a:gd name="T14" fmla="*/ 0 w 4"/>
                <a:gd name="T15" fmla="*/ 38 h 45"/>
                <a:gd name="T16" fmla="*/ 0 w 4"/>
                <a:gd name="T17" fmla="*/ 37 h 45"/>
                <a:gd name="T18" fmla="*/ 0 w 4"/>
                <a:gd name="T19" fmla="*/ 36 h 45"/>
                <a:gd name="T20" fmla="*/ 0 w 4"/>
                <a:gd name="T21" fmla="*/ 36 h 45"/>
                <a:gd name="T22" fmla="*/ 0 w 4"/>
                <a:gd name="T23" fmla="*/ 35 h 45"/>
                <a:gd name="T24" fmla="*/ 0 w 4"/>
                <a:gd name="T25" fmla="*/ 34 h 45"/>
                <a:gd name="T26" fmla="*/ 0 w 4"/>
                <a:gd name="T27" fmla="*/ 34 h 45"/>
                <a:gd name="T28" fmla="*/ 0 w 4"/>
                <a:gd name="T29" fmla="*/ 33 h 45"/>
                <a:gd name="T30" fmla="*/ 0 w 4"/>
                <a:gd name="T31" fmla="*/ 32 h 45"/>
                <a:gd name="T32" fmla="*/ 0 w 4"/>
                <a:gd name="T33" fmla="*/ 31 h 45"/>
                <a:gd name="T34" fmla="*/ 0 w 4"/>
                <a:gd name="T35" fmla="*/ 31 h 45"/>
                <a:gd name="T36" fmla="*/ 0 w 4"/>
                <a:gd name="T37" fmla="*/ 30 h 45"/>
                <a:gd name="T38" fmla="*/ 0 w 4"/>
                <a:gd name="T39" fmla="*/ 29 h 45"/>
                <a:gd name="T40" fmla="*/ 0 w 4"/>
                <a:gd name="T41" fmla="*/ 29 h 45"/>
                <a:gd name="T42" fmla="*/ 0 w 4"/>
                <a:gd name="T43" fmla="*/ 28 h 45"/>
                <a:gd name="T44" fmla="*/ 0 w 4"/>
                <a:gd name="T45" fmla="*/ 27 h 45"/>
                <a:gd name="T46" fmla="*/ 0 w 4"/>
                <a:gd name="T47" fmla="*/ 26 h 45"/>
                <a:gd name="T48" fmla="*/ 0 w 4"/>
                <a:gd name="T49" fmla="*/ 26 h 45"/>
                <a:gd name="T50" fmla="*/ 0 w 4"/>
                <a:gd name="T51" fmla="*/ 25 h 45"/>
                <a:gd name="T52" fmla="*/ 0 w 4"/>
                <a:gd name="T53" fmla="*/ 24 h 45"/>
                <a:gd name="T54" fmla="*/ 0 w 4"/>
                <a:gd name="T55" fmla="*/ 23 h 45"/>
                <a:gd name="T56" fmla="*/ 0 w 4"/>
                <a:gd name="T57" fmla="*/ 22 h 45"/>
                <a:gd name="T58" fmla="*/ 0 w 4"/>
                <a:gd name="T59" fmla="*/ 22 h 45"/>
                <a:gd name="T60" fmla="*/ 0 w 4"/>
                <a:gd name="T61" fmla="*/ 21 h 45"/>
                <a:gd name="T62" fmla="*/ 0 w 4"/>
                <a:gd name="T63" fmla="*/ 20 h 45"/>
                <a:gd name="T64" fmla="*/ 0 w 4"/>
                <a:gd name="T65" fmla="*/ 19 h 45"/>
                <a:gd name="T66" fmla="*/ 0 w 4"/>
                <a:gd name="T67" fmla="*/ 18 h 45"/>
                <a:gd name="T68" fmla="*/ 0 w 4"/>
                <a:gd name="T69" fmla="*/ 18 h 45"/>
                <a:gd name="T70" fmla="*/ 0 w 4"/>
                <a:gd name="T71" fmla="*/ 17 h 45"/>
                <a:gd name="T72" fmla="*/ 1 w 4"/>
                <a:gd name="T73" fmla="*/ 16 h 45"/>
                <a:gd name="T74" fmla="*/ 1 w 4"/>
                <a:gd name="T75" fmla="*/ 15 h 45"/>
                <a:gd name="T76" fmla="*/ 1 w 4"/>
                <a:gd name="T77" fmla="*/ 15 h 45"/>
                <a:gd name="T78" fmla="*/ 1 w 4"/>
                <a:gd name="T79" fmla="*/ 13 h 45"/>
                <a:gd name="T80" fmla="*/ 1 w 4"/>
                <a:gd name="T81" fmla="*/ 12 h 45"/>
                <a:gd name="T82" fmla="*/ 1 w 4"/>
                <a:gd name="T83" fmla="*/ 12 h 45"/>
                <a:gd name="T84" fmla="*/ 1 w 4"/>
                <a:gd name="T85" fmla="*/ 11 h 45"/>
                <a:gd name="T86" fmla="*/ 2 w 4"/>
                <a:gd name="T87" fmla="*/ 10 h 45"/>
                <a:gd name="T88" fmla="*/ 2 w 4"/>
                <a:gd name="T89" fmla="*/ 10 h 45"/>
                <a:gd name="T90" fmla="*/ 2 w 4"/>
                <a:gd name="T91" fmla="*/ 9 h 45"/>
                <a:gd name="T92" fmla="*/ 2 w 4"/>
                <a:gd name="T93" fmla="*/ 8 h 45"/>
                <a:gd name="T94" fmla="*/ 2 w 4"/>
                <a:gd name="T95" fmla="*/ 8 h 45"/>
                <a:gd name="T96" fmla="*/ 2 w 4"/>
                <a:gd name="T97" fmla="*/ 7 h 45"/>
                <a:gd name="T98" fmla="*/ 3 w 4"/>
                <a:gd name="T99" fmla="*/ 6 h 45"/>
                <a:gd name="T100" fmla="*/ 3 w 4"/>
                <a:gd name="T101" fmla="*/ 6 h 45"/>
                <a:gd name="T102" fmla="*/ 3 w 4"/>
                <a:gd name="T103" fmla="*/ 5 h 45"/>
                <a:gd name="T104" fmla="*/ 3 w 4"/>
                <a:gd name="T105" fmla="*/ 4 h 45"/>
                <a:gd name="T106" fmla="*/ 3 w 4"/>
                <a:gd name="T107" fmla="*/ 4 h 45"/>
                <a:gd name="T108" fmla="*/ 3 w 4"/>
                <a:gd name="T109" fmla="*/ 3 h 45"/>
                <a:gd name="T110" fmla="*/ 4 w 4"/>
                <a:gd name="T111" fmla="*/ 2 h 45"/>
                <a:gd name="T112" fmla="*/ 4 w 4"/>
                <a:gd name="T113" fmla="*/ 1 h 45"/>
                <a:gd name="T114" fmla="*/ 4 w 4"/>
                <a:gd name="T11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9" name="Полилиния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4 w 78"/>
                <a:gd name="T1" fmla="*/ 53 h 174"/>
                <a:gd name="T2" fmla="*/ 4 w 78"/>
                <a:gd name="T3" fmla="*/ 54 h 174"/>
                <a:gd name="T4" fmla="*/ 3 w 78"/>
                <a:gd name="T5" fmla="*/ 55 h 174"/>
                <a:gd name="T6" fmla="*/ 3 w 78"/>
                <a:gd name="T7" fmla="*/ 56 h 174"/>
                <a:gd name="T8" fmla="*/ 3 w 78"/>
                <a:gd name="T9" fmla="*/ 56 h 174"/>
                <a:gd name="T10" fmla="*/ 3 w 78"/>
                <a:gd name="T11" fmla="*/ 57 h 174"/>
                <a:gd name="T12" fmla="*/ 3 w 78"/>
                <a:gd name="T13" fmla="*/ 58 h 174"/>
                <a:gd name="T14" fmla="*/ 3 w 78"/>
                <a:gd name="T15" fmla="*/ 58 h 174"/>
                <a:gd name="T16" fmla="*/ 2 w 78"/>
                <a:gd name="T17" fmla="*/ 59 h 174"/>
                <a:gd name="T18" fmla="*/ 2 w 78"/>
                <a:gd name="T19" fmla="*/ 60 h 174"/>
                <a:gd name="T20" fmla="*/ 2 w 78"/>
                <a:gd name="T21" fmla="*/ 61 h 174"/>
                <a:gd name="T22" fmla="*/ 2 w 78"/>
                <a:gd name="T23" fmla="*/ 61 h 174"/>
                <a:gd name="T24" fmla="*/ 2 w 78"/>
                <a:gd name="T25" fmla="*/ 62 h 174"/>
                <a:gd name="T26" fmla="*/ 2 w 78"/>
                <a:gd name="T27" fmla="*/ 63 h 174"/>
                <a:gd name="T28" fmla="*/ 1 w 78"/>
                <a:gd name="T29" fmla="*/ 63 h 174"/>
                <a:gd name="T30" fmla="*/ 1 w 78"/>
                <a:gd name="T31" fmla="*/ 64 h 174"/>
                <a:gd name="T32" fmla="*/ 1 w 78"/>
                <a:gd name="T33" fmla="*/ 65 h 174"/>
                <a:gd name="T34" fmla="*/ 1 w 78"/>
                <a:gd name="T35" fmla="*/ 66 h 174"/>
                <a:gd name="T36" fmla="*/ 1 w 78"/>
                <a:gd name="T37" fmla="*/ 67 h 174"/>
                <a:gd name="T38" fmla="*/ 1 w 78"/>
                <a:gd name="T39" fmla="*/ 68 h 174"/>
                <a:gd name="T40" fmla="*/ 0 w 78"/>
                <a:gd name="T41" fmla="*/ 69 h 174"/>
                <a:gd name="T42" fmla="*/ 0 w 78"/>
                <a:gd name="T43" fmla="*/ 70 h 174"/>
                <a:gd name="T44" fmla="*/ 0 w 78"/>
                <a:gd name="T45" fmla="*/ 71 h 174"/>
                <a:gd name="T46" fmla="*/ 0 w 78"/>
                <a:gd name="T47" fmla="*/ 71 h 174"/>
                <a:gd name="T48" fmla="*/ 0 w 78"/>
                <a:gd name="T49" fmla="*/ 73 h 174"/>
                <a:gd name="T50" fmla="*/ 0 w 78"/>
                <a:gd name="T51" fmla="*/ 73 h 174"/>
                <a:gd name="T52" fmla="*/ 0 w 78"/>
                <a:gd name="T53" fmla="*/ 74 h 174"/>
                <a:gd name="T54" fmla="*/ 0 w 78"/>
                <a:gd name="T55" fmla="*/ 75 h 174"/>
                <a:gd name="T56" fmla="*/ 0 w 78"/>
                <a:gd name="T57" fmla="*/ 76 h 174"/>
                <a:gd name="T58" fmla="*/ 0 w 78"/>
                <a:gd name="T59" fmla="*/ 77 h 174"/>
                <a:gd name="T60" fmla="*/ 0 w 78"/>
                <a:gd name="T61" fmla="*/ 77 h 174"/>
                <a:gd name="T62" fmla="*/ 0 w 78"/>
                <a:gd name="T63" fmla="*/ 78 h 174"/>
                <a:gd name="T64" fmla="*/ 0 w 78"/>
                <a:gd name="T65" fmla="*/ 79 h 174"/>
                <a:gd name="T66" fmla="*/ 0 w 78"/>
                <a:gd name="T67" fmla="*/ 80 h 174"/>
                <a:gd name="T68" fmla="*/ 0 w 78"/>
                <a:gd name="T69" fmla="*/ 81 h 174"/>
                <a:gd name="T70" fmla="*/ 0 w 78"/>
                <a:gd name="T71" fmla="*/ 81 h 174"/>
                <a:gd name="T72" fmla="*/ 0 w 78"/>
                <a:gd name="T73" fmla="*/ 82 h 174"/>
                <a:gd name="T74" fmla="*/ 0 w 78"/>
                <a:gd name="T75" fmla="*/ 83 h 174"/>
                <a:gd name="T76" fmla="*/ 0 w 78"/>
                <a:gd name="T77" fmla="*/ 84 h 174"/>
                <a:gd name="T78" fmla="*/ 0 w 78"/>
                <a:gd name="T79" fmla="*/ 84 h 174"/>
                <a:gd name="T80" fmla="*/ 0 w 78"/>
                <a:gd name="T81" fmla="*/ 85 h 174"/>
                <a:gd name="T82" fmla="*/ 0 w 78"/>
                <a:gd name="T83" fmla="*/ 86 h 174"/>
                <a:gd name="T84" fmla="*/ 0 w 78"/>
                <a:gd name="T85" fmla="*/ 87 h 174"/>
                <a:gd name="T86" fmla="*/ 0 w 78"/>
                <a:gd name="T87" fmla="*/ 87 h 174"/>
                <a:gd name="T88" fmla="*/ 0 w 78"/>
                <a:gd name="T89" fmla="*/ 88 h 174"/>
                <a:gd name="T90" fmla="*/ 0 w 78"/>
                <a:gd name="T91" fmla="*/ 89 h 174"/>
                <a:gd name="T92" fmla="*/ 0 w 78"/>
                <a:gd name="T93" fmla="*/ 90 h 174"/>
                <a:gd name="T94" fmla="*/ 0 w 78"/>
                <a:gd name="T95" fmla="*/ 90 h 174"/>
                <a:gd name="T96" fmla="*/ 0 w 78"/>
                <a:gd name="T97" fmla="*/ 91 h 174"/>
                <a:gd name="T98" fmla="*/ 0 w 78"/>
                <a:gd name="T99" fmla="*/ 92 h 174"/>
                <a:gd name="T100" fmla="*/ 0 w 78"/>
                <a:gd name="T101" fmla="*/ 92 h 174"/>
                <a:gd name="T102" fmla="*/ 0 w 78"/>
                <a:gd name="T103" fmla="*/ 94 h 174"/>
                <a:gd name="T104" fmla="*/ 0 w 78"/>
                <a:gd name="T105" fmla="*/ 94 h 174"/>
                <a:gd name="T106" fmla="*/ 1 w 78"/>
                <a:gd name="T107" fmla="*/ 97 h 174"/>
                <a:gd name="T108" fmla="*/ 15 w 78"/>
                <a:gd name="T109" fmla="*/ 7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0" name="Прямоугольник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1" name="Прямоугольник 37"/>
            <p:cNvSpPr>
              <a:spLocks noChangeArrowheads="1"/>
            </p:cNvSpPr>
            <p:nvPr/>
          </p:nvSpPr>
          <p:spPr bwMode="auto">
            <a:xfrm>
              <a:off x="2593975" y="2499116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>
                  <a:solidFill>
                    <a:srgbClr val="FF9936"/>
                  </a:solidFill>
                  <a:latin typeface="Raleway" panose="020B0003030101060003" pitchFamily="34" charset="0"/>
                </a:rPr>
                <a:t>1</a:t>
              </a: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74" name="Полилиния 40"/>
          <p:cNvSpPr>
            <a:spLocks noEditPoints="1"/>
          </p:cNvSpPr>
          <p:nvPr/>
        </p:nvSpPr>
        <p:spPr bwMode="auto">
          <a:xfrm>
            <a:off x="3244850" y="2851541"/>
            <a:ext cx="20638" cy="122238"/>
          </a:xfrm>
          <a:custGeom>
            <a:avLst/>
            <a:gdLst>
              <a:gd name="T0" fmla="*/ 8 w 8"/>
              <a:gd name="T1" fmla="*/ 50 h 50"/>
              <a:gd name="T2" fmla="*/ 8 w 8"/>
              <a:gd name="T3" fmla="*/ 50 h 50"/>
              <a:gd name="T4" fmla="*/ 8 w 8"/>
              <a:gd name="T5" fmla="*/ 50 h 50"/>
              <a:gd name="T6" fmla="*/ 8 w 8"/>
              <a:gd name="T7" fmla="*/ 50 h 50"/>
              <a:gd name="T8" fmla="*/ 0 w 8"/>
              <a:gd name="T9" fmla="*/ 11 h 50"/>
              <a:gd name="T10" fmla="*/ 0 w 8"/>
              <a:gd name="T11" fmla="*/ 11 h 50"/>
              <a:gd name="T12" fmla="*/ 0 w 8"/>
              <a:gd name="T13" fmla="*/ 11 h 50"/>
              <a:gd name="T14" fmla="*/ 0 w 8"/>
              <a:gd name="T15" fmla="*/ 11 h 50"/>
              <a:gd name="T16" fmla="*/ 0 w 8"/>
              <a:gd name="T17" fmla="*/ 11 h 50"/>
              <a:gd name="T18" fmla="*/ 0 w 8"/>
              <a:gd name="T19" fmla="*/ 11 h 50"/>
              <a:gd name="T20" fmla="*/ 0 w 8"/>
              <a:gd name="T21" fmla="*/ 10 h 50"/>
              <a:gd name="T22" fmla="*/ 0 w 8"/>
              <a:gd name="T23" fmla="*/ 10 h 50"/>
              <a:gd name="T24" fmla="*/ 0 w 8"/>
              <a:gd name="T25" fmla="*/ 10 h 50"/>
              <a:gd name="T26" fmla="*/ 0 w 8"/>
              <a:gd name="T27" fmla="*/ 10 h 50"/>
              <a:gd name="T28" fmla="*/ 0 w 8"/>
              <a:gd name="T29" fmla="*/ 9 h 50"/>
              <a:gd name="T30" fmla="*/ 0 w 8"/>
              <a:gd name="T31" fmla="*/ 9 h 50"/>
              <a:gd name="T32" fmla="*/ 0 w 8"/>
              <a:gd name="T33" fmla="*/ 9 h 50"/>
              <a:gd name="T34" fmla="*/ 0 w 8"/>
              <a:gd name="T35" fmla="*/ 9 h 50"/>
              <a:gd name="T36" fmla="*/ 0 w 8"/>
              <a:gd name="T37" fmla="*/ 9 h 50"/>
              <a:gd name="T38" fmla="*/ 0 w 8"/>
              <a:gd name="T39" fmla="*/ 9 h 50"/>
              <a:gd name="T40" fmla="*/ 0 w 8"/>
              <a:gd name="T41" fmla="*/ 8 h 50"/>
              <a:gd name="T42" fmla="*/ 0 w 8"/>
              <a:gd name="T43" fmla="*/ 8 h 50"/>
              <a:gd name="T44" fmla="*/ 0 w 8"/>
              <a:gd name="T45" fmla="*/ 8 h 50"/>
              <a:gd name="T46" fmla="*/ 0 w 8"/>
              <a:gd name="T47" fmla="*/ 7 h 50"/>
              <a:gd name="T48" fmla="*/ 0 w 8"/>
              <a:gd name="T49" fmla="*/ 7 h 50"/>
              <a:gd name="T50" fmla="*/ 0 w 8"/>
              <a:gd name="T51" fmla="*/ 7 h 50"/>
              <a:gd name="T52" fmla="*/ 0 w 8"/>
              <a:gd name="T53" fmla="*/ 7 h 50"/>
              <a:gd name="T54" fmla="*/ 0 w 8"/>
              <a:gd name="T55" fmla="*/ 7 h 50"/>
              <a:gd name="T56" fmla="*/ 0 w 8"/>
              <a:gd name="T57" fmla="*/ 7 h 50"/>
              <a:gd name="T58" fmla="*/ 0 w 8"/>
              <a:gd name="T59" fmla="*/ 6 h 50"/>
              <a:gd name="T60" fmla="*/ 0 w 8"/>
              <a:gd name="T61" fmla="*/ 6 h 50"/>
              <a:gd name="T62" fmla="*/ 0 w 8"/>
              <a:gd name="T63" fmla="*/ 6 h 50"/>
              <a:gd name="T64" fmla="*/ 0 w 8"/>
              <a:gd name="T65" fmla="*/ 6 h 50"/>
              <a:gd name="T66" fmla="*/ 0 w 8"/>
              <a:gd name="T67" fmla="*/ 6 h 50"/>
              <a:gd name="T68" fmla="*/ 0 w 8"/>
              <a:gd name="T69" fmla="*/ 6 h 50"/>
              <a:gd name="T70" fmla="*/ 0 w 8"/>
              <a:gd name="T71" fmla="*/ 5 h 50"/>
              <a:gd name="T72" fmla="*/ 0 w 8"/>
              <a:gd name="T73" fmla="*/ 5 h 50"/>
              <a:gd name="T74" fmla="*/ 0 w 8"/>
              <a:gd name="T75" fmla="*/ 5 h 50"/>
              <a:gd name="T76" fmla="*/ 0 w 8"/>
              <a:gd name="T77" fmla="*/ 5 h 50"/>
              <a:gd name="T78" fmla="*/ 0 w 8"/>
              <a:gd name="T79" fmla="*/ 5 h 50"/>
              <a:gd name="T80" fmla="*/ 0 w 8"/>
              <a:gd name="T81" fmla="*/ 4 h 50"/>
              <a:gd name="T82" fmla="*/ 0 w 8"/>
              <a:gd name="T83" fmla="*/ 4 h 50"/>
              <a:gd name="T84" fmla="*/ 0 w 8"/>
              <a:gd name="T85" fmla="*/ 4 h 50"/>
              <a:gd name="T86" fmla="*/ 0 w 8"/>
              <a:gd name="T87" fmla="*/ 4 h 50"/>
              <a:gd name="T88" fmla="*/ 0 w 8"/>
              <a:gd name="T89" fmla="*/ 3 h 50"/>
              <a:gd name="T90" fmla="*/ 0 w 8"/>
              <a:gd name="T91" fmla="*/ 3 h 50"/>
              <a:gd name="T92" fmla="*/ 0 w 8"/>
              <a:gd name="T93" fmla="*/ 3 h 50"/>
              <a:gd name="T94" fmla="*/ 0 w 8"/>
              <a:gd name="T95" fmla="*/ 3 h 50"/>
              <a:gd name="T96" fmla="*/ 0 w 8"/>
              <a:gd name="T97" fmla="*/ 3 h 50"/>
              <a:gd name="T98" fmla="*/ 0 w 8"/>
              <a:gd name="T99" fmla="*/ 3 h 50"/>
              <a:gd name="T100" fmla="*/ 0 w 8"/>
              <a:gd name="T101" fmla="*/ 2 h 50"/>
              <a:gd name="T102" fmla="*/ 0 w 8"/>
              <a:gd name="T103" fmla="*/ 2 h 50"/>
              <a:gd name="T104" fmla="*/ 0 w 8"/>
              <a:gd name="T105" fmla="*/ 2 h 50"/>
              <a:gd name="T106" fmla="*/ 0 w 8"/>
              <a:gd name="T107" fmla="*/ 2 h 50"/>
              <a:gd name="T108" fmla="*/ 0 w 8"/>
              <a:gd name="T109" fmla="*/ 2 h 50"/>
              <a:gd name="T110" fmla="*/ 0 w 8"/>
              <a:gd name="T111" fmla="*/ 1 h 50"/>
              <a:gd name="T112" fmla="*/ 0 w 8"/>
              <a:gd name="T113" fmla="*/ 0 h 50"/>
              <a:gd name="T114" fmla="*/ 0 w 8"/>
              <a:gd name="T115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" h="50"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49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49"/>
                </a:cubicBezTo>
                <a:moveTo>
                  <a:pt x="0" y="11"/>
                </a:moveTo>
                <a:cubicBezTo>
                  <a:pt x="0" y="25"/>
                  <a:pt x="2" y="38"/>
                  <a:pt x="8" y="49"/>
                </a:cubicBezTo>
                <a:cubicBezTo>
                  <a:pt x="2" y="38"/>
                  <a:pt x="0" y="25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9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6"/>
                  <a:pt x="0" y="6"/>
                </a:cubicBezTo>
                <a:cubicBezTo>
                  <a:pt x="0" y="6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3"/>
                  <a:pt x="0" y="4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851275" y="3466697"/>
            <a:ext cx="585788" cy="587375"/>
            <a:chOff x="3722688" y="3113478"/>
            <a:chExt cx="585788" cy="587375"/>
          </a:xfrm>
        </p:grpSpPr>
        <p:sp>
          <p:nvSpPr>
            <p:cNvPr id="17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2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86" name="Полилиния 52"/>
          <p:cNvSpPr>
            <a:spLocks noEditPoints="1"/>
          </p:cNvSpPr>
          <p:nvPr/>
        </p:nvSpPr>
        <p:spPr bwMode="auto">
          <a:xfrm>
            <a:off x="3994150" y="3978666"/>
            <a:ext cx="60325" cy="158750"/>
          </a:xfrm>
          <a:custGeom>
            <a:avLst/>
            <a:gdLst>
              <a:gd name="T0" fmla="*/ 0 w 25"/>
              <a:gd name="T1" fmla="*/ 65 h 65"/>
              <a:gd name="T2" fmla="*/ 0 w 25"/>
              <a:gd name="T3" fmla="*/ 65 h 65"/>
              <a:gd name="T4" fmla="*/ 0 w 25"/>
              <a:gd name="T5" fmla="*/ 65 h 65"/>
              <a:gd name="T6" fmla="*/ 0 w 25"/>
              <a:gd name="T7" fmla="*/ 65 h 65"/>
              <a:gd name="T8" fmla="*/ 0 w 25"/>
              <a:gd name="T9" fmla="*/ 65 h 65"/>
              <a:gd name="T10" fmla="*/ 0 w 25"/>
              <a:gd name="T11" fmla="*/ 65 h 65"/>
              <a:gd name="T12" fmla="*/ 0 w 25"/>
              <a:gd name="T13" fmla="*/ 64 h 65"/>
              <a:gd name="T14" fmla="*/ 0 w 25"/>
              <a:gd name="T15" fmla="*/ 64 h 65"/>
              <a:gd name="T16" fmla="*/ 0 w 25"/>
              <a:gd name="T17" fmla="*/ 64 h 65"/>
              <a:gd name="T18" fmla="*/ 0 w 25"/>
              <a:gd name="T19" fmla="*/ 64 h 65"/>
              <a:gd name="T20" fmla="*/ 0 w 25"/>
              <a:gd name="T21" fmla="*/ 64 h 65"/>
              <a:gd name="T22" fmla="*/ 0 w 25"/>
              <a:gd name="T23" fmla="*/ 64 h 65"/>
              <a:gd name="T24" fmla="*/ 0 w 25"/>
              <a:gd name="T25" fmla="*/ 64 h 65"/>
              <a:gd name="T26" fmla="*/ 0 w 25"/>
              <a:gd name="T27" fmla="*/ 64 h 65"/>
              <a:gd name="T28" fmla="*/ 0 w 25"/>
              <a:gd name="T29" fmla="*/ 64 h 65"/>
              <a:gd name="T30" fmla="*/ 0 w 25"/>
              <a:gd name="T31" fmla="*/ 63 h 65"/>
              <a:gd name="T32" fmla="*/ 0 w 25"/>
              <a:gd name="T33" fmla="*/ 64 h 65"/>
              <a:gd name="T34" fmla="*/ 0 w 25"/>
              <a:gd name="T35" fmla="*/ 64 h 65"/>
              <a:gd name="T36" fmla="*/ 0 w 25"/>
              <a:gd name="T37" fmla="*/ 63 h 65"/>
              <a:gd name="T38" fmla="*/ 25 w 25"/>
              <a:gd name="T39" fmla="*/ 0 h 65"/>
              <a:gd name="T40" fmla="*/ 0 w 25"/>
              <a:gd name="T41" fmla="*/ 63 h 65"/>
              <a:gd name="T42" fmla="*/ 25 w 25"/>
              <a:gd name="T43" fmla="*/ 0 h 65"/>
              <a:gd name="T44" fmla="*/ 25 w 25"/>
              <a:gd name="T45" fmla="*/ 0 h 65"/>
              <a:gd name="T46" fmla="*/ 25 w 25"/>
              <a:gd name="T47" fmla="*/ 0 h 65"/>
              <a:gd name="T48" fmla="*/ 25 w 25"/>
              <a:gd name="T4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5" h="65"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3"/>
                </a:moveTo>
                <a:cubicBezTo>
                  <a:pt x="0" y="63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3"/>
                  <a:pt x="0" y="63"/>
                </a:cubicBezTo>
                <a:moveTo>
                  <a:pt x="25" y="0"/>
                </a:moveTo>
                <a:cubicBezTo>
                  <a:pt x="10" y="17"/>
                  <a:pt x="0" y="39"/>
                  <a:pt x="0" y="63"/>
                </a:cubicBezTo>
                <a:cubicBezTo>
                  <a:pt x="0" y="39"/>
                  <a:pt x="10" y="17"/>
                  <a:pt x="25" y="0"/>
                </a:cubicBezTo>
                <a:moveTo>
                  <a:pt x="25" y="0"/>
                </a:moveTo>
                <a:cubicBezTo>
                  <a:pt x="25" y="0"/>
                  <a:pt x="25" y="0"/>
                  <a:pt x="25" y="0"/>
                </a:cubicBezTo>
                <a:cubicBezTo>
                  <a:pt x="25" y="0"/>
                  <a:pt x="25" y="0"/>
                  <a:pt x="25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AAA3125-6198-4B7D-906A-040AAB47590B}"/>
              </a:ext>
            </a:extLst>
          </p:cNvPr>
          <p:cNvGrpSpPr/>
          <p:nvPr/>
        </p:nvGrpSpPr>
        <p:grpSpPr>
          <a:xfrm>
            <a:off x="1440656" y="4996253"/>
            <a:ext cx="566738" cy="568325"/>
            <a:chOff x="3754438" y="4585091"/>
            <a:chExt cx="566738" cy="568325"/>
          </a:xfrm>
        </p:grpSpPr>
        <p:sp>
          <p:nvSpPr>
            <p:cNvPr id="190" name="Полилиния 56"/>
            <p:cNvSpPr>
              <a:spLocks/>
            </p:cNvSpPr>
            <p:nvPr/>
          </p:nvSpPr>
          <p:spPr bwMode="auto">
            <a:xfrm>
              <a:off x="3754438" y="4585091"/>
              <a:ext cx="566738" cy="568325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2"/>
                    <a:pt x="0" y="116"/>
                  </a:cubicBezTo>
                  <a:cubicBezTo>
                    <a:pt x="0" y="179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1" name="Овал 57"/>
            <p:cNvSpPr>
              <a:spLocks noChangeArrowheads="1"/>
            </p:cNvSpPr>
            <p:nvPr/>
          </p:nvSpPr>
          <p:spPr bwMode="auto">
            <a:xfrm>
              <a:off x="3810000" y="4639066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2" name="Полилиния 58"/>
            <p:cNvSpPr>
              <a:spLocks noEditPoints="1"/>
            </p:cNvSpPr>
            <p:nvPr/>
          </p:nvSpPr>
          <p:spPr bwMode="auto">
            <a:xfrm>
              <a:off x="3810000" y="4732728"/>
              <a:ext cx="44450" cy="222250"/>
            </a:xfrm>
            <a:custGeom>
              <a:avLst/>
              <a:gdLst>
                <a:gd name="T0" fmla="*/ 7 w 18"/>
                <a:gd name="T1" fmla="*/ 91 h 91"/>
                <a:gd name="T2" fmla="*/ 7 w 18"/>
                <a:gd name="T3" fmla="*/ 91 h 91"/>
                <a:gd name="T4" fmla="*/ 7 w 18"/>
                <a:gd name="T5" fmla="*/ 91 h 91"/>
                <a:gd name="T6" fmla="*/ 7 w 18"/>
                <a:gd name="T7" fmla="*/ 91 h 91"/>
                <a:gd name="T8" fmla="*/ 7 w 18"/>
                <a:gd name="T9" fmla="*/ 91 h 91"/>
                <a:gd name="T10" fmla="*/ 7 w 18"/>
                <a:gd name="T11" fmla="*/ 91 h 91"/>
                <a:gd name="T12" fmla="*/ 7 w 18"/>
                <a:gd name="T13" fmla="*/ 91 h 91"/>
                <a:gd name="T14" fmla="*/ 7 w 18"/>
                <a:gd name="T15" fmla="*/ 91 h 91"/>
                <a:gd name="T16" fmla="*/ 7 w 18"/>
                <a:gd name="T17" fmla="*/ 91 h 91"/>
                <a:gd name="T18" fmla="*/ 7 w 18"/>
                <a:gd name="T19" fmla="*/ 91 h 91"/>
                <a:gd name="T20" fmla="*/ 7 w 18"/>
                <a:gd name="T21" fmla="*/ 91 h 91"/>
                <a:gd name="T22" fmla="*/ 7 w 18"/>
                <a:gd name="T23" fmla="*/ 91 h 91"/>
                <a:gd name="T24" fmla="*/ 6 w 18"/>
                <a:gd name="T25" fmla="*/ 90 h 91"/>
                <a:gd name="T26" fmla="*/ 7 w 18"/>
                <a:gd name="T27" fmla="*/ 91 h 91"/>
                <a:gd name="T28" fmla="*/ 6 w 18"/>
                <a:gd name="T29" fmla="*/ 90 h 91"/>
                <a:gd name="T30" fmla="*/ 0 w 18"/>
                <a:gd name="T31" fmla="*/ 57 h 91"/>
                <a:gd name="T32" fmla="*/ 6 w 18"/>
                <a:gd name="T33" fmla="*/ 90 h 91"/>
                <a:gd name="T34" fmla="*/ 0 w 18"/>
                <a:gd name="T35" fmla="*/ 57 h 91"/>
                <a:gd name="T36" fmla="*/ 0 w 18"/>
                <a:gd name="T37" fmla="*/ 57 h 91"/>
                <a:gd name="T38" fmla="*/ 0 w 18"/>
                <a:gd name="T39" fmla="*/ 57 h 91"/>
                <a:gd name="T40" fmla="*/ 0 w 18"/>
                <a:gd name="T41" fmla="*/ 57 h 91"/>
                <a:gd name="T42" fmla="*/ 0 w 18"/>
                <a:gd name="T43" fmla="*/ 57 h 91"/>
                <a:gd name="T44" fmla="*/ 0 w 18"/>
                <a:gd name="T45" fmla="*/ 57 h 91"/>
                <a:gd name="T46" fmla="*/ 0 w 18"/>
                <a:gd name="T47" fmla="*/ 57 h 91"/>
                <a:gd name="T48" fmla="*/ 0 w 18"/>
                <a:gd name="T49" fmla="*/ 56 h 91"/>
                <a:gd name="T50" fmla="*/ 0 w 18"/>
                <a:gd name="T51" fmla="*/ 57 h 91"/>
                <a:gd name="T52" fmla="*/ 0 w 18"/>
                <a:gd name="T53" fmla="*/ 56 h 91"/>
                <a:gd name="T54" fmla="*/ 0 w 18"/>
                <a:gd name="T55" fmla="*/ 56 h 91"/>
                <a:gd name="T56" fmla="*/ 0 w 18"/>
                <a:gd name="T57" fmla="*/ 56 h 91"/>
                <a:gd name="T58" fmla="*/ 0 w 18"/>
                <a:gd name="T59" fmla="*/ 56 h 91"/>
                <a:gd name="T60" fmla="*/ 0 w 18"/>
                <a:gd name="T61" fmla="*/ 56 h 91"/>
                <a:gd name="T62" fmla="*/ 0 w 18"/>
                <a:gd name="T63" fmla="*/ 56 h 91"/>
                <a:gd name="T64" fmla="*/ 0 w 18"/>
                <a:gd name="T65" fmla="*/ 56 h 91"/>
                <a:gd name="T66" fmla="*/ 0 w 18"/>
                <a:gd name="T67" fmla="*/ 56 h 91"/>
                <a:gd name="T68" fmla="*/ 0 w 18"/>
                <a:gd name="T69" fmla="*/ 56 h 91"/>
                <a:gd name="T70" fmla="*/ 0 w 18"/>
                <a:gd name="T71" fmla="*/ 56 h 91"/>
                <a:gd name="T72" fmla="*/ 0 w 18"/>
                <a:gd name="T73" fmla="*/ 55 h 91"/>
                <a:gd name="T74" fmla="*/ 0 w 18"/>
                <a:gd name="T75" fmla="*/ 56 h 91"/>
                <a:gd name="T76" fmla="*/ 0 w 18"/>
                <a:gd name="T77" fmla="*/ 56 h 91"/>
                <a:gd name="T78" fmla="*/ 0 w 18"/>
                <a:gd name="T79" fmla="*/ 55 h 91"/>
                <a:gd name="T80" fmla="*/ 18 w 18"/>
                <a:gd name="T81" fmla="*/ 0 h 91"/>
                <a:gd name="T82" fmla="*/ 0 w 18"/>
                <a:gd name="T83" fmla="*/ 55 h 91"/>
                <a:gd name="T84" fmla="*/ 18 w 18"/>
                <a:gd name="T85" fmla="*/ 0 h 91"/>
                <a:gd name="T86" fmla="*/ 18 w 18"/>
                <a:gd name="T87" fmla="*/ 0 h 91"/>
                <a:gd name="T88" fmla="*/ 18 w 18"/>
                <a:gd name="T89" fmla="*/ 0 h 91"/>
                <a:gd name="T90" fmla="*/ 18 w 18"/>
                <a:gd name="T91" fmla="*/ 0 h 91"/>
                <a:gd name="T92" fmla="*/ 18 w 18"/>
                <a:gd name="T93" fmla="*/ 0 h 91"/>
                <a:gd name="T94" fmla="*/ 18 w 18"/>
                <a:gd name="T95" fmla="*/ 0 h 91"/>
                <a:gd name="T96" fmla="*/ 18 w 18"/>
                <a:gd name="T9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" h="91"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6" y="90"/>
                  </a:moveTo>
                  <a:cubicBezTo>
                    <a:pt x="6" y="90"/>
                    <a:pt x="6" y="90"/>
                    <a:pt x="7" y="91"/>
                  </a:cubicBezTo>
                  <a:cubicBezTo>
                    <a:pt x="6" y="90"/>
                    <a:pt x="6" y="90"/>
                    <a:pt x="6" y="90"/>
                  </a:cubicBezTo>
                  <a:moveTo>
                    <a:pt x="0" y="57"/>
                  </a:moveTo>
                  <a:cubicBezTo>
                    <a:pt x="0" y="69"/>
                    <a:pt x="2" y="80"/>
                    <a:pt x="6" y="90"/>
                  </a:cubicBezTo>
                  <a:cubicBezTo>
                    <a:pt x="2" y="80"/>
                    <a:pt x="0" y="69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6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5"/>
                  </a:moveTo>
                  <a:cubicBezTo>
                    <a:pt x="0" y="55"/>
                    <a:pt x="0" y="55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5"/>
                    <a:pt x="0" y="55"/>
                    <a:pt x="0" y="55"/>
                  </a:cubicBezTo>
                  <a:moveTo>
                    <a:pt x="18" y="0"/>
                  </a:moveTo>
                  <a:cubicBezTo>
                    <a:pt x="7" y="15"/>
                    <a:pt x="0" y="35"/>
                    <a:pt x="0" y="55"/>
                  </a:cubicBezTo>
                  <a:cubicBezTo>
                    <a:pt x="0" y="35"/>
                    <a:pt x="7" y="15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3" name="Полилиния 59"/>
            <p:cNvSpPr>
              <a:spLocks/>
            </p:cNvSpPr>
            <p:nvPr/>
          </p:nvSpPr>
          <p:spPr bwMode="auto">
            <a:xfrm>
              <a:off x="3810000" y="4666053"/>
              <a:ext cx="190500" cy="428625"/>
            </a:xfrm>
            <a:custGeom>
              <a:avLst/>
              <a:gdLst>
                <a:gd name="T0" fmla="*/ 49 w 78"/>
                <a:gd name="T1" fmla="*/ 0 h 175"/>
                <a:gd name="T2" fmla="*/ 18 w 78"/>
                <a:gd name="T3" fmla="*/ 27 h 175"/>
                <a:gd name="T4" fmla="*/ 18 w 78"/>
                <a:gd name="T5" fmla="*/ 27 h 175"/>
                <a:gd name="T6" fmla="*/ 18 w 78"/>
                <a:gd name="T7" fmla="*/ 27 h 175"/>
                <a:gd name="T8" fmla="*/ 18 w 78"/>
                <a:gd name="T9" fmla="*/ 27 h 175"/>
                <a:gd name="T10" fmla="*/ 18 w 78"/>
                <a:gd name="T11" fmla="*/ 27 h 175"/>
                <a:gd name="T12" fmla="*/ 0 w 78"/>
                <a:gd name="T13" fmla="*/ 82 h 175"/>
                <a:gd name="T14" fmla="*/ 0 w 78"/>
                <a:gd name="T15" fmla="*/ 82 h 175"/>
                <a:gd name="T16" fmla="*/ 0 w 78"/>
                <a:gd name="T17" fmla="*/ 83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3 h 175"/>
                <a:gd name="T26" fmla="*/ 0 w 78"/>
                <a:gd name="T27" fmla="*/ 83 h 175"/>
                <a:gd name="T28" fmla="*/ 0 w 78"/>
                <a:gd name="T29" fmla="*/ 83 h 175"/>
                <a:gd name="T30" fmla="*/ 0 w 78"/>
                <a:gd name="T31" fmla="*/ 83 h 175"/>
                <a:gd name="T32" fmla="*/ 0 w 78"/>
                <a:gd name="T33" fmla="*/ 84 h 175"/>
                <a:gd name="T34" fmla="*/ 0 w 78"/>
                <a:gd name="T35" fmla="*/ 84 h 175"/>
                <a:gd name="T36" fmla="*/ 0 w 78"/>
                <a:gd name="T37" fmla="*/ 84 h 175"/>
                <a:gd name="T38" fmla="*/ 0 w 78"/>
                <a:gd name="T39" fmla="*/ 84 h 175"/>
                <a:gd name="T40" fmla="*/ 0 w 78"/>
                <a:gd name="T41" fmla="*/ 84 h 175"/>
                <a:gd name="T42" fmla="*/ 0 w 78"/>
                <a:gd name="T43" fmla="*/ 84 h 175"/>
                <a:gd name="T44" fmla="*/ 6 w 78"/>
                <a:gd name="T45" fmla="*/ 117 h 175"/>
                <a:gd name="T46" fmla="*/ 6 w 78"/>
                <a:gd name="T47" fmla="*/ 117 h 175"/>
                <a:gd name="T48" fmla="*/ 7 w 78"/>
                <a:gd name="T49" fmla="*/ 118 h 175"/>
                <a:gd name="T50" fmla="*/ 7 w 78"/>
                <a:gd name="T51" fmla="*/ 118 h 175"/>
                <a:gd name="T52" fmla="*/ 7 w 78"/>
                <a:gd name="T53" fmla="*/ 118 h 175"/>
                <a:gd name="T54" fmla="*/ 7 w 78"/>
                <a:gd name="T55" fmla="*/ 118 h 175"/>
                <a:gd name="T56" fmla="*/ 7 w 78"/>
                <a:gd name="T57" fmla="*/ 118 h 175"/>
                <a:gd name="T58" fmla="*/ 7 w 78"/>
                <a:gd name="T59" fmla="*/ 118 h 175"/>
                <a:gd name="T60" fmla="*/ 7 w 78"/>
                <a:gd name="T61" fmla="*/ 118 h 175"/>
                <a:gd name="T62" fmla="*/ 7 w 78"/>
                <a:gd name="T63" fmla="*/ 118 h 175"/>
                <a:gd name="T64" fmla="*/ 7 w 78"/>
                <a:gd name="T65" fmla="*/ 118 h 175"/>
                <a:gd name="T66" fmla="*/ 78 w 78"/>
                <a:gd name="T67" fmla="*/ 175 h 175"/>
                <a:gd name="T68" fmla="*/ 46 w 78"/>
                <a:gd name="T69" fmla="*/ 153 h 175"/>
                <a:gd name="T70" fmla="*/ 19 w 78"/>
                <a:gd name="T71" fmla="*/ 106 h 175"/>
                <a:gd name="T72" fmla="*/ 15 w 78"/>
                <a:gd name="T73" fmla="*/ 78 h 175"/>
                <a:gd name="T74" fmla="*/ 15 w 78"/>
                <a:gd name="T75" fmla="*/ 77 h 175"/>
                <a:gd name="T76" fmla="*/ 30 w 78"/>
                <a:gd name="T77" fmla="*/ 24 h 175"/>
                <a:gd name="T78" fmla="*/ 46 w 78"/>
                <a:gd name="T79" fmla="*/ 3 h 175"/>
                <a:gd name="T80" fmla="*/ 49 w 78"/>
                <a:gd name="T8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37" y="7"/>
                    <a:pt x="27" y="16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7" y="42"/>
                    <a:pt x="0" y="6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6"/>
                    <a:pt x="2" y="10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19" y="148"/>
                    <a:pt x="46" y="170"/>
                    <a:pt x="78" y="175"/>
                  </a:cubicBezTo>
                  <a:cubicBezTo>
                    <a:pt x="66" y="170"/>
                    <a:pt x="55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1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4" name="Прямоугольник 60"/>
            <p:cNvSpPr>
              <a:spLocks noChangeArrowheads="1"/>
            </p:cNvSpPr>
            <p:nvPr/>
          </p:nvSpPr>
          <p:spPr bwMode="auto">
            <a:xfrm>
              <a:off x="3967163" y="4769241"/>
              <a:ext cx="139700" cy="18573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5" name="Прямоугольник 61"/>
            <p:cNvSpPr>
              <a:spLocks noChangeArrowheads="1"/>
            </p:cNvSpPr>
            <p:nvPr/>
          </p:nvSpPr>
          <p:spPr bwMode="auto">
            <a:xfrm>
              <a:off x="3963411" y="4689350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6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98" name="Полилиния 64"/>
          <p:cNvSpPr>
            <a:spLocks noEditPoints="1"/>
          </p:cNvSpPr>
          <p:nvPr/>
        </p:nvSpPr>
        <p:spPr bwMode="auto">
          <a:xfrm>
            <a:off x="3281363" y="5326453"/>
            <a:ext cx="17463" cy="168275"/>
          </a:xfrm>
          <a:custGeom>
            <a:avLst/>
            <a:gdLst>
              <a:gd name="T0" fmla="*/ 7 w 7"/>
              <a:gd name="T1" fmla="*/ 69 h 69"/>
              <a:gd name="T2" fmla="*/ 7 w 7"/>
              <a:gd name="T3" fmla="*/ 69 h 69"/>
              <a:gd name="T4" fmla="*/ 7 w 7"/>
              <a:gd name="T5" fmla="*/ 69 h 69"/>
              <a:gd name="T6" fmla="*/ 7 w 7"/>
              <a:gd name="T7" fmla="*/ 68 h 69"/>
              <a:gd name="T8" fmla="*/ 6 w 7"/>
              <a:gd name="T9" fmla="*/ 67 h 69"/>
              <a:gd name="T10" fmla="*/ 6 w 7"/>
              <a:gd name="T11" fmla="*/ 66 h 69"/>
              <a:gd name="T12" fmla="*/ 6 w 7"/>
              <a:gd name="T13" fmla="*/ 66 h 69"/>
              <a:gd name="T14" fmla="*/ 6 w 7"/>
              <a:gd name="T15" fmla="*/ 66 h 69"/>
              <a:gd name="T16" fmla="*/ 6 w 7"/>
              <a:gd name="T17" fmla="*/ 66 h 69"/>
              <a:gd name="T18" fmla="*/ 5 w 7"/>
              <a:gd name="T19" fmla="*/ 65 h 69"/>
              <a:gd name="T20" fmla="*/ 5 w 7"/>
              <a:gd name="T21" fmla="*/ 65 h 69"/>
              <a:gd name="T22" fmla="*/ 5 w 7"/>
              <a:gd name="T23" fmla="*/ 65 h 69"/>
              <a:gd name="T24" fmla="*/ 5 w 7"/>
              <a:gd name="T25" fmla="*/ 64 h 69"/>
              <a:gd name="T26" fmla="*/ 5 w 7"/>
              <a:gd name="T27" fmla="*/ 64 h 69"/>
              <a:gd name="T28" fmla="*/ 5 w 7"/>
              <a:gd name="T29" fmla="*/ 63 h 69"/>
              <a:gd name="T30" fmla="*/ 5 w 7"/>
              <a:gd name="T31" fmla="*/ 63 h 69"/>
              <a:gd name="T32" fmla="*/ 5 w 7"/>
              <a:gd name="T33" fmla="*/ 63 h 69"/>
              <a:gd name="T34" fmla="*/ 5 w 7"/>
              <a:gd name="T35" fmla="*/ 62 h 69"/>
              <a:gd name="T36" fmla="*/ 4 w 7"/>
              <a:gd name="T37" fmla="*/ 62 h 69"/>
              <a:gd name="T38" fmla="*/ 4 w 7"/>
              <a:gd name="T39" fmla="*/ 62 h 69"/>
              <a:gd name="T40" fmla="*/ 4 w 7"/>
              <a:gd name="T41" fmla="*/ 61 h 69"/>
              <a:gd name="T42" fmla="*/ 4 w 7"/>
              <a:gd name="T43" fmla="*/ 60 h 69"/>
              <a:gd name="T44" fmla="*/ 4 w 7"/>
              <a:gd name="T45" fmla="*/ 60 h 69"/>
              <a:gd name="T46" fmla="*/ 4 w 7"/>
              <a:gd name="T47" fmla="*/ 60 h 69"/>
              <a:gd name="T48" fmla="*/ 4 w 7"/>
              <a:gd name="T49" fmla="*/ 60 h 69"/>
              <a:gd name="T50" fmla="*/ 4 w 7"/>
              <a:gd name="T51" fmla="*/ 59 h 69"/>
              <a:gd name="T52" fmla="*/ 4 w 7"/>
              <a:gd name="T53" fmla="*/ 59 h 69"/>
              <a:gd name="T54" fmla="*/ 3 w 7"/>
              <a:gd name="T55" fmla="*/ 59 h 69"/>
              <a:gd name="T56" fmla="*/ 3 w 7"/>
              <a:gd name="T57" fmla="*/ 57 h 69"/>
              <a:gd name="T58" fmla="*/ 3 w 7"/>
              <a:gd name="T59" fmla="*/ 57 h 69"/>
              <a:gd name="T60" fmla="*/ 3 w 7"/>
              <a:gd name="T61" fmla="*/ 56 h 69"/>
              <a:gd name="T62" fmla="*/ 3 w 7"/>
              <a:gd name="T63" fmla="*/ 56 h 69"/>
              <a:gd name="T64" fmla="*/ 3 w 7"/>
              <a:gd name="T65" fmla="*/ 56 h 69"/>
              <a:gd name="T66" fmla="*/ 0 w 7"/>
              <a:gd name="T67" fmla="*/ 40 h 69"/>
              <a:gd name="T68" fmla="*/ 0 w 7"/>
              <a:gd name="T69" fmla="*/ 40 h 69"/>
              <a:gd name="T70" fmla="*/ 0 w 7"/>
              <a:gd name="T71" fmla="*/ 40 h 69"/>
              <a:gd name="T72" fmla="*/ 0 w 7"/>
              <a:gd name="T73" fmla="*/ 40 h 69"/>
              <a:gd name="T74" fmla="*/ 0 w 7"/>
              <a:gd name="T75" fmla="*/ 39 h 69"/>
              <a:gd name="T76" fmla="*/ 0 w 7"/>
              <a:gd name="T77" fmla="*/ 39 h 69"/>
              <a:gd name="T78" fmla="*/ 0 w 7"/>
              <a:gd name="T79" fmla="*/ 39 h 69"/>
              <a:gd name="T80" fmla="*/ 0 w 7"/>
              <a:gd name="T81" fmla="*/ 38 h 69"/>
              <a:gd name="T82" fmla="*/ 0 w 7"/>
              <a:gd name="T83" fmla="*/ 38 h 69"/>
              <a:gd name="T84" fmla="*/ 0 w 7"/>
              <a:gd name="T85" fmla="*/ 38 h 69"/>
              <a:gd name="T86" fmla="*/ 7 w 7"/>
              <a:gd name="T87" fmla="*/ 0 h 69"/>
              <a:gd name="T88" fmla="*/ 7 w 7"/>
              <a:gd name="T89" fmla="*/ 0 h 69"/>
              <a:gd name="T90" fmla="*/ 7 w 7"/>
              <a:gd name="T91" fmla="*/ 0 h 69"/>
              <a:gd name="T92" fmla="*/ 7 w 7"/>
              <a:gd name="T93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" h="69"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8"/>
                </a:moveTo>
                <a:cubicBezTo>
                  <a:pt x="7" y="68"/>
                  <a:pt x="7" y="68"/>
                  <a:pt x="7" y="68"/>
                </a:cubicBezTo>
                <a:cubicBezTo>
                  <a:pt x="7" y="68"/>
                  <a:pt x="7" y="68"/>
                  <a:pt x="7" y="68"/>
                </a:cubicBezTo>
                <a:moveTo>
                  <a:pt x="6" y="67"/>
                </a:move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5" y="65"/>
                </a:moveTo>
                <a:cubicBezTo>
                  <a:pt x="5" y="65"/>
                  <a:pt x="6" y="65"/>
                  <a:pt x="6" y="66"/>
                </a:cubicBezTo>
                <a:cubicBezTo>
                  <a:pt x="6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2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1"/>
                </a:moveTo>
                <a:cubicBezTo>
                  <a:pt x="4" y="61"/>
                  <a:pt x="4" y="61"/>
                  <a:pt x="4" y="61"/>
                </a:cubicBezTo>
                <a:cubicBezTo>
                  <a:pt x="4" y="61"/>
                  <a:pt x="4" y="61"/>
                  <a:pt x="4" y="61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3" y="59"/>
                </a:moveTo>
                <a:cubicBezTo>
                  <a:pt x="3" y="59"/>
                  <a:pt x="3" y="59"/>
                  <a:pt x="3" y="59"/>
                </a:cubicBezTo>
                <a:cubicBezTo>
                  <a:pt x="3" y="59"/>
                  <a:pt x="3" y="59"/>
                  <a:pt x="3" y="59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6"/>
                </a:moveTo>
                <a:cubicBezTo>
                  <a:pt x="3" y="56"/>
                  <a:pt x="3" y="57"/>
                  <a:pt x="3" y="57"/>
                </a:cubicBezTo>
                <a:cubicBezTo>
                  <a:pt x="3" y="57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8"/>
                </a:moveTo>
                <a:cubicBezTo>
                  <a:pt x="0" y="38"/>
                  <a:pt x="0" y="39"/>
                  <a:pt x="0" y="39"/>
                </a:cubicBezTo>
                <a:cubicBezTo>
                  <a:pt x="0" y="39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7" y="0"/>
                </a:moveTo>
                <a:cubicBezTo>
                  <a:pt x="2" y="12"/>
                  <a:pt x="0" y="24"/>
                  <a:pt x="0" y="38"/>
                </a:cubicBezTo>
                <a:cubicBezTo>
                  <a:pt x="0" y="24"/>
                  <a:pt x="2" y="12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04" name="Полилиния 70"/>
          <p:cNvSpPr>
            <a:spLocks noEditPoints="1"/>
          </p:cNvSpPr>
          <p:nvPr/>
        </p:nvSpPr>
        <p:spPr bwMode="auto">
          <a:xfrm>
            <a:off x="1763713" y="2859478"/>
            <a:ext cx="1588" cy="55563"/>
          </a:xfrm>
          <a:custGeom>
            <a:avLst/>
            <a:gdLst>
              <a:gd name="T0" fmla="*/ 1 w 1"/>
              <a:gd name="T1" fmla="*/ 23 h 23"/>
              <a:gd name="T2" fmla="*/ 1 w 1"/>
              <a:gd name="T3" fmla="*/ 22 h 23"/>
              <a:gd name="T4" fmla="*/ 1 w 1"/>
              <a:gd name="T5" fmla="*/ 22 h 23"/>
              <a:gd name="T6" fmla="*/ 1 w 1"/>
              <a:gd name="T7" fmla="*/ 21 h 23"/>
              <a:gd name="T8" fmla="*/ 1 w 1"/>
              <a:gd name="T9" fmla="*/ 20 h 23"/>
              <a:gd name="T10" fmla="*/ 1 w 1"/>
              <a:gd name="T11" fmla="*/ 20 h 23"/>
              <a:gd name="T12" fmla="*/ 0 w 1"/>
              <a:gd name="T13" fmla="*/ 20 h 23"/>
              <a:gd name="T14" fmla="*/ 0 w 1"/>
              <a:gd name="T15" fmla="*/ 19 h 23"/>
              <a:gd name="T16" fmla="*/ 0 w 1"/>
              <a:gd name="T17" fmla="*/ 19 h 23"/>
              <a:gd name="T18" fmla="*/ 0 w 1"/>
              <a:gd name="T19" fmla="*/ 18 h 23"/>
              <a:gd name="T20" fmla="*/ 0 w 1"/>
              <a:gd name="T21" fmla="*/ 18 h 23"/>
              <a:gd name="T22" fmla="*/ 0 w 1"/>
              <a:gd name="T23" fmla="*/ 18 h 23"/>
              <a:gd name="T24" fmla="*/ 0 w 1"/>
              <a:gd name="T25" fmla="*/ 17 h 23"/>
              <a:gd name="T26" fmla="*/ 0 w 1"/>
              <a:gd name="T27" fmla="*/ 17 h 23"/>
              <a:gd name="T28" fmla="*/ 0 w 1"/>
              <a:gd name="T29" fmla="*/ 17 h 23"/>
              <a:gd name="T30" fmla="*/ 0 w 1"/>
              <a:gd name="T31" fmla="*/ 16 h 23"/>
              <a:gd name="T32" fmla="*/ 0 w 1"/>
              <a:gd name="T33" fmla="*/ 16 h 23"/>
              <a:gd name="T34" fmla="*/ 0 w 1"/>
              <a:gd name="T35" fmla="*/ 15 h 23"/>
              <a:gd name="T36" fmla="*/ 0 w 1"/>
              <a:gd name="T37" fmla="*/ 15 h 23"/>
              <a:gd name="T38" fmla="*/ 0 w 1"/>
              <a:gd name="T39" fmla="*/ 15 h 23"/>
              <a:gd name="T40" fmla="*/ 0 w 1"/>
              <a:gd name="T41" fmla="*/ 14 h 23"/>
              <a:gd name="T42" fmla="*/ 0 w 1"/>
              <a:gd name="T43" fmla="*/ 14 h 23"/>
              <a:gd name="T44" fmla="*/ 0 w 1"/>
              <a:gd name="T45" fmla="*/ 13 h 23"/>
              <a:gd name="T46" fmla="*/ 0 w 1"/>
              <a:gd name="T47" fmla="*/ 13 h 23"/>
              <a:gd name="T48" fmla="*/ 0 w 1"/>
              <a:gd name="T49" fmla="*/ 12 h 23"/>
              <a:gd name="T50" fmla="*/ 0 w 1"/>
              <a:gd name="T51" fmla="*/ 12 h 23"/>
              <a:gd name="T52" fmla="*/ 0 w 1"/>
              <a:gd name="T53" fmla="*/ 12 h 23"/>
              <a:gd name="T54" fmla="*/ 0 w 1"/>
              <a:gd name="T55" fmla="*/ 11 h 23"/>
              <a:gd name="T56" fmla="*/ 0 w 1"/>
              <a:gd name="T57" fmla="*/ 11 h 23"/>
              <a:gd name="T58" fmla="*/ 0 w 1"/>
              <a:gd name="T59" fmla="*/ 11 h 23"/>
              <a:gd name="T60" fmla="*/ 0 w 1"/>
              <a:gd name="T61" fmla="*/ 10 h 23"/>
              <a:gd name="T62" fmla="*/ 0 w 1"/>
              <a:gd name="T63" fmla="*/ 10 h 23"/>
              <a:gd name="T64" fmla="*/ 0 w 1"/>
              <a:gd name="T65" fmla="*/ 9 h 23"/>
              <a:gd name="T66" fmla="*/ 0 w 1"/>
              <a:gd name="T67" fmla="*/ 9 h 23"/>
              <a:gd name="T68" fmla="*/ 0 w 1"/>
              <a:gd name="T69" fmla="*/ 9 h 23"/>
              <a:gd name="T70" fmla="*/ 0 w 1"/>
              <a:gd name="T71" fmla="*/ 8 h 23"/>
              <a:gd name="T72" fmla="*/ 0 w 1"/>
              <a:gd name="T73" fmla="*/ 8 h 23"/>
              <a:gd name="T74" fmla="*/ 0 w 1"/>
              <a:gd name="T75" fmla="*/ 8 h 23"/>
              <a:gd name="T76" fmla="*/ 0 w 1"/>
              <a:gd name="T77" fmla="*/ 7 h 23"/>
              <a:gd name="T78" fmla="*/ 0 w 1"/>
              <a:gd name="T79" fmla="*/ 6 h 23"/>
              <a:gd name="T80" fmla="*/ 0 w 1"/>
              <a:gd name="T81" fmla="*/ 6 h 23"/>
              <a:gd name="T82" fmla="*/ 0 w 1"/>
              <a:gd name="T83" fmla="*/ 6 h 23"/>
              <a:gd name="T84" fmla="*/ 0 w 1"/>
              <a:gd name="T85" fmla="*/ 5 h 23"/>
              <a:gd name="T86" fmla="*/ 0 w 1"/>
              <a:gd name="T87" fmla="*/ 5 h 23"/>
              <a:gd name="T88" fmla="*/ 0 w 1"/>
              <a:gd name="T89" fmla="*/ 5 h 23"/>
              <a:gd name="T90" fmla="*/ 0 w 1"/>
              <a:gd name="T91" fmla="*/ 4 h 23"/>
              <a:gd name="T92" fmla="*/ 0 w 1"/>
              <a:gd name="T93" fmla="*/ 4 h 23"/>
              <a:gd name="T94" fmla="*/ 0 w 1"/>
              <a:gd name="T95" fmla="*/ 3 h 23"/>
              <a:gd name="T96" fmla="*/ 0 w 1"/>
              <a:gd name="T97" fmla="*/ 3 h 23"/>
              <a:gd name="T98" fmla="*/ 0 w 1"/>
              <a:gd name="T99" fmla="*/ 3 h 23"/>
              <a:gd name="T100" fmla="*/ 0 w 1"/>
              <a:gd name="T101" fmla="*/ 2 h 23"/>
              <a:gd name="T102" fmla="*/ 0 w 1"/>
              <a:gd name="T103" fmla="*/ 1 h 23"/>
              <a:gd name="T104" fmla="*/ 0 w 1"/>
              <a:gd name="T105" fmla="*/ 1 h 23"/>
              <a:gd name="T106" fmla="*/ 0 w 1"/>
              <a:gd name="T107" fmla="*/ 1 h 23"/>
              <a:gd name="T108" fmla="*/ 0 w 1"/>
              <a:gd name="T109" fmla="*/ 0 h 23"/>
              <a:gd name="T110" fmla="*/ 0 w 1"/>
              <a:gd name="T111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" h="23"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8"/>
                  <a:pt x="0" y="18"/>
                </a:cubicBezTo>
                <a:cubicBezTo>
                  <a:pt x="0" y="18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5"/>
                </a:moveTo>
                <a:cubicBezTo>
                  <a:pt x="0" y="15"/>
                  <a:pt x="0" y="15"/>
                  <a:pt x="0" y="16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4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2"/>
                </a:moveTo>
                <a:cubicBezTo>
                  <a:pt x="0" y="12"/>
                  <a:pt x="0" y="13"/>
                  <a:pt x="0" y="13"/>
                </a:cubicBezTo>
                <a:cubicBezTo>
                  <a:pt x="0" y="13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1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0"/>
                  <a:pt x="0" y="10"/>
                  <a:pt x="0" y="11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10"/>
                  <a:pt x="0" y="10"/>
                </a:cubicBezTo>
                <a:cubicBezTo>
                  <a:pt x="0" y="10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7"/>
                  <a:pt x="0" y="7"/>
                  <a:pt x="0" y="8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7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4"/>
                  <a:pt x="0" y="4"/>
                </a:cubicBezTo>
                <a:cubicBezTo>
                  <a:pt x="0" y="4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12" name="Полилиния 78"/>
          <p:cNvSpPr>
            <a:spLocks noEditPoints="1"/>
          </p:cNvSpPr>
          <p:nvPr/>
        </p:nvSpPr>
        <p:spPr bwMode="auto">
          <a:xfrm>
            <a:off x="1012825" y="4132653"/>
            <a:ext cx="44450" cy="134938"/>
          </a:xfrm>
          <a:custGeom>
            <a:avLst/>
            <a:gdLst>
              <a:gd name="T0" fmla="*/ 18 w 18"/>
              <a:gd name="T1" fmla="*/ 55 h 55"/>
              <a:gd name="T2" fmla="*/ 18 w 18"/>
              <a:gd name="T3" fmla="*/ 55 h 55"/>
              <a:gd name="T4" fmla="*/ 18 w 18"/>
              <a:gd name="T5" fmla="*/ 55 h 55"/>
              <a:gd name="T6" fmla="*/ 18 w 18"/>
              <a:gd name="T7" fmla="*/ 55 h 55"/>
              <a:gd name="T8" fmla="*/ 18 w 18"/>
              <a:gd name="T9" fmla="*/ 55 h 55"/>
              <a:gd name="T10" fmla="*/ 18 w 18"/>
              <a:gd name="T11" fmla="*/ 55 h 55"/>
              <a:gd name="T12" fmla="*/ 17 w 18"/>
              <a:gd name="T13" fmla="*/ 55 h 55"/>
              <a:gd name="T14" fmla="*/ 18 w 18"/>
              <a:gd name="T15" fmla="*/ 55 h 55"/>
              <a:gd name="T16" fmla="*/ 17 w 18"/>
              <a:gd name="T17" fmla="*/ 55 h 55"/>
              <a:gd name="T18" fmla="*/ 0 w 18"/>
              <a:gd name="T19" fmla="*/ 1 h 55"/>
              <a:gd name="T20" fmla="*/ 17 w 18"/>
              <a:gd name="T21" fmla="*/ 55 h 55"/>
              <a:gd name="T22" fmla="*/ 0 w 18"/>
              <a:gd name="T23" fmla="*/ 1 h 55"/>
              <a:gd name="T24" fmla="*/ 0 w 18"/>
              <a:gd name="T25" fmla="*/ 1 h 55"/>
              <a:gd name="T26" fmla="*/ 0 w 18"/>
              <a:gd name="T27" fmla="*/ 1 h 55"/>
              <a:gd name="T28" fmla="*/ 0 w 18"/>
              <a:gd name="T29" fmla="*/ 1 h 55"/>
              <a:gd name="T30" fmla="*/ 0 w 18"/>
              <a:gd name="T31" fmla="*/ 1 h 55"/>
              <a:gd name="T32" fmla="*/ 0 w 18"/>
              <a:gd name="T33" fmla="*/ 1 h 55"/>
              <a:gd name="T34" fmla="*/ 0 w 18"/>
              <a:gd name="T35" fmla="*/ 1 h 55"/>
              <a:gd name="T36" fmla="*/ 0 w 18"/>
              <a:gd name="T37" fmla="*/ 0 h 55"/>
              <a:gd name="T38" fmla="*/ 0 w 18"/>
              <a:gd name="T39" fmla="*/ 1 h 55"/>
              <a:gd name="T40" fmla="*/ 0 w 18"/>
              <a:gd name="T41" fmla="*/ 1 h 55"/>
              <a:gd name="T42" fmla="*/ 0 w 18"/>
              <a:gd name="T43" fmla="*/ 0 h 55"/>
              <a:gd name="T44" fmla="*/ 0 w 18"/>
              <a:gd name="T45" fmla="*/ 0 h 55"/>
              <a:gd name="T46" fmla="*/ 0 w 18"/>
              <a:gd name="T47" fmla="*/ 0 h 55"/>
              <a:gd name="T48" fmla="*/ 0 w 18"/>
              <a:gd name="T49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" h="55"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7" y="55"/>
                </a:moveTo>
                <a:cubicBezTo>
                  <a:pt x="17" y="55"/>
                  <a:pt x="18" y="55"/>
                  <a:pt x="18" y="55"/>
                </a:cubicBezTo>
                <a:cubicBezTo>
                  <a:pt x="18" y="55"/>
                  <a:pt x="17" y="55"/>
                  <a:pt x="17" y="55"/>
                </a:cubicBezTo>
                <a:moveTo>
                  <a:pt x="0" y="1"/>
                </a:moveTo>
                <a:cubicBezTo>
                  <a:pt x="0" y="21"/>
                  <a:pt x="7" y="40"/>
                  <a:pt x="17" y="55"/>
                </a:cubicBezTo>
                <a:cubicBezTo>
                  <a:pt x="7" y="40"/>
                  <a:pt x="0" y="2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20" name="Полилиния 86"/>
          <p:cNvSpPr>
            <a:spLocks noEditPoints="1"/>
          </p:cNvSpPr>
          <p:nvPr/>
        </p:nvSpPr>
        <p:spPr bwMode="auto">
          <a:xfrm>
            <a:off x="1724025" y="5348678"/>
            <a:ext cx="9525" cy="117475"/>
          </a:xfrm>
          <a:custGeom>
            <a:avLst/>
            <a:gdLst>
              <a:gd name="T0" fmla="*/ 3 w 4"/>
              <a:gd name="T1" fmla="*/ 47 h 48"/>
              <a:gd name="T2" fmla="*/ 3 w 4"/>
              <a:gd name="T3" fmla="*/ 47 h 48"/>
              <a:gd name="T4" fmla="*/ 2 w 4"/>
              <a:gd name="T5" fmla="*/ 47 h 48"/>
              <a:gd name="T6" fmla="*/ 2 w 4"/>
              <a:gd name="T7" fmla="*/ 46 h 48"/>
              <a:gd name="T8" fmla="*/ 2 w 4"/>
              <a:gd name="T9" fmla="*/ 46 h 48"/>
              <a:gd name="T10" fmla="*/ 0 w 4"/>
              <a:gd name="T11" fmla="*/ 23 h 48"/>
              <a:gd name="T12" fmla="*/ 0 w 4"/>
              <a:gd name="T13" fmla="*/ 22 h 48"/>
              <a:gd name="T14" fmla="*/ 0 w 4"/>
              <a:gd name="T15" fmla="*/ 22 h 48"/>
              <a:gd name="T16" fmla="*/ 0 w 4"/>
              <a:gd name="T17" fmla="*/ 22 h 48"/>
              <a:gd name="T18" fmla="*/ 0 w 4"/>
              <a:gd name="T19" fmla="*/ 22 h 48"/>
              <a:gd name="T20" fmla="*/ 0 w 4"/>
              <a:gd name="T21" fmla="*/ 21 h 48"/>
              <a:gd name="T22" fmla="*/ 0 w 4"/>
              <a:gd name="T23" fmla="*/ 20 h 48"/>
              <a:gd name="T24" fmla="*/ 0 w 4"/>
              <a:gd name="T25" fmla="*/ 20 h 48"/>
              <a:gd name="T26" fmla="*/ 0 w 4"/>
              <a:gd name="T27" fmla="*/ 20 h 48"/>
              <a:gd name="T28" fmla="*/ 0 w 4"/>
              <a:gd name="T29" fmla="*/ 19 h 48"/>
              <a:gd name="T30" fmla="*/ 0 w 4"/>
              <a:gd name="T31" fmla="*/ 19 h 48"/>
              <a:gd name="T32" fmla="*/ 0 w 4"/>
              <a:gd name="T33" fmla="*/ 19 h 48"/>
              <a:gd name="T34" fmla="*/ 0 w 4"/>
              <a:gd name="T35" fmla="*/ 18 h 48"/>
              <a:gd name="T36" fmla="*/ 0 w 4"/>
              <a:gd name="T37" fmla="*/ 18 h 48"/>
              <a:gd name="T38" fmla="*/ 0 w 4"/>
              <a:gd name="T39" fmla="*/ 18 h 48"/>
              <a:gd name="T40" fmla="*/ 1 w 4"/>
              <a:gd name="T41" fmla="*/ 17 h 48"/>
              <a:gd name="T42" fmla="*/ 1 w 4"/>
              <a:gd name="T43" fmla="*/ 17 h 48"/>
              <a:gd name="T44" fmla="*/ 1 w 4"/>
              <a:gd name="T45" fmla="*/ 16 h 48"/>
              <a:gd name="T46" fmla="*/ 1 w 4"/>
              <a:gd name="T47" fmla="*/ 15 h 48"/>
              <a:gd name="T48" fmla="*/ 1 w 4"/>
              <a:gd name="T49" fmla="*/ 15 h 48"/>
              <a:gd name="T50" fmla="*/ 1 w 4"/>
              <a:gd name="T51" fmla="*/ 15 h 48"/>
              <a:gd name="T52" fmla="*/ 1 w 4"/>
              <a:gd name="T53" fmla="*/ 14 h 48"/>
              <a:gd name="T54" fmla="*/ 1 w 4"/>
              <a:gd name="T55" fmla="*/ 14 h 48"/>
              <a:gd name="T56" fmla="*/ 1 w 4"/>
              <a:gd name="T57" fmla="*/ 14 h 48"/>
              <a:gd name="T58" fmla="*/ 1 w 4"/>
              <a:gd name="T59" fmla="*/ 13 h 48"/>
              <a:gd name="T60" fmla="*/ 1 w 4"/>
              <a:gd name="T61" fmla="*/ 13 h 48"/>
              <a:gd name="T62" fmla="*/ 1 w 4"/>
              <a:gd name="T63" fmla="*/ 11 h 48"/>
              <a:gd name="T64" fmla="*/ 1 w 4"/>
              <a:gd name="T65" fmla="*/ 11 h 48"/>
              <a:gd name="T66" fmla="*/ 1 w 4"/>
              <a:gd name="T67" fmla="*/ 11 h 48"/>
              <a:gd name="T68" fmla="*/ 1 w 4"/>
              <a:gd name="T69" fmla="*/ 10 h 48"/>
              <a:gd name="T70" fmla="*/ 1 w 4"/>
              <a:gd name="T71" fmla="*/ 10 h 48"/>
              <a:gd name="T72" fmla="*/ 1 w 4"/>
              <a:gd name="T73" fmla="*/ 10 h 48"/>
              <a:gd name="T74" fmla="*/ 2 w 4"/>
              <a:gd name="T75" fmla="*/ 9 h 48"/>
              <a:gd name="T76" fmla="*/ 2 w 4"/>
              <a:gd name="T77" fmla="*/ 8 h 48"/>
              <a:gd name="T78" fmla="*/ 2 w 4"/>
              <a:gd name="T79" fmla="*/ 8 h 48"/>
              <a:gd name="T80" fmla="*/ 2 w 4"/>
              <a:gd name="T81" fmla="*/ 8 h 48"/>
              <a:gd name="T82" fmla="*/ 2 w 4"/>
              <a:gd name="T83" fmla="*/ 7 h 48"/>
              <a:gd name="T84" fmla="*/ 2 w 4"/>
              <a:gd name="T85" fmla="*/ 7 h 48"/>
              <a:gd name="T86" fmla="*/ 2 w 4"/>
              <a:gd name="T87" fmla="*/ 6 h 48"/>
              <a:gd name="T88" fmla="*/ 2 w 4"/>
              <a:gd name="T89" fmla="*/ 5 h 48"/>
              <a:gd name="T90" fmla="*/ 2 w 4"/>
              <a:gd name="T91" fmla="*/ 5 h 48"/>
              <a:gd name="T92" fmla="*/ 2 w 4"/>
              <a:gd name="T93" fmla="*/ 5 h 48"/>
              <a:gd name="T94" fmla="*/ 3 w 4"/>
              <a:gd name="T95" fmla="*/ 4 h 48"/>
              <a:gd name="T96" fmla="*/ 3 w 4"/>
              <a:gd name="T97" fmla="*/ 4 h 48"/>
              <a:gd name="T98" fmla="*/ 3 w 4"/>
              <a:gd name="T99" fmla="*/ 4 h 48"/>
              <a:gd name="T100" fmla="*/ 3 w 4"/>
              <a:gd name="T101" fmla="*/ 3 h 48"/>
              <a:gd name="T102" fmla="*/ 3 w 4"/>
              <a:gd name="T103" fmla="*/ 3 h 48"/>
              <a:gd name="T104" fmla="*/ 3 w 4"/>
              <a:gd name="T105" fmla="*/ 3 h 48"/>
              <a:gd name="T106" fmla="*/ 3 w 4"/>
              <a:gd name="T107" fmla="*/ 2 h 48"/>
              <a:gd name="T108" fmla="*/ 3 w 4"/>
              <a:gd name="T109" fmla="*/ 2 h 48"/>
              <a:gd name="T110" fmla="*/ 3 w 4"/>
              <a:gd name="T111" fmla="*/ 1 h 48"/>
              <a:gd name="T112" fmla="*/ 3 w 4"/>
              <a:gd name="T113" fmla="*/ 1 h 48"/>
              <a:gd name="T114" fmla="*/ 4 w 4"/>
              <a:gd name="T115" fmla="*/ 1 h 48"/>
              <a:gd name="T116" fmla="*/ 4 w 4"/>
              <a:gd name="T1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" h="48">
                <a:moveTo>
                  <a:pt x="3" y="48"/>
                </a:move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moveTo>
                  <a:pt x="3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3" y="47"/>
                </a:cubicBezTo>
                <a:moveTo>
                  <a:pt x="2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2" y="47"/>
                </a:cubicBezTo>
                <a:moveTo>
                  <a:pt x="2" y="47"/>
                </a:moveTo>
                <a:cubicBezTo>
                  <a:pt x="2" y="47"/>
                  <a:pt x="2" y="47"/>
                  <a:pt x="2" y="47"/>
                </a:cubicBezTo>
                <a:cubicBezTo>
                  <a:pt x="2" y="47"/>
                  <a:pt x="2" y="47"/>
                  <a:pt x="2" y="47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5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5"/>
                </a:cubicBezTo>
                <a:moveTo>
                  <a:pt x="0" y="23"/>
                </a:moveTo>
                <a:cubicBezTo>
                  <a:pt x="0" y="31"/>
                  <a:pt x="1" y="38"/>
                  <a:pt x="2" y="45"/>
                </a:cubicBezTo>
                <a:cubicBezTo>
                  <a:pt x="1" y="38"/>
                  <a:pt x="0" y="31"/>
                  <a:pt x="0" y="23"/>
                </a:cubicBezTo>
                <a:moveTo>
                  <a:pt x="0" y="23"/>
                </a:move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1"/>
                </a:moveTo>
                <a:cubicBezTo>
                  <a:pt x="0" y="21"/>
                  <a:pt x="0" y="21"/>
                  <a:pt x="0" y="22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0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20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9"/>
                  <a:pt x="0" y="19"/>
                </a:cubicBezTo>
                <a:cubicBezTo>
                  <a:pt x="0" y="19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1" y="17"/>
                </a:moveTo>
                <a:cubicBezTo>
                  <a:pt x="1" y="17"/>
                  <a:pt x="0" y="17"/>
                  <a:pt x="0" y="17"/>
                </a:cubicBezTo>
                <a:cubicBezTo>
                  <a:pt x="0" y="17"/>
                  <a:pt x="1" y="17"/>
                  <a:pt x="1" y="17"/>
                </a:cubicBezTo>
                <a:moveTo>
                  <a:pt x="1" y="17"/>
                </a:move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7"/>
                </a:cubicBezTo>
                <a:moveTo>
                  <a:pt x="1" y="16"/>
                </a:moveTo>
                <a:cubicBezTo>
                  <a:pt x="1" y="16"/>
                  <a:pt x="1" y="17"/>
                  <a:pt x="1" y="17"/>
                </a:cubicBezTo>
                <a:cubicBezTo>
                  <a:pt x="1" y="17"/>
                  <a:pt x="1" y="16"/>
                  <a:pt x="1" y="16"/>
                </a:cubicBezTo>
                <a:moveTo>
                  <a:pt x="1" y="16"/>
                </a:moveTo>
                <a:cubicBezTo>
                  <a:pt x="1" y="16"/>
                  <a:pt x="1" y="16"/>
                  <a:pt x="1" y="16"/>
                </a:cubicBezTo>
                <a:cubicBezTo>
                  <a:pt x="1" y="16"/>
                  <a:pt x="1" y="16"/>
                  <a:pt x="1" y="16"/>
                </a:cubicBezTo>
                <a:moveTo>
                  <a:pt x="1" y="15"/>
                </a:moveTo>
                <a:cubicBezTo>
                  <a:pt x="1" y="15"/>
                  <a:pt x="1" y="16"/>
                  <a:pt x="1" y="16"/>
                </a:cubicBezTo>
                <a:cubicBezTo>
                  <a:pt x="1" y="16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4"/>
                </a:moveTo>
                <a:cubicBezTo>
                  <a:pt x="1" y="14"/>
                  <a:pt x="1" y="14"/>
                  <a:pt x="1" y="15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2"/>
                </a:moveTo>
                <a:cubicBezTo>
                  <a:pt x="1" y="12"/>
                  <a:pt x="1" y="13"/>
                  <a:pt x="1" y="13"/>
                </a:cubicBezTo>
                <a:cubicBezTo>
                  <a:pt x="1" y="13"/>
                  <a:pt x="1" y="12"/>
                  <a:pt x="1" y="12"/>
                </a:cubicBezTo>
                <a:moveTo>
                  <a:pt x="1" y="11"/>
                </a:moveTo>
                <a:cubicBezTo>
                  <a:pt x="1" y="12"/>
                  <a:pt x="1" y="12"/>
                  <a:pt x="1" y="12"/>
                </a:cubicBezTo>
                <a:cubicBezTo>
                  <a:pt x="1" y="12"/>
                  <a:pt x="1" y="12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0"/>
                </a:moveTo>
                <a:cubicBezTo>
                  <a:pt x="1" y="10"/>
                  <a:pt x="1" y="11"/>
                  <a:pt x="1" y="11"/>
                </a:cubicBezTo>
                <a:cubicBezTo>
                  <a:pt x="1" y="11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2" y="9"/>
                </a:moveTo>
                <a:cubicBezTo>
                  <a:pt x="2" y="10"/>
                  <a:pt x="1" y="10"/>
                  <a:pt x="1" y="10"/>
                </a:cubicBezTo>
                <a:cubicBezTo>
                  <a:pt x="1" y="10"/>
                  <a:pt x="2" y="10"/>
                  <a:pt x="2" y="9"/>
                </a:cubicBezTo>
                <a:moveTo>
                  <a:pt x="2" y="9"/>
                </a:moveTo>
                <a:cubicBezTo>
                  <a:pt x="2" y="9"/>
                  <a:pt x="2" y="9"/>
                  <a:pt x="2" y="9"/>
                </a:cubicBezTo>
                <a:cubicBezTo>
                  <a:pt x="2" y="9"/>
                  <a:pt x="2" y="9"/>
                  <a:pt x="2" y="9"/>
                </a:cubicBezTo>
                <a:moveTo>
                  <a:pt x="2" y="8"/>
                </a:moveTo>
                <a:cubicBezTo>
                  <a:pt x="2" y="8"/>
                  <a:pt x="2" y="9"/>
                  <a:pt x="2" y="9"/>
                </a:cubicBezTo>
                <a:cubicBezTo>
                  <a:pt x="2" y="9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6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6"/>
                </a:cubicBezTo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6"/>
                </a:cubicBezTo>
                <a:moveTo>
                  <a:pt x="2" y="5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3" y="4"/>
                </a:moveTo>
                <a:cubicBezTo>
                  <a:pt x="3" y="5"/>
                  <a:pt x="3" y="5"/>
                  <a:pt x="3" y="5"/>
                </a:cubicBezTo>
                <a:cubicBezTo>
                  <a:pt x="3" y="5"/>
                  <a:pt x="3" y="5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3"/>
                </a:moveTo>
                <a:cubicBezTo>
                  <a:pt x="3" y="3"/>
                  <a:pt x="3" y="4"/>
                  <a:pt x="3" y="4"/>
                </a:cubicBezTo>
                <a:cubicBezTo>
                  <a:pt x="3" y="4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1"/>
                </a:moveTo>
                <a:cubicBezTo>
                  <a:pt x="3" y="1"/>
                  <a:pt x="3" y="2"/>
                  <a:pt x="3" y="2"/>
                </a:cubicBezTo>
                <a:cubicBezTo>
                  <a:pt x="3" y="2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4" y="1"/>
                </a:moveTo>
                <a:cubicBezTo>
                  <a:pt x="4" y="1"/>
                  <a:pt x="4" y="1"/>
                  <a:pt x="4" y="1"/>
                </a:cubicBezTo>
                <a:cubicBezTo>
                  <a:pt x="4" y="1"/>
                  <a:pt x="4" y="1"/>
                  <a:pt x="4" y="1"/>
                </a:cubicBezTo>
                <a:moveTo>
                  <a:pt x="4" y="0"/>
                </a:moveTo>
                <a:cubicBezTo>
                  <a:pt x="4" y="0"/>
                  <a:pt x="4" y="0"/>
                  <a:pt x="4" y="1"/>
                </a:cubicBezTo>
                <a:cubicBezTo>
                  <a:pt x="4" y="0"/>
                  <a:pt x="4" y="0"/>
                  <a:pt x="4" y="0"/>
                </a:cubicBezTo>
                <a:moveTo>
                  <a:pt x="4" y="0"/>
                </a:moveTo>
                <a:cubicBezTo>
                  <a:pt x="4" y="0"/>
                  <a:pt x="4" y="0"/>
                  <a:pt x="4" y="0"/>
                </a:cubicBezTo>
                <a:cubicBezTo>
                  <a:pt x="4" y="0"/>
                  <a:pt x="4" y="0"/>
                  <a:pt x="4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C75428FF-0A84-4E2E-92DA-584511ABC382}"/>
              </a:ext>
            </a:extLst>
          </p:cNvPr>
          <p:cNvGrpSpPr/>
          <p:nvPr/>
        </p:nvGrpSpPr>
        <p:grpSpPr>
          <a:xfrm>
            <a:off x="1011851" y="3353190"/>
            <a:ext cx="568325" cy="566738"/>
            <a:chOff x="2498725" y="5334391"/>
            <a:chExt cx="568325" cy="566738"/>
          </a:xfrm>
        </p:grpSpPr>
        <p:sp>
          <p:nvSpPr>
            <p:cNvPr id="222" name="Полилиния 88"/>
            <p:cNvSpPr>
              <a:spLocks/>
            </p:cNvSpPr>
            <p:nvPr/>
          </p:nvSpPr>
          <p:spPr bwMode="auto">
            <a:xfrm>
              <a:off x="2498725" y="5334391"/>
              <a:ext cx="568325" cy="566738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3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3" name="Овал 89"/>
            <p:cNvSpPr>
              <a:spLocks noChangeArrowheads="1"/>
            </p:cNvSpPr>
            <p:nvPr/>
          </p:nvSpPr>
          <p:spPr bwMode="auto">
            <a:xfrm>
              <a:off x="2555875" y="5389953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4" name="Полилиния 90"/>
            <p:cNvSpPr>
              <a:spLocks noEditPoints="1"/>
            </p:cNvSpPr>
            <p:nvPr/>
          </p:nvSpPr>
          <p:spPr bwMode="auto">
            <a:xfrm>
              <a:off x="2555875" y="5548703"/>
              <a:ext cx="9525" cy="127000"/>
            </a:xfrm>
            <a:custGeom>
              <a:avLst/>
              <a:gdLst>
                <a:gd name="T0" fmla="*/ 3 w 4"/>
                <a:gd name="T1" fmla="*/ 52 h 52"/>
                <a:gd name="T2" fmla="*/ 3 w 4"/>
                <a:gd name="T3" fmla="*/ 52 h 52"/>
                <a:gd name="T4" fmla="*/ 3 w 4"/>
                <a:gd name="T5" fmla="*/ 52 h 52"/>
                <a:gd name="T6" fmla="*/ 3 w 4"/>
                <a:gd name="T7" fmla="*/ 51 h 52"/>
                <a:gd name="T8" fmla="*/ 2 w 4"/>
                <a:gd name="T9" fmla="*/ 51 h 52"/>
                <a:gd name="T10" fmla="*/ 2 w 4"/>
                <a:gd name="T11" fmla="*/ 51 h 52"/>
                <a:gd name="T12" fmla="*/ 2 w 4"/>
                <a:gd name="T13" fmla="*/ 51 h 52"/>
                <a:gd name="T14" fmla="*/ 2 w 4"/>
                <a:gd name="T15" fmla="*/ 50 h 52"/>
                <a:gd name="T16" fmla="*/ 2 w 4"/>
                <a:gd name="T17" fmla="*/ 50 h 52"/>
                <a:gd name="T18" fmla="*/ 2 w 4"/>
                <a:gd name="T19" fmla="*/ 50 h 52"/>
                <a:gd name="T20" fmla="*/ 2 w 4"/>
                <a:gd name="T21" fmla="*/ 49 h 52"/>
                <a:gd name="T22" fmla="*/ 2 w 4"/>
                <a:gd name="T23" fmla="*/ 49 h 52"/>
                <a:gd name="T24" fmla="*/ 2 w 4"/>
                <a:gd name="T25" fmla="*/ 49 h 52"/>
                <a:gd name="T26" fmla="*/ 2 w 4"/>
                <a:gd name="T27" fmla="*/ 49 h 52"/>
                <a:gd name="T28" fmla="*/ 2 w 4"/>
                <a:gd name="T29" fmla="*/ 49 h 52"/>
                <a:gd name="T30" fmla="*/ 2 w 4"/>
                <a:gd name="T31" fmla="*/ 49 h 52"/>
                <a:gd name="T32" fmla="*/ 2 w 4"/>
                <a:gd name="T33" fmla="*/ 48 h 52"/>
                <a:gd name="T34" fmla="*/ 2 w 4"/>
                <a:gd name="T35" fmla="*/ 48 h 52"/>
                <a:gd name="T36" fmla="*/ 2 w 4"/>
                <a:gd name="T37" fmla="*/ 48 h 52"/>
                <a:gd name="T38" fmla="*/ 0 w 4"/>
                <a:gd name="T39" fmla="*/ 35 h 52"/>
                <a:gd name="T40" fmla="*/ 0 w 4"/>
                <a:gd name="T41" fmla="*/ 35 h 52"/>
                <a:gd name="T42" fmla="*/ 0 w 4"/>
                <a:gd name="T43" fmla="*/ 35 h 52"/>
                <a:gd name="T44" fmla="*/ 0 w 4"/>
                <a:gd name="T45" fmla="*/ 33 h 52"/>
                <a:gd name="T46" fmla="*/ 0 w 4"/>
                <a:gd name="T47" fmla="*/ 33 h 52"/>
                <a:gd name="T48" fmla="*/ 0 w 4"/>
                <a:gd name="T49" fmla="*/ 33 h 52"/>
                <a:gd name="T50" fmla="*/ 0 w 4"/>
                <a:gd name="T51" fmla="*/ 32 h 52"/>
                <a:gd name="T52" fmla="*/ 0 w 4"/>
                <a:gd name="T53" fmla="*/ 32 h 52"/>
                <a:gd name="T54" fmla="*/ 0 w 4"/>
                <a:gd name="T55" fmla="*/ 32 h 52"/>
                <a:gd name="T56" fmla="*/ 0 w 4"/>
                <a:gd name="T57" fmla="*/ 32 h 52"/>
                <a:gd name="T58" fmla="*/ 0 w 4"/>
                <a:gd name="T59" fmla="*/ 32 h 52"/>
                <a:gd name="T60" fmla="*/ 0 w 4"/>
                <a:gd name="T61" fmla="*/ 32 h 52"/>
                <a:gd name="T62" fmla="*/ 0 w 4"/>
                <a:gd name="T63" fmla="*/ 31 h 52"/>
                <a:gd name="T64" fmla="*/ 0 w 4"/>
                <a:gd name="T65" fmla="*/ 31 h 52"/>
                <a:gd name="T66" fmla="*/ 0 w 4"/>
                <a:gd name="T67" fmla="*/ 30 h 52"/>
                <a:gd name="T68" fmla="*/ 0 w 4"/>
                <a:gd name="T69" fmla="*/ 30 h 52"/>
                <a:gd name="T70" fmla="*/ 0 w 4"/>
                <a:gd name="T71" fmla="*/ 30 h 52"/>
                <a:gd name="T72" fmla="*/ 0 w 4"/>
                <a:gd name="T73" fmla="*/ 30 h 52"/>
                <a:gd name="T74" fmla="*/ 0 w 4"/>
                <a:gd name="T75" fmla="*/ 29 h 52"/>
                <a:gd name="T76" fmla="*/ 0 w 4"/>
                <a:gd name="T77" fmla="*/ 29 h 52"/>
                <a:gd name="T78" fmla="*/ 0 w 4"/>
                <a:gd name="T79" fmla="*/ 29 h 52"/>
                <a:gd name="T80" fmla="*/ 0 w 4"/>
                <a:gd name="T81" fmla="*/ 29 h 52"/>
                <a:gd name="T82" fmla="*/ 0 w 4"/>
                <a:gd name="T83" fmla="*/ 29 h 52"/>
                <a:gd name="T84" fmla="*/ 0 w 4"/>
                <a:gd name="T85" fmla="*/ 29 h 52"/>
                <a:gd name="T86" fmla="*/ 0 w 4"/>
                <a:gd name="T87" fmla="*/ 28 h 52"/>
                <a:gd name="T88" fmla="*/ 0 w 4"/>
                <a:gd name="T89" fmla="*/ 28 h 52"/>
                <a:gd name="T90" fmla="*/ 4 w 4"/>
                <a:gd name="T91" fmla="*/ 1 h 52"/>
                <a:gd name="T92" fmla="*/ 4 w 4"/>
                <a:gd name="T93" fmla="*/ 1 h 52"/>
                <a:gd name="T94" fmla="*/ 4 w 4"/>
                <a:gd name="T95" fmla="*/ 1 h 52"/>
                <a:gd name="T96" fmla="*/ 4 w 4"/>
                <a:gd name="T97" fmla="*/ 1 h 52"/>
                <a:gd name="T98" fmla="*/ 4 w 4"/>
                <a:gd name="T99" fmla="*/ 1 h 52"/>
                <a:gd name="T100" fmla="*/ 4 w 4"/>
                <a:gd name="T101" fmla="*/ 1 h 52"/>
                <a:gd name="T102" fmla="*/ 4 w 4"/>
                <a:gd name="T103" fmla="*/ 0 h 52"/>
                <a:gd name="T104" fmla="*/ 4 w 4"/>
                <a:gd name="T105" fmla="*/ 0 h 52"/>
                <a:gd name="T106" fmla="*/ 4 w 4"/>
                <a:gd name="T107" fmla="*/ 0 h 52"/>
                <a:gd name="T108" fmla="*/ 4 w 4"/>
                <a:gd name="T109" fmla="*/ 0 h 52"/>
                <a:gd name="T110" fmla="*/ 4 w 4"/>
                <a:gd name="T1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" h="52"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1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3" y="51"/>
                    <a:pt x="3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0"/>
                  </a:moveTo>
                  <a:cubicBezTo>
                    <a:pt x="2" y="50"/>
                    <a:pt x="2" y="51"/>
                    <a:pt x="2" y="51"/>
                  </a:cubicBezTo>
                  <a:cubicBezTo>
                    <a:pt x="2" y="51"/>
                    <a:pt x="2" y="50"/>
                    <a:pt x="2" y="50"/>
                  </a:cubicBezTo>
                  <a:moveTo>
                    <a:pt x="2" y="50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50"/>
                  </a:cubicBezTo>
                  <a:moveTo>
                    <a:pt x="2" y="49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8"/>
                  </a:moveTo>
                  <a:cubicBezTo>
                    <a:pt x="2" y="48"/>
                    <a:pt x="2" y="49"/>
                    <a:pt x="2" y="49"/>
                  </a:cubicBezTo>
                  <a:cubicBezTo>
                    <a:pt x="2" y="49"/>
                    <a:pt x="2" y="48"/>
                    <a:pt x="2" y="48"/>
                  </a:cubicBezTo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moveTo>
                    <a:pt x="0" y="35"/>
                  </a:moveTo>
                  <a:cubicBezTo>
                    <a:pt x="0" y="40"/>
                    <a:pt x="1" y="44"/>
                    <a:pt x="2" y="48"/>
                  </a:cubicBezTo>
                  <a:cubicBezTo>
                    <a:pt x="1" y="44"/>
                    <a:pt x="0" y="40"/>
                    <a:pt x="0" y="35"/>
                  </a:cubicBezTo>
                  <a:moveTo>
                    <a:pt x="0" y="33"/>
                  </a:moveTo>
                  <a:cubicBezTo>
                    <a:pt x="0" y="34"/>
                    <a:pt x="0" y="35"/>
                    <a:pt x="0" y="35"/>
                  </a:cubicBezTo>
                  <a:cubicBezTo>
                    <a:pt x="0" y="35"/>
                    <a:pt x="0" y="34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2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4" y="1"/>
                  </a:moveTo>
                  <a:cubicBezTo>
                    <a:pt x="1" y="10"/>
                    <a:pt x="0" y="19"/>
                    <a:pt x="0" y="28"/>
                  </a:cubicBezTo>
                  <a:cubicBezTo>
                    <a:pt x="0" y="19"/>
                    <a:pt x="1" y="10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1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5" name="Полилиния 91"/>
            <p:cNvSpPr>
              <a:spLocks/>
            </p:cNvSpPr>
            <p:nvPr/>
          </p:nvSpPr>
          <p:spPr bwMode="auto">
            <a:xfrm>
              <a:off x="2555875" y="5416941"/>
              <a:ext cx="190500" cy="428625"/>
            </a:xfrm>
            <a:custGeom>
              <a:avLst/>
              <a:gdLst>
                <a:gd name="T0" fmla="*/ 4 w 78"/>
                <a:gd name="T1" fmla="*/ 54 h 175"/>
                <a:gd name="T2" fmla="*/ 4 w 78"/>
                <a:gd name="T3" fmla="*/ 54 h 175"/>
                <a:gd name="T4" fmla="*/ 4 w 78"/>
                <a:gd name="T5" fmla="*/ 54 h 175"/>
                <a:gd name="T6" fmla="*/ 4 w 78"/>
                <a:gd name="T7" fmla="*/ 55 h 175"/>
                <a:gd name="T8" fmla="*/ 4 w 78"/>
                <a:gd name="T9" fmla="*/ 55 h 175"/>
                <a:gd name="T10" fmla="*/ 4 w 78"/>
                <a:gd name="T11" fmla="*/ 55 h 175"/>
                <a:gd name="T12" fmla="*/ 4 w 78"/>
                <a:gd name="T13" fmla="*/ 55 h 175"/>
                <a:gd name="T14" fmla="*/ 0 w 78"/>
                <a:gd name="T15" fmla="*/ 82 h 175"/>
                <a:gd name="T16" fmla="*/ 0 w 78"/>
                <a:gd name="T17" fmla="*/ 82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4 h 175"/>
                <a:gd name="T26" fmla="*/ 0 w 78"/>
                <a:gd name="T27" fmla="*/ 84 h 175"/>
                <a:gd name="T28" fmla="*/ 0 w 78"/>
                <a:gd name="T29" fmla="*/ 84 h 175"/>
                <a:gd name="T30" fmla="*/ 0 w 78"/>
                <a:gd name="T31" fmla="*/ 85 h 175"/>
                <a:gd name="T32" fmla="*/ 0 w 78"/>
                <a:gd name="T33" fmla="*/ 85 h 175"/>
                <a:gd name="T34" fmla="*/ 0 w 78"/>
                <a:gd name="T35" fmla="*/ 86 h 175"/>
                <a:gd name="T36" fmla="*/ 0 w 78"/>
                <a:gd name="T37" fmla="*/ 86 h 175"/>
                <a:gd name="T38" fmla="*/ 0 w 78"/>
                <a:gd name="T39" fmla="*/ 86 h 175"/>
                <a:gd name="T40" fmla="*/ 0 w 78"/>
                <a:gd name="T41" fmla="*/ 87 h 175"/>
                <a:gd name="T42" fmla="*/ 0 w 78"/>
                <a:gd name="T43" fmla="*/ 87 h 175"/>
                <a:gd name="T44" fmla="*/ 0 w 78"/>
                <a:gd name="T45" fmla="*/ 87 h 175"/>
                <a:gd name="T46" fmla="*/ 0 w 78"/>
                <a:gd name="T47" fmla="*/ 89 h 175"/>
                <a:gd name="T48" fmla="*/ 2 w 78"/>
                <a:gd name="T49" fmla="*/ 102 h 175"/>
                <a:gd name="T50" fmla="*/ 2 w 78"/>
                <a:gd name="T51" fmla="*/ 102 h 175"/>
                <a:gd name="T52" fmla="*/ 2 w 78"/>
                <a:gd name="T53" fmla="*/ 103 h 175"/>
                <a:gd name="T54" fmla="*/ 2 w 78"/>
                <a:gd name="T55" fmla="*/ 103 h 175"/>
                <a:gd name="T56" fmla="*/ 2 w 78"/>
                <a:gd name="T57" fmla="*/ 103 h 175"/>
                <a:gd name="T58" fmla="*/ 2 w 78"/>
                <a:gd name="T59" fmla="*/ 103 h 175"/>
                <a:gd name="T60" fmla="*/ 2 w 78"/>
                <a:gd name="T61" fmla="*/ 104 h 175"/>
                <a:gd name="T62" fmla="*/ 2 w 78"/>
                <a:gd name="T63" fmla="*/ 104 h 175"/>
                <a:gd name="T64" fmla="*/ 2 w 78"/>
                <a:gd name="T65" fmla="*/ 105 h 175"/>
                <a:gd name="T66" fmla="*/ 2 w 78"/>
                <a:gd name="T67" fmla="*/ 105 h 175"/>
                <a:gd name="T68" fmla="*/ 3 w 78"/>
                <a:gd name="T69" fmla="*/ 105 h 175"/>
                <a:gd name="T70" fmla="*/ 3 w 78"/>
                <a:gd name="T71" fmla="*/ 106 h 175"/>
                <a:gd name="T72" fmla="*/ 3 w 78"/>
                <a:gd name="T73" fmla="*/ 106 h 175"/>
                <a:gd name="T74" fmla="*/ 78 w 78"/>
                <a:gd name="T75" fmla="*/ 175 h 175"/>
                <a:gd name="T76" fmla="*/ 19 w 78"/>
                <a:gd name="T77" fmla="*/ 106 h 175"/>
                <a:gd name="T78" fmla="*/ 15 w 78"/>
                <a:gd name="T79" fmla="*/ 77 h 175"/>
                <a:gd name="T80" fmla="*/ 46 w 78"/>
                <a:gd name="T81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28" y="12"/>
                    <a:pt x="12" y="31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1" y="64"/>
                    <a:pt x="0" y="73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4"/>
                    <a:pt x="1" y="98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12" y="141"/>
                    <a:pt x="42" y="169"/>
                    <a:pt x="78" y="175"/>
                  </a:cubicBezTo>
                  <a:cubicBezTo>
                    <a:pt x="66" y="169"/>
                    <a:pt x="56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0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6" name="Прямоугольник 92"/>
            <p:cNvSpPr>
              <a:spLocks noChangeArrowheads="1"/>
            </p:cNvSpPr>
            <p:nvPr/>
          </p:nvSpPr>
          <p:spPr bwMode="auto">
            <a:xfrm>
              <a:off x="2714625" y="5480441"/>
              <a:ext cx="139700" cy="19367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7" name="Прямоугольник 93"/>
            <p:cNvSpPr>
              <a:spLocks noChangeArrowheads="1"/>
            </p:cNvSpPr>
            <p:nvPr/>
          </p:nvSpPr>
          <p:spPr bwMode="auto">
            <a:xfrm>
              <a:off x="2711523" y="5456970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8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41" name="Овал 107"/>
          <p:cNvSpPr>
            <a:spLocks noChangeArrowheads="1"/>
          </p:cNvSpPr>
          <p:nvPr/>
        </p:nvSpPr>
        <p:spPr bwMode="auto">
          <a:xfrm>
            <a:off x="2600325" y="4042166"/>
            <a:ext cx="273050" cy="27622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2" name="Овал 108"/>
          <p:cNvSpPr>
            <a:spLocks noChangeArrowheads="1"/>
          </p:cNvSpPr>
          <p:nvPr/>
        </p:nvSpPr>
        <p:spPr bwMode="auto">
          <a:xfrm>
            <a:off x="2659063" y="4104078"/>
            <a:ext cx="155575" cy="153988"/>
          </a:xfrm>
          <a:prstGeom prst="ellipse">
            <a:avLst/>
          </a:pr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3" name="Полилиния 109"/>
          <p:cNvSpPr>
            <a:spLocks/>
          </p:cNvSpPr>
          <p:nvPr/>
        </p:nvSpPr>
        <p:spPr bwMode="auto">
          <a:xfrm>
            <a:off x="1808163" y="1302141"/>
            <a:ext cx="377825" cy="323850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4" name="Полилиния 110"/>
          <p:cNvSpPr>
            <a:spLocks/>
          </p:cNvSpPr>
          <p:nvPr/>
        </p:nvSpPr>
        <p:spPr bwMode="auto">
          <a:xfrm>
            <a:off x="1963738" y="1218003"/>
            <a:ext cx="379413" cy="325438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5" name="Полилиния 111"/>
          <p:cNvSpPr>
            <a:spLocks/>
          </p:cNvSpPr>
          <p:nvPr/>
        </p:nvSpPr>
        <p:spPr bwMode="auto">
          <a:xfrm>
            <a:off x="30163" y="2205428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6" name="Полилиния 112"/>
          <p:cNvSpPr>
            <a:spLocks/>
          </p:cNvSpPr>
          <p:nvPr/>
        </p:nvSpPr>
        <p:spPr bwMode="auto">
          <a:xfrm>
            <a:off x="-104775" y="2321316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7" name="Полилиния 113"/>
          <p:cNvSpPr>
            <a:spLocks/>
          </p:cNvSpPr>
          <p:nvPr/>
        </p:nvSpPr>
        <p:spPr bwMode="auto">
          <a:xfrm>
            <a:off x="3340100" y="125927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8" name="Полилиния 114"/>
          <p:cNvSpPr>
            <a:spLocks/>
          </p:cNvSpPr>
          <p:nvPr/>
        </p:nvSpPr>
        <p:spPr bwMode="auto">
          <a:xfrm>
            <a:off x="3184525" y="117672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9" name="Полилиния 115"/>
          <p:cNvSpPr>
            <a:spLocks/>
          </p:cNvSpPr>
          <p:nvPr/>
        </p:nvSpPr>
        <p:spPr bwMode="auto">
          <a:xfrm>
            <a:off x="3446463" y="1371991"/>
            <a:ext cx="1558925" cy="1319213"/>
          </a:xfrm>
          <a:custGeom>
            <a:avLst/>
            <a:gdLst>
              <a:gd name="T0" fmla="*/ 0 w 638"/>
              <a:gd name="T1" fmla="*/ 194 h 539"/>
              <a:gd name="T2" fmla="*/ 0 w 638"/>
              <a:gd name="T3" fmla="*/ 193 h 539"/>
              <a:gd name="T4" fmla="*/ 444 w 638"/>
              <a:gd name="T5" fmla="*/ 95 h 539"/>
              <a:gd name="T6" fmla="*/ 543 w 638"/>
              <a:gd name="T7" fmla="*/ 539 h 539"/>
              <a:gd name="T8" fmla="*/ 543 w 638"/>
              <a:gd name="T9" fmla="*/ 539 h 539"/>
              <a:gd name="T10" fmla="*/ 0 w 638"/>
              <a:gd name="T11" fmla="*/ 194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39">
                <a:moveTo>
                  <a:pt x="0" y="194"/>
                </a:moveTo>
                <a:cubicBezTo>
                  <a:pt x="0" y="193"/>
                  <a:pt x="0" y="193"/>
                  <a:pt x="0" y="193"/>
                </a:cubicBezTo>
                <a:cubicBezTo>
                  <a:pt x="96" y="44"/>
                  <a:pt x="295" y="0"/>
                  <a:pt x="444" y="95"/>
                </a:cubicBezTo>
                <a:cubicBezTo>
                  <a:pt x="594" y="191"/>
                  <a:pt x="638" y="390"/>
                  <a:pt x="543" y="539"/>
                </a:cubicBezTo>
                <a:cubicBezTo>
                  <a:pt x="543" y="539"/>
                  <a:pt x="543" y="539"/>
                  <a:pt x="543" y="539"/>
                </a:cubicBezTo>
                <a:cubicBezTo>
                  <a:pt x="0" y="194"/>
                  <a:pt x="0" y="194"/>
                  <a:pt x="0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0" name="Полилиния 116"/>
          <p:cNvSpPr>
            <a:spLocks/>
          </p:cNvSpPr>
          <p:nvPr/>
        </p:nvSpPr>
        <p:spPr bwMode="auto">
          <a:xfrm>
            <a:off x="4773613" y="2661041"/>
            <a:ext cx="17463" cy="30163"/>
          </a:xfrm>
          <a:custGeom>
            <a:avLst/>
            <a:gdLst>
              <a:gd name="T0" fmla="*/ 7 w 7"/>
              <a:gd name="T1" fmla="*/ 0 h 12"/>
              <a:gd name="T2" fmla="*/ 0 w 7"/>
              <a:gd name="T3" fmla="*/ 12 h 12"/>
              <a:gd name="T4" fmla="*/ 7 w 7"/>
              <a:gd name="T5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" h="12">
                <a:moveTo>
                  <a:pt x="7" y="0"/>
                </a:moveTo>
                <a:cubicBezTo>
                  <a:pt x="5" y="4"/>
                  <a:pt x="2" y="8"/>
                  <a:pt x="0" y="12"/>
                </a:cubicBezTo>
                <a:cubicBezTo>
                  <a:pt x="2" y="8"/>
                  <a:pt x="5" y="4"/>
                  <a:pt x="7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1" name="Полилиния 117"/>
          <p:cNvSpPr>
            <a:spLocks/>
          </p:cNvSpPr>
          <p:nvPr/>
        </p:nvSpPr>
        <p:spPr bwMode="auto">
          <a:xfrm>
            <a:off x="4495800" y="1611703"/>
            <a:ext cx="363538" cy="1079500"/>
          </a:xfrm>
          <a:custGeom>
            <a:avLst/>
            <a:gdLst>
              <a:gd name="T0" fmla="*/ 0 w 149"/>
              <a:gd name="T1" fmla="*/ 0 h 441"/>
              <a:gd name="T2" fmla="*/ 0 w 149"/>
              <a:gd name="T3" fmla="*/ 2 h 441"/>
              <a:gd name="T4" fmla="*/ 44 w 149"/>
              <a:gd name="T5" fmla="*/ 139 h 441"/>
              <a:gd name="T6" fmla="*/ 39 w 149"/>
              <a:gd name="T7" fmla="*/ 394 h 441"/>
              <a:gd name="T8" fmla="*/ 114 w 149"/>
              <a:gd name="T9" fmla="*/ 441 h 441"/>
              <a:gd name="T10" fmla="*/ 114 w 149"/>
              <a:gd name="T11" fmla="*/ 441 h 441"/>
              <a:gd name="T12" fmla="*/ 114 w 149"/>
              <a:gd name="T13" fmla="*/ 441 h 441"/>
              <a:gd name="T14" fmla="*/ 121 w 149"/>
              <a:gd name="T15" fmla="*/ 429 h 441"/>
              <a:gd name="T16" fmla="*/ 135 w 149"/>
              <a:gd name="T17" fmla="*/ 391 h 441"/>
              <a:gd name="T18" fmla="*/ 143 w 149"/>
              <a:gd name="T19" fmla="*/ 278 h 441"/>
              <a:gd name="T20" fmla="*/ 88 w 149"/>
              <a:gd name="T21" fmla="*/ 95 h 441"/>
              <a:gd name="T22" fmla="*/ 0 w 149"/>
              <a:gd name="T23" fmla="*/ 0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1">
                <a:moveTo>
                  <a:pt x="0" y="0"/>
                </a:moveTo>
                <a:cubicBezTo>
                  <a:pt x="0" y="1"/>
                  <a:pt x="0" y="1"/>
                  <a:pt x="0" y="2"/>
                </a:cubicBezTo>
                <a:cubicBezTo>
                  <a:pt x="18" y="47"/>
                  <a:pt x="33" y="91"/>
                  <a:pt x="44" y="139"/>
                </a:cubicBezTo>
                <a:cubicBezTo>
                  <a:pt x="61" y="221"/>
                  <a:pt x="56" y="312"/>
                  <a:pt x="39" y="394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6" y="437"/>
                  <a:pt x="119" y="433"/>
                  <a:pt x="121" y="429"/>
                </a:cubicBezTo>
                <a:cubicBezTo>
                  <a:pt x="128" y="418"/>
                  <a:pt x="133" y="406"/>
                  <a:pt x="135" y="391"/>
                </a:cubicBezTo>
                <a:cubicBezTo>
                  <a:pt x="141" y="359"/>
                  <a:pt x="149" y="327"/>
                  <a:pt x="143" y="278"/>
                </a:cubicBezTo>
                <a:cubicBezTo>
                  <a:pt x="137" y="214"/>
                  <a:pt x="118" y="152"/>
                  <a:pt x="88" y="95"/>
                </a:cubicBezTo>
                <a:cubicBezTo>
                  <a:pt x="68" y="57"/>
                  <a:pt x="32" y="27"/>
                  <a:pt x="0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97" name="Группа 96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464755" y="4980379"/>
            <a:ext cx="585788" cy="587375"/>
            <a:chOff x="3722688" y="3113478"/>
            <a:chExt cx="585788" cy="587375"/>
          </a:xfrm>
        </p:grpSpPr>
        <p:sp>
          <p:nvSpPr>
            <p:cNvPr id="9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9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4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5720593" y="1144485"/>
            <a:ext cx="6096000" cy="494545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1200"/>
              </a:spcAft>
              <a:tabLst>
                <a:tab pos="457200" algn="l"/>
              </a:tabLst>
            </a:pP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4. Какой </a:t>
            </a: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из следующих методов измерения является наиболее точным?</a:t>
            </a: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3600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>
              <a:lnSpc>
                <a:spcPct val="107000"/>
              </a:lnSpc>
              <a:spcAft>
                <a:spcPts val="1200"/>
              </a:spcAft>
              <a:tabLst>
                <a:tab pos="457200" algn="l"/>
              </a:tabLst>
            </a:pP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Сравнительный метод</a:t>
            </a:r>
            <a:b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b) Прямой метод</a:t>
            </a:r>
            <a:b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c) </a:t>
            </a:r>
            <a:r>
              <a:rPr lang="ru-RU" sz="3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Индиректный</a:t>
            </a: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метод</a:t>
            </a:r>
            <a:b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d) Эмпирический метод</a:t>
            </a:r>
            <a:endParaRPr lang="ru-RU" sz="3600" dirty="0">
              <a:solidFill>
                <a:schemeClr val="accent5">
                  <a:lumMod val="50000"/>
                </a:schemeClr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13694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начало отсчета"/>
          <p:cNvGrpSpPr/>
          <p:nvPr/>
        </p:nvGrpSpPr>
        <p:grpSpPr>
          <a:xfrm>
            <a:off x="1512000" y="187200"/>
            <a:ext cx="2636838" cy="799962"/>
            <a:chOff x="1332706" y="185859"/>
            <a:chExt cx="2636838" cy="799962"/>
          </a:xfrm>
        </p:grpSpPr>
        <p:sp>
          <p:nvSpPr>
            <p:cNvPr id="121" name="Скругленный прямоугольник 120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Скругленный прямоугольник 121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время истекло"/>
          <p:cNvGrpSpPr/>
          <p:nvPr/>
        </p:nvGrpSpPr>
        <p:grpSpPr>
          <a:xfrm>
            <a:off x="1512000" y="187200"/>
            <a:ext cx="2636838" cy="799962"/>
            <a:chOff x="4321176" y="185859"/>
            <a:chExt cx="2636838" cy="799962"/>
          </a:xfrm>
        </p:grpSpPr>
        <p:sp>
          <p:nvSpPr>
            <p:cNvPr id="124" name="Скругленный прямоугольник 123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Скругленный прямоугольник 124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8" name="Автофигура 3"/>
          <p:cNvSpPr>
            <a:spLocks noChangeAspect="1" noChangeArrowheads="1" noTextEdit="1"/>
          </p:cNvSpPr>
          <p:nvPr/>
        </p:nvSpPr>
        <p:spPr bwMode="auto">
          <a:xfrm>
            <a:off x="0" y="1176728"/>
            <a:ext cx="4922838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39" name="Прямоугольник 5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solidFill>
            <a:srgbClr val="9E9D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0" name="Прямоугольник 6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1" name="Прямоугольник 7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solidFill>
            <a:srgbClr val="8685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2" name="Прямоугольник 8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3" name="Полилиния 9"/>
          <p:cNvSpPr>
            <a:spLocks/>
          </p:cNvSpPr>
          <p:nvPr/>
        </p:nvSpPr>
        <p:spPr bwMode="auto">
          <a:xfrm>
            <a:off x="2498725" y="1633928"/>
            <a:ext cx="460375" cy="195263"/>
          </a:xfrm>
          <a:custGeom>
            <a:avLst/>
            <a:gdLst>
              <a:gd name="T0" fmla="*/ 188 w 188"/>
              <a:gd name="T1" fmla="*/ 64 h 80"/>
              <a:gd name="T2" fmla="*/ 172 w 188"/>
              <a:gd name="T3" fmla="*/ 80 h 80"/>
              <a:gd name="T4" fmla="*/ 16 w 188"/>
              <a:gd name="T5" fmla="*/ 80 h 80"/>
              <a:gd name="T6" fmla="*/ 0 w 188"/>
              <a:gd name="T7" fmla="*/ 64 h 80"/>
              <a:gd name="T8" fmla="*/ 0 w 188"/>
              <a:gd name="T9" fmla="*/ 16 h 80"/>
              <a:gd name="T10" fmla="*/ 16 w 188"/>
              <a:gd name="T11" fmla="*/ 0 h 80"/>
              <a:gd name="T12" fmla="*/ 172 w 188"/>
              <a:gd name="T13" fmla="*/ 0 h 80"/>
              <a:gd name="T14" fmla="*/ 188 w 188"/>
              <a:gd name="T15" fmla="*/ 16 h 80"/>
              <a:gd name="T16" fmla="*/ 188 w 188"/>
              <a:gd name="T17" fmla="*/ 6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8" h="80">
                <a:moveTo>
                  <a:pt x="188" y="64"/>
                </a:moveTo>
                <a:cubicBezTo>
                  <a:pt x="188" y="73"/>
                  <a:pt x="181" y="80"/>
                  <a:pt x="172" y="80"/>
                </a:cubicBezTo>
                <a:cubicBezTo>
                  <a:pt x="16" y="80"/>
                  <a:pt x="16" y="80"/>
                  <a:pt x="16" y="80"/>
                </a:cubicBezTo>
                <a:cubicBezTo>
                  <a:pt x="7" y="80"/>
                  <a:pt x="0" y="73"/>
                  <a:pt x="0" y="64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"/>
                  <a:pt x="7" y="0"/>
                  <a:pt x="16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81" y="0"/>
                  <a:pt x="188" y="7"/>
                  <a:pt x="188" y="16"/>
                </a:cubicBezTo>
                <a:lnTo>
                  <a:pt x="188" y="64"/>
                </a:lnTo>
                <a:close/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4" name="Полилиния 10"/>
          <p:cNvSpPr>
            <a:spLocks/>
          </p:cNvSpPr>
          <p:nvPr/>
        </p:nvSpPr>
        <p:spPr bwMode="auto">
          <a:xfrm>
            <a:off x="3525838" y="1881578"/>
            <a:ext cx="911225" cy="1109663"/>
          </a:xfrm>
          <a:custGeom>
            <a:avLst/>
            <a:gdLst>
              <a:gd name="T0" fmla="*/ 5 w 372"/>
              <a:gd name="T1" fmla="*/ 378 h 454"/>
              <a:gd name="T2" fmla="*/ 8 w 372"/>
              <a:gd name="T3" fmla="*/ 397 h 454"/>
              <a:gd name="T4" fmla="*/ 80 w 372"/>
              <a:gd name="T5" fmla="*/ 450 h 454"/>
              <a:gd name="T6" fmla="*/ 99 w 372"/>
              <a:gd name="T7" fmla="*/ 447 h 454"/>
              <a:gd name="T8" fmla="*/ 368 w 372"/>
              <a:gd name="T9" fmla="*/ 76 h 454"/>
              <a:gd name="T10" fmla="*/ 364 w 372"/>
              <a:gd name="T11" fmla="*/ 57 h 454"/>
              <a:gd name="T12" fmla="*/ 292 w 372"/>
              <a:gd name="T13" fmla="*/ 5 h 454"/>
              <a:gd name="T14" fmla="*/ 273 w 372"/>
              <a:gd name="T15" fmla="*/ 8 h 454"/>
              <a:gd name="T16" fmla="*/ 5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5" y="378"/>
                </a:moveTo>
                <a:cubicBezTo>
                  <a:pt x="0" y="384"/>
                  <a:pt x="2" y="393"/>
                  <a:pt x="8" y="397"/>
                </a:cubicBezTo>
                <a:cubicBezTo>
                  <a:pt x="80" y="450"/>
                  <a:pt x="80" y="450"/>
                  <a:pt x="80" y="450"/>
                </a:cubicBezTo>
                <a:cubicBezTo>
                  <a:pt x="86" y="454"/>
                  <a:pt x="95" y="453"/>
                  <a:pt x="99" y="447"/>
                </a:cubicBezTo>
                <a:cubicBezTo>
                  <a:pt x="368" y="76"/>
                  <a:pt x="368" y="76"/>
                  <a:pt x="368" y="76"/>
                </a:cubicBezTo>
                <a:cubicBezTo>
                  <a:pt x="372" y="70"/>
                  <a:pt x="371" y="62"/>
                  <a:pt x="364" y="57"/>
                </a:cubicBezTo>
                <a:cubicBezTo>
                  <a:pt x="292" y="5"/>
                  <a:pt x="292" y="5"/>
                  <a:pt x="292" y="5"/>
                </a:cubicBezTo>
                <a:cubicBezTo>
                  <a:pt x="286" y="0"/>
                  <a:pt x="277" y="2"/>
                  <a:pt x="273" y="8"/>
                </a:cubicBezTo>
                <a:cubicBezTo>
                  <a:pt x="5" y="378"/>
                  <a:pt x="5" y="378"/>
                  <a:pt x="5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5" name="Полилиния 11"/>
          <p:cNvSpPr>
            <a:spLocks/>
          </p:cNvSpPr>
          <p:nvPr/>
        </p:nvSpPr>
        <p:spPr bwMode="auto">
          <a:xfrm>
            <a:off x="1027113" y="1860941"/>
            <a:ext cx="909638" cy="1111250"/>
          </a:xfrm>
          <a:custGeom>
            <a:avLst/>
            <a:gdLst>
              <a:gd name="T0" fmla="*/ 368 w 372"/>
              <a:gd name="T1" fmla="*/ 378 h 454"/>
              <a:gd name="T2" fmla="*/ 365 w 372"/>
              <a:gd name="T3" fmla="*/ 397 h 454"/>
              <a:gd name="T4" fmla="*/ 292 w 372"/>
              <a:gd name="T5" fmla="*/ 449 h 454"/>
              <a:gd name="T6" fmla="*/ 273 w 372"/>
              <a:gd name="T7" fmla="*/ 446 h 454"/>
              <a:gd name="T8" fmla="*/ 5 w 372"/>
              <a:gd name="T9" fmla="*/ 76 h 454"/>
              <a:gd name="T10" fmla="*/ 8 w 372"/>
              <a:gd name="T11" fmla="*/ 57 h 454"/>
              <a:gd name="T12" fmla="*/ 80 w 372"/>
              <a:gd name="T13" fmla="*/ 4 h 454"/>
              <a:gd name="T14" fmla="*/ 100 w 372"/>
              <a:gd name="T15" fmla="*/ 7 h 454"/>
              <a:gd name="T16" fmla="*/ 368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368" y="378"/>
                </a:moveTo>
                <a:cubicBezTo>
                  <a:pt x="372" y="384"/>
                  <a:pt x="371" y="392"/>
                  <a:pt x="365" y="397"/>
                </a:cubicBezTo>
                <a:cubicBezTo>
                  <a:pt x="292" y="449"/>
                  <a:pt x="292" y="449"/>
                  <a:pt x="292" y="449"/>
                </a:cubicBezTo>
                <a:cubicBezTo>
                  <a:pt x="286" y="454"/>
                  <a:pt x="277" y="452"/>
                  <a:pt x="273" y="446"/>
                </a:cubicBezTo>
                <a:cubicBezTo>
                  <a:pt x="5" y="76"/>
                  <a:pt x="5" y="76"/>
                  <a:pt x="5" y="76"/>
                </a:cubicBezTo>
                <a:cubicBezTo>
                  <a:pt x="0" y="70"/>
                  <a:pt x="2" y="61"/>
                  <a:pt x="8" y="57"/>
                </a:cubicBezTo>
                <a:cubicBezTo>
                  <a:pt x="80" y="4"/>
                  <a:pt x="80" y="4"/>
                  <a:pt x="80" y="4"/>
                </a:cubicBezTo>
                <a:cubicBezTo>
                  <a:pt x="86" y="0"/>
                  <a:pt x="95" y="1"/>
                  <a:pt x="100" y="7"/>
                </a:cubicBezTo>
                <a:cubicBezTo>
                  <a:pt x="368" y="378"/>
                  <a:pt x="368" y="378"/>
                  <a:pt x="368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6" name="Полилиния 12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close/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  <a:close/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7" name="Полилиния 13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8" name="Полилиния 14"/>
          <p:cNvSpPr>
            <a:spLocks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99 w 111"/>
              <a:gd name="T1" fmla="*/ 0 h 80"/>
              <a:gd name="T2" fmla="*/ 0 w 111"/>
              <a:gd name="T3" fmla="*/ 63 h 80"/>
              <a:gd name="T4" fmla="*/ 12 w 111"/>
              <a:gd name="T5" fmla="*/ 80 h 80"/>
              <a:gd name="T6" fmla="*/ 33 w 111"/>
              <a:gd name="T7" fmla="*/ 66 h 80"/>
              <a:gd name="T8" fmla="*/ 47 w 111"/>
              <a:gd name="T9" fmla="*/ 59 h 80"/>
              <a:gd name="T10" fmla="*/ 85 w 111"/>
              <a:gd name="T11" fmla="*/ 36 h 80"/>
              <a:gd name="T12" fmla="*/ 107 w 111"/>
              <a:gd name="T13" fmla="*/ 19 h 80"/>
              <a:gd name="T14" fmla="*/ 111 w 111"/>
              <a:gd name="T15" fmla="*/ 17 h 80"/>
              <a:gd name="T16" fmla="*/ 99 w 111"/>
              <a:gd name="T17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1" h="80">
                <a:moveTo>
                  <a:pt x="99" y="0"/>
                </a:moveTo>
                <a:cubicBezTo>
                  <a:pt x="0" y="63"/>
                  <a:pt x="0" y="63"/>
                  <a:pt x="0" y="63"/>
                </a:cubicBezTo>
                <a:cubicBezTo>
                  <a:pt x="12" y="80"/>
                  <a:pt x="12" y="80"/>
                  <a:pt x="12" y="80"/>
                </a:cubicBezTo>
                <a:cubicBezTo>
                  <a:pt x="19" y="75"/>
                  <a:pt x="26" y="70"/>
                  <a:pt x="33" y="66"/>
                </a:cubicBezTo>
                <a:cubicBezTo>
                  <a:pt x="38" y="64"/>
                  <a:pt x="42" y="61"/>
                  <a:pt x="47" y="59"/>
                </a:cubicBezTo>
                <a:cubicBezTo>
                  <a:pt x="58" y="50"/>
                  <a:pt x="71" y="42"/>
                  <a:pt x="85" y="36"/>
                </a:cubicBezTo>
                <a:cubicBezTo>
                  <a:pt x="92" y="30"/>
                  <a:pt x="99" y="25"/>
                  <a:pt x="107" y="19"/>
                </a:cubicBezTo>
                <a:cubicBezTo>
                  <a:pt x="108" y="19"/>
                  <a:pt x="110" y="18"/>
                  <a:pt x="111" y="17"/>
                </a:cubicBezTo>
                <a:cubicBezTo>
                  <a:pt x="99" y="0"/>
                  <a:pt x="99" y="0"/>
                  <a:pt x="99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9" name="Полилиния 15"/>
          <p:cNvSpPr>
            <a:spLocks/>
          </p:cNvSpPr>
          <p:nvPr/>
        </p:nvSpPr>
        <p:spPr bwMode="auto">
          <a:xfrm>
            <a:off x="4198938" y="2343541"/>
            <a:ext cx="30163" cy="38100"/>
          </a:xfrm>
          <a:custGeom>
            <a:avLst/>
            <a:gdLst>
              <a:gd name="T0" fmla="*/ 11 w 12"/>
              <a:gd name="T1" fmla="*/ 0 h 16"/>
              <a:gd name="T2" fmla="*/ 0 w 12"/>
              <a:gd name="T3" fmla="*/ 15 h 16"/>
              <a:gd name="T4" fmla="*/ 1 w 12"/>
              <a:gd name="T5" fmla="*/ 16 h 16"/>
              <a:gd name="T6" fmla="*/ 12 w 12"/>
              <a:gd name="T7" fmla="*/ 0 h 16"/>
              <a:gd name="T8" fmla="*/ 11 w 12"/>
              <a:gd name="T9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6">
                <a:moveTo>
                  <a:pt x="11" y="0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5"/>
                  <a:pt x="1" y="16"/>
                </a:cubicBezTo>
                <a:cubicBezTo>
                  <a:pt x="12" y="0"/>
                  <a:pt x="12" y="0"/>
                  <a:pt x="12" y="0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0" name="Полилиния 16"/>
          <p:cNvSpPr>
            <a:spLocks/>
          </p:cNvSpPr>
          <p:nvPr/>
        </p:nvSpPr>
        <p:spPr bwMode="auto">
          <a:xfrm>
            <a:off x="3959225" y="2189553"/>
            <a:ext cx="266700" cy="190500"/>
          </a:xfrm>
          <a:custGeom>
            <a:avLst/>
            <a:gdLst>
              <a:gd name="T0" fmla="*/ 11 w 109"/>
              <a:gd name="T1" fmla="*/ 0 h 78"/>
              <a:gd name="T2" fmla="*/ 0 w 109"/>
              <a:gd name="T3" fmla="*/ 16 h 78"/>
              <a:gd name="T4" fmla="*/ 4 w 109"/>
              <a:gd name="T5" fmla="*/ 18 h 78"/>
              <a:gd name="T6" fmla="*/ 26 w 109"/>
              <a:gd name="T7" fmla="*/ 35 h 78"/>
              <a:gd name="T8" fmla="*/ 64 w 109"/>
              <a:gd name="T9" fmla="*/ 58 h 78"/>
              <a:gd name="T10" fmla="*/ 78 w 109"/>
              <a:gd name="T11" fmla="*/ 65 h 78"/>
              <a:gd name="T12" fmla="*/ 98 w 109"/>
              <a:gd name="T13" fmla="*/ 78 h 78"/>
              <a:gd name="T14" fmla="*/ 109 w 109"/>
              <a:gd name="T15" fmla="*/ 63 h 78"/>
              <a:gd name="T16" fmla="*/ 11 w 109"/>
              <a:gd name="T1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" h="78">
                <a:moveTo>
                  <a:pt x="11" y="0"/>
                </a:moveTo>
                <a:cubicBezTo>
                  <a:pt x="0" y="16"/>
                  <a:pt x="0" y="16"/>
                  <a:pt x="0" y="16"/>
                </a:cubicBezTo>
                <a:cubicBezTo>
                  <a:pt x="1" y="17"/>
                  <a:pt x="3" y="18"/>
                  <a:pt x="4" y="18"/>
                </a:cubicBezTo>
                <a:cubicBezTo>
                  <a:pt x="11" y="24"/>
                  <a:pt x="19" y="29"/>
                  <a:pt x="26" y="35"/>
                </a:cubicBezTo>
                <a:cubicBezTo>
                  <a:pt x="40" y="41"/>
                  <a:pt x="52" y="49"/>
                  <a:pt x="64" y="58"/>
                </a:cubicBezTo>
                <a:cubicBezTo>
                  <a:pt x="68" y="61"/>
                  <a:pt x="73" y="63"/>
                  <a:pt x="78" y="65"/>
                </a:cubicBezTo>
                <a:cubicBezTo>
                  <a:pt x="85" y="69"/>
                  <a:pt x="92" y="73"/>
                  <a:pt x="98" y="78"/>
                </a:cubicBezTo>
                <a:cubicBezTo>
                  <a:pt x="109" y="63"/>
                  <a:pt x="109" y="63"/>
                  <a:pt x="109" y="63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1" name="Полилиния 17"/>
          <p:cNvSpPr>
            <a:spLocks/>
          </p:cNvSpPr>
          <p:nvPr/>
        </p:nvSpPr>
        <p:spPr bwMode="auto">
          <a:xfrm>
            <a:off x="457200" y="1349766"/>
            <a:ext cx="1560513" cy="1320800"/>
          </a:xfrm>
          <a:custGeom>
            <a:avLst/>
            <a:gdLst>
              <a:gd name="T0" fmla="*/ 638 w 638"/>
              <a:gd name="T1" fmla="*/ 194 h 540"/>
              <a:gd name="T2" fmla="*/ 638 w 638"/>
              <a:gd name="T3" fmla="*/ 194 h 540"/>
              <a:gd name="T4" fmla="*/ 194 w 638"/>
              <a:gd name="T5" fmla="*/ 96 h 540"/>
              <a:gd name="T6" fmla="*/ 96 w 638"/>
              <a:gd name="T7" fmla="*/ 540 h 540"/>
              <a:gd name="T8" fmla="*/ 96 w 638"/>
              <a:gd name="T9" fmla="*/ 540 h 540"/>
              <a:gd name="T10" fmla="*/ 638 w 638"/>
              <a:gd name="T11" fmla="*/ 194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40">
                <a:moveTo>
                  <a:pt x="638" y="194"/>
                </a:moveTo>
                <a:cubicBezTo>
                  <a:pt x="638" y="194"/>
                  <a:pt x="638" y="194"/>
                  <a:pt x="638" y="194"/>
                </a:cubicBezTo>
                <a:cubicBezTo>
                  <a:pt x="543" y="44"/>
                  <a:pt x="344" y="0"/>
                  <a:pt x="194" y="96"/>
                </a:cubicBezTo>
                <a:cubicBezTo>
                  <a:pt x="44" y="191"/>
                  <a:pt x="0" y="390"/>
                  <a:pt x="96" y="540"/>
                </a:cubicBezTo>
                <a:cubicBezTo>
                  <a:pt x="96" y="540"/>
                  <a:pt x="96" y="540"/>
                  <a:pt x="96" y="540"/>
                </a:cubicBezTo>
                <a:cubicBezTo>
                  <a:pt x="638" y="194"/>
                  <a:pt x="638" y="194"/>
                  <a:pt x="638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2" name="Полилиния 18"/>
          <p:cNvSpPr>
            <a:spLocks noEditPoints="1"/>
          </p:cNvSpPr>
          <p:nvPr/>
        </p:nvSpPr>
        <p:spPr bwMode="auto">
          <a:xfrm>
            <a:off x="673100" y="2553091"/>
            <a:ext cx="203200" cy="117475"/>
          </a:xfrm>
          <a:custGeom>
            <a:avLst/>
            <a:gdLst>
              <a:gd name="T0" fmla="*/ 0 w 83"/>
              <a:gd name="T1" fmla="*/ 36 h 48"/>
              <a:gd name="T2" fmla="*/ 8 w 83"/>
              <a:gd name="T3" fmla="*/ 48 h 48"/>
              <a:gd name="T4" fmla="*/ 0 w 83"/>
              <a:gd name="T5" fmla="*/ 36 h 48"/>
              <a:gd name="T6" fmla="*/ 83 w 83"/>
              <a:gd name="T7" fmla="*/ 0 h 48"/>
              <a:gd name="T8" fmla="*/ 8 w 83"/>
              <a:gd name="T9" fmla="*/ 48 h 48"/>
              <a:gd name="T10" fmla="*/ 83 w 83"/>
              <a:gd name="T11" fmla="*/ 0 h 48"/>
              <a:gd name="T12" fmla="*/ 83 w 83"/>
              <a:gd name="T13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3" h="48">
                <a:moveTo>
                  <a:pt x="0" y="36"/>
                </a:moveTo>
                <a:cubicBezTo>
                  <a:pt x="3" y="40"/>
                  <a:pt x="5" y="44"/>
                  <a:pt x="8" y="48"/>
                </a:cubicBezTo>
                <a:cubicBezTo>
                  <a:pt x="5" y="44"/>
                  <a:pt x="3" y="40"/>
                  <a:pt x="0" y="36"/>
                </a:cubicBezTo>
                <a:moveTo>
                  <a:pt x="83" y="0"/>
                </a:moveTo>
                <a:cubicBezTo>
                  <a:pt x="8" y="48"/>
                  <a:pt x="8" y="48"/>
                  <a:pt x="8" y="48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3" name="Полилиния 19"/>
          <p:cNvSpPr>
            <a:spLocks/>
          </p:cNvSpPr>
          <p:nvPr/>
        </p:nvSpPr>
        <p:spPr bwMode="auto">
          <a:xfrm>
            <a:off x="606425" y="1589478"/>
            <a:ext cx="365125" cy="1081088"/>
          </a:xfrm>
          <a:custGeom>
            <a:avLst/>
            <a:gdLst>
              <a:gd name="T0" fmla="*/ 149 w 149"/>
              <a:gd name="T1" fmla="*/ 0 h 442"/>
              <a:gd name="T2" fmla="*/ 60 w 149"/>
              <a:gd name="T3" fmla="*/ 95 h 442"/>
              <a:gd name="T4" fmla="*/ 5 w 149"/>
              <a:gd name="T5" fmla="*/ 278 h 442"/>
              <a:gd name="T6" fmla="*/ 13 w 149"/>
              <a:gd name="T7" fmla="*/ 391 h 442"/>
              <a:gd name="T8" fmla="*/ 27 w 149"/>
              <a:gd name="T9" fmla="*/ 430 h 442"/>
              <a:gd name="T10" fmla="*/ 35 w 149"/>
              <a:gd name="T11" fmla="*/ 442 h 442"/>
              <a:gd name="T12" fmla="*/ 35 w 149"/>
              <a:gd name="T13" fmla="*/ 442 h 442"/>
              <a:gd name="T14" fmla="*/ 35 w 149"/>
              <a:gd name="T15" fmla="*/ 442 h 442"/>
              <a:gd name="T16" fmla="*/ 110 w 149"/>
              <a:gd name="T17" fmla="*/ 394 h 442"/>
              <a:gd name="T18" fmla="*/ 105 w 149"/>
              <a:gd name="T19" fmla="*/ 139 h 442"/>
              <a:gd name="T20" fmla="*/ 148 w 149"/>
              <a:gd name="T21" fmla="*/ 2 h 442"/>
              <a:gd name="T22" fmla="*/ 149 w 149"/>
              <a:gd name="T23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2">
                <a:moveTo>
                  <a:pt x="149" y="0"/>
                </a:moveTo>
                <a:cubicBezTo>
                  <a:pt x="117" y="27"/>
                  <a:pt x="80" y="57"/>
                  <a:pt x="60" y="95"/>
                </a:cubicBezTo>
                <a:cubicBezTo>
                  <a:pt x="31" y="152"/>
                  <a:pt x="12" y="215"/>
                  <a:pt x="5" y="278"/>
                </a:cubicBezTo>
                <a:cubicBezTo>
                  <a:pt x="0" y="328"/>
                  <a:pt x="7" y="359"/>
                  <a:pt x="13" y="391"/>
                </a:cubicBezTo>
                <a:cubicBezTo>
                  <a:pt x="16" y="407"/>
                  <a:pt x="21" y="418"/>
                  <a:pt x="27" y="430"/>
                </a:cubicBezTo>
                <a:cubicBezTo>
                  <a:pt x="30" y="434"/>
                  <a:pt x="32" y="438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110" y="394"/>
                  <a:pt x="110" y="394"/>
                  <a:pt x="110" y="394"/>
                </a:cubicBezTo>
                <a:cubicBezTo>
                  <a:pt x="92" y="312"/>
                  <a:pt x="87" y="222"/>
                  <a:pt x="105" y="139"/>
                </a:cubicBezTo>
                <a:cubicBezTo>
                  <a:pt x="115" y="91"/>
                  <a:pt x="130" y="47"/>
                  <a:pt x="148" y="2"/>
                </a:cubicBezTo>
                <a:cubicBezTo>
                  <a:pt x="148" y="2"/>
                  <a:pt x="149" y="1"/>
                  <a:pt x="149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4" name="Полилиния 20"/>
          <p:cNvSpPr>
            <a:spLocks/>
          </p:cNvSpPr>
          <p:nvPr/>
        </p:nvSpPr>
        <p:spPr bwMode="auto">
          <a:xfrm>
            <a:off x="1068388" y="5628078"/>
            <a:ext cx="765175" cy="941388"/>
          </a:xfrm>
          <a:custGeom>
            <a:avLst/>
            <a:gdLst>
              <a:gd name="T0" fmla="*/ 140 w 313"/>
              <a:gd name="T1" fmla="*/ 366 h 385"/>
              <a:gd name="T2" fmla="*/ 112 w 313"/>
              <a:gd name="T3" fmla="*/ 381 h 385"/>
              <a:gd name="T4" fmla="*/ 13 w 313"/>
              <a:gd name="T5" fmla="*/ 378 h 385"/>
              <a:gd name="T6" fmla="*/ 6 w 313"/>
              <a:gd name="T7" fmla="*/ 350 h 385"/>
              <a:gd name="T8" fmla="*/ 174 w 313"/>
              <a:gd name="T9" fmla="*/ 13 h 385"/>
              <a:gd name="T10" fmla="*/ 201 w 313"/>
              <a:gd name="T11" fmla="*/ 6 h 385"/>
              <a:gd name="T12" fmla="*/ 301 w 313"/>
              <a:gd name="T13" fmla="*/ 66 h 385"/>
              <a:gd name="T14" fmla="*/ 308 w 313"/>
              <a:gd name="T15" fmla="*/ 93 h 385"/>
              <a:gd name="T16" fmla="*/ 140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40" y="366"/>
                </a:moveTo>
                <a:cubicBezTo>
                  <a:pt x="134" y="376"/>
                  <a:pt x="129" y="381"/>
                  <a:pt x="112" y="381"/>
                </a:cubicBezTo>
                <a:cubicBezTo>
                  <a:pt x="112" y="381"/>
                  <a:pt x="36" y="385"/>
                  <a:pt x="13" y="378"/>
                </a:cubicBezTo>
                <a:cubicBezTo>
                  <a:pt x="2" y="375"/>
                  <a:pt x="0" y="360"/>
                  <a:pt x="6" y="350"/>
                </a:cubicBezTo>
                <a:cubicBezTo>
                  <a:pt x="174" y="13"/>
                  <a:pt x="174" y="13"/>
                  <a:pt x="174" y="13"/>
                </a:cubicBezTo>
                <a:cubicBezTo>
                  <a:pt x="179" y="4"/>
                  <a:pt x="192" y="0"/>
                  <a:pt x="201" y="6"/>
                </a:cubicBezTo>
                <a:cubicBezTo>
                  <a:pt x="301" y="66"/>
                  <a:pt x="301" y="66"/>
                  <a:pt x="301" y="66"/>
                </a:cubicBezTo>
                <a:cubicBezTo>
                  <a:pt x="310" y="71"/>
                  <a:pt x="313" y="84"/>
                  <a:pt x="308" y="93"/>
                </a:cubicBezTo>
                <a:cubicBezTo>
                  <a:pt x="140" y="366"/>
                  <a:pt x="140" y="366"/>
                  <a:pt x="140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5" name="Полилиния 21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close/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6" name="Полилиния 22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7" name="Полилиния 23"/>
          <p:cNvSpPr>
            <a:spLocks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15 w 136"/>
              <a:gd name="T1" fmla="*/ 0 h 97"/>
              <a:gd name="T2" fmla="*/ 0 w 136"/>
              <a:gd name="T3" fmla="*/ 29 h 97"/>
              <a:gd name="T4" fmla="*/ 59 w 136"/>
              <a:gd name="T5" fmla="*/ 64 h 97"/>
              <a:gd name="T6" fmla="*/ 127 w 136"/>
              <a:gd name="T7" fmla="*/ 97 h 97"/>
              <a:gd name="T8" fmla="*/ 136 w 136"/>
              <a:gd name="T9" fmla="*/ 81 h 97"/>
              <a:gd name="T10" fmla="*/ 15 w 136"/>
              <a:gd name="T11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" h="97">
                <a:moveTo>
                  <a:pt x="15" y="0"/>
                </a:moveTo>
                <a:cubicBezTo>
                  <a:pt x="0" y="29"/>
                  <a:pt x="0" y="29"/>
                  <a:pt x="0" y="29"/>
                </a:cubicBezTo>
                <a:cubicBezTo>
                  <a:pt x="20" y="40"/>
                  <a:pt x="40" y="52"/>
                  <a:pt x="59" y="64"/>
                </a:cubicBezTo>
                <a:cubicBezTo>
                  <a:pt x="82" y="74"/>
                  <a:pt x="105" y="85"/>
                  <a:pt x="127" y="97"/>
                </a:cubicBezTo>
                <a:cubicBezTo>
                  <a:pt x="136" y="81"/>
                  <a:pt x="136" y="81"/>
                  <a:pt x="136" y="81"/>
                </a:cubicBezTo>
                <a:cubicBezTo>
                  <a:pt x="94" y="57"/>
                  <a:pt x="53" y="30"/>
                  <a:pt x="15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8" name="Полилиния 24"/>
          <p:cNvSpPr>
            <a:spLocks/>
          </p:cNvSpPr>
          <p:nvPr/>
        </p:nvSpPr>
        <p:spPr bwMode="auto">
          <a:xfrm>
            <a:off x="3633788" y="5628078"/>
            <a:ext cx="765175" cy="941388"/>
          </a:xfrm>
          <a:custGeom>
            <a:avLst/>
            <a:gdLst>
              <a:gd name="T0" fmla="*/ 173 w 313"/>
              <a:gd name="T1" fmla="*/ 366 h 385"/>
              <a:gd name="T2" fmla="*/ 201 w 313"/>
              <a:gd name="T3" fmla="*/ 381 h 385"/>
              <a:gd name="T4" fmla="*/ 300 w 313"/>
              <a:gd name="T5" fmla="*/ 378 h 385"/>
              <a:gd name="T6" fmla="*/ 307 w 313"/>
              <a:gd name="T7" fmla="*/ 350 h 385"/>
              <a:gd name="T8" fmla="*/ 139 w 313"/>
              <a:gd name="T9" fmla="*/ 13 h 385"/>
              <a:gd name="T10" fmla="*/ 112 w 313"/>
              <a:gd name="T11" fmla="*/ 6 h 385"/>
              <a:gd name="T12" fmla="*/ 12 w 313"/>
              <a:gd name="T13" fmla="*/ 66 h 385"/>
              <a:gd name="T14" fmla="*/ 5 w 313"/>
              <a:gd name="T15" fmla="*/ 93 h 385"/>
              <a:gd name="T16" fmla="*/ 173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73" y="366"/>
                </a:moveTo>
                <a:cubicBezTo>
                  <a:pt x="179" y="376"/>
                  <a:pt x="184" y="381"/>
                  <a:pt x="201" y="381"/>
                </a:cubicBezTo>
                <a:cubicBezTo>
                  <a:pt x="201" y="381"/>
                  <a:pt x="277" y="385"/>
                  <a:pt x="300" y="378"/>
                </a:cubicBezTo>
                <a:cubicBezTo>
                  <a:pt x="311" y="375"/>
                  <a:pt x="313" y="360"/>
                  <a:pt x="307" y="350"/>
                </a:cubicBezTo>
                <a:cubicBezTo>
                  <a:pt x="139" y="13"/>
                  <a:pt x="139" y="13"/>
                  <a:pt x="139" y="13"/>
                </a:cubicBezTo>
                <a:cubicBezTo>
                  <a:pt x="134" y="4"/>
                  <a:pt x="121" y="0"/>
                  <a:pt x="112" y="6"/>
                </a:cubicBezTo>
                <a:cubicBezTo>
                  <a:pt x="12" y="66"/>
                  <a:pt x="12" y="66"/>
                  <a:pt x="12" y="66"/>
                </a:cubicBezTo>
                <a:cubicBezTo>
                  <a:pt x="3" y="71"/>
                  <a:pt x="0" y="84"/>
                  <a:pt x="5" y="93"/>
                </a:cubicBezTo>
                <a:cubicBezTo>
                  <a:pt x="173" y="366"/>
                  <a:pt x="173" y="366"/>
                  <a:pt x="173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9" name="Полилиния 25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0" name="Полилиния 26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1" name="Полилиния 27"/>
          <p:cNvSpPr>
            <a:spLocks/>
          </p:cNvSpPr>
          <p:nvPr/>
        </p:nvSpPr>
        <p:spPr bwMode="auto">
          <a:xfrm>
            <a:off x="3795713" y="5899541"/>
            <a:ext cx="334963" cy="239713"/>
          </a:xfrm>
          <a:custGeom>
            <a:avLst/>
            <a:gdLst>
              <a:gd name="T0" fmla="*/ 122 w 137"/>
              <a:gd name="T1" fmla="*/ 0 h 98"/>
              <a:gd name="T2" fmla="*/ 0 w 137"/>
              <a:gd name="T3" fmla="*/ 81 h 98"/>
              <a:gd name="T4" fmla="*/ 10 w 137"/>
              <a:gd name="T5" fmla="*/ 98 h 98"/>
              <a:gd name="T6" fmla="*/ 78 w 137"/>
              <a:gd name="T7" fmla="*/ 65 h 98"/>
              <a:gd name="T8" fmla="*/ 137 w 137"/>
              <a:gd name="T9" fmla="*/ 30 h 98"/>
              <a:gd name="T10" fmla="*/ 122 w 137"/>
              <a:gd name="T11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7" h="98">
                <a:moveTo>
                  <a:pt x="122" y="0"/>
                </a:moveTo>
                <a:cubicBezTo>
                  <a:pt x="83" y="30"/>
                  <a:pt x="43" y="58"/>
                  <a:pt x="0" y="81"/>
                </a:cubicBezTo>
                <a:cubicBezTo>
                  <a:pt x="10" y="98"/>
                  <a:pt x="10" y="98"/>
                  <a:pt x="10" y="98"/>
                </a:cubicBezTo>
                <a:cubicBezTo>
                  <a:pt x="32" y="86"/>
                  <a:pt x="55" y="75"/>
                  <a:pt x="78" y="65"/>
                </a:cubicBezTo>
                <a:cubicBezTo>
                  <a:pt x="97" y="53"/>
                  <a:pt x="117" y="41"/>
                  <a:pt x="137" y="30"/>
                </a:cubicBezTo>
                <a:cubicBezTo>
                  <a:pt x="122" y="0"/>
                  <a:pt x="122" y="0"/>
                  <a:pt x="122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4" name="Ход стрелок">
            <a:extLst>
              <a:ext uri="{FF2B5EF4-FFF2-40B4-BE49-F238E27FC236}">
                <a16:creationId xmlns:a16="http://schemas.microsoft.com/office/drawing/2014/main" id="{BB0445D5-A6E5-40E7-BBDD-5E3EFA13BDED}"/>
              </a:ext>
            </a:extLst>
          </p:cNvPr>
          <p:cNvGrpSpPr/>
          <p:nvPr/>
        </p:nvGrpSpPr>
        <p:grpSpPr>
          <a:xfrm rot="1786145">
            <a:off x="784196" y="2255648"/>
            <a:ext cx="3884737" cy="3918265"/>
            <a:chOff x="817563" y="2264166"/>
            <a:chExt cx="3829050" cy="3830638"/>
          </a:xfrm>
        </p:grpSpPr>
        <p:sp>
          <p:nvSpPr>
            <p:cNvPr id="162" name="Овал 28"/>
            <p:cNvSpPr>
              <a:spLocks noChangeArrowheads="1"/>
            </p:cNvSpPr>
            <p:nvPr/>
          </p:nvSpPr>
          <p:spPr bwMode="auto">
            <a:xfrm>
              <a:off x="817563" y="2264166"/>
              <a:ext cx="3829050" cy="3830638"/>
            </a:xfrm>
            <a:prstGeom prst="ellipse">
              <a:avLst/>
            </a:prstGeom>
            <a:solidFill>
              <a:srgbClr val="FDF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9" name="часовая стрелка"/>
            <p:cNvSpPr>
              <a:spLocks/>
            </p:cNvSpPr>
            <p:nvPr/>
          </p:nvSpPr>
          <p:spPr bwMode="auto">
            <a:xfrm>
              <a:off x="2159000" y="3253178"/>
              <a:ext cx="601663" cy="950913"/>
            </a:xfrm>
            <a:custGeom>
              <a:avLst/>
              <a:gdLst>
                <a:gd name="T0" fmla="*/ 0 w 379"/>
                <a:gd name="T1" fmla="*/ 23 h 599"/>
                <a:gd name="T2" fmla="*/ 39 w 379"/>
                <a:gd name="T3" fmla="*/ 0 h 599"/>
                <a:gd name="T4" fmla="*/ 379 w 379"/>
                <a:gd name="T5" fmla="*/ 576 h 599"/>
                <a:gd name="T6" fmla="*/ 341 w 379"/>
                <a:gd name="T7" fmla="*/ 599 h 599"/>
                <a:gd name="T8" fmla="*/ 0 w 379"/>
                <a:gd name="T9" fmla="*/ 23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599">
                  <a:moveTo>
                    <a:pt x="0" y="23"/>
                  </a:moveTo>
                  <a:lnTo>
                    <a:pt x="39" y="0"/>
                  </a:lnTo>
                  <a:lnTo>
                    <a:pt x="379" y="576"/>
                  </a:lnTo>
                  <a:lnTo>
                    <a:pt x="341" y="599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5D5C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163" name="Полилиния 29"/>
          <p:cNvSpPr>
            <a:spLocks noEditPoints="1"/>
          </p:cNvSpPr>
          <p:nvPr/>
        </p:nvSpPr>
        <p:spPr bwMode="auto">
          <a:xfrm>
            <a:off x="538163" y="1986353"/>
            <a:ext cx="4387850" cy="4384675"/>
          </a:xfrm>
          <a:custGeom>
            <a:avLst/>
            <a:gdLst>
              <a:gd name="T0" fmla="*/ 897 w 1794"/>
              <a:gd name="T1" fmla="*/ 1793 h 1793"/>
              <a:gd name="T2" fmla="*/ 263 w 1794"/>
              <a:gd name="T3" fmla="*/ 1531 h 1793"/>
              <a:gd name="T4" fmla="*/ 0 w 1794"/>
              <a:gd name="T5" fmla="*/ 897 h 1793"/>
              <a:gd name="T6" fmla="*/ 263 w 1794"/>
              <a:gd name="T7" fmla="*/ 262 h 1793"/>
              <a:gd name="T8" fmla="*/ 897 w 1794"/>
              <a:gd name="T9" fmla="*/ 0 h 1793"/>
              <a:gd name="T10" fmla="*/ 1531 w 1794"/>
              <a:gd name="T11" fmla="*/ 262 h 1793"/>
              <a:gd name="T12" fmla="*/ 1794 w 1794"/>
              <a:gd name="T13" fmla="*/ 897 h 1793"/>
              <a:gd name="T14" fmla="*/ 1531 w 1794"/>
              <a:gd name="T15" fmla="*/ 1531 h 1793"/>
              <a:gd name="T16" fmla="*/ 897 w 1794"/>
              <a:gd name="T17" fmla="*/ 1793 h 1793"/>
              <a:gd name="T18" fmla="*/ 897 w 1794"/>
              <a:gd name="T19" fmla="*/ 79 h 1793"/>
              <a:gd name="T20" fmla="*/ 79 w 1794"/>
              <a:gd name="T21" fmla="*/ 897 h 1793"/>
              <a:gd name="T22" fmla="*/ 897 w 1794"/>
              <a:gd name="T23" fmla="*/ 1714 h 1793"/>
              <a:gd name="T24" fmla="*/ 1715 w 1794"/>
              <a:gd name="T25" fmla="*/ 897 h 1793"/>
              <a:gd name="T26" fmla="*/ 897 w 1794"/>
              <a:gd name="T27" fmla="*/ 79 h 17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94" h="1793">
                <a:moveTo>
                  <a:pt x="897" y="1793"/>
                </a:moveTo>
                <a:cubicBezTo>
                  <a:pt x="658" y="1793"/>
                  <a:pt x="432" y="1700"/>
                  <a:pt x="263" y="1531"/>
                </a:cubicBezTo>
                <a:cubicBezTo>
                  <a:pt x="94" y="1361"/>
                  <a:pt x="0" y="1136"/>
                  <a:pt x="0" y="897"/>
                </a:cubicBezTo>
                <a:cubicBezTo>
                  <a:pt x="0" y="657"/>
                  <a:pt x="94" y="432"/>
                  <a:pt x="263" y="262"/>
                </a:cubicBezTo>
                <a:cubicBezTo>
                  <a:pt x="432" y="93"/>
                  <a:pt x="658" y="0"/>
                  <a:pt x="897" y="0"/>
                </a:cubicBezTo>
                <a:cubicBezTo>
                  <a:pt x="1137" y="0"/>
                  <a:pt x="1362" y="93"/>
                  <a:pt x="1531" y="262"/>
                </a:cubicBezTo>
                <a:cubicBezTo>
                  <a:pt x="1701" y="432"/>
                  <a:pt x="1794" y="657"/>
                  <a:pt x="1794" y="897"/>
                </a:cubicBezTo>
                <a:cubicBezTo>
                  <a:pt x="1794" y="1136"/>
                  <a:pt x="1701" y="1361"/>
                  <a:pt x="1531" y="1531"/>
                </a:cubicBezTo>
                <a:cubicBezTo>
                  <a:pt x="1362" y="1700"/>
                  <a:pt x="1137" y="1793"/>
                  <a:pt x="897" y="1793"/>
                </a:cubicBezTo>
                <a:moveTo>
                  <a:pt x="897" y="79"/>
                </a:moveTo>
                <a:cubicBezTo>
                  <a:pt x="446" y="79"/>
                  <a:pt x="79" y="446"/>
                  <a:pt x="79" y="897"/>
                </a:cubicBezTo>
                <a:cubicBezTo>
                  <a:pt x="79" y="1348"/>
                  <a:pt x="446" y="1714"/>
                  <a:pt x="897" y="1714"/>
                </a:cubicBezTo>
                <a:cubicBezTo>
                  <a:pt x="1348" y="1714"/>
                  <a:pt x="1715" y="1348"/>
                  <a:pt x="1715" y="897"/>
                </a:cubicBezTo>
                <a:cubicBezTo>
                  <a:pt x="1715" y="446"/>
                  <a:pt x="1348" y="79"/>
                  <a:pt x="897" y="79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4" name="Полилиния 30"/>
          <p:cNvSpPr>
            <a:spLocks noEditPoints="1"/>
          </p:cNvSpPr>
          <p:nvPr/>
        </p:nvSpPr>
        <p:spPr bwMode="auto">
          <a:xfrm>
            <a:off x="711200" y="2157803"/>
            <a:ext cx="4043363" cy="4041775"/>
          </a:xfrm>
          <a:custGeom>
            <a:avLst/>
            <a:gdLst>
              <a:gd name="T0" fmla="*/ 826 w 1653"/>
              <a:gd name="T1" fmla="*/ 1653 h 1653"/>
              <a:gd name="T2" fmla="*/ 0 w 1653"/>
              <a:gd name="T3" fmla="*/ 827 h 1653"/>
              <a:gd name="T4" fmla="*/ 826 w 1653"/>
              <a:gd name="T5" fmla="*/ 0 h 1653"/>
              <a:gd name="T6" fmla="*/ 1653 w 1653"/>
              <a:gd name="T7" fmla="*/ 827 h 1653"/>
              <a:gd name="T8" fmla="*/ 826 w 1653"/>
              <a:gd name="T9" fmla="*/ 1653 h 1653"/>
              <a:gd name="T10" fmla="*/ 826 w 1653"/>
              <a:gd name="T11" fmla="*/ 49 h 1653"/>
              <a:gd name="T12" fmla="*/ 48 w 1653"/>
              <a:gd name="T13" fmla="*/ 827 h 1653"/>
              <a:gd name="T14" fmla="*/ 826 w 1653"/>
              <a:gd name="T15" fmla="*/ 1605 h 1653"/>
              <a:gd name="T16" fmla="*/ 1604 w 1653"/>
              <a:gd name="T17" fmla="*/ 827 h 1653"/>
              <a:gd name="T18" fmla="*/ 826 w 1653"/>
              <a:gd name="T19" fmla="*/ 49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53" h="1653">
                <a:moveTo>
                  <a:pt x="826" y="1653"/>
                </a:moveTo>
                <a:cubicBezTo>
                  <a:pt x="371" y="1653"/>
                  <a:pt x="0" y="1282"/>
                  <a:pt x="0" y="827"/>
                </a:cubicBezTo>
                <a:cubicBezTo>
                  <a:pt x="0" y="371"/>
                  <a:pt x="371" y="0"/>
                  <a:pt x="826" y="0"/>
                </a:cubicBezTo>
                <a:cubicBezTo>
                  <a:pt x="1282" y="0"/>
                  <a:pt x="1653" y="371"/>
                  <a:pt x="1653" y="827"/>
                </a:cubicBezTo>
                <a:cubicBezTo>
                  <a:pt x="1653" y="1282"/>
                  <a:pt x="1282" y="1653"/>
                  <a:pt x="826" y="1653"/>
                </a:cubicBezTo>
                <a:moveTo>
                  <a:pt x="826" y="49"/>
                </a:moveTo>
                <a:cubicBezTo>
                  <a:pt x="397" y="49"/>
                  <a:pt x="48" y="398"/>
                  <a:pt x="48" y="827"/>
                </a:cubicBezTo>
                <a:cubicBezTo>
                  <a:pt x="48" y="1256"/>
                  <a:pt x="397" y="1605"/>
                  <a:pt x="826" y="1605"/>
                </a:cubicBezTo>
                <a:cubicBezTo>
                  <a:pt x="1255" y="1605"/>
                  <a:pt x="1604" y="1256"/>
                  <a:pt x="1604" y="827"/>
                </a:cubicBezTo>
                <a:cubicBezTo>
                  <a:pt x="1604" y="398"/>
                  <a:pt x="1255" y="49"/>
                  <a:pt x="826" y="49"/>
                </a:cubicBezTo>
              </a:path>
            </a:pathLst>
          </a:custGeom>
          <a:solidFill>
            <a:srgbClr val="DFDE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5" name="Полилиния 31"/>
          <p:cNvSpPr>
            <a:spLocks noEditPoints="1"/>
          </p:cNvSpPr>
          <p:nvPr/>
        </p:nvSpPr>
        <p:spPr bwMode="auto">
          <a:xfrm>
            <a:off x="620713" y="2067316"/>
            <a:ext cx="4221163" cy="4222750"/>
          </a:xfrm>
          <a:custGeom>
            <a:avLst/>
            <a:gdLst>
              <a:gd name="T0" fmla="*/ 863 w 1726"/>
              <a:gd name="T1" fmla="*/ 1690 h 1727"/>
              <a:gd name="T2" fmla="*/ 37 w 1726"/>
              <a:gd name="T3" fmla="*/ 864 h 1727"/>
              <a:gd name="T4" fmla="*/ 863 w 1726"/>
              <a:gd name="T5" fmla="*/ 37 h 1727"/>
              <a:gd name="T6" fmla="*/ 1690 w 1726"/>
              <a:gd name="T7" fmla="*/ 864 h 1727"/>
              <a:gd name="T8" fmla="*/ 1690 w 1726"/>
              <a:gd name="T9" fmla="*/ 864 h 1727"/>
              <a:gd name="T10" fmla="*/ 1690 w 1726"/>
              <a:gd name="T11" fmla="*/ 864 h 1727"/>
              <a:gd name="T12" fmla="*/ 863 w 1726"/>
              <a:gd name="T13" fmla="*/ 1690 h 1727"/>
              <a:gd name="T14" fmla="*/ 863 w 1726"/>
              <a:gd name="T15" fmla="*/ 1690 h 1727"/>
              <a:gd name="T16" fmla="*/ 863 w 1726"/>
              <a:gd name="T17" fmla="*/ 0 h 1727"/>
              <a:gd name="T18" fmla="*/ 0 w 1726"/>
              <a:gd name="T19" fmla="*/ 864 h 1727"/>
              <a:gd name="T20" fmla="*/ 863 w 1726"/>
              <a:gd name="T21" fmla="*/ 1727 h 1727"/>
              <a:gd name="T22" fmla="*/ 1726 w 1726"/>
              <a:gd name="T23" fmla="*/ 864 h 1727"/>
              <a:gd name="T24" fmla="*/ 863 w 1726"/>
              <a:gd name="T25" fmla="*/ 0 h 1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26" h="1727">
                <a:moveTo>
                  <a:pt x="863" y="1690"/>
                </a:moveTo>
                <a:cubicBezTo>
                  <a:pt x="408" y="1690"/>
                  <a:pt x="37" y="1319"/>
                  <a:pt x="37" y="864"/>
                </a:cubicBezTo>
                <a:cubicBezTo>
                  <a:pt x="37" y="408"/>
                  <a:pt x="408" y="37"/>
                  <a:pt x="863" y="37"/>
                </a:cubicBezTo>
                <a:cubicBezTo>
                  <a:pt x="1319" y="37"/>
                  <a:pt x="1690" y="408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1319"/>
                  <a:pt x="1319" y="1690"/>
                  <a:pt x="863" y="1690"/>
                </a:cubicBezTo>
                <a:cubicBezTo>
                  <a:pt x="863" y="1690"/>
                  <a:pt x="863" y="1690"/>
                  <a:pt x="863" y="1690"/>
                </a:cubicBezTo>
                <a:moveTo>
                  <a:pt x="863" y="0"/>
                </a:moveTo>
                <a:cubicBezTo>
                  <a:pt x="387" y="0"/>
                  <a:pt x="0" y="388"/>
                  <a:pt x="0" y="864"/>
                </a:cubicBezTo>
                <a:cubicBezTo>
                  <a:pt x="0" y="1340"/>
                  <a:pt x="387" y="1727"/>
                  <a:pt x="863" y="1727"/>
                </a:cubicBezTo>
                <a:cubicBezTo>
                  <a:pt x="1339" y="1727"/>
                  <a:pt x="1726" y="1340"/>
                  <a:pt x="1726" y="864"/>
                </a:cubicBezTo>
                <a:cubicBezTo>
                  <a:pt x="1726" y="388"/>
                  <a:pt x="1339" y="0"/>
                  <a:pt x="863" y="0"/>
                </a:cubicBezTo>
              </a:path>
            </a:pathLst>
          </a:custGeom>
          <a:solidFill>
            <a:srgbClr val="CD4A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0FC7B21D-F367-47EE-B66B-97792050C10C}"/>
              </a:ext>
            </a:extLst>
          </p:cNvPr>
          <p:cNvGrpSpPr/>
          <p:nvPr/>
        </p:nvGrpSpPr>
        <p:grpSpPr>
          <a:xfrm>
            <a:off x="2455863" y="2411803"/>
            <a:ext cx="566738" cy="566738"/>
            <a:chOff x="2455863" y="2411803"/>
            <a:chExt cx="566738" cy="566738"/>
          </a:xfrm>
        </p:grpSpPr>
        <p:sp>
          <p:nvSpPr>
            <p:cNvPr id="166" name="Овал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7" name="Овал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8" name="Полилиния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43 h 45"/>
                <a:gd name="T2" fmla="*/ 0 w 4"/>
                <a:gd name="T3" fmla="*/ 42 h 45"/>
                <a:gd name="T4" fmla="*/ 0 w 4"/>
                <a:gd name="T5" fmla="*/ 41 h 45"/>
                <a:gd name="T6" fmla="*/ 0 w 4"/>
                <a:gd name="T7" fmla="*/ 40 h 45"/>
                <a:gd name="T8" fmla="*/ 0 w 4"/>
                <a:gd name="T9" fmla="*/ 40 h 45"/>
                <a:gd name="T10" fmla="*/ 0 w 4"/>
                <a:gd name="T11" fmla="*/ 39 h 45"/>
                <a:gd name="T12" fmla="*/ 0 w 4"/>
                <a:gd name="T13" fmla="*/ 38 h 45"/>
                <a:gd name="T14" fmla="*/ 0 w 4"/>
                <a:gd name="T15" fmla="*/ 38 h 45"/>
                <a:gd name="T16" fmla="*/ 0 w 4"/>
                <a:gd name="T17" fmla="*/ 37 h 45"/>
                <a:gd name="T18" fmla="*/ 0 w 4"/>
                <a:gd name="T19" fmla="*/ 36 h 45"/>
                <a:gd name="T20" fmla="*/ 0 w 4"/>
                <a:gd name="T21" fmla="*/ 36 h 45"/>
                <a:gd name="T22" fmla="*/ 0 w 4"/>
                <a:gd name="T23" fmla="*/ 35 h 45"/>
                <a:gd name="T24" fmla="*/ 0 w 4"/>
                <a:gd name="T25" fmla="*/ 34 h 45"/>
                <a:gd name="T26" fmla="*/ 0 w 4"/>
                <a:gd name="T27" fmla="*/ 34 h 45"/>
                <a:gd name="T28" fmla="*/ 0 w 4"/>
                <a:gd name="T29" fmla="*/ 33 h 45"/>
                <a:gd name="T30" fmla="*/ 0 w 4"/>
                <a:gd name="T31" fmla="*/ 32 h 45"/>
                <a:gd name="T32" fmla="*/ 0 w 4"/>
                <a:gd name="T33" fmla="*/ 31 h 45"/>
                <a:gd name="T34" fmla="*/ 0 w 4"/>
                <a:gd name="T35" fmla="*/ 31 h 45"/>
                <a:gd name="T36" fmla="*/ 0 w 4"/>
                <a:gd name="T37" fmla="*/ 30 h 45"/>
                <a:gd name="T38" fmla="*/ 0 w 4"/>
                <a:gd name="T39" fmla="*/ 29 h 45"/>
                <a:gd name="T40" fmla="*/ 0 w 4"/>
                <a:gd name="T41" fmla="*/ 29 h 45"/>
                <a:gd name="T42" fmla="*/ 0 w 4"/>
                <a:gd name="T43" fmla="*/ 28 h 45"/>
                <a:gd name="T44" fmla="*/ 0 w 4"/>
                <a:gd name="T45" fmla="*/ 27 h 45"/>
                <a:gd name="T46" fmla="*/ 0 w 4"/>
                <a:gd name="T47" fmla="*/ 26 h 45"/>
                <a:gd name="T48" fmla="*/ 0 w 4"/>
                <a:gd name="T49" fmla="*/ 26 h 45"/>
                <a:gd name="T50" fmla="*/ 0 w 4"/>
                <a:gd name="T51" fmla="*/ 25 h 45"/>
                <a:gd name="T52" fmla="*/ 0 w 4"/>
                <a:gd name="T53" fmla="*/ 24 h 45"/>
                <a:gd name="T54" fmla="*/ 0 w 4"/>
                <a:gd name="T55" fmla="*/ 23 h 45"/>
                <a:gd name="T56" fmla="*/ 0 w 4"/>
                <a:gd name="T57" fmla="*/ 22 h 45"/>
                <a:gd name="T58" fmla="*/ 0 w 4"/>
                <a:gd name="T59" fmla="*/ 22 h 45"/>
                <a:gd name="T60" fmla="*/ 0 w 4"/>
                <a:gd name="T61" fmla="*/ 21 h 45"/>
                <a:gd name="T62" fmla="*/ 0 w 4"/>
                <a:gd name="T63" fmla="*/ 20 h 45"/>
                <a:gd name="T64" fmla="*/ 0 w 4"/>
                <a:gd name="T65" fmla="*/ 19 h 45"/>
                <a:gd name="T66" fmla="*/ 0 w 4"/>
                <a:gd name="T67" fmla="*/ 18 h 45"/>
                <a:gd name="T68" fmla="*/ 0 w 4"/>
                <a:gd name="T69" fmla="*/ 18 h 45"/>
                <a:gd name="T70" fmla="*/ 0 w 4"/>
                <a:gd name="T71" fmla="*/ 17 h 45"/>
                <a:gd name="T72" fmla="*/ 1 w 4"/>
                <a:gd name="T73" fmla="*/ 16 h 45"/>
                <a:gd name="T74" fmla="*/ 1 w 4"/>
                <a:gd name="T75" fmla="*/ 15 h 45"/>
                <a:gd name="T76" fmla="*/ 1 w 4"/>
                <a:gd name="T77" fmla="*/ 15 h 45"/>
                <a:gd name="T78" fmla="*/ 1 w 4"/>
                <a:gd name="T79" fmla="*/ 13 h 45"/>
                <a:gd name="T80" fmla="*/ 1 w 4"/>
                <a:gd name="T81" fmla="*/ 12 h 45"/>
                <a:gd name="T82" fmla="*/ 1 w 4"/>
                <a:gd name="T83" fmla="*/ 12 h 45"/>
                <a:gd name="T84" fmla="*/ 1 w 4"/>
                <a:gd name="T85" fmla="*/ 11 h 45"/>
                <a:gd name="T86" fmla="*/ 2 w 4"/>
                <a:gd name="T87" fmla="*/ 10 h 45"/>
                <a:gd name="T88" fmla="*/ 2 w 4"/>
                <a:gd name="T89" fmla="*/ 10 h 45"/>
                <a:gd name="T90" fmla="*/ 2 w 4"/>
                <a:gd name="T91" fmla="*/ 9 h 45"/>
                <a:gd name="T92" fmla="*/ 2 w 4"/>
                <a:gd name="T93" fmla="*/ 8 h 45"/>
                <a:gd name="T94" fmla="*/ 2 w 4"/>
                <a:gd name="T95" fmla="*/ 8 h 45"/>
                <a:gd name="T96" fmla="*/ 2 w 4"/>
                <a:gd name="T97" fmla="*/ 7 h 45"/>
                <a:gd name="T98" fmla="*/ 3 w 4"/>
                <a:gd name="T99" fmla="*/ 6 h 45"/>
                <a:gd name="T100" fmla="*/ 3 w 4"/>
                <a:gd name="T101" fmla="*/ 6 h 45"/>
                <a:gd name="T102" fmla="*/ 3 w 4"/>
                <a:gd name="T103" fmla="*/ 5 h 45"/>
                <a:gd name="T104" fmla="*/ 3 w 4"/>
                <a:gd name="T105" fmla="*/ 4 h 45"/>
                <a:gd name="T106" fmla="*/ 3 w 4"/>
                <a:gd name="T107" fmla="*/ 4 h 45"/>
                <a:gd name="T108" fmla="*/ 3 w 4"/>
                <a:gd name="T109" fmla="*/ 3 h 45"/>
                <a:gd name="T110" fmla="*/ 4 w 4"/>
                <a:gd name="T111" fmla="*/ 2 h 45"/>
                <a:gd name="T112" fmla="*/ 4 w 4"/>
                <a:gd name="T113" fmla="*/ 1 h 45"/>
                <a:gd name="T114" fmla="*/ 4 w 4"/>
                <a:gd name="T11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9" name="Полилиния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4 w 78"/>
                <a:gd name="T1" fmla="*/ 53 h 174"/>
                <a:gd name="T2" fmla="*/ 4 w 78"/>
                <a:gd name="T3" fmla="*/ 54 h 174"/>
                <a:gd name="T4" fmla="*/ 3 w 78"/>
                <a:gd name="T5" fmla="*/ 55 h 174"/>
                <a:gd name="T6" fmla="*/ 3 w 78"/>
                <a:gd name="T7" fmla="*/ 56 h 174"/>
                <a:gd name="T8" fmla="*/ 3 w 78"/>
                <a:gd name="T9" fmla="*/ 56 h 174"/>
                <a:gd name="T10" fmla="*/ 3 w 78"/>
                <a:gd name="T11" fmla="*/ 57 h 174"/>
                <a:gd name="T12" fmla="*/ 3 w 78"/>
                <a:gd name="T13" fmla="*/ 58 h 174"/>
                <a:gd name="T14" fmla="*/ 3 w 78"/>
                <a:gd name="T15" fmla="*/ 58 h 174"/>
                <a:gd name="T16" fmla="*/ 2 w 78"/>
                <a:gd name="T17" fmla="*/ 59 h 174"/>
                <a:gd name="T18" fmla="*/ 2 w 78"/>
                <a:gd name="T19" fmla="*/ 60 h 174"/>
                <a:gd name="T20" fmla="*/ 2 w 78"/>
                <a:gd name="T21" fmla="*/ 61 h 174"/>
                <a:gd name="T22" fmla="*/ 2 w 78"/>
                <a:gd name="T23" fmla="*/ 61 h 174"/>
                <a:gd name="T24" fmla="*/ 2 w 78"/>
                <a:gd name="T25" fmla="*/ 62 h 174"/>
                <a:gd name="T26" fmla="*/ 2 w 78"/>
                <a:gd name="T27" fmla="*/ 63 h 174"/>
                <a:gd name="T28" fmla="*/ 1 w 78"/>
                <a:gd name="T29" fmla="*/ 63 h 174"/>
                <a:gd name="T30" fmla="*/ 1 w 78"/>
                <a:gd name="T31" fmla="*/ 64 h 174"/>
                <a:gd name="T32" fmla="*/ 1 w 78"/>
                <a:gd name="T33" fmla="*/ 65 h 174"/>
                <a:gd name="T34" fmla="*/ 1 w 78"/>
                <a:gd name="T35" fmla="*/ 66 h 174"/>
                <a:gd name="T36" fmla="*/ 1 w 78"/>
                <a:gd name="T37" fmla="*/ 67 h 174"/>
                <a:gd name="T38" fmla="*/ 1 w 78"/>
                <a:gd name="T39" fmla="*/ 68 h 174"/>
                <a:gd name="T40" fmla="*/ 0 w 78"/>
                <a:gd name="T41" fmla="*/ 69 h 174"/>
                <a:gd name="T42" fmla="*/ 0 w 78"/>
                <a:gd name="T43" fmla="*/ 70 h 174"/>
                <a:gd name="T44" fmla="*/ 0 w 78"/>
                <a:gd name="T45" fmla="*/ 71 h 174"/>
                <a:gd name="T46" fmla="*/ 0 w 78"/>
                <a:gd name="T47" fmla="*/ 71 h 174"/>
                <a:gd name="T48" fmla="*/ 0 w 78"/>
                <a:gd name="T49" fmla="*/ 73 h 174"/>
                <a:gd name="T50" fmla="*/ 0 w 78"/>
                <a:gd name="T51" fmla="*/ 73 h 174"/>
                <a:gd name="T52" fmla="*/ 0 w 78"/>
                <a:gd name="T53" fmla="*/ 74 h 174"/>
                <a:gd name="T54" fmla="*/ 0 w 78"/>
                <a:gd name="T55" fmla="*/ 75 h 174"/>
                <a:gd name="T56" fmla="*/ 0 w 78"/>
                <a:gd name="T57" fmla="*/ 76 h 174"/>
                <a:gd name="T58" fmla="*/ 0 w 78"/>
                <a:gd name="T59" fmla="*/ 77 h 174"/>
                <a:gd name="T60" fmla="*/ 0 w 78"/>
                <a:gd name="T61" fmla="*/ 77 h 174"/>
                <a:gd name="T62" fmla="*/ 0 w 78"/>
                <a:gd name="T63" fmla="*/ 78 h 174"/>
                <a:gd name="T64" fmla="*/ 0 w 78"/>
                <a:gd name="T65" fmla="*/ 79 h 174"/>
                <a:gd name="T66" fmla="*/ 0 w 78"/>
                <a:gd name="T67" fmla="*/ 80 h 174"/>
                <a:gd name="T68" fmla="*/ 0 w 78"/>
                <a:gd name="T69" fmla="*/ 81 h 174"/>
                <a:gd name="T70" fmla="*/ 0 w 78"/>
                <a:gd name="T71" fmla="*/ 81 h 174"/>
                <a:gd name="T72" fmla="*/ 0 w 78"/>
                <a:gd name="T73" fmla="*/ 82 h 174"/>
                <a:gd name="T74" fmla="*/ 0 w 78"/>
                <a:gd name="T75" fmla="*/ 83 h 174"/>
                <a:gd name="T76" fmla="*/ 0 w 78"/>
                <a:gd name="T77" fmla="*/ 84 h 174"/>
                <a:gd name="T78" fmla="*/ 0 w 78"/>
                <a:gd name="T79" fmla="*/ 84 h 174"/>
                <a:gd name="T80" fmla="*/ 0 w 78"/>
                <a:gd name="T81" fmla="*/ 85 h 174"/>
                <a:gd name="T82" fmla="*/ 0 w 78"/>
                <a:gd name="T83" fmla="*/ 86 h 174"/>
                <a:gd name="T84" fmla="*/ 0 w 78"/>
                <a:gd name="T85" fmla="*/ 87 h 174"/>
                <a:gd name="T86" fmla="*/ 0 w 78"/>
                <a:gd name="T87" fmla="*/ 87 h 174"/>
                <a:gd name="T88" fmla="*/ 0 w 78"/>
                <a:gd name="T89" fmla="*/ 88 h 174"/>
                <a:gd name="T90" fmla="*/ 0 w 78"/>
                <a:gd name="T91" fmla="*/ 89 h 174"/>
                <a:gd name="T92" fmla="*/ 0 w 78"/>
                <a:gd name="T93" fmla="*/ 90 h 174"/>
                <a:gd name="T94" fmla="*/ 0 w 78"/>
                <a:gd name="T95" fmla="*/ 90 h 174"/>
                <a:gd name="T96" fmla="*/ 0 w 78"/>
                <a:gd name="T97" fmla="*/ 91 h 174"/>
                <a:gd name="T98" fmla="*/ 0 w 78"/>
                <a:gd name="T99" fmla="*/ 92 h 174"/>
                <a:gd name="T100" fmla="*/ 0 w 78"/>
                <a:gd name="T101" fmla="*/ 92 h 174"/>
                <a:gd name="T102" fmla="*/ 0 w 78"/>
                <a:gd name="T103" fmla="*/ 94 h 174"/>
                <a:gd name="T104" fmla="*/ 0 w 78"/>
                <a:gd name="T105" fmla="*/ 94 h 174"/>
                <a:gd name="T106" fmla="*/ 1 w 78"/>
                <a:gd name="T107" fmla="*/ 97 h 174"/>
                <a:gd name="T108" fmla="*/ 15 w 78"/>
                <a:gd name="T109" fmla="*/ 7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0" name="Прямоугольник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1" name="Прямоугольник 37"/>
            <p:cNvSpPr>
              <a:spLocks noChangeArrowheads="1"/>
            </p:cNvSpPr>
            <p:nvPr/>
          </p:nvSpPr>
          <p:spPr bwMode="auto">
            <a:xfrm>
              <a:off x="2593975" y="2499116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>
                  <a:solidFill>
                    <a:srgbClr val="FF9936"/>
                  </a:solidFill>
                  <a:latin typeface="Raleway" panose="020B0003030101060003" pitchFamily="34" charset="0"/>
                </a:rPr>
                <a:t>1</a:t>
              </a: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74" name="Полилиния 40"/>
          <p:cNvSpPr>
            <a:spLocks noEditPoints="1"/>
          </p:cNvSpPr>
          <p:nvPr/>
        </p:nvSpPr>
        <p:spPr bwMode="auto">
          <a:xfrm>
            <a:off x="3244850" y="2851541"/>
            <a:ext cx="20638" cy="122238"/>
          </a:xfrm>
          <a:custGeom>
            <a:avLst/>
            <a:gdLst>
              <a:gd name="T0" fmla="*/ 8 w 8"/>
              <a:gd name="T1" fmla="*/ 50 h 50"/>
              <a:gd name="T2" fmla="*/ 8 w 8"/>
              <a:gd name="T3" fmla="*/ 50 h 50"/>
              <a:gd name="T4" fmla="*/ 8 w 8"/>
              <a:gd name="T5" fmla="*/ 50 h 50"/>
              <a:gd name="T6" fmla="*/ 8 w 8"/>
              <a:gd name="T7" fmla="*/ 50 h 50"/>
              <a:gd name="T8" fmla="*/ 0 w 8"/>
              <a:gd name="T9" fmla="*/ 11 h 50"/>
              <a:gd name="T10" fmla="*/ 0 w 8"/>
              <a:gd name="T11" fmla="*/ 11 h 50"/>
              <a:gd name="T12" fmla="*/ 0 w 8"/>
              <a:gd name="T13" fmla="*/ 11 h 50"/>
              <a:gd name="T14" fmla="*/ 0 w 8"/>
              <a:gd name="T15" fmla="*/ 11 h 50"/>
              <a:gd name="T16" fmla="*/ 0 w 8"/>
              <a:gd name="T17" fmla="*/ 11 h 50"/>
              <a:gd name="T18" fmla="*/ 0 w 8"/>
              <a:gd name="T19" fmla="*/ 11 h 50"/>
              <a:gd name="T20" fmla="*/ 0 w 8"/>
              <a:gd name="T21" fmla="*/ 10 h 50"/>
              <a:gd name="T22" fmla="*/ 0 w 8"/>
              <a:gd name="T23" fmla="*/ 10 h 50"/>
              <a:gd name="T24" fmla="*/ 0 w 8"/>
              <a:gd name="T25" fmla="*/ 10 h 50"/>
              <a:gd name="T26" fmla="*/ 0 w 8"/>
              <a:gd name="T27" fmla="*/ 10 h 50"/>
              <a:gd name="T28" fmla="*/ 0 w 8"/>
              <a:gd name="T29" fmla="*/ 9 h 50"/>
              <a:gd name="T30" fmla="*/ 0 w 8"/>
              <a:gd name="T31" fmla="*/ 9 h 50"/>
              <a:gd name="T32" fmla="*/ 0 w 8"/>
              <a:gd name="T33" fmla="*/ 9 h 50"/>
              <a:gd name="T34" fmla="*/ 0 w 8"/>
              <a:gd name="T35" fmla="*/ 9 h 50"/>
              <a:gd name="T36" fmla="*/ 0 w 8"/>
              <a:gd name="T37" fmla="*/ 9 h 50"/>
              <a:gd name="T38" fmla="*/ 0 w 8"/>
              <a:gd name="T39" fmla="*/ 9 h 50"/>
              <a:gd name="T40" fmla="*/ 0 w 8"/>
              <a:gd name="T41" fmla="*/ 8 h 50"/>
              <a:gd name="T42" fmla="*/ 0 w 8"/>
              <a:gd name="T43" fmla="*/ 8 h 50"/>
              <a:gd name="T44" fmla="*/ 0 w 8"/>
              <a:gd name="T45" fmla="*/ 8 h 50"/>
              <a:gd name="T46" fmla="*/ 0 w 8"/>
              <a:gd name="T47" fmla="*/ 7 h 50"/>
              <a:gd name="T48" fmla="*/ 0 w 8"/>
              <a:gd name="T49" fmla="*/ 7 h 50"/>
              <a:gd name="T50" fmla="*/ 0 w 8"/>
              <a:gd name="T51" fmla="*/ 7 h 50"/>
              <a:gd name="T52" fmla="*/ 0 w 8"/>
              <a:gd name="T53" fmla="*/ 7 h 50"/>
              <a:gd name="T54" fmla="*/ 0 w 8"/>
              <a:gd name="T55" fmla="*/ 7 h 50"/>
              <a:gd name="T56" fmla="*/ 0 w 8"/>
              <a:gd name="T57" fmla="*/ 7 h 50"/>
              <a:gd name="T58" fmla="*/ 0 w 8"/>
              <a:gd name="T59" fmla="*/ 6 h 50"/>
              <a:gd name="T60" fmla="*/ 0 w 8"/>
              <a:gd name="T61" fmla="*/ 6 h 50"/>
              <a:gd name="T62" fmla="*/ 0 w 8"/>
              <a:gd name="T63" fmla="*/ 6 h 50"/>
              <a:gd name="T64" fmla="*/ 0 w 8"/>
              <a:gd name="T65" fmla="*/ 6 h 50"/>
              <a:gd name="T66" fmla="*/ 0 w 8"/>
              <a:gd name="T67" fmla="*/ 6 h 50"/>
              <a:gd name="T68" fmla="*/ 0 w 8"/>
              <a:gd name="T69" fmla="*/ 6 h 50"/>
              <a:gd name="T70" fmla="*/ 0 w 8"/>
              <a:gd name="T71" fmla="*/ 5 h 50"/>
              <a:gd name="T72" fmla="*/ 0 w 8"/>
              <a:gd name="T73" fmla="*/ 5 h 50"/>
              <a:gd name="T74" fmla="*/ 0 w 8"/>
              <a:gd name="T75" fmla="*/ 5 h 50"/>
              <a:gd name="T76" fmla="*/ 0 w 8"/>
              <a:gd name="T77" fmla="*/ 5 h 50"/>
              <a:gd name="T78" fmla="*/ 0 w 8"/>
              <a:gd name="T79" fmla="*/ 5 h 50"/>
              <a:gd name="T80" fmla="*/ 0 w 8"/>
              <a:gd name="T81" fmla="*/ 4 h 50"/>
              <a:gd name="T82" fmla="*/ 0 w 8"/>
              <a:gd name="T83" fmla="*/ 4 h 50"/>
              <a:gd name="T84" fmla="*/ 0 w 8"/>
              <a:gd name="T85" fmla="*/ 4 h 50"/>
              <a:gd name="T86" fmla="*/ 0 w 8"/>
              <a:gd name="T87" fmla="*/ 4 h 50"/>
              <a:gd name="T88" fmla="*/ 0 w 8"/>
              <a:gd name="T89" fmla="*/ 3 h 50"/>
              <a:gd name="T90" fmla="*/ 0 w 8"/>
              <a:gd name="T91" fmla="*/ 3 h 50"/>
              <a:gd name="T92" fmla="*/ 0 w 8"/>
              <a:gd name="T93" fmla="*/ 3 h 50"/>
              <a:gd name="T94" fmla="*/ 0 w 8"/>
              <a:gd name="T95" fmla="*/ 3 h 50"/>
              <a:gd name="T96" fmla="*/ 0 w 8"/>
              <a:gd name="T97" fmla="*/ 3 h 50"/>
              <a:gd name="T98" fmla="*/ 0 w 8"/>
              <a:gd name="T99" fmla="*/ 3 h 50"/>
              <a:gd name="T100" fmla="*/ 0 w 8"/>
              <a:gd name="T101" fmla="*/ 2 h 50"/>
              <a:gd name="T102" fmla="*/ 0 w 8"/>
              <a:gd name="T103" fmla="*/ 2 h 50"/>
              <a:gd name="T104" fmla="*/ 0 w 8"/>
              <a:gd name="T105" fmla="*/ 2 h 50"/>
              <a:gd name="T106" fmla="*/ 0 w 8"/>
              <a:gd name="T107" fmla="*/ 2 h 50"/>
              <a:gd name="T108" fmla="*/ 0 w 8"/>
              <a:gd name="T109" fmla="*/ 2 h 50"/>
              <a:gd name="T110" fmla="*/ 0 w 8"/>
              <a:gd name="T111" fmla="*/ 1 h 50"/>
              <a:gd name="T112" fmla="*/ 0 w 8"/>
              <a:gd name="T113" fmla="*/ 0 h 50"/>
              <a:gd name="T114" fmla="*/ 0 w 8"/>
              <a:gd name="T115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" h="50"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49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49"/>
                </a:cubicBezTo>
                <a:moveTo>
                  <a:pt x="0" y="11"/>
                </a:moveTo>
                <a:cubicBezTo>
                  <a:pt x="0" y="25"/>
                  <a:pt x="2" y="38"/>
                  <a:pt x="8" y="49"/>
                </a:cubicBezTo>
                <a:cubicBezTo>
                  <a:pt x="2" y="38"/>
                  <a:pt x="0" y="25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9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6"/>
                  <a:pt x="0" y="6"/>
                </a:cubicBezTo>
                <a:cubicBezTo>
                  <a:pt x="0" y="6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3"/>
                  <a:pt x="0" y="4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851275" y="3466697"/>
            <a:ext cx="585788" cy="587375"/>
            <a:chOff x="3722688" y="3113478"/>
            <a:chExt cx="585788" cy="587375"/>
          </a:xfrm>
        </p:grpSpPr>
        <p:sp>
          <p:nvSpPr>
            <p:cNvPr id="17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2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86" name="Полилиния 52"/>
          <p:cNvSpPr>
            <a:spLocks noEditPoints="1"/>
          </p:cNvSpPr>
          <p:nvPr/>
        </p:nvSpPr>
        <p:spPr bwMode="auto">
          <a:xfrm>
            <a:off x="3994150" y="3978666"/>
            <a:ext cx="60325" cy="158750"/>
          </a:xfrm>
          <a:custGeom>
            <a:avLst/>
            <a:gdLst>
              <a:gd name="T0" fmla="*/ 0 w 25"/>
              <a:gd name="T1" fmla="*/ 65 h 65"/>
              <a:gd name="T2" fmla="*/ 0 w 25"/>
              <a:gd name="T3" fmla="*/ 65 h 65"/>
              <a:gd name="T4" fmla="*/ 0 w 25"/>
              <a:gd name="T5" fmla="*/ 65 h 65"/>
              <a:gd name="T6" fmla="*/ 0 w 25"/>
              <a:gd name="T7" fmla="*/ 65 h 65"/>
              <a:gd name="T8" fmla="*/ 0 w 25"/>
              <a:gd name="T9" fmla="*/ 65 h 65"/>
              <a:gd name="T10" fmla="*/ 0 w 25"/>
              <a:gd name="T11" fmla="*/ 65 h 65"/>
              <a:gd name="T12" fmla="*/ 0 w 25"/>
              <a:gd name="T13" fmla="*/ 64 h 65"/>
              <a:gd name="T14" fmla="*/ 0 w 25"/>
              <a:gd name="T15" fmla="*/ 64 h 65"/>
              <a:gd name="T16" fmla="*/ 0 w 25"/>
              <a:gd name="T17" fmla="*/ 64 h 65"/>
              <a:gd name="T18" fmla="*/ 0 w 25"/>
              <a:gd name="T19" fmla="*/ 64 h 65"/>
              <a:gd name="T20" fmla="*/ 0 w 25"/>
              <a:gd name="T21" fmla="*/ 64 h 65"/>
              <a:gd name="T22" fmla="*/ 0 w 25"/>
              <a:gd name="T23" fmla="*/ 64 h 65"/>
              <a:gd name="T24" fmla="*/ 0 w 25"/>
              <a:gd name="T25" fmla="*/ 64 h 65"/>
              <a:gd name="T26" fmla="*/ 0 w 25"/>
              <a:gd name="T27" fmla="*/ 64 h 65"/>
              <a:gd name="T28" fmla="*/ 0 w 25"/>
              <a:gd name="T29" fmla="*/ 64 h 65"/>
              <a:gd name="T30" fmla="*/ 0 w 25"/>
              <a:gd name="T31" fmla="*/ 63 h 65"/>
              <a:gd name="T32" fmla="*/ 0 w 25"/>
              <a:gd name="T33" fmla="*/ 64 h 65"/>
              <a:gd name="T34" fmla="*/ 0 w 25"/>
              <a:gd name="T35" fmla="*/ 64 h 65"/>
              <a:gd name="T36" fmla="*/ 0 w 25"/>
              <a:gd name="T37" fmla="*/ 63 h 65"/>
              <a:gd name="T38" fmla="*/ 25 w 25"/>
              <a:gd name="T39" fmla="*/ 0 h 65"/>
              <a:gd name="T40" fmla="*/ 0 w 25"/>
              <a:gd name="T41" fmla="*/ 63 h 65"/>
              <a:gd name="T42" fmla="*/ 25 w 25"/>
              <a:gd name="T43" fmla="*/ 0 h 65"/>
              <a:gd name="T44" fmla="*/ 25 w 25"/>
              <a:gd name="T45" fmla="*/ 0 h 65"/>
              <a:gd name="T46" fmla="*/ 25 w 25"/>
              <a:gd name="T47" fmla="*/ 0 h 65"/>
              <a:gd name="T48" fmla="*/ 25 w 25"/>
              <a:gd name="T4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5" h="65"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3"/>
                </a:moveTo>
                <a:cubicBezTo>
                  <a:pt x="0" y="63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3"/>
                  <a:pt x="0" y="63"/>
                </a:cubicBezTo>
                <a:moveTo>
                  <a:pt x="25" y="0"/>
                </a:moveTo>
                <a:cubicBezTo>
                  <a:pt x="10" y="17"/>
                  <a:pt x="0" y="39"/>
                  <a:pt x="0" y="63"/>
                </a:cubicBezTo>
                <a:cubicBezTo>
                  <a:pt x="0" y="39"/>
                  <a:pt x="10" y="17"/>
                  <a:pt x="25" y="0"/>
                </a:cubicBezTo>
                <a:moveTo>
                  <a:pt x="25" y="0"/>
                </a:moveTo>
                <a:cubicBezTo>
                  <a:pt x="25" y="0"/>
                  <a:pt x="25" y="0"/>
                  <a:pt x="25" y="0"/>
                </a:cubicBezTo>
                <a:cubicBezTo>
                  <a:pt x="25" y="0"/>
                  <a:pt x="25" y="0"/>
                  <a:pt x="25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AAA3125-6198-4B7D-906A-040AAB47590B}"/>
              </a:ext>
            </a:extLst>
          </p:cNvPr>
          <p:cNvGrpSpPr/>
          <p:nvPr/>
        </p:nvGrpSpPr>
        <p:grpSpPr>
          <a:xfrm>
            <a:off x="1440656" y="4996253"/>
            <a:ext cx="566738" cy="568325"/>
            <a:chOff x="3754438" y="4585091"/>
            <a:chExt cx="566738" cy="568325"/>
          </a:xfrm>
        </p:grpSpPr>
        <p:sp>
          <p:nvSpPr>
            <p:cNvPr id="190" name="Полилиния 56"/>
            <p:cNvSpPr>
              <a:spLocks/>
            </p:cNvSpPr>
            <p:nvPr/>
          </p:nvSpPr>
          <p:spPr bwMode="auto">
            <a:xfrm>
              <a:off x="3754438" y="4585091"/>
              <a:ext cx="566738" cy="568325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2"/>
                    <a:pt x="0" y="116"/>
                  </a:cubicBezTo>
                  <a:cubicBezTo>
                    <a:pt x="0" y="179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1" name="Овал 57"/>
            <p:cNvSpPr>
              <a:spLocks noChangeArrowheads="1"/>
            </p:cNvSpPr>
            <p:nvPr/>
          </p:nvSpPr>
          <p:spPr bwMode="auto">
            <a:xfrm>
              <a:off x="3810000" y="4639066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2" name="Полилиния 58"/>
            <p:cNvSpPr>
              <a:spLocks noEditPoints="1"/>
            </p:cNvSpPr>
            <p:nvPr/>
          </p:nvSpPr>
          <p:spPr bwMode="auto">
            <a:xfrm>
              <a:off x="3810000" y="4732728"/>
              <a:ext cx="44450" cy="222250"/>
            </a:xfrm>
            <a:custGeom>
              <a:avLst/>
              <a:gdLst>
                <a:gd name="T0" fmla="*/ 7 w 18"/>
                <a:gd name="T1" fmla="*/ 91 h 91"/>
                <a:gd name="T2" fmla="*/ 7 w 18"/>
                <a:gd name="T3" fmla="*/ 91 h 91"/>
                <a:gd name="T4" fmla="*/ 7 w 18"/>
                <a:gd name="T5" fmla="*/ 91 h 91"/>
                <a:gd name="T6" fmla="*/ 7 w 18"/>
                <a:gd name="T7" fmla="*/ 91 h 91"/>
                <a:gd name="T8" fmla="*/ 7 w 18"/>
                <a:gd name="T9" fmla="*/ 91 h 91"/>
                <a:gd name="T10" fmla="*/ 7 w 18"/>
                <a:gd name="T11" fmla="*/ 91 h 91"/>
                <a:gd name="T12" fmla="*/ 7 w 18"/>
                <a:gd name="T13" fmla="*/ 91 h 91"/>
                <a:gd name="T14" fmla="*/ 7 w 18"/>
                <a:gd name="T15" fmla="*/ 91 h 91"/>
                <a:gd name="T16" fmla="*/ 7 w 18"/>
                <a:gd name="T17" fmla="*/ 91 h 91"/>
                <a:gd name="T18" fmla="*/ 7 w 18"/>
                <a:gd name="T19" fmla="*/ 91 h 91"/>
                <a:gd name="T20" fmla="*/ 7 w 18"/>
                <a:gd name="T21" fmla="*/ 91 h 91"/>
                <a:gd name="T22" fmla="*/ 7 w 18"/>
                <a:gd name="T23" fmla="*/ 91 h 91"/>
                <a:gd name="T24" fmla="*/ 6 w 18"/>
                <a:gd name="T25" fmla="*/ 90 h 91"/>
                <a:gd name="T26" fmla="*/ 7 w 18"/>
                <a:gd name="T27" fmla="*/ 91 h 91"/>
                <a:gd name="T28" fmla="*/ 6 w 18"/>
                <a:gd name="T29" fmla="*/ 90 h 91"/>
                <a:gd name="T30" fmla="*/ 0 w 18"/>
                <a:gd name="T31" fmla="*/ 57 h 91"/>
                <a:gd name="T32" fmla="*/ 6 w 18"/>
                <a:gd name="T33" fmla="*/ 90 h 91"/>
                <a:gd name="T34" fmla="*/ 0 w 18"/>
                <a:gd name="T35" fmla="*/ 57 h 91"/>
                <a:gd name="T36" fmla="*/ 0 w 18"/>
                <a:gd name="T37" fmla="*/ 57 h 91"/>
                <a:gd name="T38" fmla="*/ 0 w 18"/>
                <a:gd name="T39" fmla="*/ 57 h 91"/>
                <a:gd name="T40" fmla="*/ 0 w 18"/>
                <a:gd name="T41" fmla="*/ 57 h 91"/>
                <a:gd name="T42" fmla="*/ 0 w 18"/>
                <a:gd name="T43" fmla="*/ 57 h 91"/>
                <a:gd name="T44" fmla="*/ 0 w 18"/>
                <a:gd name="T45" fmla="*/ 57 h 91"/>
                <a:gd name="T46" fmla="*/ 0 w 18"/>
                <a:gd name="T47" fmla="*/ 57 h 91"/>
                <a:gd name="T48" fmla="*/ 0 w 18"/>
                <a:gd name="T49" fmla="*/ 56 h 91"/>
                <a:gd name="T50" fmla="*/ 0 w 18"/>
                <a:gd name="T51" fmla="*/ 57 h 91"/>
                <a:gd name="T52" fmla="*/ 0 w 18"/>
                <a:gd name="T53" fmla="*/ 56 h 91"/>
                <a:gd name="T54" fmla="*/ 0 w 18"/>
                <a:gd name="T55" fmla="*/ 56 h 91"/>
                <a:gd name="T56" fmla="*/ 0 w 18"/>
                <a:gd name="T57" fmla="*/ 56 h 91"/>
                <a:gd name="T58" fmla="*/ 0 w 18"/>
                <a:gd name="T59" fmla="*/ 56 h 91"/>
                <a:gd name="T60" fmla="*/ 0 w 18"/>
                <a:gd name="T61" fmla="*/ 56 h 91"/>
                <a:gd name="T62" fmla="*/ 0 w 18"/>
                <a:gd name="T63" fmla="*/ 56 h 91"/>
                <a:gd name="T64" fmla="*/ 0 w 18"/>
                <a:gd name="T65" fmla="*/ 56 h 91"/>
                <a:gd name="T66" fmla="*/ 0 w 18"/>
                <a:gd name="T67" fmla="*/ 56 h 91"/>
                <a:gd name="T68" fmla="*/ 0 w 18"/>
                <a:gd name="T69" fmla="*/ 56 h 91"/>
                <a:gd name="T70" fmla="*/ 0 w 18"/>
                <a:gd name="T71" fmla="*/ 56 h 91"/>
                <a:gd name="T72" fmla="*/ 0 w 18"/>
                <a:gd name="T73" fmla="*/ 55 h 91"/>
                <a:gd name="T74" fmla="*/ 0 w 18"/>
                <a:gd name="T75" fmla="*/ 56 h 91"/>
                <a:gd name="T76" fmla="*/ 0 w 18"/>
                <a:gd name="T77" fmla="*/ 56 h 91"/>
                <a:gd name="T78" fmla="*/ 0 w 18"/>
                <a:gd name="T79" fmla="*/ 55 h 91"/>
                <a:gd name="T80" fmla="*/ 18 w 18"/>
                <a:gd name="T81" fmla="*/ 0 h 91"/>
                <a:gd name="T82" fmla="*/ 0 w 18"/>
                <a:gd name="T83" fmla="*/ 55 h 91"/>
                <a:gd name="T84" fmla="*/ 18 w 18"/>
                <a:gd name="T85" fmla="*/ 0 h 91"/>
                <a:gd name="T86" fmla="*/ 18 w 18"/>
                <a:gd name="T87" fmla="*/ 0 h 91"/>
                <a:gd name="T88" fmla="*/ 18 w 18"/>
                <a:gd name="T89" fmla="*/ 0 h 91"/>
                <a:gd name="T90" fmla="*/ 18 w 18"/>
                <a:gd name="T91" fmla="*/ 0 h 91"/>
                <a:gd name="T92" fmla="*/ 18 w 18"/>
                <a:gd name="T93" fmla="*/ 0 h 91"/>
                <a:gd name="T94" fmla="*/ 18 w 18"/>
                <a:gd name="T95" fmla="*/ 0 h 91"/>
                <a:gd name="T96" fmla="*/ 18 w 18"/>
                <a:gd name="T9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" h="91"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6" y="90"/>
                  </a:moveTo>
                  <a:cubicBezTo>
                    <a:pt x="6" y="90"/>
                    <a:pt x="6" y="90"/>
                    <a:pt x="7" y="91"/>
                  </a:cubicBezTo>
                  <a:cubicBezTo>
                    <a:pt x="6" y="90"/>
                    <a:pt x="6" y="90"/>
                    <a:pt x="6" y="90"/>
                  </a:cubicBezTo>
                  <a:moveTo>
                    <a:pt x="0" y="57"/>
                  </a:moveTo>
                  <a:cubicBezTo>
                    <a:pt x="0" y="69"/>
                    <a:pt x="2" y="80"/>
                    <a:pt x="6" y="90"/>
                  </a:cubicBezTo>
                  <a:cubicBezTo>
                    <a:pt x="2" y="80"/>
                    <a:pt x="0" y="69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6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5"/>
                  </a:moveTo>
                  <a:cubicBezTo>
                    <a:pt x="0" y="55"/>
                    <a:pt x="0" y="55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5"/>
                    <a:pt x="0" y="55"/>
                    <a:pt x="0" y="55"/>
                  </a:cubicBezTo>
                  <a:moveTo>
                    <a:pt x="18" y="0"/>
                  </a:moveTo>
                  <a:cubicBezTo>
                    <a:pt x="7" y="15"/>
                    <a:pt x="0" y="35"/>
                    <a:pt x="0" y="55"/>
                  </a:cubicBezTo>
                  <a:cubicBezTo>
                    <a:pt x="0" y="35"/>
                    <a:pt x="7" y="15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3" name="Полилиния 59"/>
            <p:cNvSpPr>
              <a:spLocks/>
            </p:cNvSpPr>
            <p:nvPr/>
          </p:nvSpPr>
          <p:spPr bwMode="auto">
            <a:xfrm>
              <a:off x="3810000" y="4666053"/>
              <a:ext cx="190500" cy="428625"/>
            </a:xfrm>
            <a:custGeom>
              <a:avLst/>
              <a:gdLst>
                <a:gd name="T0" fmla="*/ 49 w 78"/>
                <a:gd name="T1" fmla="*/ 0 h 175"/>
                <a:gd name="T2" fmla="*/ 18 w 78"/>
                <a:gd name="T3" fmla="*/ 27 h 175"/>
                <a:gd name="T4" fmla="*/ 18 w 78"/>
                <a:gd name="T5" fmla="*/ 27 h 175"/>
                <a:gd name="T6" fmla="*/ 18 w 78"/>
                <a:gd name="T7" fmla="*/ 27 h 175"/>
                <a:gd name="T8" fmla="*/ 18 w 78"/>
                <a:gd name="T9" fmla="*/ 27 h 175"/>
                <a:gd name="T10" fmla="*/ 18 w 78"/>
                <a:gd name="T11" fmla="*/ 27 h 175"/>
                <a:gd name="T12" fmla="*/ 0 w 78"/>
                <a:gd name="T13" fmla="*/ 82 h 175"/>
                <a:gd name="T14" fmla="*/ 0 w 78"/>
                <a:gd name="T15" fmla="*/ 82 h 175"/>
                <a:gd name="T16" fmla="*/ 0 w 78"/>
                <a:gd name="T17" fmla="*/ 83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3 h 175"/>
                <a:gd name="T26" fmla="*/ 0 w 78"/>
                <a:gd name="T27" fmla="*/ 83 h 175"/>
                <a:gd name="T28" fmla="*/ 0 w 78"/>
                <a:gd name="T29" fmla="*/ 83 h 175"/>
                <a:gd name="T30" fmla="*/ 0 w 78"/>
                <a:gd name="T31" fmla="*/ 83 h 175"/>
                <a:gd name="T32" fmla="*/ 0 w 78"/>
                <a:gd name="T33" fmla="*/ 84 h 175"/>
                <a:gd name="T34" fmla="*/ 0 w 78"/>
                <a:gd name="T35" fmla="*/ 84 h 175"/>
                <a:gd name="T36" fmla="*/ 0 w 78"/>
                <a:gd name="T37" fmla="*/ 84 h 175"/>
                <a:gd name="T38" fmla="*/ 0 w 78"/>
                <a:gd name="T39" fmla="*/ 84 h 175"/>
                <a:gd name="T40" fmla="*/ 0 w 78"/>
                <a:gd name="T41" fmla="*/ 84 h 175"/>
                <a:gd name="T42" fmla="*/ 0 w 78"/>
                <a:gd name="T43" fmla="*/ 84 h 175"/>
                <a:gd name="T44" fmla="*/ 6 w 78"/>
                <a:gd name="T45" fmla="*/ 117 h 175"/>
                <a:gd name="T46" fmla="*/ 6 w 78"/>
                <a:gd name="T47" fmla="*/ 117 h 175"/>
                <a:gd name="T48" fmla="*/ 7 w 78"/>
                <a:gd name="T49" fmla="*/ 118 h 175"/>
                <a:gd name="T50" fmla="*/ 7 w 78"/>
                <a:gd name="T51" fmla="*/ 118 h 175"/>
                <a:gd name="T52" fmla="*/ 7 w 78"/>
                <a:gd name="T53" fmla="*/ 118 h 175"/>
                <a:gd name="T54" fmla="*/ 7 w 78"/>
                <a:gd name="T55" fmla="*/ 118 h 175"/>
                <a:gd name="T56" fmla="*/ 7 w 78"/>
                <a:gd name="T57" fmla="*/ 118 h 175"/>
                <a:gd name="T58" fmla="*/ 7 w 78"/>
                <a:gd name="T59" fmla="*/ 118 h 175"/>
                <a:gd name="T60" fmla="*/ 7 w 78"/>
                <a:gd name="T61" fmla="*/ 118 h 175"/>
                <a:gd name="T62" fmla="*/ 7 w 78"/>
                <a:gd name="T63" fmla="*/ 118 h 175"/>
                <a:gd name="T64" fmla="*/ 7 w 78"/>
                <a:gd name="T65" fmla="*/ 118 h 175"/>
                <a:gd name="T66" fmla="*/ 78 w 78"/>
                <a:gd name="T67" fmla="*/ 175 h 175"/>
                <a:gd name="T68" fmla="*/ 46 w 78"/>
                <a:gd name="T69" fmla="*/ 153 h 175"/>
                <a:gd name="T70" fmla="*/ 19 w 78"/>
                <a:gd name="T71" fmla="*/ 106 h 175"/>
                <a:gd name="T72" fmla="*/ 15 w 78"/>
                <a:gd name="T73" fmla="*/ 78 h 175"/>
                <a:gd name="T74" fmla="*/ 15 w 78"/>
                <a:gd name="T75" fmla="*/ 77 h 175"/>
                <a:gd name="T76" fmla="*/ 30 w 78"/>
                <a:gd name="T77" fmla="*/ 24 h 175"/>
                <a:gd name="T78" fmla="*/ 46 w 78"/>
                <a:gd name="T79" fmla="*/ 3 h 175"/>
                <a:gd name="T80" fmla="*/ 49 w 78"/>
                <a:gd name="T8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37" y="7"/>
                    <a:pt x="27" y="16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7" y="42"/>
                    <a:pt x="0" y="6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6"/>
                    <a:pt x="2" y="10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19" y="148"/>
                    <a:pt x="46" y="170"/>
                    <a:pt x="78" y="175"/>
                  </a:cubicBezTo>
                  <a:cubicBezTo>
                    <a:pt x="66" y="170"/>
                    <a:pt x="55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1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4" name="Прямоугольник 60"/>
            <p:cNvSpPr>
              <a:spLocks noChangeArrowheads="1"/>
            </p:cNvSpPr>
            <p:nvPr/>
          </p:nvSpPr>
          <p:spPr bwMode="auto">
            <a:xfrm>
              <a:off x="3967163" y="4769241"/>
              <a:ext cx="139700" cy="18573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5" name="Прямоугольник 61"/>
            <p:cNvSpPr>
              <a:spLocks noChangeArrowheads="1"/>
            </p:cNvSpPr>
            <p:nvPr/>
          </p:nvSpPr>
          <p:spPr bwMode="auto">
            <a:xfrm>
              <a:off x="3963411" y="4689350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6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98" name="Полилиния 64"/>
          <p:cNvSpPr>
            <a:spLocks noEditPoints="1"/>
          </p:cNvSpPr>
          <p:nvPr/>
        </p:nvSpPr>
        <p:spPr bwMode="auto">
          <a:xfrm>
            <a:off x="3281363" y="5326453"/>
            <a:ext cx="17463" cy="168275"/>
          </a:xfrm>
          <a:custGeom>
            <a:avLst/>
            <a:gdLst>
              <a:gd name="T0" fmla="*/ 7 w 7"/>
              <a:gd name="T1" fmla="*/ 69 h 69"/>
              <a:gd name="T2" fmla="*/ 7 w 7"/>
              <a:gd name="T3" fmla="*/ 69 h 69"/>
              <a:gd name="T4" fmla="*/ 7 w 7"/>
              <a:gd name="T5" fmla="*/ 69 h 69"/>
              <a:gd name="T6" fmla="*/ 7 w 7"/>
              <a:gd name="T7" fmla="*/ 68 h 69"/>
              <a:gd name="T8" fmla="*/ 6 w 7"/>
              <a:gd name="T9" fmla="*/ 67 h 69"/>
              <a:gd name="T10" fmla="*/ 6 w 7"/>
              <a:gd name="T11" fmla="*/ 66 h 69"/>
              <a:gd name="T12" fmla="*/ 6 w 7"/>
              <a:gd name="T13" fmla="*/ 66 h 69"/>
              <a:gd name="T14" fmla="*/ 6 w 7"/>
              <a:gd name="T15" fmla="*/ 66 h 69"/>
              <a:gd name="T16" fmla="*/ 6 w 7"/>
              <a:gd name="T17" fmla="*/ 66 h 69"/>
              <a:gd name="T18" fmla="*/ 5 w 7"/>
              <a:gd name="T19" fmla="*/ 65 h 69"/>
              <a:gd name="T20" fmla="*/ 5 w 7"/>
              <a:gd name="T21" fmla="*/ 65 h 69"/>
              <a:gd name="T22" fmla="*/ 5 w 7"/>
              <a:gd name="T23" fmla="*/ 65 h 69"/>
              <a:gd name="T24" fmla="*/ 5 w 7"/>
              <a:gd name="T25" fmla="*/ 64 h 69"/>
              <a:gd name="T26" fmla="*/ 5 w 7"/>
              <a:gd name="T27" fmla="*/ 64 h 69"/>
              <a:gd name="T28" fmla="*/ 5 w 7"/>
              <a:gd name="T29" fmla="*/ 63 h 69"/>
              <a:gd name="T30" fmla="*/ 5 w 7"/>
              <a:gd name="T31" fmla="*/ 63 h 69"/>
              <a:gd name="T32" fmla="*/ 5 w 7"/>
              <a:gd name="T33" fmla="*/ 63 h 69"/>
              <a:gd name="T34" fmla="*/ 5 w 7"/>
              <a:gd name="T35" fmla="*/ 62 h 69"/>
              <a:gd name="T36" fmla="*/ 4 w 7"/>
              <a:gd name="T37" fmla="*/ 62 h 69"/>
              <a:gd name="T38" fmla="*/ 4 w 7"/>
              <a:gd name="T39" fmla="*/ 62 h 69"/>
              <a:gd name="T40" fmla="*/ 4 w 7"/>
              <a:gd name="T41" fmla="*/ 61 h 69"/>
              <a:gd name="T42" fmla="*/ 4 w 7"/>
              <a:gd name="T43" fmla="*/ 60 h 69"/>
              <a:gd name="T44" fmla="*/ 4 w 7"/>
              <a:gd name="T45" fmla="*/ 60 h 69"/>
              <a:gd name="T46" fmla="*/ 4 w 7"/>
              <a:gd name="T47" fmla="*/ 60 h 69"/>
              <a:gd name="T48" fmla="*/ 4 w 7"/>
              <a:gd name="T49" fmla="*/ 60 h 69"/>
              <a:gd name="T50" fmla="*/ 4 w 7"/>
              <a:gd name="T51" fmla="*/ 59 h 69"/>
              <a:gd name="T52" fmla="*/ 4 w 7"/>
              <a:gd name="T53" fmla="*/ 59 h 69"/>
              <a:gd name="T54" fmla="*/ 3 w 7"/>
              <a:gd name="T55" fmla="*/ 59 h 69"/>
              <a:gd name="T56" fmla="*/ 3 w 7"/>
              <a:gd name="T57" fmla="*/ 57 h 69"/>
              <a:gd name="T58" fmla="*/ 3 w 7"/>
              <a:gd name="T59" fmla="*/ 57 h 69"/>
              <a:gd name="T60" fmla="*/ 3 w 7"/>
              <a:gd name="T61" fmla="*/ 56 h 69"/>
              <a:gd name="T62" fmla="*/ 3 w 7"/>
              <a:gd name="T63" fmla="*/ 56 h 69"/>
              <a:gd name="T64" fmla="*/ 3 w 7"/>
              <a:gd name="T65" fmla="*/ 56 h 69"/>
              <a:gd name="T66" fmla="*/ 0 w 7"/>
              <a:gd name="T67" fmla="*/ 40 h 69"/>
              <a:gd name="T68" fmla="*/ 0 w 7"/>
              <a:gd name="T69" fmla="*/ 40 h 69"/>
              <a:gd name="T70" fmla="*/ 0 w 7"/>
              <a:gd name="T71" fmla="*/ 40 h 69"/>
              <a:gd name="T72" fmla="*/ 0 w 7"/>
              <a:gd name="T73" fmla="*/ 40 h 69"/>
              <a:gd name="T74" fmla="*/ 0 w 7"/>
              <a:gd name="T75" fmla="*/ 39 h 69"/>
              <a:gd name="T76" fmla="*/ 0 w 7"/>
              <a:gd name="T77" fmla="*/ 39 h 69"/>
              <a:gd name="T78" fmla="*/ 0 w 7"/>
              <a:gd name="T79" fmla="*/ 39 h 69"/>
              <a:gd name="T80" fmla="*/ 0 w 7"/>
              <a:gd name="T81" fmla="*/ 38 h 69"/>
              <a:gd name="T82" fmla="*/ 0 w 7"/>
              <a:gd name="T83" fmla="*/ 38 h 69"/>
              <a:gd name="T84" fmla="*/ 0 w 7"/>
              <a:gd name="T85" fmla="*/ 38 h 69"/>
              <a:gd name="T86" fmla="*/ 7 w 7"/>
              <a:gd name="T87" fmla="*/ 0 h 69"/>
              <a:gd name="T88" fmla="*/ 7 w 7"/>
              <a:gd name="T89" fmla="*/ 0 h 69"/>
              <a:gd name="T90" fmla="*/ 7 w 7"/>
              <a:gd name="T91" fmla="*/ 0 h 69"/>
              <a:gd name="T92" fmla="*/ 7 w 7"/>
              <a:gd name="T93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" h="69"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8"/>
                </a:moveTo>
                <a:cubicBezTo>
                  <a:pt x="7" y="68"/>
                  <a:pt x="7" y="68"/>
                  <a:pt x="7" y="68"/>
                </a:cubicBezTo>
                <a:cubicBezTo>
                  <a:pt x="7" y="68"/>
                  <a:pt x="7" y="68"/>
                  <a:pt x="7" y="68"/>
                </a:cubicBezTo>
                <a:moveTo>
                  <a:pt x="6" y="67"/>
                </a:move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5" y="65"/>
                </a:moveTo>
                <a:cubicBezTo>
                  <a:pt x="5" y="65"/>
                  <a:pt x="6" y="65"/>
                  <a:pt x="6" y="66"/>
                </a:cubicBezTo>
                <a:cubicBezTo>
                  <a:pt x="6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2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1"/>
                </a:moveTo>
                <a:cubicBezTo>
                  <a:pt x="4" y="61"/>
                  <a:pt x="4" y="61"/>
                  <a:pt x="4" y="61"/>
                </a:cubicBezTo>
                <a:cubicBezTo>
                  <a:pt x="4" y="61"/>
                  <a:pt x="4" y="61"/>
                  <a:pt x="4" y="61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3" y="59"/>
                </a:moveTo>
                <a:cubicBezTo>
                  <a:pt x="3" y="59"/>
                  <a:pt x="3" y="59"/>
                  <a:pt x="3" y="59"/>
                </a:cubicBezTo>
                <a:cubicBezTo>
                  <a:pt x="3" y="59"/>
                  <a:pt x="3" y="59"/>
                  <a:pt x="3" y="59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6"/>
                </a:moveTo>
                <a:cubicBezTo>
                  <a:pt x="3" y="56"/>
                  <a:pt x="3" y="57"/>
                  <a:pt x="3" y="57"/>
                </a:cubicBezTo>
                <a:cubicBezTo>
                  <a:pt x="3" y="57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8"/>
                </a:moveTo>
                <a:cubicBezTo>
                  <a:pt x="0" y="38"/>
                  <a:pt x="0" y="39"/>
                  <a:pt x="0" y="39"/>
                </a:cubicBezTo>
                <a:cubicBezTo>
                  <a:pt x="0" y="39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7" y="0"/>
                </a:moveTo>
                <a:cubicBezTo>
                  <a:pt x="2" y="12"/>
                  <a:pt x="0" y="24"/>
                  <a:pt x="0" y="38"/>
                </a:cubicBezTo>
                <a:cubicBezTo>
                  <a:pt x="0" y="24"/>
                  <a:pt x="2" y="12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04" name="Полилиния 70"/>
          <p:cNvSpPr>
            <a:spLocks noEditPoints="1"/>
          </p:cNvSpPr>
          <p:nvPr/>
        </p:nvSpPr>
        <p:spPr bwMode="auto">
          <a:xfrm>
            <a:off x="1763713" y="2859478"/>
            <a:ext cx="1588" cy="55563"/>
          </a:xfrm>
          <a:custGeom>
            <a:avLst/>
            <a:gdLst>
              <a:gd name="T0" fmla="*/ 1 w 1"/>
              <a:gd name="T1" fmla="*/ 23 h 23"/>
              <a:gd name="T2" fmla="*/ 1 w 1"/>
              <a:gd name="T3" fmla="*/ 22 h 23"/>
              <a:gd name="T4" fmla="*/ 1 w 1"/>
              <a:gd name="T5" fmla="*/ 22 h 23"/>
              <a:gd name="T6" fmla="*/ 1 w 1"/>
              <a:gd name="T7" fmla="*/ 21 h 23"/>
              <a:gd name="T8" fmla="*/ 1 w 1"/>
              <a:gd name="T9" fmla="*/ 20 h 23"/>
              <a:gd name="T10" fmla="*/ 1 w 1"/>
              <a:gd name="T11" fmla="*/ 20 h 23"/>
              <a:gd name="T12" fmla="*/ 0 w 1"/>
              <a:gd name="T13" fmla="*/ 20 h 23"/>
              <a:gd name="T14" fmla="*/ 0 w 1"/>
              <a:gd name="T15" fmla="*/ 19 h 23"/>
              <a:gd name="T16" fmla="*/ 0 w 1"/>
              <a:gd name="T17" fmla="*/ 19 h 23"/>
              <a:gd name="T18" fmla="*/ 0 w 1"/>
              <a:gd name="T19" fmla="*/ 18 h 23"/>
              <a:gd name="T20" fmla="*/ 0 w 1"/>
              <a:gd name="T21" fmla="*/ 18 h 23"/>
              <a:gd name="T22" fmla="*/ 0 w 1"/>
              <a:gd name="T23" fmla="*/ 18 h 23"/>
              <a:gd name="T24" fmla="*/ 0 w 1"/>
              <a:gd name="T25" fmla="*/ 17 h 23"/>
              <a:gd name="T26" fmla="*/ 0 w 1"/>
              <a:gd name="T27" fmla="*/ 17 h 23"/>
              <a:gd name="T28" fmla="*/ 0 w 1"/>
              <a:gd name="T29" fmla="*/ 17 h 23"/>
              <a:gd name="T30" fmla="*/ 0 w 1"/>
              <a:gd name="T31" fmla="*/ 16 h 23"/>
              <a:gd name="T32" fmla="*/ 0 w 1"/>
              <a:gd name="T33" fmla="*/ 16 h 23"/>
              <a:gd name="T34" fmla="*/ 0 w 1"/>
              <a:gd name="T35" fmla="*/ 15 h 23"/>
              <a:gd name="T36" fmla="*/ 0 w 1"/>
              <a:gd name="T37" fmla="*/ 15 h 23"/>
              <a:gd name="T38" fmla="*/ 0 w 1"/>
              <a:gd name="T39" fmla="*/ 15 h 23"/>
              <a:gd name="T40" fmla="*/ 0 w 1"/>
              <a:gd name="T41" fmla="*/ 14 h 23"/>
              <a:gd name="T42" fmla="*/ 0 w 1"/>
              <a:gd name="T43" fmla="*/ 14 h 23"/>
              <a:gd name="T44" fmla="*/ 0 w 1"/>
              <a:gd name="T45" fmla="*/ 13 h 23"/>
              <a:gd name="T46" fmla="*/ 0 w 1"/>
              <a:gd name="T47" fmla="*/ 13 h 23"/>
              <a:gd name="T48" fmla="*/ 0 w 1"/>
              <a:gd name="T49" fmla="*/ 12 h 23"/>
              <a:gd name="T50" fmla="*/ 0 w 1"/>
              <a:gd name="T51" fmla="*/ 12 h 23"/>
              <a:gd name="T52" fmla="*/ 0 w 1"/>
              <a:gd name="T53" fmla="*/ 12 h 23"/>
              <a:gd name="T54" fmla="*/ 0 w 1"/>
              <a:gd name="T55" fmla="*/ 11 h 23"/>
              <a:gd name="T56" fmla="*/ 0 w 1"/>
              <a:gd name="T57" fmla="*/ 11 h 23"/>
              <a:gd name="T58" fmla="*/ 0 w 1"/>
              <a:gd name="T59" fmla="*/ 11 h 23"/>
              <a:gd name="T60" fmla="*/ 0 w 1"/>
              <a:gd name="T61" fmla="*/ 10 h 23"/>
              <a:gd name="T62" fmla="*/ 0 w 1"/>
              <a:gd name="T63" fmla="*/ 10 h 23"/>
              <a:gd name="T64" fmla="*/ 0 w 1"/>
              <a:gd name="T65" fmla="*/ 9 h 23"/>
              <a:gd name="T66" fmla="*/ 0 w 1"/>
              <a:gd name="T67" fmla="*/ 9 h 23"/>
              <a:gd name="T68" fmla="*/ 0 w 1"/>
              <a:gd name="T69" fmla="*/ 9 h 23"/>
              <a:gd name="T70" fmla="*/ 0 w 1"/>
              <a:gd name="T71" fmla="*/ 8 h 23"/>
              <a:gd name="T72" fmla="*/ 0 w 1"/>
              <a:gd name="T73" fmla="*/ 8 h 23"/>
              <a:gd name="T74" fmla="*/ 0 w 1"/>
              <a:gd name="T75" fmla="*/ 8 h 23"/>
              <a:gd name="T76" fmla="*/ 0 w 1"/>
              <a:gd name="T77" fmla="*/ 7 h 23"/>
              <a:gd name="T78" fmla="*/ 0 w 1"/>
              <a:gd name="T79" fmla="*/ 6 h 23"/>
              <a:gd name="T80" fmla="*/ 0 w 1"/>
              <a:gd name="T81" fmla="*/ 6 h 23"/>
              <a:gd name="T82" fmla="*/ 0 w 1"/>
              <a:gd name="T83" fmla="*/ 6 h 23"/>
              <a:gd name="T84" fmla="*/ 0 w 1"/>
              <a:gd name="T85" fmla="*/ 5 h 23"/>
              <a:gd name="T86" fmla="*/ 0 w 1"/>
              <a:gd name="T87" fmla="*/ 5 h 23"/>
              <a:gd name="T88" fmla="*/ 0 w 1"/>
              <a:gd name="T89" fmla="*/ 5 h 23"/>
              <a:gd name="T90" fmla="*/ 0 w 1"/>
              <a:gd name="T91" fmla="*/ 4 h 23"/>
              <a:gd name="T92" fmla="*/ 0 w 1"/>
              <a:gd name="T93" fmla="*/ 4 h 23"/>
              <a:gd name="T94" fmla="*/ 0 w 1"/>
              <a:gd name="T95" fmla="*/ 3 h 23"/>
              <a:gd name="T96" fmla="*/ 0 w 1"/>
              <a:gd name="T97" fmla="*/ 3 h 23"/>
              <a:gd name="T98" fmla="*/ 0 w 1"/>
              <a:gd name="T99" fmla="*/ 3 h 23"/>
              <a:gd name="T100" fmla="*/ 0 w 1"/>
              <a:gd name="T101" fmla="*/ 2 h 23"/>
              <a:gd name="T102" fmla="*/ 0 w 1"/>
              <a:gd name="T103" fmla="*/ 1 h 23"/>
              <a:gd name="T104" fmla="*/ 0 w 1"/>
              <a:gd name="T105" fmla="*/ 1 h 23"/>
              <a:gd name="T106" fmla="*/ 0 w 1"/>
              <a:gd name="T107" fmla="*/ 1 h 23"/>
              <a:gd name="T108" fmla="*/ 0 w 1"/>
              <a:gd name="T109" fmla="*/ 0 h 23"/>
              <a:gd name="T110" fmla="*/ 0 w 1"/>
              <a:gd name="T111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" h="23"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8"/>
                  <a:pt x="0" y="18"/>
                </a:cubicBezTo>
                <a:cubicBezTo>
                  <a:pt x="0" y="18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5"/>
                </a:moveTo>
                <a:cubicBezTo>
                  <a:pt x="0" y="15"/>
                  <a:pt x="0" y="15"/>
                  <a:pt x="0" y="16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4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2"/>
                </a:moveTo>
                <a:cubicBezTo>
                  <a:pt x="0" y="12"/>
                  <a:pt x="0" y="13"/>
                  <a:pt x="0" y="13"/>
                </a:cubicBezTo>
                <a:cubicBezTo>
                  <a:pt x="0" y="13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1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0"/>
                  <a:pt x="0" y="10"/>
                  <a:pt x="0" y="11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10"/>
                  <a:pt x="0" y="10"/>
                </a:cubicBezTo>
                <a:cubicBezTo>
                  <a:pt x="0" y="10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7"/>
                  <a:pt x="0" y="7"/>
                  <a:pt x="0" y="8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7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4"/>
                  <a:pt x="0" y="4"/>
                </a:cubicBezTo>
                <a:cubicBezTo>
                  <a:pt x="0" y="4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12" name="Полилиния 78"/>
          <p:cNvSpPr>
            <a:spLocks noEditPoints="1"/>
          </p:cNvSpPr>
          <p:nvPr/>
        </p:nvSpPr>
        <p:spPr bwMode="auto">
          <a:xfrm>
            <a:off x="1012825" y="4132653"/>
            <a:ext cx="44450" cy="134938"/>
          </a:xfrm>
          <a:custGeom>
            <a:avLst/>
            <a:gdLst>
              <a:gd name="T0" fmla="*/ 18 w 18"/>
              <a:gd name="T1" fmla="*/ 55 h 55"/>
              <a:gd name="T2" fmla="*/ 18 w 18"/>
              <a:gd name="T3" fmla="*/ 55 h 55"/>
              <a:gd name="T4" fmla="*/ 18 w 18"/>
              <a:gd name="T5" fmla="*/ 55 h 55"/>
              <a:gd name="T6" fmla="*/ 18 w 18"/>
              <a:gd name="T7" fmla="*/ 55 h 55"/>
              <a:gd name="T8" fmla="*/ 18 w 18"/>
              <a:gd name="T9" fmla="*/ 55 h 55"/>
              <a:gd name="T10" fmla="*/ 18 w 18"/>
              <a:gd name="T11" fmla="*/ 55 h 55"/>
              <a:gd name="T12" fmla="*/ 17 w 18"/>
              <a:gd name="T13" fmla="*/ 55 h 55"/>
              <a:gd name="T14" fmla="*/ 18 w 18"/>
              <a:gd name="T15" fmla="*/ 55 h 55"/>
              <a:gd name="T16" fmla="*/ 17 w 18"/>
              <a:gd name="T17" fmla="*/ 55 h 55"/>
              <a:gd name="T18" fmla="*/ 0 w 18"/>
              <a:gd name="T19" fmla="*/ 1 h 55"/>
              <a:gd name="T20" fmla="*/ 17 w 18"/>
              <a:gd name="T21" fmla="*/ 55 h 55"/>
              <a:gd name="T22" fmla="*/ 0 w 18"/>
              <a:gd name="T23" fmla="*/ 1 h 55"/>
              <a:gd name="T24" fmla="*/ 0 w 18"/>
              <a:gd name="T25" fmla="*/ 1 h 55"/>
              <a:gd name="T26" fmla="*/ 0 w 18"/>
              <a:gd name="T27" fmla="*/ 1 h 55"/>
              <a:gd name="T28" fmla="*/ 0 w 18"/>
              <a:gd name="T29" fmla="*/ 1 h 55"/>
              <a:gd name="T30" fmla="*/ 0 w 18"/>
              <a:gd name="T31" fmla="*/ 1 h 55"/>
              <a:gd name="T32" fmla="*/ 0 w 18"/>
              <a:gd name="T33" fmla="*/ 1 h 55"/>
              <a:gd name="T34" fmla="*/ 0 w 18"/>
              <a:gd name="T35" fmla="*/ 1 h 55"/>
              <a:gd name="T36" fmla="*/ 0 w 18"/>
              <a:gd name="T37" fmla="*/ 0 h 55"/>
              <a:gd name="T38" fmla="*/ 0 w 18"/>
              <a:gd name="T39" fmla="*/ 1 h 55"/>
              <a:gd name="T40" fmla="*/ 0 w 18"/>
              <a:gd name="T41" fmla="*/ 1 h 55"/>
              <a:gd name="T42" fmla="*/ 0 w 18"/>
              <a:gd name="T43" fmla="*/ 0 h 55"/>
              <a:gd name="T44" fmla="*/ 0 w 18"/>
              <a:gd name="T45" fmla="*/ 0 h 55"/>
              <a:gd name="T46" fmla="*/ 0 w 18"/>
              <a:gd name="T47" fmla="*/ 0 h 55"/>
              <a:gd name="T48" fmla="*/ 0 w 18"/>
              <a:gd name="T49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" h="55"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7" y="55"/>
                </a:moveTo>
                <a:cubicBezTo>
                  <a:pt x="17" y="55"/>
                  <a:pt x="18" y="55"/>
                  <a:pt x="18" y="55"/>
                </a:cubicBezTo>
                <a:cubicBezTo>
                  <a:pt x="18" y="55"/>
                  <a:pt x="17" y="55"/>
                  <a:pt x="17" y="55"/>
                </a:cubicBezTo>
                <a:moveTo>
                  <a:pt x="0" y="1"/>
                </a:moveTo>
                <a:cubicBezTo>
                  <a:pt x="0" y="21"/>
                  <a:pt x="7" y="40"/>
                  <a:pt x="17" y="55"/>
                </a:cubicBezTo>
                <a:cubicBezTo>
                  <a:pt x="7" y="40"/>
                  <a:pt x="0" y="2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20" name="Полилиния 86"/>
          <p:cNvSpPr>
            <a:spLocks noEditPoints="1"/>
          </p:cNvSpPr>
          <p:nvPr/>
        </p:nvSpPr>
        <p:spPr bwMode="auto">
          <a:xfrm>
            <a:off x="1724025" y="5348678"/>
            <a:ext cx="9525" cy="117475"/>
          </a:xfrm>
          <a:custGeom>
            <a:avLst/>
            <a:gdLst>
              <a:gd name="T0" fmla="*/ 3 w 4"/>
              <a:gd name="T1" fmla="*/ 47 h 48"/>
              <a:gd name="T2" fmla="*/ 3 w 4"/>
              <a:gd name="T3" fmla="*/ 47 h 48"/>
              <a:gd name="T4" fmla="*/ 2 w 4"/>
              <a:gd name="T5" fmla="*/ 47 h 48"/>
              <a:gd name="T6" fmla="*/ 2 w 4"/>
              <a:gd name="T7" fmla="*/ 46 h 48"/>
              <a:gd name="T8" fmla="*/ 2 w 4"/>
              <a:gd name="T9" fmla="*/ 46 h 48"/>
              <a:gd name="T10" fmla="*/ 0 w 4"/>
              <a:gd name="T11" fmla="*/ 23 h 48"/>
              <a:gd name="T12" fmla="*/ 0 w 4"/>
              <a:gd name="T13" fmla="*/ 22 h 48"/>
              <a:gd name="T14" fmla="*/ 0 w 4"/>
              <a:gd name="T15" fmla="*/ 22 h 48"/>
              <a:gd name="T16" fmla="*/ 0 w 4"/>
              <a:gd name="T17" fmla="*/ 22 h 48"/>
              <a:gd name="T18" fmla="*/ 0 w 4"/>
              <a:gd name="T19" fmla="*/ 22 h 48"/>
              <a:gd name="T20" fmla="*/ 0 w 4"/>
              <a:gd name="T21" fmla="*/ 21 h 48"/>
              <a:gd name="T22" fmla="*/ 0 w 4"/>
              <a:gd name="T23" fmla="*/ 20 h 48"/>
              <a:gd name="T24" fmla="*/ 0 w 4"/>
              <a:gd name="T25" fmla="*/ 20 h 48"/>
              <a:gd name="T26" fmla="*/ 0 w 4"/>
              <a:gd name="T27" fmla="*/ 20 h 48"/>
              <a:gd name="T28" fmla="*/ 0 w 4"/>
              <a:gd name="T29" fmla="*/ 19 h 48"/>
              <a:gd name="T30" fmla="*/ 0 w 4"/>
              <a:gd name="T31" fmla="*/ 19 h 48"/>
              <a:gd name="T32" fmla="*/ 0 w 4"/>
              <a:gd name="T33" fmla="*/ 19 h 48"/>
              <a:gd name="T34" fmla="*/ 0 w 4"/>
              <a:gd name="T35" fmla="*/ 18 h 48"/>
              <a:gd name="T36" fmla="*/ 0 w 4"/>
              <a:gd name="T37" fmla="*/ 18 h 48"/>
              <a:gd name="T38" fmla="*/ 0 w 4"/>
              <a:gd name="T39" fmla="*/ 18 h 48"/>
              <a:gd name="T40" fmla="*/ 1 w 4"/>
              <a:gd name="T41" fmla="*/ 17 h 48"/>
              <a:gd name="T42" fmla="*/ 1 w 4"/>
              <a:gd name="T43" fmla="*/ 17 h 48"/>
              <a:gd name="T44" fmla="*/ 1 w 4"/>
              <a:gd name="T45" fmla="*/ 16 h 48"/>
              <a:gd name="T46" fmla="*/ 1 w 4"/>
              <a:gd name="T47" fmla="*/ 15 h 48"/>
              <a:gd name="T48" fmla="*/ 1 w 4"/>
              <a:gd name="T49" fmla="*/ 15 h 48"/>
              <a:gd name="T50" fmla="*/ 1 w 4"/>
              <a:gd name="T51" fmla="*/ 15 h 48"/>
              <a:gd name="T52" fmla="*/ 1 w 4"/>
              <a:gd name="T53" fmla="*/ 14 h 48"/>
              <a:gd name="T54" fmla="*/ 1 w 4"/>
              <a:gd name="T55" fmla="*/ 14 h 48"/>
              <a:gd name="T56" fmla="*/ 1 w 4"/>
              <a:gd name="T57" fmla="*/ 14 h 48"/>
              <a:gd name="T58" fmla="*/ 1 w 4"/>
              <a:gd name="T59" fmla="*/ 13 h 48"/>
              <a:gd name="T60" fmla="*/ 1 w 4"/>
              <a:gd name="T61" fmla="*/ 13 h 48"/>
              <a:gd name="T62" fmla="*/ 1 w 4"/>
              <a:gd name="T63" fmla="*/ 11 h 48"/>
              <a:gd name="T64" fmla="*/ 1 w 4"/>
              <a:gd name="T65" fmla="*/ 11 h 48"/>
              <a:gd name="T66" fmla="*/ 1 w 4"/>
              <a:gd name="T67" fmla="*/ 11 h 48"/>
              <a:gd name="T68" fmla="*/ 1 w 4"/>
              <a:gd name="T69" fmla="*/ 10 h 48"/>
              <a:gd name="T70" fmla="*/ 1 w 4"/>
              <a:gd name="T71" fmla="*/ 10 h 48"/>
              <a:gd name="T72" fmla="*/ 1 w 4"/>
              <a:gd name="T73" fmla="*/ 10 h 48"/>
              <a:gd name="T74" fmla="*/ 2 w 4"/>
              <a:gd name="T75" fmla="*/ 9 h 48"/>
              <a:gd name="T76" fmla="*/ 2 w 4"/>
              <a:gd name="T77" fmla="*/ 8 h 48"/>
              <a:gd name="T78" fmla="*/ 2 w 4"/>
              <a:gd name="T79" fmla="*/ 8 h 48"/>
              <a:gd name="T80" fmla="*/ 2 w 4"/>
              <a:gd name="T81" fmla="*/ 8 h 48"/>
              <a:gd name="T82" fmla="*/ 2 w 4"/>
              <a:gd name="T83" fmla="*/ 7 h 48"/>
              <a:gd name="T84" fmla="*/ 2 w 4"/>
              <a:gd name="T85" fmla="*/ 7 h 48"/>
              <a:gd name="T86" fmla="*/ 2 w 4"/>
              <a:gd name="T87" fmla="*/ 6 h 48"/>
              <a:gd name="T88" fmla="*/ 2 w 4"/>
              <a:gd name="T89" fmla="*/ 5 h 48"/>
              <a:gd name="T90" fmla="*/ 2 w 4"/>
              <a:gd name="T91" fmla="*/ 5 h 48"/>
              <a:gd name="T92" fmla="*/ 2 w 4"/>
              <a:gd name="T93" fmla="*/ 5 h 48"/>
              <a:gd name="T94" fmla="*/ 3 w 4"/>
              <a:gd name="T95" fmla="*/ 4 h 48"/>
              <a:gd name="T96" fmla="*/ 3 w 4"/>
              <a:gd name="T97" fmla="*/ 4 h 48"/>
              <a:gd name="T98" fmla="*/ 3 w 4"/>
              <a:gd name="T99" fmla="*/ 4 h 48"/>
              <a:gd name="T100" fmla="*/ 3 w 4"/>
              <a:gd name="T101" fmla="*/ 3 h 48"/>
              <a:gd name="T102" fmla="*/ 3 w 4"/>
              <a:gd name="T103" fmla="*/ 3 h 48"/>
              <a:gd name="T104" fmla="*/ 3 w 4"/>
              <a:gd name="T105" fmla="*/ 3 h 48"/>
              <a:gd name="T106" fmla="*/ 3 w 4"/>
              <a:gd name="T107" fmla="*/ 2 h 48"/>
              <a:gd name="T108" fmla="*/ 3 w 4"/>
              <a:gd name="T109" fmla="*/ 2 h 48"/>
              <a:gd name="T110" fmla="*/ 3 w 4"/>
              <a:gd name="T111" fmla="*/ 1 h 48"/>
              <a:gd name="T112" fmla="*/ 3 w 4"/>
              <a:gd name="T113" fmla="*/ 1 h 48"/>
              <a:gd name="T114" fmla="*/ 4 w 4"/>
              <a:gd name="T115" fmla="*/ 1 h 48"/>
              <a:gd name="T116" fmla="*/ 4 w 4"/>
              <a:gd name="T1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" h="48">
                <a:moveTo>
                  <a:pt x="3" y="48"/>
                </a:move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moveTo>
                  <a:pt x="3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3" y="47"/>
                </a:cubicBezTo>
                <a:moveTo>
                  <a:pt x="2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2" y="47"/>
                </a:cubicBezTo>
                <a:moveTo>
                  <a:pt x="2" y="47"/>
                </a:moveTo>
                <a:cubicBezTo>
                  <a:pt x="2" y="47"/>
                  <a:pt x="2" y="47"/>
                  <a:pt x="2" y="47"/>
                </a:cubicBezTo>
                <a:cubicBezTo>
                  <a:pt x="2" y="47"/>
                  <a:pt x="2" y="47"/>
                  <a:pt x="2" y="47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5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5"/>
                </a:cubicBezTo>
                <a:moveTo>
                  <a:pt x="0" y="23"/>
                </a:moveTo>
                <a:cubicBezTo>
                  <a:pt x="0" y="31"/>
                  <a:pt x="1" y="38"/>
                  <a:pt x="2" y="45"/>
                </a:cubicBezTo>
                <a:cubicBezTo>
                  <a:pt x="1" y="38"/>
                  <a:pt x="0" y="31"/>
                  <a:pt x="0" y="23"/>
                </a:cubicBezTo>
                <a:moveTo>
                  <a:pt x="0" y="23"/>
                </a:move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1"/>
                </a:moveTo>
                <a:cubicBezTo>
                  <a:pt x="0" y="21"/>
                  <a:pt x="0" y="21"/>
                  <a:pt x="0" y="22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0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20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9"/>
                  <a:pt x="0" y="19"/>
                </a:cubicBezTo>
                <a:cubicBezTo>
                  <a:pt x="0" y="19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1" y="17"/>
                </a:moveTo>
                <a:cubicBezTo>
                  <a:pt x="1" y="17"/>
                  <a:pt x="0" y="17"/>
                  <a:pt x="0" y="17"/>
                </a:cubicBezTo>
                <a:cubicBezTo>
                  <a:pt x="0" y="17"/>
                  <a:pt x="1" y="17"/>
                  <a:pt x="1" y="17"/>
                </a:cubicBezTo>
                <a:moveTo>
                  <a:pt x="1" y="17"/>
                </a:move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7"/>
                </a:cubicBezTo>
                <a:moveTo>
                  <a:pt x="1" y="16"/>
                </a:moveTo>
                <a:cubicBezTo>
                  <a:pt x="1" y="16"/>
                  <a:pt x="1" y="17"/>
                  <a:pt x="1" y="17"/>
                </a:cubicBezTo>
                <a:cubicBezTo>
                  <a:pt x="1" y="17"/>
                  <a:pt x="1" y="16"/>
                  <a:pt x="1" y="16"/>
                </a:cubicBezTo>
                <a:moveTo>
                  <a:pt x="1" y="16"/>
                </a:moveTo>
                <a:cubicBezTo>
                  <a:pt x="1" y="16"/>
                  <a:pt x="1" y="16"/>
                  <a:pt x="1" y="16"/>
                </a:cubicBezTo>
                <a:cubicBezTo>
                  <a:pt x="1" y="16"/>
                  <a:pt x="1" y="16"/>
                  <a:pt x="1" y="16"/>
                </a:cubicBezTo>
                <a:moveTo>
                  <a:pt x="1" y="15"/>
                </a:moveTo>
                <a:cubicBezTo>
                  <a:pt x="1" y="15"/>
                  <a:pt x="1" y="16"/>
                  <a:pt x="1" y="16"/>
                </a:cubicBezTo>
                <a:cubicBezTo>
                  <a:pt x="1" y="16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4"/>
                </a:moveTo>
                <a:cubicBezTo>
                  <a:pt x="1" y="14"/>
                  <a:pt x="1" y="14"/>
                  <a:pt x="1" y="15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2"/>
                </a:moveTo>
                <a:cubicBezTo>
                  <a:pt x="1" y="12"/>
                  <a:pt x="1" y="13"/>
                  <a:pt x="1" y="13"/>
                </a:cubicBezTo>
                <a:cubicBezTo>
                  <a:pt x="1" y="13"/>
                  <a:pt x="1" y="12"/>
                  <a:pt x="1" y="12"/>
                </a:cubicBezTo>
                <a:moveTo>
                  <a:pt x="1" y="11"/>
                </a:moveTo>
                <a:cubicBezTo>
                  <a:pt x="1" y="12"/>
                  <a:pt x="1" y="12"/>
                  <a:pt x="1" y="12"/>
                </a:cubicBezTo>
                <a:cubicBezTo>
                  <a:pt x="1" y="12"/>
                  <a:pt x="1" y="12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0"/>
                </a:moveTo>
                <a:cubicBezTo>
                  <a:pt x="1" y="10"/>
                  <a:pt x="1" y="11"/>
                  <a:pt x="1" y="11"/>
                </a:cubicBezTo>
                <a:cubicBezTo>
                  <a:pt x="1" y="11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2" y="9"/>
                </a:moveTo>
                <a:cubicBezTo>
                  <a:pt x="2" y="10"/>
                  <a:pt x="1" y="10"/>
                  <a:pt x="1" y="10"/>
                </a:cubicBezTo>
                <a:cubicBezTo>
                  <a:pt x="1" y="10"/>
                  <a:pt x="2" y="10"/>
                  <a:pt x="2" y="9"/>
                </a:cubicBezTo>
                <a:moveTo>
                  <a:pt x="2" y="9"/>
                </a:moveTo>
                <a:cubicBezTo>
                  <a:pt x="2" y="9"/>
                  <a:pt x="2" y="9"/>
                  <a:pt x="2" y="9"/>
                </a:cubicBezTo>
                <a:cubicBezTo>
                  <a:pt x="2" y="9"/>
                  <a:pt x="2" y="9"/>
                  <a:pt x="2" y="9"/>
                </a:cubicBezTo>
                <a:moveTo>
                  <a:pt x="2" y="8"/>
                </a:moveTo>
                <a:cubicBezTo>
                  <a:pt x="2" y="8"/>
                  <a:pt x="2" y="9"/>
                  <a:pt x="2" y="9"/>
                </a:cubicBezTo>
                <a:cubicBezTo>
                  <a:pt x="2" y="9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6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6"/>
                </a:cubicBezTo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6"/>
                </a:cubicBezTo>
                <a:moveTo>
                  <a:pt x="2" y="5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3" y="4"/>
                </a:moveTo>
                <a:cubicBezTo>
                  <a:pt x="3" y="5"/>
                  <a:pt x="3" y="5"/>
                  <a:pt x="3" y="5"/>
                </a:cubicBezTo>
                <a:cubicBezTo>
                  <a:pt x="3" y="5"/>
                  <a:pt x="3" y="5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3"/>
                </a:moveTo>
                <a:cubicBezTo>
                  <a:pt x="3" y="3"/>
                  <a:pt x="3" y="4"/>
                  <a:pt x="3" y="4"/>
                </a:cubicBezTo>
                <a:cubicBezTo>
                  <a:pt x="3" y="4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1"/>
                </a:moveTo>
                <a:cubicBezTo>
                  <a:pt x="3" y="1"/>
                  <a:pt x="3" y="2"/>
                  <a:pt x="3" y="2"/>
                </a:cubicBezTo>
                <a:cubicBezTo>
                  <a:pt x="3" y="2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4" y="1"/>
                </a:moveTo>
                <a:cubicBezTo>
                  <a:pt x="4" y="1"/>
                  <a:pt x="4" y="1"/>
                  <a:pt x="4" y="1"/>
                </a:cubicBezTo>
                <a:cubicBezTo>
                  <a:pt x="4" y="1"/>
                  <a:pt x="4" y="1"/>
                  <a:pt x="4" y="1"/>
                </a:cubicBezTo>
                <a:moveTo>
                  <a:pt x="4" y="0"/>
                </a:moveTo>
                <a:cubicBezTo>
                  <a:pt x="4" y="0"/>
                  <a:pt x="4" y="0"/>
                  <a:pt x="4" y="1"/>
                </a:cubicBezTo>
                <a:cubicBezTo>
                  <a:pt x="4" y="0"/>
                  <a:pt x="4" y="0"/>
                  <a:pt x="4" y="0"/>
                </a:cubicBezTo>
                <a:moveTo>
                  <a:pt x="4" y="0"/>
                </a:moveTo>
                <a:cubicBezTo>
                  <a:pt x="4" y="0"/>
                  <a:pt x="4" y="0"/>
                  <a:pt x="4" y="0"/>
                </a:cubicBezTo>
                <a:cubicBezTo>
                  <a:pt x="4" y="0"/>
                  <a:pt x="4" y="0"/>
                  <a:pt x="4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C75428FF-0A84-4E2E-92DA-584511ABC382}"/>
              </a:ext>
            </a:extLst>
          </p:cNvPr>
          <p:cNvGrpSpPr/>
          <p:nvPr/>
        </p:nvGrpSpPr>
        <p:grpSpPr>
          <a:xfrm>
            <a:off x="1011851" y="3353190"/>
            <a:ext cx="568325" cy="566738"/>
            <a:chOff x="2498725" y="5334391"/>
            <a:chExt cx="568325" cy="566738"/>
          </a:xfrm>
        </p:grpSpPr>
        <p:sp>
          <p:nvSpPr>
            <p:cNvPr id="222" name="Полилиния 88"/>
            <p:cNvSpPr>
              <a:spLocks/>
            </p:cNvSpPr>
            <p:nvPr/>
          </p:nvSpPr>
          <p:spPr bwMode="auto">
            <a:xfrm>
              <a:off x="2498725" y="5334391"/>
              <a:ext cx="568325" cy="566738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3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3" name="Овал 89"/>
            <p:cNvSpPr>
              <a:spLocks noChangeArrowheads="1"/>
            </p:cNvSpPr>
            <p:nvPr/>
          </p:nvSpPr>
          <p:spPr bwMode="auto">
            <a:xfrm>
              <a:off x="2555875" y="5389953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4" name="Полилиния 90"/>
            <p:cNvSpPr>
              <a:spLocks noEditPoints="1"/>
            </p:cNvSpPr>
            <p:nvPr/>
          </p:nvSpPr>
          <p:spPr bwMode="auto">
            <a:xfrm>
              <a:off x="2555875" y="5548703"/>
              <a:ext cx="9525" cy="127000"/>
            </a:xfrm>
            <a:custGeom>
              <a:avLst/>
              <a:gdLst>
                <a:gd name="T0" fmla="*/ 3 w 4"/>
                <a:gd name="T1" fmla="*/ 52 h 52"/>
                <a:gd name="T2" fmla="*/ 3 w 4"/>
                <a:gd name="T3" fmla="*/ 52 h 52"/>
                <a:gd name="T4" fmla="*/ 3 w 4"/>
                <a:gd name="T5" fmla="*/ 52 h 52"/>
                <a:gd name="T6" fmla="*/ 3 w 4"/>
                <a:gd name="T7" fmla="*/ 51 h 52"/>
                <a:gd name="T8" fmla="*/ 2 w 4"/>
                <a:gd name="T9" fmla="*/ 51 h 52"/>
                <a:gd name="T10" fmla="*/ 2 w 4"/>
                <a:gd name="T11" fmla="*/ 51 h 52"/>
                <a:gd name="T12" fmla="*/ 2 w 4"/>
                <a:gd name="T13" fmla="*/ 51 h 52"/>
                <a:gd name="T14" fmla="*/ 2 w 4"/>
                <a:gd name="T15" fmla="*/ 50 h 52"/>
                <a:gd name="T16" fmla="*/ 2 w 4"/>
                <a:gd name="T17" fmla="*/ 50 h 52"/>
                <a:gd name="T18" fmla="*/ 2 w 4"/>
                <a:gd name="T19" fmla="*/ 50 h 52"/>
                <a:gd name="T20" fmla="*/ 2 w 4"/>
                <a:gd name="T21" fmla="*/ 49 h 52"/>
                <a:gd name="T22" fmla="*/ 2 w 4"/>
                <a:gd name="T23" fmla="*/ 49 h 52"/>
                <a:gd name="T24" fmla="*/ 2 w 4"/>
                <a:gd name="T25" fmla="*/ 49 h 52"/>
                <a:gd name="T26" fmla="*/ 2 w 4"/>
                <a:gd name="T27" fmla="*/ 49 h 52"/>
                <a:gd name="T28" fmla="*/ 2 w 4"/>
                <a:gd name="T29" fmla="*/ 49 h 52"/>
                <a:gd name="T30" fmla="*/ 2 w 4"/>
                <a:gd name="T31" fmla="*/ 49 h 52"/>
                <a:gd name="T32" fmla="*/ 2 w 4"/>
                <a:gd name="T33" fmla="*/ 48 h 52"/>
                <a:gd name="T34" fmla="*/ 2 w 4"/>
                <a:gd name="T35" fmla="*/ 48 h 52"/>
                <a:gd name="T36" fmla="*/ 2 w 4"/>
                <a:gd name="T37" fmla="*/ 48 h 52"/>
                <a:gd name="T38" fmla="*/ 0 w 4"/>
                <a:gd name="T39" fmla="*/ 35 h 52"/>
                <a:gd name="T40" fmla="*/ 0 w 4"/>
                <a:gd name="T41" fmla="*/ 35 h 52"/>
                <a:gd name="T42" fmla="*/ 0 w 4"/>
                <a:gd name="T43" fmla="*/ 35 h 52"/>
                <a:gd name="T44" fmla="*/ 0 w 4"/>
                <a:gd name="T45" fmla="*/ 33 h 52"/>
                <a:gd name="T46" fmla="*/ 0 w 4"/>
                <a:gd name="T47" fmla="*/ 33 h 52"/>
                <a:gd name="T48" fmla="*/ 0 w 4"/>
                <a:gd name="T49" fmla="*/ 33 h 52"/>
                <a:gd name="T50" fmla="*/ 0 w 4"/>
                <a:gd name="T51" fmla="*/ 32 h 52"/>
                <a:gd name="T52" fmla="*/ 0 w 4"/>
                <a:gd name="T53" fmla="*/ 32 h 52"/>
                <a:gd name="T54" fmla="*/ 0 w 4"/>
                <a:gd name="T55" fmla="*/ 32 h 52"/>
                <a:gd name="T56" fmla="*/ 0 w 4"/>
                <a:gd name="T57" fmla="*/ 32 h 52"/>
                <a:gd name="T58" fmla="*/ 0 w 4"/>
                <a:gd name="T59" fmla="*/ 32 h 52"/>
                <a:gd name="T60" fmla="*/ 0 w 4"/>
                <a:gd name="T61" fmla="*/ 32 h 52"/>
                <a:gd name="T62" fmla="*/ 0 w 4"/>
                <a:gd name="T63" fmla="*/ 31 h 52"/>
                <a:gd name="T64" fmla="*/ 0 w 4"/>
                <a:gd name="T65" fmla="*/ 31 h 52"/>
                <a:gd name="T66" fmla="*/ 0 w 4"/>
                <a:gd name="T67" fmla="*/ 30 h 52"/>
                <a:gd name="T68" fmla="*/ 0 w 4"/>
                <a:gd name="T69" fmla="*/ 30 h 52"/>
                <a:gd name="T70" fmla="*/ 0 w 4"/>
                <a:gd name="T71" fmla="*/ 30 h 52"/>
                <a:gd name="T72" fmla="*/ 0 w 4"/>
                <a:gd name="T73" fmla="*/ 30 h 52"/>
                <a:gd name="T74" fmla="*/ 0 w 4"/>
                <a:gd name="T75" fmla="*/ 29 h 52"/>
                <a:gd name="T76" fmla="*/ 0 w 4"/>
                <a:gd name="T77" fmla="*/ 29 h 52"/>
                <a:gd name="T78" fmla="*/ 0 w 4"/>
                <a:gd name="T79" fmla="*/ 29 h 52"/>
                <a:gd name="T80" fmla="*/ 0 w 4"/>
                <a:gd name="T81" fmla="*/ 29 h 52"/>
                <a:gd name="T82" fmla="*/ 0 w 4"/>
                <a:gd name="T83" fmla="*/ 29 h 52"/>
                <a:gd name="T84" fmla="*/ 0 w 4"/>
                <a:gd name="T85" fmla="*/ 29 h 52"/>
                <a:gd name="T86" fmla="*/ 0 w 4"/>
                <a:gd name="T87" fmla="*/ 28 h 52"/>
                <a:gd name="T88" fmla="*/ 0 w 4"/>
                <a:gd name="T89" fmla="*/ 28 h 52"/>
                <a:gd name="T90" fmla="*/ 4 w 4"/>
                <a:gd name="T91" fmla="*/ 1 h 52"/>
                <a:gd name="T92" fmla="*/ 4 w 4"/>
                <a:gd name="T93" fmla="*/ 1 h 52"/>
                <a:gd name="T94" fmla="*/ 4 w 4"/>
                <a:gd name="T95" fmla="*/ 1 h 52"/>
                <a:gd name="T96" fmla="*/ 4 w 4"/>
                <a:gd name="T97" fmla="*/ 1 h 52"/>
                <a:gd name="T98" fmla="*/ 4 w 4"/>
                <a:gd name="T99" fmla="*/ 1 h 52"/>
                <a:gd name="T100" fmla="*/ 4 w 4"/>
                <a:gd name="T101" fmla="*/ 1 h 52"/>
                <a:gd name="T102" fmla="*/ 4 w 4"/>
                <a:gd name="T103" fmla="*/ 0 h 52"/>
                <a:gd name="T104" fmla="*/ 4 w 4"/>
                <a:gd name="T105" fmla="*/ 0 h 52"/>
                <a:gd name="T106" fmla="*/ 4 w 4"/>
                <a:gd name="T107" fmla="*/ 0 h 52"/>
                <a:gd name="T108" fmla="*/ 4 w 4"/>
                <a:gd name="T109" fmla="*/ 0 h 52"/>
                <a:gd name="T110" fmla="*/ 4 w 4"/>
                <a:gd name="T1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" h="52"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1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3" y="51"/>
                    <a:pt x="3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0"/>
                  </a:moveTo>
                  <a:cubicBezTo>
                    <a:pt x="2" y="50"/>
                    <a:pt x="2" y="51"/>
                    <a:pt x="2" y="51"/>
                  </a:cubicBezTo>
                  <a:cubicBezTo>
                    <a:pt x="2" y="51"/>
                    <a:pt x="2" y="50"/>
                    <a:pt x="2" y="50"/>
                  </a:cubicBezTo>
                  <a:moveTo>
                    <a:pt x="2" y="50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50"/>
                  </a:cubicBezTo>
                  <a:moveTo>
                    <a:pt x="2" y="49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8"/>
                  </a:moveTo>
                  <a:cubicBezTo>
                    <a:pt x="2" y="48"/>
                    <a:pt x="2" y="49"/>
                    <a:pt x="2" y="49"/>
                  </a:cubicBezTo>
                  <a:cubicBezTo>
                    <a:pt x="2" y="49"/>
                    <a:pt x="2" y="48"/>
                    <a:pt x="2" y="48"/>
                  </a:cubicBezTo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moveTo>
                    <a:pt x="0" y="35"/>
                  </a:moveTo>
                  <a:cubicBezTo>
                    <a:pt x="0" y="40"/>
                    <a:pt x="1" y="44"/>
                    <a:pt x="2" y="48"/>
                  </a:cubicBezTo>
                  <a:cubicBezTo>
                    <a:pt x="1" y="44"/>
                    <a:pt x="0" y="40"/>
                    <a:pt x="0" y="35"/>
                  </a:cubicBezTo>
                  <a:moveTo>
                    <a:pt x="0" y="33"/>
                  </a:moveTo>
                  <a:cubicBezTo>
                    <a:pt x="0" y="34"/>
                    <a:pt x="0" y="35"/>
                    <a:pt x="0" y="35"/>
                  </a:cubicBezTo>
                  <a:cubicBezTo>
                    <a:pt x="0" y="35"/>
                    <a:pt x="0" y="34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2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4" y="1"/>
                  </a:moveTo>
                  <a:cubicBezTo>
                    <a:pt x="1" y="10"/>
                    <a:pt x="0" y="19"/>
                    <a:pt x="0" y="28"/>
                  </a:cubicBezTo>
                  <a:cubicBezTo>
                    <a:pt x="0" y="19"/>
                    <a:pt x="1" y="10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1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5" name="Полилиния 91"/>
            <p:cNvSpPr>
              <a:spLocks/>
            </p:cNvSpPr>
            <p:nvPr/>
          </p:nvSpPr>
          <p:spPr bwMode="auto">
            <a:xfrm>
              <a:off x="2555875" y="5416941"/>
              <a:ext cx="190500" cy="428625"/>
            </a:xfrm>
            <a:custGeom>
              <a:avLst/>
              <a:gdLst>
                <a:gd name="T0" fmla="*/ 4 w 78"/>
                <a:gd name="T1" fmla="*/ 54 h 175"/>
                <a:gd name="T2" fmla="*/ 4 w 78"/>
                <a:gd name="T3" fmla="*/ 54 h 175"/>
                <a:gd name="T4" fmla="*/ 4 w 78"/>
                <a:gd name="T5" fmla="*/ 54 h 175"/>
                <a:gd name="T6" fmla="*/ 4 w 78"/>
                <a:gd name="T7" fmla="*/ 55 h 175"/>
                <a:gd name="T8" fmla="*/ 4 w 78"/>
                <a:gd name="T9" fmla="*/ 55 h 175"/>
                <a:gd name="T10" fmla="*/ 4 w 78"/>
                <a:gd name="T11" fmla="*/ 55 h 175"/>
                <a:gd name="T12" fmla="*/ 4 w 78"/>
                <a:gd name="T13" fmla="*/ 55 h 175"/>
                <a:gd name="T14" fmla="*/ 0 w 78"/>
                <a:gd name="T15" fmla="*/ 82 h 175"/>
                <a:gd name="T16" fmla="*/ 0 w 78"/>
                <a:gd name="T17" fmla="*/ 82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4 h 175"/>
                <a:gd name="T26" fmla="*/ 0 w 78"/>
                <a:gd name="T27" fmla="*/ 84 h 175"/>
                <a:gd name="T28" fmla="*/ 0 w 78"/>
                <a:gd name="T29" fmla="*/ 84 h 175"/>
                <a:gd name="T30" fmla="*/ 0 w 78"/>
                <a:gd name="T31" fmla="*/ 85 h 175"/>
                <a:gd name="T32" fmla="*/ 0 w 78"/>
                <a:gd name="T33" fmla="*/ 85 h 175"/>
                <a:gd name="T34" fmla="*/ 0 w 78"/>
                <a:gd name="T35" fmla="*/ 86 h 175"/>
                <a:gd name="T36" fmla="*/ 0 w 78"/>
                <a:gd name="T37" fmla="*/ 86 h 175"/>
                <a:gd name="T38" fmla="*/ 0 w 78"/>
                <a:gd name="T39" fmla="*/ 86 h 175"/>
                <a:gd name="T40" fmla="*/ 0 w 78"/>
                <a:gd name="T41" fmla="*/ 87 h 175"/>
                <a:gd name="T42" fmla="*/ 0 w 78"/>
                <a:gd name="T43" fmla="*/ 87 h 175"/>
                <a:gd name="T44" fmla="*/ 0 w 78"/>
                <a:gd name="T45" fmla="*/ 87 h 175"/>
                <a:gd name="T46" fmla="*/ 0 w 78"/>
                <a:gd name="T47" fmla="*/ 89 h 175"/>
                <a:gd name="T48" fmla="*/ 2 w 78"/>
                <a:gd name="T49" fmla="*/ 102 h 175"/>
                <a:gd name="T50" fmla="*/ 2 w 78"/>
                <a:gd name="T51" fmla="*/ 102 h 175"/>
                <a:gd name="T52" fmla="*/ 2 w 78"/>
                <a:gd name="T53" fmla="*/ 103 h 175"/>
                <a:gd name="T54" fmla="*/ 2 w 78"/>
                <a:gd name="T55" fmla="*/ 103 h 175"/>
                <a:gd name="T56" fmla="*/ 2 w 78"/>
                <a:gd name="T57" fmla="*/ 103 h 175"/>
                <a:gd name="T58" fmla="*/ 2 w 78"/>
                <a:gd name="T59" fmla="*/ 103 h 175"/>
                <a:gd name="T60" fmla="*/ 2 w 78"/>
                <a:gd name="T61" fmla="*/ 104 h 175"/>
                <a:gd name="T62" fmla="*/ 2 w 78"/>
                <a:gd name="T63" fmla="*/ 104 h 175"/>
                <a:gd name="T64" fmla="*/ 2 w 78"/>
                <a:gd name="T65" fmla="*/ 105 h 175"/>
                <a:gd name="T66" fmla="*/ 2 w 78"/>
                <a:gd name="T67" fmla="*/ 105 h 175"/>
                <a:gd name="T68" fmla="*/ 3 w 78"/>
                <a:gd name="T69" fmla="*/ 105 h 175"/>
                <a:gd name="T70" fmla="*/ 3 w 78"/>
                <a:gd name="T71" fmla="*/ 106 h 175"/>
                <a:gd name="T72" fmla="*/ 3 w 78"/>
                <a:gd name="T73" fmla="*/ 106 h 175"/>
                <a:gd name="T74" fmla="*/ 78 w 78"/>
                <a:gd name="T75" fmla="*/ 175 h 175"/>
                <a:gd name="T76" fmla="*/ 19 w 78"/>
                <a:gd name="T77" fmla="*/ 106 h 175"/>
                <a:gd name="T78" fmla="*/ 15 w 78"/>
                <a:gd name="T79" fmla="*/ 77 h 175"/>
                <a:gd name="T80" fmla="*/ 46 w 78"/>
                <a:gd name="T81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28" y="12"/>
                    <a:pt x="12" y="31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1" y="64"/>
                    <a:pt x="0" y="73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4"/>
                    <a:pt x="1" y="98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12" y="141"/>
                    <a:pt x="42" y="169"/>
                    <a:pt x="78" y="175"/>
                  </a:cubicBezTo>
                  <a:cubicBezTo>
                    <a:pt x="66" y="169"/>
                    <a:pt x="56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0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6" name="Прямоугольник 92"/>
            <p:cNvSpPr>
              <a:spLocks noChangeArrowheads="1"/>
            </p:cNvSpPr>
            <p:nvPr/>
          </p:nvSpPr>
          <p:spPr bwMode="auto">
            <a:xfrm>
              <a:off x="2714625" y="5480441"/>
              <a:ext cx="139700" cy="19367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7" name="Прямоугольник 93"/>
            <p:cNvSpPr>
              <a:spLocks noChangeArrowheads="1"/>
            </p:cNvSpPr>
            <p:nvPr/>
          </p:nvSpPr>
          <p:spPr bwMode="auto">
            <a:xfrm>
              <a:off x="2711523" y="5456970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8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41" name="Овал 107"/>
          <p:cNvSpPr>
            <a:spLocks noChangeArrowheads="1"/>
          </p:cNvSpPr>
          <p:nvPr/>
        </p:nvSpPr>
        <p:spPr bwMode="auto">
          <a:xfrm>
            <a:off x="2600325" y="4042166"/>
            <a:ext cx="273050" cy="27622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2" name="Овал 108"/>
          <p:cNvSpPr>
            <a:spLocks noChangeArrowheads="1"/>
          </p:cNvSpPr>
          <p:nvPr/>
        </p:nvSpPr>
        <p:spPr bwMode="auto">
          <a:xfrm>
            <a:off x="2659063" y="4104078"/>
            <a:ext cx="155575" cy="153988"/>
          </a:xfrm>
          <a:prstGeom prst="ellipse">
            <a:avLst/>
          </a:pr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3" name="Полилиния 109"/>
          <p:cNvSpPr>
            <a:spLocks/>
          </p:cNvSpPr>
          <p:nvPr/>
        </p:nvSpPr>
        <p:spPr bwMode="auto">
          <a:xfrm>
            <a:off x="1808163" y="1302141"/>
            <a:ext cx="377825" cy="323850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4" name="Полилиния 110"/>
          <p:cNvSpPr>
            <a:spLocks/>
          </p:cNvSpPr>
          <p:nvPr/>
        </p:nvSpPr>
        <p:spPr bwMode="auto">
          <a:xfrm>
            <a:off x="1963738" y="1218003"/>
            <a:ext cx="379413" cy="325438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5" name="Полилиния 111"/>
          <p:cNvSpPr>
            <a:spLocks/>
          </p:cNvSpPr>
          <p:nvPr/>
        </p:nvSpPr>
        <p:spPr bwMode="auto">
          <a:xfrm>
            <a:off x="30163" y="2205428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6" name="Полилиния 112"/>
          <p:cNvSpPr>
            <a:spLocks/>
          </p:cNvSpPr>
          <p:nvPr/>
        </p:nvSpPr>
        <p:spPr bwMode="auto">
          <a:xfrm>
            <a:off x="-104775" y="2321316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7" name="Полилиния 113"/>
          <p:cNvSpPr>
            <a:spLocks/>
          </p:cNvSpPr>
          <p:nvPr/>
        </p:nvSpPr>
        <p:spPr bwMode="auto">
          <a:xfrm>
            <a:off x="3340100" y="125927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8" name="Полилиния 114"/>
          <p:cNvSpPr>
            <a:spLocks/>
          </p:cNvSpPr>
          <p:nvPr/>
        </p:nvSpPr>
        <p:spPr bwMode="auto">
          <a:xfrm>
            <a:off x="3184525" y="117672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9" name="Полилиния 115"/>
          <p:cNvSpPr>
            <a:spLocks/>
          </p:cNvSpPr>
          <p:nvPr/>
        </p:nvSpPr>
        <p:spPr bwMode="auto">
          <a:xfrm>
            <a:off x="3446463" y="1371991"/>
            <a:ext cx="1558925" cy="1319213"/>
          </a:xfrm>
          <a:custGeom>
            <a:avLst/>
            <a:gdLst>
              <a:gd name="T0" fmla="*/ 0 w 638"/>
              <a:gd name="T1" fmla="*/ 194 h 539"/>
              <a:gd name="T2" fmla="*/ 0 w 638"/>
              <a:gd name="T3" fmla="*/ 193 h 539"/>
              <a:gd name="T4" fmla="*/ 444 w 638"/>
              <a:gd name="T5" fmla="*/ 95 h 539"/>
              <a:gd name="T6" fmla="*/ 543 w 638"/>
              <a:gd name="T7" fmla="*/ 539 h 539"/>
              <a:gd name="T8" fmla="*/ 543 w 638"/>
              <a:gd name="T9" fmla="*/ 539 h 539"/>
              <a:gd name="T10" fmla="*/ 0 w 638"/>
              <a:gd name="T11" fmla="*/ 194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39">
                <a:moveTo>
                  <a:pt x="0" y="194"/>
                </a:moveTo>
                <a:cubicBezTo>
                  <a:pt x="0" y="193"/>
                  <a:pt x="0" y="193"/>
                  <a:pt x="0" y="193"/>
                </a:cubicBezTo>
                <a:cubicBezTo>
                  <a:pt x="96" y="44"/>
                  <a:pt x="295" y="0"/>
                  <a:pt x="444" y="95"/>
                </a:cubicBezTo>
                <a:cubicBezTo>
                  <a:pt x="594" y="191"/>
                  <a:pt x="638" y="390"/>
                  <a:pt x="543" y="539"/>
                </a:cubicBezTo>
                <a:cubicBezTo>
                  <a:pt x="543" y="539"/>
                  <a:pt x="543" y="539"/>
                  <a:pt x="543" y="539"/>
                </a:cubicBezTo>
                <a:cubicBezTo>
                  <a:pt x="0" y="194"/>
                  <a:pt x="0" y="194"/>
                  <a:pt x="0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0" name="Полилиния 116"/>
          <p:cNvSpPr>
            <a:spLocks/>
          </p:cNvSpPr>
          <p:nvPr/>
        </p:nvSpPr>
        <p:spPr bwMode="auto">
          <a:xfrm>
            <a:off x="4773613" y="2661041"/>
            <a:ext cx="17463" cy="30163"/>
          </a:xfrm>
          <a:custGeom>
            <a:avLst/>
            <a:gdLst>
              <a:gd name="T0" fmla="*/ 7 w 7"/>
              <a:gd name="T1" fmla="*/ 0 h 12"/>
              <a:gd name="T2" fmla="*/ 0 w 7"/>
              <a:gd name="T3" fmla="*/ 12 h 12"/>
              <a:gd name="T4" fmla="*/ 7 w 7"/>
              <a:gd name="T5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" h="12">
                <a:moveTo>
                  <a:pt x="7" y="0"/>
                </a:moveTo>
                <a:cubicBezTo>
                  <a:pt x="5" y="4"/>
                  <a:pt x="2" y="8"/>
                  <a:pt x="0" y="12"/>
                </a:cubicBezTo>
                <a:cubicBezTo>
                  <a:pt x="2" y="8"/>
                  <a:pt x="5" y="4"/>
                  <a:pt x="7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1" name="Полилиния 117"/>
          <p:cNvSpPr>
            <a:spLocks/>
          </p:cNvSpPr>
          <p:nvPr/>
        </p:nvSpPr>
        <p:spPr bwMode="auto">
          <a:xfrm>
            <a:off x="4495800" y="1611703"/>
            <a:ext cx="363538" cy="1079500"/>
          </a:xfrm>
          <a:custGeom>
            <a:avLst/>
            <a:gdLst>
              <a:gd name="T0" fmla="*/ 0 w 149"/>
              <a:gd name="T1" fmla="*/ 0 h 441"/>
              <a:gd name="T2" fmla="*/ 0 w 149"/>
              <a:gd name="T3" fmla="*/ 2 h 441"/>
              <a:gd name="T4" fmla="*/ 44 w 149"/>
              <a:gd name="T5" fmla="*/ 139 h 441"/>
              <a:gd name="T6" fmla="*/ 39 w 149"/>
              <a:gd name="T7" fmla="*/ 394 h 441"/>
              <a:gd name="T8" fmla="*/ 114 w 149"/>
              <a:gd name="T9" fmla="*/ 441 h 441"/>
              <a:gd name="T10" fmla="*/ 114 w 149"/>
              <a:gd name="T11" fmla="*/ 441 h 441"/>
              <a:gd name="T12" fmla="*/ 114 w 149"/>
              <a:gd name="T13" fmla="*/ 441 h 441"/>
              <a:gd name="T14" fmla="*/ 121 w 149"/>
              <a:gd name="T15" fmla="*/ 429 h 441"/>
              <a:gd name="T16" fmla="*/ 135 w 149"/>
              <a:gd name="T17" fmla="*/ 391 h 441"/>
              <a:gd name="T18" fmla="*/ 143 w 149"/>
              <a:gd name="T19" fmla="*/ 278 h 441"/>
              <a:gd name="T20" fmla="*/ 88 w 149"/>
              <a:gd name="T21" fmla="*/ 95 h 441"/>
              <a:gd name="T22" fmla="*/ 0 w 149"/>
              <a:gd name="T23" fmla="*/ 0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1">
                <a:moveTo>
                  <a:pt x="0" y="0"/>
                </a:moveTo>
                <a:cubicBezTo>
                  <a:pt x="0" y="1"/>
                  <a:pt x="0" y="1"/>
                  <a:pt x="0" y="2"/>
                </a:cubicBezTo>
                <a:cubicBezTo>
                  <a:pt x="18" y="47"/>
                  <a:pt x="33" y="91"/>
                  <a:pt x="44" y="139"/>
                </a:cubicBezTo>
                <a:cubicBezTo>
                  <a:pt x="61" y="221"/>
                  <a:pt x="56" y="312"/>
                  <a:pt x="39" y="394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6" y="437"/>
                  <a:pt x="119" y="433"/>
                  <a:pt x="121" y="429"/>
                </a:cubicBezTo>
                <a:cubicBezTo>
                  <a:pt x="128" y="418"/>
                  <a:pt x="133" y="406"/>
                  <a:pt x="135" y="391"/>
                </a:cubicBezTo>
                <a:cubicBezTo>
                  <a:pt x="141" y="359"/>
                  <a:pt x="149" y="327"/>
                  <a:pt x="143" y="278"/>
                </a:cubicBezTo>
                <a:cubicBezTo>
                  <a:pt x="137" y="214"/>
                  <a:pt x="118" y="152"/>
                  <a:pt x="88" y="95"/>
                </a:cubicBezTo>
                <a:cubicBezTo>
                  <a:pt x="68" y="57"/>
                  <a:pt x="32" y="27"/>
                  <a:pt x="0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97" name="Группа 96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464755" y="4980379"/>
            <a:ext cx="585788" cy="587375"/>
            <a:chOff x="3722688" y="3113478"/>
            <a:chExt cx="585788" cy="587375"/>
          </a:xfrm>
        </p:grpSpPr>
        <p:sp>
          <p:nvSpPr>
            <p:cNvPr id="9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9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4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5694821" y="563626"/>
            <a:ext cx="6096000" cy="68634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ru-RU" b="1" dirty="0" smtClean="0"/>
              <a:t> </a:t>
            </a: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Косвенные измерения - это такие измерения, при 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которых:</a:t>
            </a:r>
            <a:endParaRPr lang="ru-RU" sz="36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lphaLcParenR"/>
            </a:pP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Искомое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значение величины определяют по результатам измерений нескольких физических 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величин</a:t>
            </a:r>
          </a:p>
          <a:p>
            <a:pPr marL="342900" indent="-342900">
              <a:buFont typeface="+mj-lt"/>
              <a:buAutoNum type="alphaLcParenR"/>
            </a:pP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Искомое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значение величины определяют на основании результатов прямых измерений других физических величин, связанных с искомой известной функциональной 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зависимостью</a:t>
            </a:r>
          </a:p>
          <a:p>
            <a:pPr marL="342900" indent="-342900">
              <a:buFont typeface="+mj-lt"/>
              <a:buAutoNum type="alphaLcParenR"/>
            </a:pP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Применяется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 наиболее точного определения измеряемой 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величины</a:t>
            </a:r>
          </a:p>
          <a:p>
            <a:pPr marL="342900" indent="-342900">
              <a:buFont typeface="+mj-lt"/>
              <a:buAutoNum type="alphaLcParenR"/>
            </a:pP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Искомое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значение физической величины определяют путем сравнения с мерой этой величины</a:t>
            </a:r>
          </a:p>
          <a:p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3600" dirty="0">
              <a:solidFill>
                <a:schemeClr val="accent5">
                  <a:lumMod val="50000"/>
                </a:schemeClr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61620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начало отсчета"/>
          <p:cNvGrpSpPr/>
          <p:nvPr/>
        </p:nvGrpSpPr>
        <p:grpSpPr>
          <a:xfrm>
            <a:off x="1512000" y="187200"/>
            <a:ext cx="2636838" cy="799962"/>
            <a:chOff x="1332706" y="185859"/>
            <a:chExt cx="2636838" cy="799962"/>
          </a:xfrm>
        </p:grpSpPr>
        <p:sp>
          <p:nvSpPr>
            <p:cNvPr id="121" name="Скругленный прямоугольник 120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Скругленный прямоугольник 121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время истекло"/>
          <p:cNvGrpSpPr/>
          <p:nvPr/>
        </p:nvGrpSpPr>
        <p:grpSpPr>
          <a:xfrm>
            <a:off x="1512000" y="187200"/>
            <a:ext cx="2636838" cy="799962"/>
            <a:chOff x="4321176" y="185859"/>
            <a:chExt cx="2636838" cy="799962"/>
          </a:xfrm>
        </p:grpSpPr>
        <p:sp>
          <p:nvSpPr>
            <p:cNvPr id="124" name="Скругленный прямоугольник 123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Скругленный прямоугольник 124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8" name="Автофигура 3"/>
          <p:cNvSpPr>
            <a:spLocks noChangeAspect="1" noChangeArrowheads="1" noTextEdit="1"/>
          </p:cNvSpPr>
          <p:nvPr/>
        </p:nvSpPr>
        <p:spPr bwMode="auto">
          <a:xfrm>
            <a:off x="0" y="1176728"/>
            <a:ext cx="4922838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39" name="Прямоугольник 5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solidFill>
            <a:srgbClr val="9E9D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0" name="Прямоугольник 6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1" name="Прямоугольник 7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solidFill>
            <a:srgbClr val="8685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2" name="Прямоугольник 8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3" name="Полилиния 9"/>
          <p:cNvSpPr>
            <a:spLocks/>
          </p:cNvSpPr>
          <p:nvPr/>
        </p:nvSpPr>
        <p:spPr bwMode="auto">
          <a:xfrm>
            <a:off x="2498725" y="1633928"/>
            <a:ext cx="460375" cy="195263"/>
          </a:xfrm>
          <a:custGeom>
            <a:avLst/>
            <a:gdLst>
              <a:gd name="T0" fmla="*/ 188 w 188"/>
              <a:gd name="T1" fmla="*/ 64 h 80"/>
              <a:gd name="T2" fmla="*/ 172 w 188"/>
              <a:gd name="T3" fmla="*/ 80 h 80"/>
              <a:gd name="T4" fmla="*/ 16 w 188"/>
              <a:gd name="T5" fmla="*/ 80 h 80"/>
              <a:gd name="T6" fmla="*/ 0 w 188"/>
              <a:gd name="T7" fmla="*/ 64 h 80"/>
              <a:gd name="T8" fmla="*/ 0 w 188"/>
              <a:gd name="T9" fmla="*/ 16 h 80"/>
              <a:gd name="T10" fmla="*/ 16 w 188"/>
              <a:gd name="T11" fmla="*/ 0 h 80"/>
              <a:gd name="T12" fmla="*/ 172 w 188"/>
              <a:gd name="T13" fmla="*/ 0 h 80"/>
              <a:gd name="T14" fmla="*/ 188 w 188"/>
              <a:gd name="T15" fmla="*/ 16 h 80"/>
              <a:gd name="T16" fmla="*/ 188 w 188"/>
              <a:gd name="T17" fmla="*/ 6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8" h="80">
                <a:moveTo>
                  <a:pt x="188" y="64"/>
                </a:moveTo>
                <a:cubicBezTo>
                  <a:pt x="188" y="73"/>
                  <a:pt x="181" y="80"/>
                  <a:pt x="172" y="80"/>
                </a:cubicBezTo>
                <a:cubicBezTo>
                  <a:pt x="16" y="80"/>
                  <a:pt x="16" y="80"/>
                  <a:pt x="16" y="80"/>
                </a:cubicBezTo>
                <a:cubicBezTo>
                  <a:pt x="7" y="80"/>
                  <a:pt x="0" y="73"/>
                  <a:pt x="0" y="64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"/>
                  <a:pt x="7" y="0"/>
                  <a:pt x="16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81" y="0"/>
                  <a:pt x="188" y="7"/>
                  <a:pt x="188" y="16"/>
                </a:cubicBezTo>
                <a:lnTo>
                  <a:pt x="188" y="64"/>
                </a:lnTo>
                <a:close/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4" name="Полилиния 10"/>
          <p:cNvSpPr>
            <a:spLocks/>
          </p:cNvSpPr>
          <p:nvPr/>
        </p:nvSpPr>
        <p:spPr bwMode="auto">
          <a:xfrm>
            <a:off x="3525838" y="1881578"/>
            <a:ext cx="911225" cy="1109663"/>
          </a:xfrm>
          <a:custGeom>
            <a:avLst/>
            <a:gdLst>
              <a:gd name="T0" fmla="*/ 5 w 372"/>
              <a:gd name="T1" fmla="*/ 378 h 454"/>
              <a:gd name="T2" fmla="*/ 8 w 372"/>
              <a:gd name="T3" fmla="*/ 397 h 454"/>
              <a:gd name="T4" fmla="*/ 80 w 372"/>
              <a:gd name="T5" fmla="*/ 450 h 454"/>
              <a:gd name="T6" fmla="*/ 99 w 372"/>
              <a:gd name="T7" fmla="*/ 447 h 454"/>
              <a:gd name="T8" fmla="*/ 368 w 372"/>
              <a:gd name="T9" fmla="*/ 76 h 454"/>
              <a:gd name="T10" fmla="*/ 364 w 372"/>
              <a:gd name="T11" fmla="*/ 57 h 454"/>
              <a:gd name="T12" fmla="*/ 292 w 372"/>
              <a:gd name="T13" fmla="*/ 5 h 454"/>
              <a:gd name="T14" fmla="*/ 273 w 372"/>
              <a:gd name="T15" fmla="*/ 8 h 454"/>
              <a:gd name="T16" fmla="*/ 5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5" y="378"/>
                </a:moveTo>
                <a:cubicBezTo>
                  <a:pt x="0" y="384"/>
                  <a:pt x="2" y="393"/>
                  <a:pt x="8" y="397"/>
                </a:cubicBezTo>
                <a:cubicBezTo>
                  <a:pt x="80" y="450"/>
                  <a:pt x="80" y="450"/>
                  <a:pt x="80" y="450"/>
                </a:cubicBezTo>
                <a:cubicBezTo>
                  <a:pt x="86" y="454"/>
                  <a:pt x="95" y="453"/>
                  <a:pt x="99" y="447"/>
                </a:cubicBezTo>
                <a:cubicBezTo>
                  <a:pt x="368" y="76"/>
                  <a:pt x="368" y="76"/>
                  <a:pt x="368" y="76"/>
                </a:cubicBezTo>
                <a:cubicBezTo>
                  <a:pt x="372" y="70"/>
                  <a:pt x="371" y="62"/>
                  <a:pt x="364" y="57"/>
                </a:cubicBezTo>
                <a:cubicBezTo>
                  <a:pt x="292" y="5"/>
                  <a:pt x="292" y="5"/>
                  <a:pt x="292" y="5"/>
                </a:cubicBezTo>
                <a:cubicBezTo>
                  <a:pt x="286" y="0"/>
                  <a:pt x="277" y="2"/>
                  <a:pt x="273" y="8"/>
                </a:cubicBezTo>
                <a:cubicBezTo>
                  <a:pt x="5" y="378"/>
                  <a:pt x="5" y="378"/>
                  <a:pt x="5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5" name="Полилиния 11"/>
          <p:cNvSpPr>
            <a:spLocks/>
          </p:cNvSpPr>
          <p:nvPr/>
        </p:nvSpPr>
        <p:spPr bwMode="auto">
          <a:xfrm>
            <a:off x="1027113" y="1860941"/>
            <a:ext cx="909638" cy="1111250"/>
          </a:xfrm>
          <a:custGeom>
            <a:avLst/>
            <a:gdLst>
              <a:gd name="T0" fmla="*/ 368 w 372"/>
              <a:gd name="T1" fmla="*/ 378 h 454"/>
              <a:gd name="T2" fmla="*/ 365 w 372"/>
              <a:gd name="T3" fmla="*/ 397 h 454"/>
              <a:gd name="T4" fmla="*/ 292 w 372"/>
              <a:gd name="T5" fmla="*/ 449 h 454"/>
              <a:gd name="T6" fmla="*/ 273 w 372"/>
              <a:gd name="T7" fmla="*/ 446 h 454"/>
              <a:gd name="T8" fmla="*/ 5 w 372"/>
              <a:gd name="T9" fmla="*/ 76 h 454"/>
              <a:gd name="T10" fmla="*/ 8 w 372"/>
              <a:gd name="T11" fmla="*/ 57 h 454"/>
              <a:gd name="T12" fmla="*/ 80 w 372"/>
              <a:gd name="T13" fmla="*/ 4 h 454"/>
              <a:gd name="T14" fmla="*/ 100 w 372"/>
              <a:gd name="T15" fmla="*/ 7 h 454"/>
              <a:gd name="T16" fmla="*/ 368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368" y="378"/>
                </a:moveTo>
                <a:cubicBezTo>
                  <a:pt x="372" y="384"/>
                  <a:pt x="371" y="392"/>
                  <a:pt x="365" y="397"/>
                </a:cubicBezTo>
                <a:cubicBezTo>
                  <a:pt x="292" y="449"/>
                  <a:pt x="292" y="449"/>
                  <a:pt x="292" y="449"/>
                </a:cubicBezTo>
                <a:cubicBezTo>
                  <a:pt x="286" y="454"/>
                  <a:pt x="277" y="452"/>
                  <a:pt x="273" y="446"/>
                </a:cubicBezTo>
                <a:cubicBezTo>
                  <a:pt x="5" y="76"/>
                  <a:pt x="5" y="76"/>
                  <a:pt x="5" y="76"/>
                </a:cubicBezTo>
                <a:cubicBezTo>
                  <a:pt x="0" y="70"/>
                  <a:pt x="2" y="61"/>
                  <a:pt x="8" y="57"/>
                </a:cubicBezTo>
                <a:cubicBezTo>
                  <a:pt x="80" y="4"/>
                  <a:pt x="80" y="4"/>
                  <a:pt x="80" y="4"/>
                </a:cubicBezTo>
                <a:cubicBezTo>
                  <a:pt x="86" y="0"/>
                  <a:pt x="95" y="1"/>
                  <a:pt x="100" y="7"/>
                </a:cubicBezTo>
                <a:cubicBezTo>
                  <a:pt x="368" y="378"/>
                  <a:pt x="368" y="378"/>
                  <a:pt x="368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6" name="Полилиния 12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close/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  <a:close/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7" name="Полилиния 13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8" name="Полилиния 14"/>
          <p:cNvSpPr>
            <a:spLocks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99 w 111"/>
              <a:gd name="T1" fmla="*/ 0 h 80"/>
              <a:gd name="T2" fmla="*/ 0 w 111"/>
              <a:gd name="T3" fmla="*/ 63 h 80"/>
              <a:gd name="T4" fmla="*/ 12 w 111"/>
              <a:gd name="T5" fmla="*/ 80 h 80"/>
              <a:gd name="T6" fmla="*/ 33 w 111"/>
              <a:gd name="T7" fmla="*/ 66 h 80"/>
              <a:gd name="T8" fmla="*/ 47 w 111"/>
              <a:gd name="T9" fmla="*/ 59 h 80"/>
              <a:gd name="T10" fmla="*/ 85 w 111"/>
              <a:gd name="T11" fmla="*/ 36 h 80"/>
              <a:gd name="T12" fmla="*/ 107 w 111"/>
              <a:gd name="T13" fmla="*/ 19 h 80"/>
              <a:gd name="T14" fmla="*/ 111 w 111"/>
              <a:gd name="T15" fmla="*/ 17 h 80"/>
              <a:gd name="T16" fmla="*/ 99 w 111"/>
              <a:gd name="T17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1" h="80">
                <a:moveTo>
                  <a:pt x="99" y="0"/>
                </a:moveTo>
                <a:cubicBezTo>
                  <a:pt x="0" y="63"/>
                  <a:pt x="0" y="63"/>
                  <a:pt x="0" y="63"/>
                </a:cubicBezTo>
                <a:cubicBezTo>
                  <a:pt x="12" y="80"/>
                  <a:pt x="12" y="80"/>
                  <a:pt x="12" y="80"/>
                </a:cubicBezTo>
                <a:cubicBezTo>
                  <a:pt x="19" y="75"/>
                  <a:pt x="26" y="70"/>
                  <a:pt x="33" y="66"/>
                </a:cubicBezTo>
                <a:cubicBezTo>
                  <a:pt x="38" y="64"/>
                  <a:pt x="42" y="61"/>
                  <a:pt x="47" y="59"/>
                </a:cubicBezTo>
                <a:cubicBezTo>
                  <a:pt x="58" y="50"/>
                  <a:pt x="71" y="42"/>
                  <a:pt x="85" y="36"/>
                </a:cubicBezTo>
                <a:cubicBezTo>
                  <a:pt x="92" y="30"/>
                  <a:pt x="99" y="25"/>
                  <a:pt x="107" y="19"/>
                </a:cubicBezTo>
                <a:cubicBezTo>
                  <a:pt x="108" y="19"/>
                  <a:pt x="110" y="18"/>
                  <a:pt x="111" y="17"/>
                </a:cubicBezTo>
                <a:cubicBezTo>
                  <a:pt x="99" y="0"/>
                  <a:pt x="99" y="0"/>
                  <a:pt x="99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9" name="Полилиния 15"/>
          <p:cNvSpPr>
            <a:spLocks/>
          </p:cNvSpPr>
          <p:nvPr/>
        </p:nvSpPr>
        <p:spPr bwMode="auto">
          <a:xfrm>
            <a:off x="4198938" y="2343541"/>
            <a:ext cx="30163" cy="38100"/>
          </a:xfrm>
          <a:custGeom>
            <a:avLst/>
            <a:gdLst>
              <a:gd name="T0" fmla="*/ 11 w 12"/>
              <a:gd name="T1" fmla="*/ 0 h 16"/>
              <a:gd name="T2" fmla="*/ 0 w 12"/>
              <a:gd name="T3" fmla="*/ 15 h 16"/>
              <a:gd name="T4" fmla="*/ 1 w 12"/>
              <a:gd name="T5" fmla="*/ 16 h 16"/>
              <a:gd name="T6" fmla="*/ 12 w 12"/>
              <a:gd name="T7" fmla="*/ 0 h 16"/>
              <a:gd name="T8" fmla="*/ 11 w 12"/>
              <a:gd name="T9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6">
                <a:moveTo>
                  <a:pt x="11" y="0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5"/>
                  <a:pt x="1" y="16"/>
                </a:cubicBezTo>
                <a:cubicBezTo>
                  <a:pt x="12" y="0"/>
                  <a:pt x="12" y="0"/>
                  <a:pt x="12" y="0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0" name="Полилиния 16"/>
          <p:cNvSpPr>
            <a:spLocks/>
          </p:cNvSpPr>
          <p:nvPr/>
        </p:nvSpPr>
        <p:spPr bwMode="auto">
          <a:xfrm>
            <a:off x="3959225" y="2189553"/>
            <a:ext cx="266700" cy="190500"/>
          </a:xfrm>
          <a:custGeom>
            <a:avLst/>
            <a:gdLst>
              <a:gd name="T0" fmla="*/ 11 w 109"/>
              <a:gd name="T1" fmla="*/ 0 h 78"/>
              <a:gd name="T2" fmla="*/ 0 w 109"/>
              <a:gd name="T3" fmla="*/ 16 h 78"/>
              <a:gd name="T4" fmla="*/ 4 w 109"/>
              <a:gd name="T5" fmla="*/ 18 h 78"/>
              <a:gd name="T6" fmla="*/ 26 w 109"/>
              <a:gd name="T7" fmla="*/ 35 h 78"/>
              <a:gd name="T8" fmla="*/ 64 w 109"/>
              <a:gd name="T9" fmla="*/ 58 h 78"/>
              <a:gd name="T10" fmla="*/ 78 w 109"/>
              <a:gd name="T11" fmla="*/ 65 h 78"/>
              <a:gd name="T12" fmla="*/ 98 w 109"/>
              <a:gd name="T13" fmla="*/ 78 h 78"/>
              <a:gd name="T14" fmla="*/ 109 w 109"/>
              <a:gd name="T15" fmla="*/ 63 h 78"/>
              <a:gd name="T16" fmla="*/ 11 w 109"/>
              <a:gd name="T1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" h="78">
                <a:moveTo>
                  <a:pt x="11" y="0"/>
                </a:moveTo>
                <a:cubicBezTo>
                  <a:pt x="0" y="16"/>
                  <a:pt x="0" y="16"/>
                  <a:pt x="0" y="16"/>
                </a:cubicBezTo>
                <a:cubicBezTo>
                  <a:pt x="1" y="17"/>
                  <a:pt x="3" y="18"/>
                  <a:pt x="4" y="18"/>
                </a:cubicBezTo>
                <a:cubicBezTo>
                  <a:pt x="11" y="24"/>
                  <a:pt x="19" y="29"/>
                  <a:pt x="26" y="35"/>
                </a:cubicBezTo>
                <a:cubicBezTo>
                  <a:pt x="40" y="41"/>
                  <a:pt x="52" y="49"/>
                  <a:pt x="64" y="58"/>
                </a:cubicBezTo>
                <a:cubicBezTo>
                  <a:pt x="68" y="61"/>
                  <a:pt x="73" y="63"/>
                  <a:pt x="78" y="65"/>
                </a:cubicBezTo>
                <a:cubicBezTo>
                  <a:pt x="85" y="69"/>
                  <a:pt x="92" y="73"/>
                  <a:pt x="98" y="78"/>
                </a:cubicBezTo>
                <a:cubicBezTo>
                  <a:pt x="109" y="63"/>
                  <a:pt x="109" y="63"/>
                  <a:pt x="109" y="63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1" name="Полилиния 17"/>
          <p:cNvSpPr>
            <a:spLocks/>
          </p:cNvSpPr>
          <p:nvPr/>
        </p:nvSpPr>
        <p:spPr bwMode="auto">
          <a:xfrm>
            <a:off x="457200" y="1349766"/>
            <a:ext cx="1560513" cy="1320800"/>
          </a:xfrm>
          <a:custGeom>
            <a:avLst/>
            <a:gdLst>
              <a:gd name="T0" fmla="*/ 638 w 638"/>
              <a:gd name="T1" fmla="*/ 194 h 540"/>
              <a:gd name="T2" fmla="*/ 638 w 638"/>
              <a:gd name="T3" fmla="*/ 194 h 540"/>
              <a:gd name="T4" fmla="*/ 194 w 638"/>
              <a:gd name="T5" fmla="*/ 96 h 540"/>
              <a:gd name="T6" fmla="*/ 96 w 638"/>
              <a:gd name="T7" fmla="*/ 540 h 540"/>
              <a:gd name="T8" fmla="*/ 96 w 638"/>
              <a:gd name="T9" fmla="*/ 540 h 540"/>
              <a:gd name="T10" fmla="*/ 638 w 638"/>
              <a:gd name="T11" fmla="*/ 194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40">
                <a:moveTo>
                  <a:pt x="638" y="194"/>
                </a:moveTo>
                <a:cubicBezTo>
                  <a:pt x="638" y="194"/>
                  <a:pt x="638" y="194"/>
                  <a:pt x="638" y="194"/>
                </a:cubicBezTo>
                <a:cubicBezTo>
                  <a:pt x="543" y="44"/>
                  <a:pt x="344" y="0"/>
                  <a:pt x="194" y="96"/>
                </a:cubicBezTo>
                <a:cubicBezTo>
                  <a:pt x="44" y="191"/>
                  <a:pt x="0" y="390"/>
                  <a:pt x="96" y="540"/>
                </a:cubicBezTo>
                <a:cubicBezTo>
                  <a:pt x="96" y="540"/>
                  <a:pt x="96" y="540"/>
                  <a:pt x="96" y="540"/>
                </a:cubicBezTo>
                <a:cubicBezTo>
                  <a:pt x="638" y="194"/>
                  <a:pt x="638" y="194"/>
                  <a:pt x="638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2" name="Полилиния 18"/>
          <p:cNvSpPr>
            <a:spLocks noEditPoints="1"/>
          </p:cNvSpPr>
          <p:nvPr/>
        </p:nvSpPr>
        <p:spPr bwMode="auto">
          <a:xfrm>
            <a:off x="673100" y="2553091"/>
            <a:ext cx="203200" cy="117475"/>
          </a:xfrm>
          <a:custGeom>
            <a:avLst/>
            <a:gdLst>
              <a:gd name="T0" fmla="*/ 0 w 83"/>
              <a:gd name="T1" fmla="*/ 36 h 48"/>
              <a:gd name="T2" fmla="*/ 8 w 83"/>
              <a:gd name="T3" fmla="*/ 48 h 48"/>
              <a:gd name="T4" fmla="*/ 0 w 83"/>
              <a:gd name="T5" fmla="*/ 36 h 48"/>
              <a:gd name="T6" fmla="*/ 83 w 83"/>
              <a:gd name="T7" fmla="*/ 0 h 48"/>
              <a:gd name="T8" fmla="*/ 8 w 83"/>
              <a:gd name="T9" fmla="*/ 48 h 48"/>
              <a:gd name="T10" fmla="*/ 83 w 83"/>
              <a:gd name="T11" fmla="*/ 0 h 48"/>
              <a:gd name="T12" fmla="*/ 83 w 83"/>
              <a:gd name="T13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3" h="48">
                <a:moveTo>
                  <a:pt x="0" y="36"/>
                </a:moveTo>
                <a:cubicBezTo>
                  <a:pt x="3" y="40"/>
                  <a:pt x="5" y="44"/>
                  <a:pt x="8" y="48"/>
                </a:cubicBezTo>
                <a:cubicBezTo>
                  <a:pt x="5" y="44"/>
                  <a:pt x="3" y="40"/>
                  <a:pt x="0" y="36"/>
                </a:cubicBezTo>
                <a:moveTo>
                  <a:pt x="83" y="0"/>
                </a:moveTo>
                <a:cubicBezTo>
                  <a:pt x="8" y="48"/>
                  <a:pt x="8" y="48"/>
                  <a:pt x="8" y="48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3" name="Полилиния 19"/>
          <p:cNvSpPr>
            <a:spLocks/>
          </p:cNvSpPr>
          <p:nvPr/>
        </p:nvSpPr>
        <p:spPr bwMode="auto">
          <a:xfrm>
            <a:off x="606425" y="1589478"/>
            <a:ext cx="365125" cy="1081088"/>
          </a:xfrm>
          <a:custGeom>
            <a:avLst/>
            <a:gdLst>
              <a:gd name="T0" fmla="*/ 149 w 149"/>
              <a:gd name="T1" fmla="*/ 0 h 442"/>
              <a:gd name="T2" fmla="*/ 60 w 149"/>
              <a:gd name="T3" fmla="*/ 95 h 442"/>
              <a:gd name="T4" fmla="*/ 5 w 149"/>
              <a:gd name="T5" fmla="*/ 278 h 442"/>
              <a:gd name="T6" fmla="*/ 13 w 149"/>
              <a:gd name="T7" fmla="*/ 391 h 442"/>
              <a:gd name="T8" fmla="*/ 27 w 149"/>
              <a:gd name="T9" fmla="*/ 430 h 442"/>
              <a:gd name="T10" fmla="*/ 35 w 149"/>
              <a:gd name="T11" fmla="*/ 442 h 442"/>
              <a:gd name="T12" fmla="*/ 35 w 149"/>
              <a:gd name="T13" fmla="*/ 442 h 442"/>
              <a:gd name="T14" fmla="*/ 35 w 149"/>
              <a:gd name="T15" fmla="*/ 442 h 442"/>
              <a:gd name="T16" fmla="*/ 110 w 149"/>
              <a:gd name="T17" fmla="*/ 394 h 442"/>
              <a:gd name="T18" fmla="*/ 105 w 149"/>
              <a:gd name="T19" fmla="*/ 139 h 442"/>
              <a:gd name="T20" fmla="*/ 148 w 149"/>
              <a:gd name="T21" fmla="*/ 2 h 442"/>
              <a:gd name="T22" fmla="*/ 149 w 149"/>
              <a:gd name="T23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2">
                <a:moveTo>
                  <a:pt x="149" y="0"/>
                </a:moveTo>
                <a:cubicBezTo>
                  <a:pt x="117" y="27"/>
                  <a:pt x="80" y="57"/>
                  <a:pt x="60" y="95"/>
                </a:cubicBezTo>
                <a:cubicBezTo>
                  <a:pt x="31" y="152"/>
                  <a:pt x="12" y="215"/>
                  <a:pt x="5" y="278"/>
                </a:cubicBezTo>
                <a:cubicBezTo>
                  <a:pt x="0" y="328"/>
                  <a:pt x="7" y="359"/>
                  <a:pt x="13" y="391"/>
                </a:cubicBezTo>
                <a:cubicBezTo>
                  <a:pt x="16" y="407"/>
                  <a:pt x="21" y="418"/>
                  <a:pt x="27" y="430"/>
                </a:cubicBezTo>
                <a:cubicBezTo>
                  <a:pt x="30" y="434"/>
                  <a:pt x="32" y="438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110" y="394"/>
                  <a:pt x="110" y="394"/>
                  <a:pt x="110" y="394"/>
                </a:cubicBezTo>
                <a:cubicBezTo>
                  <a:pt x="92" y="312"/>
                  <a:pt x="87" y="222"/>
                  <a:pt x="105" y="139"/>
                </a:cubicBezTo>
                <a:cubicBezTo>
                  <a:pt x="115" y="91"/>
                  <a:pt x="130" y="47"/>
                  <a:pt x="148" y="2"/>
                </a:cubicBezTo>
                <a:cubicBezTo>
                  <a:pt x="148" y="2"/>
                  <a:pt x="149" y="1"/>
                  <a:pt x="149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4" name="Полилиния 20"/>
          <p:cNvSpPr>
            <a:spLocks/>
          </p:cNvSpPr>
          <p:nvPr/>
        </p:nvSpPr>
        <p:spPr bwMode="auto">
          <a:xfrm>
            <a:off x="1068388" y="5628078"/>
            <a:ext cx="765175" cy="941388"/>
          </a:xfrm>
          <a:custGeom>
            <a:avLst/>
            <a:gdLst>
              <a:gd name="T0" fmla="*/ 140 w 313"/>
              <a:gd name="T1" fmla="*/ 366 h 385"/>
              <a:gd name="T2" fmla="*/ 112 w 313"/>
              <a:gd name="T3" fmla="*/ 381 h 385"/>
              <a:gd name="T4" fmla="*/ 13 w 313"/>
              <a:gd name="T5" fmla="*/ 378 h 385"/>
              <a:gd name="T6" fmla="*/ 6 w 313"/>
              <a:gd name="T7" fmla="*/ 350 h 385"/>
              <a:gd name="T8" fmla="*/ 174 w 313"/>
              <a:gd name="T9" fmla="*/ 13 h 385"/>
              <a:gd name="T10" fmla="*/ 201 w 313"/>
              <a:gd name="T11" fmla="*/ 6 h 385"/>
              <a:gd name="T12" fmla="*/ 301 w 313"/>
              <a:gd name="T13" fmla="*/ 66 h 385"/>
              <a:gd name="T14" fmla="*/ 308 w 313"/>
              <a:gd name="T15" fmla="*/ 93 h 385"/>
              <a:gd name="T16" fmla="*/ 140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40" y="366"/>
                </a:moveTo>
                <a:cubicBezTo>
                  <a:pt x="134" y="376"/>
                  <a:pt x="129" y="381"/>
                  <a:pt x="112" y="381"/>
                </a:cubicBezTo>
                <a:cubicBezTo>
                  <a:pt x="112" y="381"/>
                  <a:pt x="36" y="385"/>
                  <a:pt x="13" y="378"/>
                </a:cubicBezTo>
                <a:cubicBezTo>
                  <a:pt x="2" y="375"/>
                  <a:pt x="0" y="360"/>
                  <a:pt x="6" y="350"/>
                </a:cubicBezTo>
                <a:cubicBezTo>
                  <a:pt x="174" y="13"/>
                  <a:pt x="174" y="13"/>
                  <a:pt x="174" y="13"/>
                </a:cubicBezTo>
                <a:cubicBezTo>
                  <a:pt x="179" y="4"/>
                  <a:pt x="192" y="0"/>
                  <a:pt x="201" y="6"/>
                </a:cubicBezTo>
                <a:cubicBezTo>
                  <a:pt x="301" y="66"/>
                  <a:pt x="301" y="66"/>
                  <a:pt x="301" y="66"/>
                </a:cubicBezTo>
                <a:cubicBezTo>
                  <a:pt x="310" y="71"/>
                  <a:pt x="313" y="84"/>
                  <a:pt x="308" y="93"/>
                </a:cubicBezTo>
                <a:cubicBezTo>
                  <a:pt x="140" y="366"/>
                  <a:pt x="140" y="366"/>
                  <a:pt x="140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5" name="Полилиния 21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close/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6" name="Полилиния 22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7" name="Полилиния 23"/>
          <p:cNvSpPr>
            <a:spLocks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15 w 136"/>
              <a:gd name="T1" fmla="*/ 0 h 97"/>
              <a:gd name="T2" fmla="*/ 0 w 136"/>
              <a:gd name="T3" fmla="*/ 29 h 97"/>
              <a:gd name="T4" fmla="*/ 59 w 136"/>
              <a:gd name="T5" fmla="*/ 64 h 97"/>
              <a:gd name="T6" fmla="*/ 127 w 136"/>
              <a:gd name="T7" fmla="*/ 97 h 97"/>
              <a:gd name="T8" fmla="*/ 136 w 136"/>
              <a:gd name="T9" fmla="*/ 81 h 97"/>
              <a:gd name="T10" fmla="*/ 15 w 136"/>
              <a:gd name="T11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" h="97">
                <a:moveTo>
                  <a:pt x="15" y="0"/>
                </a:moveTo>
                <a:cubicBezTo>
                  <a:pt x="0" y="29"/>
                  <a:pt x="0" y="29"/>
                  <a:pt x="0" y="29"/>
                </a:cubicBezTo>
                <a:cubicBezTo>
                  <a:pt x="20" y="40"/>
                  <a:pt x="40" y="52"/>
                  <a:pt x="59" y="64"/>
                </a:cubicBezTo>
                <a:cubicBezTo>
                  <a:pt x="82" y="74"/>
                  <a:pt x="105" y="85"/>
                  <a:pt x="127" y="97"/>
                </a:cubicBezTo>
                <a:cubicBezTo>
                  <a:pt x="136" y="81"/>
                  <a:pt x="136" y="81"/>
                  <a:pt x="136" y="81"/>
                </a:cubicBezTo>
                <a:cubicBezTo>
                  <a:pt x="94" y="57"/>
                  <a:pt x="53" y="30"/>
                  <a:pt x="15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8" name="Полилиния 24"/>
          <p:cNvSpPr>
            <a:spLocks/>
          </p:cNvSpPr>
          <p:nvPr/>
        </p:nvSpPr>
        <p:spPr bwMode="auto">
          <a:xfrm>
            <a:off x="3633788" y="5628078"/>
            <a:ext cx="765175" cy="941388"/>
          </a:xfrm>
          <a:custGeom>
            <a:avLst/>
            <a:gdLst>
              <a:gd name="T0" fmla="*/ 173 w 313"/>
              <a:gd name="T1" fmla="*/ 366 h 385"/>
              <a:gd name="T2" fmla="*/ 201 w 313"/>
              <a:gd name="T3" fmla="*/ 381 h 385"/>
              <a:gd name="T4" fmla="*/ 300 w 313"/>
              <a:gd name="T5" fmla="*/ 378 h 385"/>
              <a:gd name="T6" fmla="*/ 307 w 313"/>
              <a:gd name="T7" fmla="*/ 350 h 385"/>
              <a:gd name="T8" fmla="*/ 139 w 313"/>
              <a:gd name="T9" fmla="*/ 13 h 385"/>
              <a:gd name="T10" fmla="*/ 112 w 313"/>
              <a:gd name="T11" fmla="*/ 6 h 385"/>
              <a:gd name="T12" fmla="*/ 12 w 313"/>
              <a:gd name="T13" fmla="*/ 66 h 385"/>
              <a:gd name="T14" fmla="*/ 5 w 313"/>
              <a:gd name="T15" fmla="*/ 93 h 385"/>
              <a:gd name="T16" fmla="*/ 173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73" y="366"/>
                </a:moveTo>
                <a:cubicBezTo>
                  <a:pt x="179" y="376"/>
                  <a:pt x="184" y="381"/>
                  <a:pt x="201" y="381"/>
                </a:cubicBezTo>
                <a:cubicBezTo>
                  <a:pt x="201" y="381"/>
                  <a:pt x="277" y="385"/>
                  <a:pt x="300" y="378"/>
                </a:cubicBezTo>
                <a:cubicBezTo>
                  <a:pt x="311" y="375"/>
                  <a:pt x="313" y="360"/>
                  <a:pt x="307" y="350"/>
                </a:cubicBezTo>
                <a:cubicBezTo>
                  <a:pt x="139" y="13"/>
                  <a:pt x="139" y="13"/>
                  <a:pt x="139" y="13"/>
                </a:cubicBezTo>
                <a:cubicBezTo>
                  <a:pt x="134" y="4"/>
                  <a:pt x="121" y="0"/>
                  <a:pt x="112" y="6"/>
                </a:cubicBezTo>
                <a:cubicBezTo>
                  <a:pt x="12" y="66"/>
                  <a:pt x="12" y="66"/>
                  <a:pt x="12" y="66"/>
                </a:cubicBezTo>
                <a:cubicBezTo>
                  <a:pt x="3" y="71"/>
                  <a:pt x="0" y="84"/>
                  <a:pt x="5" y="93"/>
                </a:cubicBezTo>
                <a:cubicBezTo>
                  <a:pt x="173" y="366"/>
                  <a:pt x="173" y="366"/>
                  <a:pt x="173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9" name="Полилиния 25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0" name="Полилиния 26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1" name="Полилиния 27"/>
          <p:cNvSpPr>
            <a:spLocks/>
          </p:cNvSpPr>
          <p:nvPr/>
        </p:nvSpPr>
        <p:spPr bwMode="auto">
          <a:xfrm>
            <a:off x="3795713" y="5899541"/>
            <a:ext cx="334963" cy="239713"/>
          </a:xfrm>
          <a:custGeom>
            <a:avLst/>
            <a:gdLst>
              <a:gd name="T0" fmla="*/ 122 w 137"/>
              <a:gd name="T1" fmla="*/ 0 h 98"/>
              <a:gd name="T2" fmla="*/ 0 w 137"/>
              <a:gd name="T3" fmla="*/ 81 h 98"/>
              <a:gd name="T4" fmla="*/ 10 w 137"/>
              <a:gd name="T5" fmla="*/ 98 h 98"/>
              <a:gd name="T6" fmla="*/ 78 w 137"/>
              <a:gd name="T7" fmla="*/ 65 h 98"/>
              <a:gd name="T8" fmla="*/ 137 w 137"/>
              <a:gd name="T9" fmla="*/ 30 h 98"/>
              <a:gd name="T10" fmla="*/ 122 w 137"/>
              <a:gd name="T11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7" h="98">
                <a:moveTo>
                  <a:pt x="122" y="0"/>
                </a:moveTo>
                <a:cubicBezTo>
                  <a:pt x="83" y="30"/>
                  <a:pt x="43" y="58"/>
                  <a:pt x="0" y="81"/>
                </a:cubicBezTo>
                <a:cubicBezTo>
                  <a:pt x="10" y="98"/>
                  <a:pt x="10" y="98"/>
                  <a:pt x="10" y="98"/>
                </a:cubicBezTo>
                <a:cubicBezTo>
                  <a:pt x="32" y="86"/>
                  <a:pt x="55" y="75"/>
                  <a:pt x="78" y="65"/>
                </a:cubicBezTo>
                <a:cubicBezTo>
                  <a:pt x="97" y="53"/>
                  <a:pt x="117" y="41"/>
                  <a:pt x="137" y="30"/>
                </a:cubicBezTo>
                <a:cubicBezTo>
                  <a:pt x="122" y="0"/>
                  <a:pt x="122" y="0"/>
                  <a:pt x="122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4" name="Ход стрелок">
            <a:extLst>
              <a:ext uri="{FF2B5EF4-FFF2-40B4-BE49-F238E27FC236}">
                <a16:creationId xmlns:a16="http://schemas.microsoft.com/office/drawing/2014/main" id="{BB0445D5-A6E5-40E7-BBDD-5E3EFA13BDED}"/>
              </a:ext>
            </a:extLst>
          </p:cNvPr>
          <p:cNvGrpSpPr/>
          <p:nvPr/>
        </p:nvGrpSpPr>
        <p:grpSpPr>
          <a:xfrm rot="1786145">
            <a:off x="784196" y="2255648"/>
            <a:ext cx="3884737" cy="3918265"/>
            <a:chOff x="817563" y="2264166"/>
            <a:chExt cx="3829050" cy="3830638"/>
          </a:xfrm>
        </p:grpSpPr>
        <p:sp>
          <p:nvSpPr>
            <p:cNvPr id="162" name="Овал 28"/>
            <p:cNvSpPr>
              <a:spLocks noChangeArrowheads="1"/>
            </p:cNvSpPr>
            <p:nvPr/>
          </p:nvSpPr>
          <p:spPr bwMode="auto">
            <a:xfrm>
              <a:off x="817563" y="2264166"/>
              <a:ext cx="3829050" cy="3830638"/>
            </a:xfrm>
            <a:prstGeom prst="ellipse">
              <a:avLst/>
            </a:prstGeom>
            <a:solidFill>
              <a:srgbClr val="FDF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9" name="часовая стрелка"/>
            <p:cNvSpPr>
              <a:spLocks/>
            </p:cNvSpPr>
            <p:nvPr/>
          </p:nvSpPr>
          <p:spPr bwMode="auto">
            <a:xfrm>
              <a:off x="2159000" y="3253178"/>
              <a:ext cx="601663" cy="950913"/>
            </a:xfrm>
            <a:custGeom>
              <a:avLst/>
              <a:gdLst>
                <a:gd name="T0" fmla="*/ 0 w 379"/>
                <a:gd name="T1" fmla="*/ 23 h 599"/>
                <a:gd name="T2" fmla="*/ 39 w 379"/>
                <a:gd name="T3" fmla="*/ 0 h 599"/>
                <a:gd name="T4" fmla="*/ 379 w 379"/>
                <a:gd name="T5" fmla="*/ 576 h 599"/>
                <a:gd name="T6" fmla="*/ 341 w 379"/>
                <a:gd name="T7" fmla="*/ 599 h 599"/>
                <a:gd name="T8" fmla="*/ 0 w 379"/>
                <a:gd name="T9" fmla="*/ 23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599">
                  <a:moveTo>
                    <a:pt x="0" y="23"/>
                  </a:moveTo>
                  <a:lnTo>
                    <a:pt x="39" y="0"/>
                  </a:lnTo>
                  <a:lnTo>
                    <a:pt x="379" y="576"/>
                  </a:lnTo>
                  <a:lnTo>
                    <a:pt x="341" y="599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5D5C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163" name="Полилиния 29"/>
          <p:cNvSpPr>
            <a:spLocks noEditPoints="1"/>
          </p:cNvSpPr>
          <p:nvPr/>
        </p:nvSpPr>
        <p:spPr bwMode="auto">
          <a:xfrm>
            <a:off x="538163" y="1986353"/>
            <a:ext cx="4387850" cy="4384675"/>
          </a:xfrm>
          <a:custGeom>
            <a:avLst/>
            <a:gdLst>
              <a:gd name="T0" fmla="*/ 897 w 1794"/>
              <a:gd name="T1" fmla="*/ 1793 h 1793"/>
              <a:gd name="T2" fmla="*/ 263 w 1794"/>
              <a:gd name="T3" fmla="*/ 1531 h 1793"/>
              <a:gd name="T4" fmla="*/ 0 w 1794"/>
              <a:gd name="T5" fmla="*/ 897 h 1793"/>
              <a:gd name="T6" fmla="*/ 263 w 1794"/>
              <a:gd name="T7" fmla="*/ 262 h 1793"/>
              <a:gd name="T8" fmla="*/ 897 w 1794"/>
              <a:gd name="T9" fmla="*/ 0 h 1793"/>
              <a:gd name="T10" fmla="*/ 1531 w 1794"/>
              <a:gd name="T11" fmla="*/ 262 h 1793"/>
              <a:gd name="T12" fmla="*/ 1794 w 1794"/>
              <a:gd name="T13" fmla="*/ 897 h 1793"/>
              <a:gd name="T14" fmla="*/ 1531 w 1794"/>
              <a:gd name="T15" fmla="*/ 1531 h 1793"/>
              <a:gd name="T16" fmla="*/ 897 w 1794"/>
              <a:gd name="T17" fmla="*/ 1793 h 1793"/>
              <a:gd name="T18" fmla="*/ 897 w 1794"/>
              <a:gd name="T19" fmla="*/ 79 h 1793"/>
              <a:gd name="T20" fmla="*/ 79 w 1794"/>
              <a:gd name="T21" fmla="*/ 897 h 1793"/>
              <a:gd name="T22" fmla="*/ 897 w 1794"/>
              <a:gd name="T23" fmla="*/ 1714 h 1793"/>
              <a:gd name="T24" fmla="*/ 1715 w 1794"/>
              <a:gd name="T25" fmla="*/ 897 h 1793"/>
              <a:gd name="T26" fmla="*/ 897 w 1794"/>
              <a:gd name="T27" fmla="*/ 79 h 17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94" h="1793">
                <a:moveTo>
                  <a:pt x="897" y="1793"/>
                </a:moveTo>
                <a:cubicBezTo>
                  <a:pt x="658" y="1793"/>
                  <a:pt x="432" y="1700"/>
                  <a:pt x="263" y="1531"/>
                </a:cubicBezTo>
                <a:cubicBezTo>
                  <a:pt x="94" y="1361"/>
                  <a:pt x="0" y="1136"/>
                  <a:pt x="0" y="897"/>
                </a:cubicBezTo>
                <a:cubicBezTo>
                  <a:pt x="0" y="657"/>
                  <a:pt x="94" y="432"/>
                  <a:pt x="263" y="262"/>
                </a:cubicBezTo>
                <a:cubicBezTo>
                  <a:pt x="432" y="93"/>
                  <a:pt x="658" y="0"/>
                  <a:pt x="897" y="0"/>
                </a:cubicBezTo>
                <a:cubicBezTo>
                  <a:pt x="1137" y="0"/>
                  <a:pt x="1362" y="93"/>
                  <a:pt x="1531" y="262"/>
                </a:cubicBezTo>
                <a:cubicBezTo>
                  <a:pt x="1701" y="432"/>
                  <a:pt x="1794" y="657"/>
                  <a:pt x="1794" y="897"/>
                </a:cubicBezTo>
                <a:cubicBezTo>
                  <a:pt x="1794" y="1136"/>
                  <a:pt x="1701" y="1361"/>
                  <a:pt x="1531" y="1531"/>
                </a:cubicBezTo>
                <a:cubicBezTo>
                  <a:pt x="1362" y="1700"/>
                  <a:pt x="1137" y="1793"/>
                  <a:pt x="897" y="1793"/>
                </a:cubicBezTo>
                <a:moveTo>
                  <a:pt x="897" y="79"/>
                </a:moveTo>
                <a:cubicBezTo>
                  <a:pt x="446" y="79"/>
                  <a:pt x="79" y="446"/>
                  <a:pt x="79" y="897"/>
                </a:cubicBezTo>
                <a:cubicBezTo>
                  <a:pt x="79" y="1348"/>
                  <a:pt x="446" y="1714"/>
                  <a:pt x="897" y="1714"/>
                </a:cubicBezTo>
                <a:cubicBezTo>
                  <a:pt x="1348" y="1714"/>
                  <a:pt x="1715" y="1348"/>
                  <a:pt x="1715" y="897"/>
                </a:cubicBezTo>
                <a:cubicBezTo>
                  <a:pt x="1715" y="446"/>
                  <a:pt x="1348" y="79"/>
                  <a:pt x="897" y="79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4" name="Полилиния 30"/>
          <p:cNvSpPr>
            <a:spLocks noEditPoints="1"/>
          </p:cNvSpPr>
          <p:nvPr/>
        </p:nvSpPr>
        <p:spPr bwMode="auto">
          <a:xfrm>
            <a:off x="711200" y="2157803"/>
            <a:ext cx="4043363" cy="4041775"/>
          </a:xfrm>
          <a:custGeom>
            <a:avLst/>
            <a:gdLst>
              <a:gd name="T0" fmla="*/ 826 w 1653"/>
              <a:gd name="T1" fmla="*/ 1653 h 1653"/>
              <a:gd name="T2" fmla="*/ 0 w 1653"/>
              <a:gd name="T3" fmla="*/ 827 h 1653"/>
              <a:gd name="T4" fmla="*/ 826 w 1653"/>
              <a:gd name="T5" fmla="*/ 0 h 1653"/>
              <a:gd name="T6" fmla="*/ 1653 w 1653"/>
              <a:gd name="T7" fmla="*/ 827 h 1653"/>
              <a:gd name="T8" fmla="*/ 826 w 1653"/>
              <a:gd name="T9" fmla="*/ 1653 h 1653"/>
              <a:gd name="T10" fmla="*/ 826 w 1653"/>
              <a:gd name="T11" fmla="*/ 49 h 1653"/>
              <a:gd name="T12" fmla="*/ 48 w 1653"/>
              <a:gd name="T13" fmla="*/ 827 h 1653"/>
              <a:gd name="T14" fmla="*/ 826 w 1653"/>
              <a:gd name="T15" fmla="*/ 1605 h 1653"/>
              <a:gd name="T16" fmla="*/ 1604 w 1653"/>
              <a:gd name="T17" fmla="*/ 827 h 1653"/>
              <a:gd name="T18" fmla="*/ 826 w 1653"/>
              <a:gd name="T19" fmla="*/ 49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53" h="1653">
                <a:moveTo>
                  <a:pt x="826" y="1653"/>
                </a:moveTo>
                <a:cubicBezTo>
                  <a:pt x="371" y="1653"/>
                  <a:pt x="0" y="1282"/>
                  <a:pt x="0" y="827"/>
                </a:cubicBezTo>
                <a:cubicBezTo>
                  <a:pt x="0" y="371"/>
                  <a:pt x="371" y="0"/>
                  <a:pt x="826" y="0"/>
                </a:cubicBezTo>
                <a:cubicBezTo>
                  <a:pt x="1282" y="0"/>
                  <a:pt x="1653" y="371"/>
                  <a:pt x="1653" y="827"/>
                </a:cubicBezTo>
                <a:cubicBezTo>
                  <a:pt x="1653" y="1282"/>
                  <a:pt x="1282" y="1653"/>
                  <a:pt x="826" y="1653"/>
                </a:cubicBezTo>
                <a:moveTo>
                  <a:pt x="826" y="49"/>
                </a:moveTo>
                <a:cubicBezTo>
                  <a:pt x="397" y="49"/>
                  <a:pt x="48" y="398"/>
                  <a:pt x="48" y="827"/>
                </a:cubicBezTo>
                <a:cubicBezTo>
                  <a:pt x="48" y="1256"/>
                  <a:pt x="397" y="1605"/>
                  <a:pt x="826" y="1605"/>
                </a:cubicBezTo>
                <a:cubicBezTo>
                  <a:pt x="1255" y="1605"/>
                  <a:pt x="1604" y="1256"/>
                  <a:pt x="1604" y="827"/>
                </a:cubicBezTo>
                <a:cubicBezTo>
                  <a:pt x="1604" y="398"/>
                  <a:pt x="1255" y="49"/>
                  <a:pt x="826" y="49"/>
                </a:cubicBezTo>
              </a:path>
            </a:pathLst>
          </a:custGeom>
          <a:solidFill>
            <a:srgbClr val="DFDE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5" name="Полилиния 31"/>
          <p:cNvSpPr>
            <a:spLocks noEditPoints="1"/>
          </p:cNvSpPr>
          <p:nvPr/>
        </p:nvSpPr>
        <p:spPr bwMode="auto">
          <a:xfrm>
            <a:off x="620713" y="2067316"/>
            <a:ext cx="4221163" cy="4222750"/>
          </a:xfrm>
          <a:custGeom>
            <a:avLst/>
            <a:gdLst>
              <a:gd name="T0" fmla="*/ 863 w 1726"/>
              <a:gd name="T1" fmla="*/ 1690 h 1727"/>
              <a:gd name="T2" fmla="*/ 37 w 1726"/>
              <a:gd name="T3" fmla="*/ 864 h 1727"/>
              <a:gd name="T4" fmla="*/ 863 w 1726"/>
              <a:gd name="T5" fmla="*/ 37 h 1727"/>
              <a:gd name="T6" fmla="*/ 1690 w 1726"/>
              <a:gd name="T7" fmla="*/ 864 h 1727"/>
              <a:gd name="T8" fmla="*/ 1690 w 1726"/>
              <a:gd name="T9" fmla="*/ 864 h 1727"/>
              <a:gd name="T10" fmla="*/ 1690 w 1726"/>
              <a:gd name="T11" fmla="*/ 864 h 1727"/>
              <a:gd name="T12" fmla="*/ 863 w 1726"/>
              <a:gd name="T13" fmla="*/ 1690 h 1727"/>
              <a:gd name="T14" fmla="*/ 863 w 1726"/>
              <a:gd name="T15" fmla="*/ 1690 h 1727"/>
              <a:gd name="T16" fmla="*/ 863 w 1726"/>
              <a:gd name="T17" fmla="*/ 0 h 1727"/>
              <a:gd name="T18" fmla="*/ 0 w 1726"/>
              <a:gd name="T19" fmla="*/ 864 h 1727"/>
              <a:gd name="T20" fmla="*/ 863 w 1726"/>
              <a:gd name="T21" fmla="*/ 1727 h 1727"/>
              <a:gd name="T22" fmla="*/ 1726 w 1726"/>
              <a:gd name="T23" fmla="*/ 864 h 1727"/>
              <a:gd name="T24" fmla="*/ 863 w 1726"/>
              <a:gd name="T25" fmla="*/ 0 h 1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26" h="1727">
                <a:moveTo>
                  <a:pt x="863" y="1690"/>
                </a:moveTo>
                <a:cubicBezTo>
                  <a:pt x="408" y="1690"/>
                  <a:pt x="37" y="1319"/>
                  <a:pt x="37" y="864"/>
                </a:cubicBezTo>
                <a:cubicBezTo>
                  <a:pt x="37" y="408"/>
                  <a:pt x="408" y="37"/>
                  <a:pt x="863" y="37"/>
                </a:cubicBezTo>
                <a:cubicBezTo>
                  <a:pt x="1319" y="37"/>
                  <a:pt x="1690" y="408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1319"/>
                  <a:pt x="1319" y="1690"/>
                  <a:pt x="863" y="1690"/>
                </a:cubicBezTo>
                <a:cubicBezTo>
                  <a:pt x="863" y="1690"/>
                  <a:pt x="863" y="1690"/>
                  <a:pt x="863" y="1690"/>
                </a:cubicBezTo>
                <a:moveTo>
                  <a:pt x="863" y="0"/>
                </a:moveTo>
                <a:cubicBezTo>
                  <a:pt x="387" y="0"/>
                  <a:pt x="0" y="388"/>
                  <a:pt x="0" y="864"/>
                </a:cubicBezTo>
                <a:cubicBezTo>
                  <a:pt x="0" y="1340"/>
                  <a:pt x="387" y="1727"/>
                  <a:pt x="863" y="1727"/>
                </a:cubicBezTo>
                <a:cubicBezTo>
                  <a:pt x="1339" y="1727"/>
                  <a:pt x="1726" y="1340"/>
                  <a:pt x="1726" y="864"/>
                </a:cubicBezTo>
                <a:cubicBezTo>
                  <a:pt x="1726" y="388"/>
                  <a:pt x="1339" y="0"/>
                  <a:pt x="863" y="0"/>
                </a:cubicBezTo>
              </a:path>
            </a:pathLst>
          </a:custGeom>
          <a:solidFill>
            <a:srgbClr val="CD4A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0FC7B21D-F367-47EE-B66B-97792050C10C}"/>
              </a:ext>
            </a:extLst>
          </p:cNvPr>
          <p:cNvGrpSpPr/>
          <p:nvPr/>
        </p:nvGrpSpPr>
        <p:grpSpPr>
          <a:xfrm>
            <a:off x="2455863" y="2411803"/>
            <a:ext cx="566738" cy="566738"/>
            <a:chOff x="2455863" y="2411803"/>
            <a:chExt cx="566738" cy="566738"/>
          </a:xfrm>
        </p:grpSpPr>
        <p:sp>
          <p:nvSpPr>
            <p:cNvPr id="166" name="Овал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7" name="Овал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8" name="Полилиния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43 h 45"/>
                <a:gd name="T2" fmla="*/ 0 w 4"/>
                <a:gd name="T3" fmla="*/ 42 h 45"/>
                <a:gd name="T4" fmla="*/ 0 w 4"/>
                <a:gd name="T5" fmla="*/ 41 h 45"/>
                <a:gd name="T6" fmla="*/ 0 w 4"/>
                <a:gd name="T7" fmla="*/ 40 h 45"/>
                <a:gd name="T8" fmla="*/ 0 w 4"/>
                <a:gd name="T9" fmla="*/ 40 h 45"/>
                <a:gd name="T10" fmla="*/ 0 w 4"/>
                <a:gd name="T11" fmla="*/ 39 h 45"/>
                <a:gd name="T12" fmla="*/ 0 w 4"/>
                <a:gd name="T13" fmla="*/ 38 h 45"/>
                <a:gd name="T14" fmla="*/ 0 w 4"/>
                <a:gd name="T15" fmla="*/ 38 h 45"/>
                <a:gd name="T16" fmla="*/ 0 w 4"/>
                <a:gd name="T17" fmla="*/ 37 h 45"/>
                <a:gd name="T18" fmla="*/ 0 w 4"/>
                <a:gd name="T19" fmla="*/ 36 h 45"/>
                <a:gd name="T20" fmla="*/ 0 w 4"/>
                <a:gd name="T21" fmla="*/ 36 h 45"/>
                <a:gd name="T22" fmla="*/ 0 w 4"/>
                <a:gd name="T23" fmla="*/ 35 h 45"/>
                <a:gd name="T24" fmla="*/ 0 w 4"/>
                <a:gd name="T25" fmla="*/ 34 h 45"/>
                <a:gd name="T26" fmla="*/ 0 w 4"/>
                <a:gd name="T27" fmla="*/ 34 h 45"/>
                <a:gd name="T28" fmla="*/ 0 w 4"/>
                <a:gd name="T29" fmla="*/ 33 h 45"/>
                <a:gd name="T30" fmla="*/ 0 w 4"/>
                <a:gd name="T31" fmla="*/ 32 h 45"/>
                <a:gd name="T32" fmla="*/ 0 w 4"/>
                <a:gd name="T33" fmla="*/ 31 h 45"/>
                <a:gd name="T34" fmla="*/ 0 w 4"/>
                <a:gd name="T35" fmla="*/ 31 h 45"/>
                <a:gd name="T36" fmla="*/ 0 w 4"/>
                <a:gd name="T37" fmla="*/ 30 h 45"/>
                <a:gd name="T38" fmla="*/ 0 w 4"/>
                <a:gd name="T39" fmla="*/ 29 h 45"/>
                <a:gd name="T40" fmla="*/ 0 w 4"/>
                <a:gd name="T41" fmla="*/ 29 h 45"/>
                <a:gd name="T42" fmla="*/ 0 w 4"/>
                <a:gd name="T43" fmla="*/ 28 h 45"/>
                <a:gd name="T44" fmla="*/ 0 w 4"/>
                <a:gd name="T45" fmla="*/ 27 h 45"/>
                <a:gd name="T46" fmla="*/ 0 w 4"/>
                <a:gd name="T47" fmla="*/ 26 h 45"/>
                <a:gd name="T48" fmla="*/ 0 w 4"/>
                <a:gd name="T49" fmla="*/ 26 h 45"/>
                <a:gd name="T50" fmla="*/ 0 w 4"/>
                <a:gd name="T51" fmla="*/ 25 h 45"/>
                <a:gd name="T52" fmla="*/ 0 w 4"/>
                <a:gd name="T53" fmla="*/ 24 h 45"/>
                <a:gd name="T54" fmla="*/ 0 w 4"/>
                <a:gd name="T55" fmla="*/ 23 h 45"/>
                <a:gd name="T56" fmla="*/ 0 w 4"/>
                <a:gd name="T57" fmla="*/ 22 h 45"/>
                <a:gd name="T58" fmla="*/ 0 w 4"/>
                <a:gd name="T59" fmla="*/ 22 h 45"/>
                <a:gd name="T60" fmla="*/ 0 w 4"/>
                <a:gd name="T61" fmla="*/ 21 h 45"/>
                <a:gd name="T62" fmla="*/ 0 w 4"/>
                <a:gd name="T63" fmla="*/ 20 h 45"/>
                <a:gd name="T64" fmla="*/ 0 w 4"/>
                <a:gd name="T65" fmla="*/ 19 h 45"/>
                <a:gd name="T66" fmla="*/ 0 w 4"/>
                <a:gd name="T67" fmla="*/ 18 h 45"/>
                <a:gd name="T68" fmla="*/ 0 w 4"/>
                <a:gd name="T69" fmla="*/ 18 h 45"/>
                <a:gd name="T70" fmla="*/ 0 w 4"/>
                <a:gd name="T71" fmla="*/ 17 h 45"/>
                <a:gd name="T72" fmla="*/ 1 w 4"/>
                <a:gd name="T73" fmla="*/ 16 h 45"/>
                <a:gd name="T74" fmla="*/ 1 w 4"/>
                <a:gd name="T75" fmla="*/ 15 h 45"/>
                <a:gd name="T76" fmla="*/ 1 w 4"/>
                <a:gd name="T77" fmla="*/ 15 h 45"/>
                <a:gd name="T78" fmla="*/ 1 w 4"/>
                <a:gd name="T79" fmla="*/ 13 h 45"/>
                <a:gd name="T80" fmla="*/ 1 w 4"/>
                <a:gd name="T81" fmla="*/ 12 h 45"/>
                <a:gd name="T82" fmla="*/ 1 w 4"/>
                <a:gd name="T83" fmla="*/ 12 h 45"/>
                <a:gd name="T84" fmla="*/ 1 w 4"/>
                <a:gd name="T85" fmla="*/ 11 h 45"/>
                <a:gd name="T86" fmla="*/ 2 w 4"/>
                <a:gd name="T87" fmla="*/ 10 h 45"/>
                <a:gd name="T88" fmla="*/ 2 w 4"/>
                <a:gd name="T89" fmla="*/ 10 h 45"/>
                <a:gd name="T90" fmla="*/ 2 w 4"/>
                <a:gd name="T91" fmla="*/ 9 h 45"/>
                <a:gd name="T92" fmla="*/ 2 w 4"/>
                <a:gd name="T93" fmla="*/ 8 h 45"/>
                <a:gd name="T94" fmla="*/ 2 w 4"/>
                <a:gd name="T95" fmla="*/ 8 h 45"/>
                <a:gd name="T96" fmla="*/ 2 w 4"/>
                <a:gd name="T97" fmla="*/ 7 h 45"/>
                <a:gd name="T98" fmla="*/ 3 w 4"/>
                <a:gd name="T99" fmla="*/ 6 h 45"/>
                <a:gd name="T100" fmla="*/ 3 w 4"/>
                <a:gd name="T101" fmla="*/ 6 h 45"/>
                <a:gd name="T102" fmla="*/ 3 w 4"/>
                <a:gd name="T103" fmla="*/ 5 h 45"/>
                <a:gd name="T104" fmla="*/ 3 w 4"/>
                <a:gd name="T105" fmla="*/ 4 h 45"/>
                <a:gd name="T106" fmla="*/ 3 w 4"/>
                <a:gd name="T107" fmla="*/ 4 h 45"/>
                <a:gd name="T108" fmla="*/ 3 w 4"/>
                <a:gd name="T109" fmla="*/ 3 h 45"/>
                <a:gd name="T110" fmla="*/ 4 w 4"/>
                <a:gd name="T111" fmla="*/ 2 h 45"/>
                <a:gd name="T112" fmla="*/ 4 w 4"/>
                <a:gd name="T113" fmla="*/ 1 h 45"/>
                <a:gd name="T114" fmla="*/ 4 w 4"/>
                <a:gd name="T11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9" name="Полилиния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4 w 78"/>
                <a:gd name="T1" fmla="*/ 53 h 174"/>
                <a:gd name="T2" fmla="*/ 4 w 78"/>
                <a:gd name="T3" fmla="*/ 54 h 174"/>
                <a:gd name="T4" fmla="*/ 3 w 78"/>
                <a:gd name="T5" fmla="*/ 55 h 174"/>
                <a:gd name="T6" fmla="*/ 3 w 78"/>
                <a:gd name="T7" fmla="*/ 56 h 174"/>
                <a:gd name="T8" fmla="*/ 3 w 78"/>
                <a:gd name="T9" fmla="*/ 56 h 174"/>
                <a:gd name="T10" fmla="*/ 3 w 78"/>
                <a:gd name="T11" fmla="*/ 57 h 174"/>
                <a:gd name="T12" fmla="*/ 3 w 78"/>
                <a:gd name="T13" fmla="*/ 58 h 174"/>
                <a:gd name="T14" fmla="*/ 3 w 78"/>
                <a:gd name="T15" fmla="*/ 58 h 174"/>
                <a:gd name="T16" fmla="*/ 2 w 78"/>
                <a:gd name="T17" fmla="*/ 59 h 174"/>
                <a:gd name="T18" fmla="*/ 2 w 78"/>
                <a:gd name="T19" fmla="*/ 60 h 174"/>
                <a:gd name="T20" fmla="*/ 2 w 78"/>
                <a:gd name="T21" fmla="*/ 61 h 174"/>
                <a:gd name="T22" fmla="*/ 2 w 78"/>
                <a:gd name="T23" fmla="*/ 61 h 174"/>
                <a:gd name="T24" fmla="*/ 2 w 78"/>
                <a:gd name="T25" fmla="*/ 62 h 174"/>
                <a:gd name="T26" fmla="*/ 2 w 78"/>
                <a:gd name="T27" fmla="*/ 63 h 174"/>
                <a:gd name="T28" fmla="*/ 1 w 78"/>
                <a:gd name="T29" fmla="*/ 63 h 174"/>
                <a:gd name="T30" fmla="*/ 1 w 78"/>
                <a:gd name="T31" fmla="*/ 64 h 174"/>
                <a:gd name="T32" fmla="*/ 1 w 78"/>
                <a:gd name="T33" fmla="*/ 65 h 174"/>
                <a:gd name="T34" fmla="*/ 1 w 78"/>
                <a:gd name="T35" fmla="*/ 66 h 174"/>
                <a:gd name="T36" fmla="*/ 1 w 78"/>
                <a:gd name="T37" fmla="*/ 67 h 174"/>
                <a:gd name="T38" fmla="*/ 1 w 78"/>
                <a:gd name="T39" fmla="*/ 68 h 174"/>
                <a:gd name="T40" fmla="*/ 0 w 78"/>
                <a:gd name="T41" fmla="*/ 69 h 174"/>
                <a:gd name="T42" fmla="*/ 0 w 78"/>
                <a:gd name="T43" fmla="*/ 70 h 174"/>
                <a:gd name="T44" fmla="*/ 0 w 78"/>
                <a:gd name="T45" fmla="*/ 71 h 174"/>
                <a:gd name="T46" fmla="*/ 0 w 78"/>
                <a:gd name="T47" fmla="*/ 71 h 174"/>
                <a:gd name="T48" fmla="*/ 0 w 78"/>
                <a:gd name="T49" fmla="*/ 73 h 174"/>
                <a:gd name="T50" fmla="*/ 0 w 78"/>
                <a:gd name="T51" fmla="*/ 73 h 174"/>
                <a:gd name="T52" fmla="*/ 0 w 78"/>
                <a:gd name="T53" fmla="*/ 74 h 174"/>
                <a:gd name="T54" fmla="*/ 0 w 78"/>
                <a:gd name="T55" fmla="*/ 75 h 174"/>
                <a:gd name="T56" fmla="*/ 0 w 78"/>
                <a:gd name="T57" fmla="*/ 76 h 174"/>
                <a:gd name="T58" fmla="*/ 0 w 78"/>
                <a:gd name="T59" fmla="*/ 77 h 174"/>
                <a:gd name="T60" fmla="*/ 0 w 78"/>
                <a:gd name="T61" fmla="*/ 77 h 174"/>
                <a:gd name="T62" fmla="*/ 0 w 78"/>
                <a:gd name="T63" fmla="*/ 78 h 174"/>
                <a:gd name="T64" fmla="*/ 0 w 78"/>
                <a:gd name="T65" fmla="*/ 79 h 174"/>
                <a:gd name="T66" fmla="*/ 0 w 78"/>
                <a:gd name="T67" fmla="*/ 80 h 174"/>
                <a:gd name="T68" fmla="*/ 0 w 78"/>
                <a:gd name="T69" fmla="*/ 81 h 174"/>
                <a:gd name="T70" fmla="*/ 0 w 78"/>
                <a:gd name="T71" fmla="*/ 81 h 174"/>
                <a:gd name="T72" fmla="*/ 0 w 78"/>
                <a:gd name="T73" fmla="*/ 82 h 174"/>
                <a:gd name="T74" fmla="*/ 0 w 78"/>
                <a:gd name="T75" fmla="*/ 83 h 174"/>
                <a:gd name="T76" fmla="*/ 0 w 78"/>
                <a:gd name="T77" fmla="*/ 84 h 174"/>
                <a:gd name="T78" fmla="*/ 0 w 78"/>
                <a:gd name="T79" fmla="*/ 84 h 174"/>
                <a:gd name="T80" fmla="*/ 0 w 78"/>
                <a:gd name="T81" fmla="*/ 85 h 174"/>
                <a:gd name="T82" fmla="*/ 0 w 78"/>
                <a:gd name="T83" fmla="*/ 86 h 174"/>
                <a:gd name="T84" fmla="*/ 0 w 78"/>
                <a:gd name="T85" fmla="*/ 87 h 174"/>
                <a:gd name="T86" fmla="*/ 0 w 78"/>
                <a:gd name="T87" fmla="*/ 87 h 174"/>
                <a:gd name="T88" fmla="*/ 0 w 78"/>
                <a:gd name="T89" fmla="*/ 88 h 174"/>
                <a:gd name="T90" fmla="*/ 0 w 78"/>
                <a:gd name="T91" fmla="*/ 89 h 174"/>
                <a:gd name="T92" fmla="*/ 0 w 78"/>
                <a:gd name="T93" fmla="*/ 90 h 174"/>
                <a:gd name="T94" fmla="*/ 0 w 78"/>
                <a:gd name="T95" fmla="*/ 90 h 174"/>
                <a:gd name="T96" fmla="*/ 0 w 78"/>
                <a:gd name="T97" fmla="*/ 91 h 174"/>
                <a:gd name="T98" fmla="*/ 0 w 78"/>
                <a:gd name="T99" fmla="*/ 92 h 174"/>
                <a:gd name="T100" fmla="*/ 0 w 78"/>
                <a:gd name="T101" fmla="*/ 92 h 174"/>
                <a:gd name="T102" fmla="*/ 0 w 78"/>
                <a:gd name="T103" fmla="*/ 94 h 174"/>
                <a:gd name="T104" fmla="*/ 0 w 78"/>
                <a:gd name="T105" fmla="*/ 94 h 174"/>
                <a:gd name="T106" fmla="*/ 1 w 78"/>
                <a:gd name="T107" fmla="*/ 97 h 174"/>
                <a:gd name="T108" fmla="*/ 15 w 78"/>
                <a:gd name="T109" fmla="*/ 7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0" name="Прямоугольник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1" name="Прямоугольник 37"/>
            <p:cNvSpPr>
              <a:spLocks noChangeArrowheads="1"/>
            </p:cNvSpPr>
            <p:nvPr/>
          </p:nvSpPr>
          <p:spPr bwMode="auto">
            <a:xfrm>
              <a:off x="2593975" y="2499116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>
                  <a:solidFill>
                    <a:srgbClr val="FF9936"/>
                  </a:solidFill>
                  <a:latin typeface="Raleway" panose="020B0003030101060003" pitchFamily="34" charset="0"/>
                </a:rPr>
                <a:t>1</a:t>
              </a: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74" name="Полилиния 40"/>
          <p:cNvSpPr>
            <a:spLocks noEditPoints="1"/>
          </p:cNvSpPr>
          <p:nvPr/>
        </p:nvSpPr>
        <p:spPr bwMode="auto">
          <a:xfrm>
            <a:off x="3244850" y="2851541"/>
            <a:ext cx="20638" cy="122238"/>
          </a:xfrm>
          <a:custGeom>
            <a:avLst/>
            <a:gdLst>
              <a:gd name="T0" fmla="*/ 8 w 8"/>
              <a:gd name="T1" fmla="*/ 50 h 50"/>
              <a:gd name="T2" fmla="*/ 8 w 8"/>
              <a:gd name="T3" fmla="*/ 50 h 50"/>
              <a:gd name="T4" fmla="*/ 8 w 8"/>
              <a:gd name="T5" fmla="*/ 50 h 50"/>
              <a:gd name="T6" fmla="*/ 8 w 8"/>
              <a:gd name="T7" fmla="*/ 50 h 50"/>
              <a:gd name="T8" fmla="*/ 0 w 8"/>
              <a:gd name="T9" fmla="*/ 11 h 50"/>
              <a:gd name="T10" fmla="*/ 0 w 8"/>
              <a:gd name="T11" fmla="*/ 11 h 50"/>
              <a:gd name="T12" fmla="*/ 0 w 8"/>
              <a:gd name="T13" fmla="*/ 11 h 50"/>
              <a:gd name="T14" fmla="*/ 0 w 8"/>
              <a:gd name="T15" fmla="*/ 11 h 50"/>
              <a:gd name="T16" fmla="*/ 0 w 8"/>
              <a:gd name="T17" fmla="*/ 11 h 50"/>
              <a:gd name="T18" fmla="*/ 0 w 8"/>
              <a:gd name="T19" fmla="*/ 11 h 50"/>
              <a:gd name="T20" fmla="*/ 0 w 8"/>
              <a:gd name="T21" fmla="*/ 10 h 50"/>
              <a:gd name="T22" fmla="*/ 0 w 8"/>
              <a:gd name="T23" fmla="*/ 10 h 50"/>
              <a:gd name="T24" fmla="*/ 0 w 8"/>
              <a:gd name="T25" fmla="*/ 10 h 50"/>
              <a:gd name="T26" fmla="*/ 0 w 8"/>
              <a:gd name="T27" fmla="*/ 10 h 50"/>
              <a:gd name="T28" fmla="*/ 0 w 8"/>
              <a:gd name="T29" fmla="*/ 9 h 50"/>
              <a:gd name="T30" fmla="*/ 0 w 8"/>
              <a:gd name="T31" fmla="*/ 9 h 50"/>
              <a:gd name="T32" fmla="*/ 0 w 8"/>
              <a:gd name="T33" fmla="*/ 9 h 50"/>
              <a:gd name="T34" fmla="*/ 0 w 8"/>
              <a:gd name="T35" fmla="*/ 9 h 50"/>
              <a:gd name="T36" fmla="*/ 0 w 8"/>
              <a:gd name="T37" fmla="*/ 9 h 50"/>
              <a:gd name="T38" fmla="*/ 0 w 8"/>
              <a:gd name="T39" fmla="*/ 9 h 50"/>
              <a:gd name="T40" fmla="*/ 0 w 8"/>
              <a:gd name="T41" fmla="*/ 8 h 50"/>
              <a:gd name="T42" fmla="*/ 0 w 8"/>
              <a:gd name="T43" fmla="*/ 8 h 50"/>
              <a:gd name="T44" fmla="*/ 0 w 8"/>
              <a:gd name="T45" fmla="*/ 8 h 50"/>
              <a:gd name="T46" fmla="*/ 0 w 8"/>
              <a:gd name="T47" fmla="*/ 7 h 50"/>
              <a:gd name="T48" fmla="*/ 0 w 8"/>
              <a:gd name="T49" fmla="*/ 7 h 50"/>
              <a:gd name="T50" fmla="*/ 0 w 8"/>
              <a:gd name="T51" fmla="*/ 7 h 50"/>
              <a:gd name="T52" fmla="*/ 0 w 8"/>
              <a:gd name="T53" fmla="*/ 7 h 50"/>
              <a:gd name="T54" fmla="*/ 0 w 8"/>
              <a:gd name="T55" fmla="*/ 7 h 50"/>
              <a:gd name="T56" fmla="*/ 0 w 8"/>
              <a:gd name="T57" fmla="*/ 7 h 50"/>
              <a:gd name="T58" fmla="*/ 0 w 8"/>
              <a:gd name="T59" fmla="*/ 6 h 50"/>
              <a:gd name="T60" fmla="*/ 0 w 8"/>
              <a:gd name="T61" fmla="*/ 6 h 50"/>
              <a:gd name="T62" fmla="*/ 0 w 8"/>
              <a:gd name="T63" fmla="*/ 6 h 50"/>
              <a:gd name="T64" fmla="*/ 0 w 8"/>
              <a:gd name="T65" fmla="*/ 6 h 50"/>
              <a:gd name="T66" fmla="*/ 0 w 8"/>
              <a:gd name="T67" fmla="*/ 6 h 50"/>
              <a:gd name="T68" fmla="*/ 0 w 8"/>
              <a:gd name="T69" fmla="*/ 6 h 50"/>
              <a:gd name="T70" fmla="*/ 0 w 8"/>
              <a:gd name="T71" fmla="*/ 5 h 50"/>
              <a:gd name="T72" fmla="*/ 0 w 8"/>
              <a:gd name="T73" fmla="*/ 5 h 50"/>
              <a:gd name="T74" fmla="*/ 0 w 8"/>
              <a:gd name="T75" fmla="*/ 5 h 50"/>
              <a:gd name="T76" fmla="*/ 0 w 8"/>
              <a:gd name="T77" fmla="*/ 5 h 50"/>
              <a:gd name="T78" fmla="*/ 0 w 8"/>
              <a:gd name="T79" fmla="*/ 5 h 50"/>
              <a:gd name="T80" fmla="*/ 0 w 8"/>
              <a:gd name="T81" fmla="*/ 4 h 50"/>
              <a:gd name="T82" fmla="*/ 0 w 8"/>
              <a:gd name="T83" fmla="*/ 4 h 50"/>
              <a:gd name="T84" fmla="*/ 0 w 8"/>
              <a:gd name="T85" fmla="*/ 4 h 50"/>
              <a:gd name="T86" fmla="*/ 0 w 8"/>
              <a:gd name="T87" fmla="*/ 4 h 50"/>
              <a:gd name="T88" fmla="*/ 0 w 8"/>
              <a:gd name="T89" fmla="*/ 3 h 50"/>
              <a:gd name="T90" fmla="*/ 0 w 8"/>
              <a:gd name="T91" fmla="*/ 3 h 50"/>
              <a:gd name="T92" fmla="*/ 0 w 8"/>
              <a:gd name="T93" fmla="*/ 3 h 50"/>
              <a:gd name="T94" fmla="*/ 0 w 8"/>
              <a:gd name="T95" fmla="*/ 3 h 50"/>
              <a:gd name="T96" fmla="*/ 0 w 8"/>
              <a:gd name="T97" fmla="*/ 3 h 50"/>
              <a:gd name="T98" fmla="*/ 0 w 8"/>
              <a:gd name="T99" fmla="*/ 3 h 50"/>
              <a:gd name="T100" fmla="*/ 0 w 8"/>
              <a:gd name="T101" fmla="*/ 2 h 50"/>
              <a:gd name="T102" fmla="*/ 0 w 8"/>
              <a:gd name="T103" fmla="*/ 2 h 50"/>
              <a:gd name="T104" fmla="*/ 0 w 8"/>
              <a:gd name="T105" fmla="*/ 2 h 50"/>
              <a:gd name="T106" fmla="*/ 0 w 8"/>
              <a:gd name="T107" fmla="*/ 2 h 50"/>
              <a:gd name="T108" fmla="*/ 0 w 8"/>
              <a:gd name="T109" fmla="*/ 2 h 50"/>
              <a:gd name="T110" fmla="*/ 0 w 8"/>
              <a:gd name="T111" fmla="*/ 1 h 50"/>
              <a:gd name="T112" fmla="*/ 0 w 8"/>
              <a:gd name="T113" fmla="*/ 0 h 50"/>
              <a:gd name="T114" fmla="*/ 0 w 8"/>
              <a:gd name="T115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" h="50"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49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49"/>
                </a:cubicBezTo>
                <a:moveTo>
                  <a:pt x="0" y="11"/>
                </a:moveTo>
                <a:cubicBezTo>
                  <a:pt x="0" y="25"/>
                  <a:pt x="2" y="38"/>
                  <a:pt x="8" y="49"/>
                </a:cubicBezTo>
                <a:cubicBezTo>
                  <a:pt x="2" y="38"/>
                  <a:pt x="0" y="25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9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6"/>
                  <a:pt x="0" y="6"/>
                </a:cubicBezTo>
                <a:cubicBezTo>
                  <a:pt x="0" y="6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3"/>
                  <a:pt x="0" y="4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851275" y="3466697"/>
            <a:ext cx="585788" cy="587375"/>
            <a:chOff x="3722688" y="3113478"/>
            <a:chExt cx="585788" cy="587375"/>
          </a:xfrm>
        </p:grpSpPr>
        <p:sp>
          <p:nvSpPr>
            <p:cNvPr id="17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2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86" name="Полилиния 52"/>
          <p:cNvSpPr>
            <a:spLocks noEditPoints="1"/>
          </p:cNvSpPr>
          <p:nvPr/>
        </p:nvSpPr>
        <p:spPr bwMode="auto">
          <a:xfrm>
            <a:off x="3994150" y="3978666"/>
            <a:ext cx="60325" cy="158750"/>
          </a:xfrm>
          <a:custGeom>
            <a:avLst/>
            <a:gdLst>
              <a:gd name="T0" fmla="*/ 0 w 25"/>
              <a:gd name="T1" fmla="*/ 65 h 65"/>
              <a:gd name="T2" fmla="*/ 0 w 25"/>
              <a:gd name="T3" fmla="*/ 65 h 65"/>
              <a:gd name="T4" fmla="*/ 0 w 25"/>
              <a:gd name="T5" fmla="*/ 65 h 65"/>
              <a:gd name="T6" fmla="*/ 0 w 25"/>
              <a:gd name="T7" fmla="*/ 65 h 65"/>
              <a:gd name="T8" fmla="*/ 0 w 25"/>
              <a:gd name="T9" fmla="*/ 65 h 65"/>
              <a:gd name="T10" fmla="*/ 0 w 25"/>
              <a:gd name="T11" fmla="*/ 65 h 65"/>
              <a:gd name="T12" fmla="*/ 0 w 25"/>
              <a:gd name="T13" fmla="*/ 64 h 65"/>
              <a:gd name="T14" fmla="*/ 0 w 25"/>
              <a:gd name="T15" fmla="*/ 64 h 65"/>
              <a:gd name="T16" fmla="*/ 0 w 25"/>
              <a:gd name="T17" fmla="*/ 64 h 65"/>
              <a:gd name="T18" fmla="*/ 0 w 25"/>
              <a:gd name="T19" fmla="*/ 64 h 65"/>
              <a:gd name="T20" fmla="*/ 0 w 25"/>
              <a:gd name="T21" fmla="*/ 64 h 65"/>
              <a:gd name="T22" fmla="*/ 0 w 25"/>
              <a:gd name="T23" fmla="*/ 64 h 65"/>
              <a:gd name="T24" fmla="*/ 0 w 25"/>
              <a:gd name="T25" fmla="*/ 64 h 65"/>
              <a:gd name="T26" fmla="*/ 0 w 25"/>
              <a:gd name="T27" fmla="*/ 64 h 65"/>
              <a:gd name="T28" fmla="*/ 0 w 25"/>
              <a:gd name="T29" fmla="*/ 64 h 65"/>
              <a:gd name="T30" fmla="*/ 0 w 25"/>
              <a:gd name="T31" fmla="*/ 63 h 65"/>
              <a:gd name="T32" fmla="*/ 0 w 25"/>
              <a:gd name="T33" fmla="*/ 64 h 65"/>
              <a:gd name="T34" fmla="*/ 0 w 25"/>
              <a:gd name="T35" fmla="*/ 64 h 65"/>
              <a:gd name="T36" fmla="*/ 0 w 25"/>
              <a:gd name="T37" fmla="*/ 63 h 65"/>
              <a:gd name="T38" fmla="*/ 25 w 25"/>
              <a:gd name="T39" fmla="*/ 0 h 65"/>
              <a:gd name="T40" fmla="*/ 0 w 25"/>
              <a:gd name="T41" fmla="*/ 63 h 65"/>
              <a:gd name="T42" fmla="*/ 25 w 25"/>
              <a:gd name="T43" fmla="*/ 0 h 65"/>
              <a:gd name="T44" fmla="*/ 25 w 25"/>
              <a:gd name="T45" fmla="*/ 0 h 65"/>
              <a:gd name="T46" fmla="*/ 25 w 25"/>
              <a:gd name="T47" fmla="*/ 0 h 65"/>
              <a:gd name="T48" fmla="*/ 25 w 25"/>
              <a:gd name="T4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5" h="65"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3"/>
                </a:moveTo>
                <a:cubicBezTo>
                  <a:pt x="0" y="63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3"/>
                  <a:pt x="0" y="63"/>
                </a:cubicBezTo>
                <a:moveTo>
                  <a:pt x="25" y="0"/>
                </a:moveTo>
                <a:cubicBezTo>
                  <a:pt x="10" y="17"/>
                  <a:pt x="0" y="39"/>
                  <a:pt x="0" y="63"/>
                </a:cubicBezTo>
                <a:cubicBezTo>
                  <a:pt x="0" y="39"/>
                  <a:pt x="10" y="17"/>
                  <a:pt x="25" y="0"/>
                </a:cubicBezTo>
                <a:moveTo>
                  <a:pt x="25" y="0"/>
                </a:moveTo>
                <a:cubicBezTo>
                  <a:pt x="25" y="0"/>
                  <a:pt x="25" y="0"/>
                  <a:pt x="25" y="0"/>
                </a:cubicBezTo>
                <a:cubicBezTo>
                  <a:pt x="25" y="0"/>
                  <a:pt x="25" y="0"/>
                  <a:pt x="25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AAA3125-6198-4B7D-906A-040AAB47590B}"/>
              </a:ext>
            </a:extLst>
          </p:cNvPr>
          <p:cNvGrpSpPr/>
          <p:nvPr/>
        </p:nvGrpSpPr>
        <p:grpSpPr>
          <a:xfrm>
            <a:off x="1440656" y="4996253"/>
            <a:ext cx="566738" cy="568325"/>
            <a:chOff x="3754438" y="4585091"/>
            <a:chExt cx="566738" cy="568325"/>
          </a:xfrm>
        </p:grpSpPr>
        <p:sp>
          <p:nvSpPr>
            <p:cNvPr id="190" name="Полилиния 56"/>
            <p:cNvSpPr>
              <a:spLocks/>
            </p:cNvSpPr>
            <p:nvPr/>
          </p:nvSpPr>
          <p:spPr bwMode="auto">
            <a:xfrm>
              <a:off x="3754438" y="4585091"/>
              <a:ext cx="566738" cy="568325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2"/>
                    <a:pt x="0" y="116"/>
                  </a:cubicBezTo>
                  <a:cubicBezTo>
                    <a:pt x="0" y="179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1" name="Овал 57"/>
            <p:cNvSpPr>
              <a:spLocks noChangeArrowheads="1"/>
            </p:cNvSpPr>
            <p:nvPr/>
          </p:nvSpPr>
          <p:spPr bwMode="auto">
            <a:xfrm>
              <a:off x="3810000" y="4639066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2" name="Полилиния 58"/>
            <p:cNvSpPr>
              <a:spLocks noEditPoints="1"/>
            </p:cNvSpPr>
            <p:nvPr/>
          </p:nvSpPr>
          <p:spPr bwMode="auto">
            <a:xfrm>
              <a:off x="3810000" y="4732728"/>
              <a:ext cx="44450" cy="222250"/>
            </a:xfrm>
            <a:custGeom>
              <a:avLst/>
              <a:gdLst>
                <a:gd name="T0" fmla="*/ 7 w 18"/>
                <a:gd name="T1" fmla="*/ 91 h 91"/>
                <a:gd name="T2" fmla="*/ 7 w 18"/>
                <a:gd name="T3" fmla="*/ 91 h 91"/>
                <a:gd name="T4" fmla="*/ 7 w 18"/>
                <a:gd name="T5" fmla="*/ 91 h 91"/>
                <a:gd name="T6" fmla="*/ 7 w 18"/>
                <a:gd name="T7" fmla="*/ 91 h 91"/>
                <a:gd name="T8" fmla="*/ 7 w 18"/>
                <a:gd name="T9" fmla="*/ 91 h 91"/>
                <a:gd name="T10" fmla="*/ 7 w 18"/>
                <a:gd name="T11" fmla="*/ 91 h 91"/>
                <a:gd name="T12" fmla="*/ 7 w 18"/>
                <a:gd name="T13" fmla="*/ 91 h 91"/>
                <a:gd name="T14" fmla="*/ 7 w 18"/>
                <a:gd name="T15" fmla="*/ 91 h 91"/>
                <a:gd name="T16" fmla="*/ 7 w 18"/>
                <a:gd name="T17" fmla="*/ 91 h 91"/>
                <a:gd name="T18" fmla="*/ 7 w 18"/>
                <a:gd name="T19" fmla="*/ 91 h 91"/>
                <a:gd name="T20" fmla="*/ 7 w 18"/>
                <a:gd name="T21" fmla="*/ 91 h 91"/>
                <a:gd name="T22" fmla="*/ 7 w 18"/>
                <a:gd name="T23" fmla="*/ 91 h 91"/>
                <a:gd name="T24" fmla="*/ 6 w 18"/>
                <a:gd name="T25" fmla="*/ 90 h 91"/>
                <a:gd name="T26" fmla="*/ 7 w 18"/>
                <a:gd name="T27" fmla="*/ 91 h 91"/>
                <a:gd name="T28" fmla="*/ 6 w 18"/>
                <a:gd name="T29" fmla="*/ 90 h 91"/>
                <a:gd name="T30" fmla="*/ 0 w 18"/>
                <a:gd name="T31" fmla="*/ 57 h 91"/>
                <a:gd name="T32" fmla="*/ 6 w 18"/>
                <a:gd name="T33" fmla="*/ 90 h 91"/>
                <a:gd name="T34" fmla="*/ 0 w 18"/>
                <a:gd name="T35" fmla="*/ 57 h 91"/>
                <a:gd name="T36" fmla="*/ 0 w 18"/>
                <a:gd name="T37" fmla="*/ 57 h 91"/>
                <a:gd name="T38" fmla="*/ 0 w 18"/>
                <a:gd name="T39" fmla="*/ 57 h 91"/>
                <a:gd name="T40" fmla="*/ 0 w 18"/>
                <a:gd name="T41" fmla="*/ 57 h 91"/>
                <a:gd name="T42" fmla="*/ 0 w 18"/>
                <a:gd name="T43" fmla="*/ 57 h 91"/>
                <a:gd name="T44" fmla="*/ 0 w 18"/>
                <a:gd name="T45" fmla="*/ 57 h 91"/>
                <a:gd name="T46" fmla="*/ 0 w 18"/>
                <a:gd name="T47" fmla="*/ 57 h 91"/>
                <a:gd name="T48" fmla="*/ 0 w 18"/>
                <a:gd name="T49" fmla="*/ 56 h 91"/>
                <a:gd name="T50" fmla="*/ 0 w 18"/>
                <a:gd name="T51" fmla="*/ 57 h 91"/>
                <a:gd name="T52" fmla="*/ 0 w 18"/>
                <a:gd name="T53" fmla="*/ 56 h 91"/>
                <a:gd name="T54" fmla="*/ 0 w 18"/>
                <a:gd name="T55" fmla="*/ 56 h 91"/>
                <a:gd name="T56" fmla="*/ 0 w 18"/>
                <a:gd name="T57" fmla="*/ 56 h 91"/>
                <a:gd name="T58" fmla="*/ 0 w 18"/>
                <a:gd name="T59" fmla="*/ 56 h 91"/>
                <a:gd name="T60" fmla="*/ 0 w 18"/>
                <a:gd name="T61" fmla="*/ 56 h 91"/>
                <a:gd name="T62" fmla="*/ 0 w 18"/>
                <a:gd name="T63" fmla="*/ 56 h 91"/>
                <a:gd name="T64" fmla="*/ 0 w 18"/>
                <a:gd name="T65" fmla="*/ 56 h 91"/>
                <a:gd name="T66" fmla="*/ 0 w 18"/>
                <a:gd name="T67" fmla="*/ 56 h 91"/>
                <a:gd name="T68" fmla="*/ 0 w 18"/>
                <a:gd name="T69" fmla="*/ 56 h 91"/>
                <a:gd name="T70" fmla="*/ 0 w 18"/>
                <a:gd name="T71" fmla="*/ 56 h 91"/>
                <a:gd name="T72" fmla="*/ 0 w 18"/>
                <a:gd name="T73" fmla="*/ 55 h 91"/>
                <a:gd name="T74" fmla="*/ 0 w 18"/>
                <a:gd name="T75" fmla="*/ 56 h 91"/>
                <a:gd name="T76" fmla="*/ 0 w 18"/>
                <a:gd name="T77" fmla="*/ 56 h 91"/>
                <a:gd name="T78" fmla="*/ 0 w 18"/>
                <a:gd name="T79" fmla="*/ 55 h 91"/>
                <a:gd name="T80" fmla="*/ 18 w 18"/>
                <a:gd name="T81" fmla="*/ 0 h 91"/>
                <a:gd name="T82" fmla="*/ 0 w 18"/>
                <a:gd name="T83" fmla="*/ 55 h 91"/>
                <a:gd name="T84" fmla="*/ 18 w 18"/>
                <a:gd name="T85" fmla="*/ 0 h 91"/>
                <a:gd name="T86" fmla="*/ 18 w 18"/>
                <a:gd name="T87" fmla="*/ 0 h 91"/>
                <a:gd name="T88" fmla="*/ 18 w 18"/>
                <a:gd name="T89" fmla="*/ 0 h 91"/>
                <a:gd name="T90" fmla="*/ 18 w 18"/>
                <a:gd name="T91" fmla="*/ 0 h 91"/>
                <a:gd name="T92" fmla="*/ 18 w 18"/>
                <a:gd name="T93" fmla="*/ 0 h 91"/>
                <a:gd name="T94" fmla="*/ 18 w 18"/>
                <a:gd name="T95" fmla="*/ 0 h 91"/>
                <a:gd name="T96" fmla="*/ 18 w 18"/>
                <a:gd name="T9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" h="91"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6" y="90"/>
                  </a:moveTo>
                  <a:cubicBezTo>
                    <a:pt x="6" y="90"/>
                    <a:pt x="6" y="90"/>
                    <a:pt x="7" y="91"/>
                  </a:cubicBezTo>
                  <a:cubicBezTo>
                    <a:pt x="6" y="90"/>
                    <a:pt x="6" y="90"/>
                    <a:pt x="6" y="90"/>
                  </a:cubicBezTo>
                  <a:moveTo>
                    <a:pt x="0" y="57"/>
                  </a:moveTo>
                  <a:cubicBezTo>
                    <a:pt x="0" y="69"/>
                    <a:pt x="2" y="80"/>
                    <a:pt x="6" y="90"/>
                  </a:cubicBezTo>
                  <a:cubicBezTo>
                    <a:pt x="2" y="80"/>
                    <a:pt x="0" y="69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6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5"/>
                  </a:moveTo>
                  <a:cubicBezTo>
                    <a:pt x="0" y="55"/>
                    <a:pt x="0" y="55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5"/>
                    <a:pt x="0" y="55"/>
                    <a:pt x="0" y="55"/>
                  </a:cubicBezTo>
                  <a:moveTo>
                    <a:pt x="18" y="0"/>
                  </a:moveTo>
                  <a:cubicBezTo>
                    <a:pt x="7" y="15"/>
                    <a:pt x="0" y="35"/>
                    <a:pt x="0" y="55"/>
                  </a:cubicBezTo>
                  <a:cubicBezTo>
                    <a:pt x="0" y="35"/>
                    <a:pt x="7" y="15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3" name="Полилиния 59"/>
            <p:cNvSpPr>
              <a:spLocks/>
            </p:cNvSpPr>
            <p:nvPr/>
          </p:nvSpPr>
          <p:spPr bwMode="auto">
            <a:xfrm>
              <a:off x="3810000" y="4666053"/>
              <a:ext cx="190500" cy="428625"/>
            </a:xfrm>
            <a:custGeom>
              <a:avLst/>
              <a:gdLst>
                <a:gd name="T0" fmla="*/ 49 w 78"/>
                <a:gd name="T1" fmla="*/ 0 h 175"/>
                <a:gd name="T2" fmla="*/ 18 w 78"/>
                <a:gd name="T3" fmla="*/ 27 h 175"/>
                <a:gd name="T4" fmla="*/ 18 w 78"/>
                <a:gd name="T5" fmla="*/ 27 h 175"/>
                <a:gd name="T6" fmla="*/ 18 w 78"/>
                <a:gd name="T7" fmla="*/ 27 h 175"/>
                <a:gd name="T8" fmla="*/ 18 w 78"/>
                <a:gd name="T9" fmla="*/ 27 h 175"/>
                <a:gd name="T10" fmla="*/ 18 w 78"/>
                <a:gd name="T11" fmla="*/ 27 h 175"/>
                <a:gd name="T12" fmla="*/ 0 w 78"/>
                <a:gd name="T13" fmla="*/ 82 h 175"/>
                <a:gd name="T14" fmla="*/ 0 w 78"/>
                <a:gd name="T15" fmla="*/ 82 h 175"/>
                <a:gd name="T16" fmla="*/ 0 w 78"/>
                <a:gd name="T17" fmla="*/ 83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3 h 175"/>
                <a:gd name="T26" fmla="*/ 0 w 78"/>
                <a:gd name="T27" fmla="*/ 83 h 175"/>
                <a:gd name="T28" fmla="*/ 0 w 78"/>
                <a:gd name="T29" fmla="*/ 83 h 175"/>
                <a:gd name="T30" fmla="*/ 0 w 78"/>
                <a:gd name="T31" fmla="*/ 83 h 175"/>
                <a:gd name="T32" fmla="*/ 0 w 78"/>
                <a:gd name="T33" fmla="*/ 84 h 175"/>
                <a:gd name="T34" fmla="*/ 0 w 78"/>
                <a:gd name="T35" fmla="*/ 84 h 175"/>
                <a:gd name="T36" fmla="*/ 0 w 78"/>
                <a:gd name="T37" fmla="*/ 84 h 175"/>
                <a:gd name="T38" fmla="*/ 0 w 78"/>
                <a:gd name="T39" fmla="*/ 84 h 175"/>
                <a:gd name="T40" fmla="*/ 0 w 78"/>
                <a:gd name="T41" fmla="*/ 84 h 175"/>
                <a:gd name="T42" fmla="*/ 0 w 78"/>
                <a:gd name="T43" fmla="*/ 84 h 175"/>
                <a:gd name="T44" fmla="*/ 6 w 78"/>
                <a:gd name="T45" fmla="*/ 117 h 175"/>
                <a:gd name="T46" fmla="*/ 6 w 78"/>
                <a:gd name="T47" fmla="*/ 117 h 175"/>
                <a:gd name="T48" fmla="*/ 7 w 78"/>
                <a:gd name="T49" fmla="*/ 118 h 175"/>
                <a:gd name="T50" fmla="*/ 7 w 78"/>
                <a:gd name="T51" fmla="*/ 118 h 175"/>
                <a:gd name="T52" fmla="*/ 7 w 78"/>
                <a:gd name="T53" fmla="*/ 118 h 175"/>
                <a:gd name="T54" fmla="*/ 7 w 78"/>
                <a:gd name="T55" fmla="*/ 118 h 175"/>
                <a:gd name="T56" fmla="*/ 7 w 78"/>
                <a:gd name="T57" fmla="*/ 118 h 175"/>
                <a:gd name="T58" fmla="*/ 7 w 78"/>
                <a:gd name="T59" fmla="*/ 118 h 175"/>
                <a:gd name="T60" fmla="*/ 7 w 78"/>
                <a:gd name="T61" fmla="*/ 118 h 175"/>
                <a:gd name="T62" fmla="*/ 7 w 78"/>
                <a:gd name="T63" fmla="*/ 118 h 175"/>
                <a:gd name="T64" fmla="*/ 7 w 78"/>
                <a:gd name="T65" fmla="*/ 118 h 175"/>
                <a:gd name="T66" fmla="*/ 78 w 78"/>
                <a:gd name="T67" fmla="*/ 175 h 175"/>
                <a:gd name="T68" fmla="*/ 46 w 78"/>
                <a:gd name="T69" fmla="*/ 153 h 175"/>
                <a:gd name="T70" fmla="*/ 19 w 78"/>
                <a:gd name="T71" fmla="*/ 106 h 175"/>
                <a:gd name="T72" fmla="*/ 15 w 78"/>
                <a:gd name="T73" fmla="*/ 78 h 175"/>
                <a:gd name="T74" fmla="*/ 15 w 78"/>
                <a:gd name="T75" fmla="*/ 77 h 175"/>
                <a:gd name="T76" fmla="*/ 30 w 78"/>
                <a:gd name="T77" fmla="*/ 24 h 175"/>
                <a:gd name="T78" fmla="*/ 46 w 78"/>
                <a:gd name="T79" fmla="*/ 3 h 175"/>
                <a:gd name="T80" fmla="*/ 49 w 78"/>
                <a:gd name="T8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37" y="7"/>
                    <a:pt x="27" y="16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7" y="42"/>
                    <a:pt x="0" y="6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6"/>
                    <a:pt x="2" y="10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19" y="148"/>
                    <a:pt x="46" y="170"/>
                    <a:pt x="78" y="175"/>
                  </a:cubicBezTo>
                  <a:cubicBezTo>
                    <a:pt x="66" y="170"/>
                    <a:pt x="55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1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4" name="Прямоугольник 60"/>
            <p:cNvSpPr>
              <a:spLocks noChangeArrowheads="1"/>
            </p:cNvSpPr>
            <p:nvPr/>
          </p:nvSpPr>
          <p:spPr bwMode="auto">
            <a:xfrm>
              <a:off x="3967163" y="4769241"/>
              <a:ext cx="139700" cy="18573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5" name="Прямоугольник 61"/>
            <p:cNvSpPr>
              <a:spLocks noChangeArrowheads="1"/>
            </p:cNvSpPr>
            <p:nvPr/>
          </p:nvSpPr>
          <p:spPr bwMode="auto">
            <a:xfrm>
              <a:off x="3963411" y="4689350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6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98" name="Полилиния 64"/>
          <p:cNvSpPr>
            <a:spLocks noEditPoints="1"/>
          </p:cNvSpPr>
          <p:nvPr/>
        </p:nvSpPr>
        <p:spPr bwMode="auto">
          <a:xfrm>
            <a:off x="3281363" y="5326453"/>
            <a:ext cx="17463" cy="168275"/>
          </a:xfrm>
          <a:custGeom>
            <a:avLst/>
            <a:gdLst>
              <a:gd name="T0" fmla="*/ 7 w 7"/>
              <a:gd name="T1" fmla="*/ 69 h 69"/>
              <a:gd name="T2" fmla="*/ 7 w 7"/>
              <a:gd name="T3" fmla="*/ 69 h 69"/>
              <a:gd name="T4" fmla="*/ 7 w 7"/>
              <a:gd name="T5" fmla="*/ 69 h 69"/>
              <a:gd name="T6" fmla="*/ 7 w 7"/>
              <a:gd name="T7" fmla="*/ 68 h 69"/>
              <a:gd name="T8" fmla="*/ 6 w 7"/>
              <a:gd name="T9" fmla="*/ 67 h 69"/>
              <a:gd name="T10" fmla="*/ 6 w 7"/>
              <a:gd name="T11" fmla="*/ 66 h 69"/>
              <a:gd name="T12" fmla="*/ 6 w 7"/>
              <a:gd name="T13" fmla="*/ 66 h 69"/>
              <a:gd name="T14" fmla="*/ 6 w 7"/>
              <a:gd name="T15" fmla="*/ 66 h 69"/>
              <a:gd name="T16" fmla="*/ 6 w 7"/>
              <a:gd name="T17" fmla="*/ 66 h 69"/>
              <a:gd name="T18" fmla="*/ 5 w 7"/>
              <a:gd name="T19" fmla="*/ 65 h 69"/>
              <a:gd name="T20" fmla="*/ 5 w 7"/>
              <a:gd name="T21" fmla="*/ 65 h 69"/>
              <a:gd name="T22" fmla="*/ 5 w 7"/>
              <a:gd name="T23" fmla="*/ 65 h 69"/>
              <a:gd name="T24" fmla="*/ 5 w 7"/>
              <a:gd name="T25" fmla="*/ 64 h 69"/>
              <a:gd name="T26" fmla="*/ 5 w 7"/>
              <a:gd name="T27" fmla="*/ 64 h 69"/>
              <a:gd name="T28" fmla="*/ 5 w 7"/>
              <a:gd name="T29" fmla="*/ 63 h 69"/>
              <a:gd name="T30" fmla="*/ 5 w 7"/>
              <a:gd name="T31" fmla="*/ 63 h 69"/>
              <a:gd name="T32" fmla="*/ 5 w 7"/>
              <a:gd name="T33" fmla="*/ 63 h 69"/>
              <a:gd name="T34" fmla="*/ 5 w 7"/>
              <a:gd name="T35" fmla="*/ 62 h 69"/>
              <a:gd name="T36" fmla="*/ 4 w 7"/>
              <a:gd name="T37" fmla="*/ 62 h 69"/>
              <a:gd name="T38" fmla="*/ 4 w 7"/>
              <a:gd name="T39" fmla="*/ 62 h 69"/>
              <a:gd name="T40" fmla="*/ 4 w 7"/>
              <a:gd name="T41" fmla="*/ 61 h 69"/>
              <a:gd name="T42" fmla="*/ 4 w 7"/>
              <a:gd name="T43" fmla="*/ 60 h 69"/>
              <a:gd name="T44" fmla="*/ 4 w 7"/>
              <a:gd name="T45" fmla="*/ 60 h 69"/>
              <a:gd name="T46" fmla="*/ 4 w 7"/>
              <a:gd name="T47" fmla="*/ 60 h 69"/>
              <a:gd name="T48" fmla="*/ 4 w 7"/>
              <a:gd name="T49" fmla="*/ 60 h 69"/>
              <a:gd name="T50" fmla="*/ 4 w 7"/>
              <a:gd name="T51" fmla="*/ 59 h 69"/>
              <a:gd name="T52" fmla="*/ 4 w 7"/>
              <a:gd name="T53" fmla="*/ 59 h 69"/>
              <a:gd name="T54" fmla="*/ 3 w 7"/>
              <a:gd name="T55" fmla="*/ 59 h 69"/>
              <a:gd name="T56" fmla="*/ 3 w 7"/>
              <a:gd name="T57" fmla="*/ 57 h 69"/>
              <a:gd name="T58" fmla="*/ 3 w 7"/>
              <a:gd name="T59" fmla="*/ 57 h 69"/>
              <a:gd name="T60" fmla="*/ 3 w 7"/>
              <a:gd name="T61" fmla="*/ 56 h 69"/>
              <a:gd name="T62" fmla="*/ 3 w 7"/>
              <a:gd name="T63" fmla="*/ 56 h 69"/>
              <a:gd name="T64" fmla="*/ 3 w 7"/>
              <a:gd name="T65" fmla="*/ 56 h 69"/>
              <a:gd name="T66" fmla="*/ 0 w 7"/>
              <a:gd name="T67" fmla="*/ 40 h 69"/>
              <a:gd name="T68" fmla="*/ 0 w 7"/>
              <a:gd name="T69" fmla="*/ 40 h 69"/>
              <a:gd name="T70" fmla="*/ 0 w 7"/>
              <a:gd name="T71" fmla="*/ 40 h 69"/>
              <a:gd name="T72" fmla="*/ 0 w 7"/>
              <a:gd name="T73" fmla="*/ 40 h 69"/>
              <a:gd name="T74" fmla="*/ 0 w 7"/>
              <a:gd name="T75" fmla="*/ 39 h 69"/>
              <a:gd name="T76" fmla="*/ 0 w 7"/>
              <a:gd name="T77" fmla="*/ 39 h 69"/>
              <a:gd name="T78" fmla="*/ 0 w 7"/>
              <a:gd name="T79" fmla="*/ 39 h 69"/>
              <a:gd name="T80" fmla="*/ 0 w 7"/>
              <a:gd name="T81" fmla="*/ 38 h 69"/>
              <a:gd name="T82" fmla="*/ 0 w 7"/>
              <a:gd name="T83" fmla="*/ 38 h 69"/>
              <a:gd name="T84" fmla="*/ 0 w 7"/>
              <a:gd name="T85" fmla="*/ 38 h 69"/>
              <a:gd name="T86" fmla="*/ 7 w 7"/>
              <a:gd name="T87" fmla="*/ 0 h 69"/>
              <a:gd name="T88" fmla="*/ 7 w 7"/>
              <a:gd name="T89" fmla="*/ 0 h 69"/>
              <a:gd name="T90" fmla="*/ 7 w 7"/>
              <a:gd name="T91" fmla="*/ 0 h 69"/>
              <a:gd name="T92" fmla="*/ 7 w 7"/>
              <a:gd name="T93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" h="69"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8"/>
                </a:moveTo>
                <a:cubicBezTo>
                  <a:pt x="7" y="68"/>
                  <a:pt x="7" y="68"/>
                  <a:pt x="7" y="68"/>
                </a:cubicBezTo>
                <a:cubicBezTo>
                  <a:pt x="7" y="68"/>
                  <a:pt x="7" y="68"/>
                  <a:pt x="7" y="68"/>
                </a:cubicBezTo>
                <a:moveTo>
                  <a:pt x="6" y="67"/>
                </a:move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5" y="65"/>
                </a:moveTo>
                <a:cubicBezTo>
                  <a:pt x="5" y="65"/>
                  <a:pt x="6" y="65"/>
                  <a:pt x="6" y="66"/>
                </a:cubicBezTo>
                <a:cubicBezTo>
                  <a:pt x="6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2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1"/>
                </a:moveTo>
                <a:cubicBezTo>
                  <a:pt x="4" y="61"/>
                  <a:pt x="4" y="61"/>
                  <a:pt x="4" y="61"/>
                </a:cubicBezTo>
                <a:cubicBezTo>
                  <a:pt x="4" y="61"/>
                  <a:pt x="4" y="61"/>
                  <a:pt x="4" y="61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3" y="59"/>
                </a:moveTo>
                <a:cubicBezTo>
                  <a:pt x="3" y="59"/>
                  <a:pt x="3" y="59"/>
                  <a:pt x="3" y="59"/>
                </a:cubicBezTo>
                <a:cubicBezTo>
                  <a:pt x="3" y="59"/>
                  <a:pt x="3" y="59"/>
                  <a:pt x="3" y="59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6"/>
                </a:moveTo>
                <a:cubicBezTo>
                  <a:pt x="3" y="56"/>
                  <a:pt x="3" y="57"/>
                  <a:pt x="3" y="57"/>
                </a:cubicBezTo>
                <a:cubicBezTo>
                  <a:pt x="3" y="57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8"/>
                </a:moveTo>
                <a:cubicBezTo>
                  <a:pt x="0" y="38"/>
                  <a:pt x="0" y="39"/>
                  <a:pt x="0" y="39"/>
                </a:cubicBezTo>
                <a:cubicBezTo>
                  <a:pt x="0" y="39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7" y="0"/>
                </a:moveTo>
                <a:cubicBezTo>
                  <a:pt x="2" y="12"/>
                  <a:pt x="0" y="24"/>
                  <a:pt x="0" y="38"/>
                </a:cubicBezTo>
                <a:cubicBezTo>
                  <a:pt x="0" y="24"/>
                  <a:pt x="2" y="12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04" name="Полилиния 70"/>
          <p:cNvSpPr>
            <a:spLocks noEditPoints="1"/>
          </p:cNvSpPr>
          <p:nvPr/>
        </p:nvSpPr>
        <p:spPr bwMode="auto">
          <a:xfrm>
            <a:off x="1763713" y="2859478"/>
            <a:ext cx="1588" cy="55563"/>
          </a:xfrm>
          <a:custGeom>
            <a:avLst/>
            <a:gdLst>
              <a:gd name="T0" fmla="*/ 1 w 1"/>
              <a:gd name="T1" fmla="*/ 23 h 23"/>
              <a:gd name="T2" fmla="*/ 1 w 1"/>
              <a:gd name="T3" fmla="*/ 22 h 23"/>
              <a:gd name="T4" fmla="*/ 1 w 1"/>
              <a:gd name="T5" fmla="*/ 22 h 23"/>
              <a:gd name="T6" fmla="*/ 1 w 1"/>
              <a:gd name="T7" fmla="*/ 21 h 23"/>
              <a:gd name="T8" fmla="*/ 1 w 1"/>
              <a:gd name="T9" fmla="*/ 20 h 23"/>
              <a:gd name="T10" fmla="*/ 1 w 1"/>
              <a:gd name="T11" fmla="*/ 20 h 23"/>
              <a:gd name="T12" fmla="*/ 0 w 1"/>
              <a:gd name="T13" fmla="*/ 20 h 23"/>
              <a:gd name="T14" fmla="*/ 0 w 1"/>
              <a:gd name="T15" fmla="*/ 19 h 23"/>
              <a:gd name="T16" fmla="*/ 0 w 1"/>
              <a:gd name="T17" fmla="*/ 19 h 23"/>
              <a:gd name="T18" fmla="*/ 0 w 1"/>
              <a:gd name="T19" fmla="*/ 18 h 23"/>
              <a:gd name="T20" fmla="*/ 0 w 1"/>
              <a:gd name="T21" fmla="*/ 18 h 23"/>
              <a:gd name="T22" fmla="*/ 0 w 1"/>
              <a:gd name="T23" fmla="*/ 18 h 23"/>
              <a:gd name="T24" fmla="*/ 0 w 1"/>
              <a:gd name="T25" fmla="*/ 17 h 23"/>
              <a:gd name="T26" fmla="*/ 0 w 1"/>
              <a:gd name="T27" fmla="*/ 17 h 23"/>
              <a:gd name="T28" fmla="*/ 0 w 1"/>
              <a:gd name="T29" fmla="*/ 17 h 23"/>
              <a:gd name="T30" fmla="*/ 0 w 1"/>
              <a:gd name="T31" fmla="*/ 16 h 23"/>
              <a:gd name="T32" fmla="*/ 0 w 1"/>
              <a:gd name="T33" fmla="*/ 16 h 23"/>
              <a:gd name="T34" fmla="*/ 0 w 1"/>
              <a:gd name="T35" fmla="*/ 15 h 23"/>
              <a:gd name="T36" fmla="*/ 0 w 1"/>
              <a:gd name="T37" fmla="*/ 15 h 23"/>
              <a:gd name="T38" fmla="*/ 0 w 1"/>
              <a:gd name="T39" fmla="*/ 15 h 23"/>
              <a:gd name="T40" fmla="*/ 0 w 1"/>
              <a:gd name="T41" fmla="*/ 14 h 23"/>
              <a:gd name="T42" fmla="*/ 0 w 1"/>
              <a:gd name="T43" fmla="*/ 14 h 23"/>
              <a:gd name="T44" fmla="*/ 0 w 1"/>
              <a:gd name="T45" fmla="*/ 13 h 23"/>
              <a:gd name="T46" fmla="*/ 0 w 1"/>
              <a:gd name="T47" fmla="*/ 13 h 23"/>
              <a:gd name="T48" fmla="*/ 0 w 1"/>
              <a:gd name="T49" fmla="*/ 12 h 23"/>
              <a:gd name="T50" fmla="*/ 0 w 1"/>
              <a:gd name="T51" fmla="*/ 12 h 23"/>
              <a:gd name="T52" fmla="*/ 0 w 1"/>
              <a:gd name="T53" fmla="*/ 12 h 23"/>
              <a:gd name="T54" fmla="*/ 0 w 1"/>
              <a:gd name="T55" fmla="*/ 11 h 23"/>
              <a:gd name="T56" fmla="*/ 0 w 1"/>
              <a:gd name="T57" fmla="*/ 11 h 23"/>
              <a:gd name="T58" fmla="*/ 0 w 1"/>
              <a:gd name="T59" fmla="*/ 11 h 23"/>
              <a:gd name="T60" fmla="*/ 0 w 1"/>
              <a:gd name="T61" fmla="*/ 10 h 23"/>
              <a:gd name="T62" fmla="*/ 0 w 1"/>
              <a:gd name="T63" fmla="*/ 10 h 23"/>
              <a:gd name="T64" fmla="*/ 0 w 1"/>
              <a:gd name="T65" fmla="*/ 9 h 23"/>
              <a:gd name="T66" fmla="*/ 0 w 1"/>
              <a:gd name="T67" fmla="*/ 9 h 23"/>
              <a:gd name="T68" fmla="*/ 0 w 1"/>
              <a:gd name="T69" fmla="*/ 9 h 23"/>
              <a:gd name="T70" fmla="*/ 0 w 1"/>
              <a:gd name="T71" fmla="*/ 8 h 23"/>
              <a:gd name="T72" fmla="*/ 0 w 1"/>
              <a:gd name="T73" fmla="*/ 8 h 23"/>
              <a:gd name="T74" fmla="*/ 0 w 1"/>
              <a:gd name="T75" fmla="*/ 8 h 23"/>
              <a:gd name="T76" fmla="*/ 0 w 1"/>
              <a:gd name="T77" fmla="*/ 7 h 23"/>
              <a:gd name="T78" fmla="*/ 0 w 1"/>
              <a:gd name="T79" fmla="*/ 6 h 23"/>
              <a:gd name="T80" fmla="*/ 0 w 1"/>
              <a:gd name="T81" fmla="*/ 6 h 23"/>
              <a:gd name="T82" fmla="*/ 0 w 1"/>
              <a:gd name="T83" fmla="*/ 6 h 23"/>
              <a:gd name="T84" fmla="*/ 0 w 1"/>
              <a:gd name="T85" fmla="*/ 5 h 23"/>
              <a:gd name="T86" fmla="*/ 0 w 1"/>
              <a:gd name="T87" fmla="*/ 5 h 23"/>
              <a:gd name="T88" fmla="*/ 0 w 1"/>
              <a:gd name="T89" fmla="*/ 5 h 23"/>
              <a:gd name="T90" fmla="*/ 0 w 1"/>
              <a:gd name="T91" fmla="*/ 4 h 23"/>
              <a:gd name="T92" fmla="*/ 0 w 1"/>
              <a:gd name="T93" fmla="*/ 4 h 23"/>
              <a:gd name="T94" fmla="*/ 0 w 1"/>
              <a:gd name="T95" fmla="*/ 3 h 23"/>
              <a:gd name="T96" fmla="*/ 0 w 1"/>
              <a:gd name="T97" fmla="*/ 3 h 23"/>
              <a:gd name="T98" fmla="*/ 0 w 1"/>
              <a:gd name="T99" fmla="*/ 3 h 23"/>
              <a:gd name="T100" fmla="*/ 0 w 1"/>
              <a:gd name="T101" fmla="*/ 2 h 23"/>
              <a:gd name="T102" fmla="*/ 0 w 1"/>
              <a:gd name="T103" fmla="*/ 1 h 23"/>
              <a:gd name="T104" fmla="*/ 0 w 1"/>
              <a:gd name="T105" fmla="*/ 1 h 23"/>
              <a:gd name="T106" fmla="*/ 0 w 1"/>
              <a:gd name="T107" fmla="*/ 1 h 23"/>
              <a:gd name="T108" fmla="*/ 0 w 1"/>
              <a:gd name="T109" fmla="*/ 0 h 23"/>
              <a:gd name="T110" fmla="*/ 0 w 1"/>
              <a:gd name="T111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" h="23"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8"/>
                  <a:pt x="0" y="18"/>
                </a:cubicBezTo>
                <a:cubicBezTo>
                  <a:pt x="0" y="18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5"/>
                </a:moveTo>
                <a:cubicBezTo>
                  <a:pt x="0" y="15"/>
                  <a:pt x="0" y="15"/>
                  <a:pt x="0" y="16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4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2"/>
                </a:moveTo>
                <a:cubicBezTo>
                  <a:pt x="0" y="12"/>
                  <a:pt x="0" y="13"/>
                  <a:pt x="0" y="13"/>
                </a:cubicBezTo>
                <a:cubicBezTo>
                  <a:pt x="0" y="13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1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0"/>
                  <a:pt x="0" y="10"/>
                  <a:pt x="0" y="11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10"/>
                  <a:pt x="0" y="10"/>
                </a:cubicBezTo>
                <a:cubicBezTo>
                  <a:pt x="0" y="10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7"/>
                  <a:pt x="0" y="7"/>
                  <a:pt x="0" y="8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7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4"/>
                  <a:pt x="0" y="4"/>
                </a:cubicBezTo>
                <a:cubicBezTo>
                  <a:pt x="0" y="4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12" name="Полилиния 78"/>
          <p:cNvSpPr>
            <a:spLocks noEditPoints="1"/>
          </p:cNvSpPr>
          <p:nvPr/>
        </p:nvSpPr>
        <p:spPr bwMode="auto">
          <a:xfrm>
            <a:off x="1012825" y="4132653"/>
            <a:ext cx="44450" cy="134938"/>
          </a:xfrm>
          <a:custGeom>
            <a:avLst/>
            <a:gdLst>
              <a:gd name="T0" fmla="*/ 18 w 18"/>
              <a:gd name="T1" fmla="*/ 55 h 55"/>
              <a:gd name="T2" fmla="*/ 18 w 18"/>
              <a:gd name="T3" fmla="*/ 55 h 55"/>
              <a:gd name="T4" fmla="*/ 18 w 18"/>
              <a:gd name="T5" fmla="*/ 55 h 55"/>
              <a:gd name="T6" fmla="*/ 18 w 18"/>
              <a:gd name="T7" fmla="*/ 55 h 55"/>
              <a:gd name="T8" fmla="*/ 18 w 18"/>
              <a:gd name="T9" fmla="*/ 55 h 55"/>
              <a:gd name="T10" fmla="*/ 18 w 18"/>
              <a:gd name="T11" fmla="*/ 55 h 55"/>
              <a:gd name="T12" fmla="*/ 17 w 18"/>
              <a:gd name="T13" fmla="*/ 55 h 55"/>
              <a:gd name="T14" fmla="*/ 18 w 18"/>
              <a:gd name="T15" fmla="*/ 55 h 55"/>
              <a:gd name="T16" fmla="*/ 17 w 18"/>
              <a:gd name="T17" fmla="*/ 55 h 55"/>
              <a:gd name="T18" fmla="*/ 0 w 18"/>
              <a:gd name="T19" fmla="*/ 1 h 55"/>
              <a:gd name="T20" fmla="*/ 17 w 18"/>
              <a:gd name="T21" fmla="*/ 55 h 55"/>
              <a:gd name="T22" fmla="*/ 0 w 18"/>
              <a:gd name="T23" fmla="*/ 1 h 55"/>
              <a:gd name="T24" fmla="*/ 0 w 18"/>
              <a:gd name="T25" fmla="*/ 1 h 55"/>
              <a:gd name="T26" fmla="*/ 0 w 18"/>
              <a:gd name="T27" fmla="*/ 1 h 55"/>
              <a:gd name="T28" fmla="*/ 0 w 18"/>
              <a:gd name="T29" fmla="*/ 1 h 55"/>
              <a:gd name="T30" fmla="*/ 0 w 18"/>
              <a:gd name="T31" fmla="*/ 1 h 55"/>
              <a:gd name="T32" fmla="*/ 0 w 18"/>
              <a:gd name="T33" fmla="*/ 1 h 55"/>
              <a:gd name="T34" fmla="*/ 0 w 18"/>
              <a:gd name="T35" fmla="*/ 1 h 55"/>
              <a:gd name="T36" fmla="*/ 0 w 18"/>
              <a:gd name="T37" fmla="*/ 0 h 55"/>
              <a:gd name="T38" fmla="*/ 0 w 18"/>
              <a:gd name="T39" fmla="*/ 1 h 55"/>
              <a:gd name="T40" fmla="*/ 0 w 18"/>
              <a:gd name="T41" fmla="*/ 1 h 55"/>
              <a:gd name="T42" fmla="*/ 0 w 18"/>
              <a:gd name="T43" fmla="*/ 0 h 55"/>
              <a:gd name="T44" fmla="*/ 0 w 18"/>
              <a:gd name="T45" fmla="*/ 0 h 55"/>
              <a:gd name="T46" fmla="*/ 0 w 18"/>
              <a:gd name="T47" fmla="*/ 0 h 55"/>
              <a:gd name="T48" fmla="*/ 0 w 18"/>
              <a:gd name="T49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" h="55"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7" y="55"/>
                </a:moveTo>
                <a:cubicBezTo>
                  <a:pt x="17" y="55"/>
                  <a:pt x="18" y="55"/>
                  <a:pt x="18" y="55"/>
                </a:cubicBezTo>
                <a:cubicBezTo>
                  <a:pt x="18" y="55"/>
                  <a:pt x="17" y="55"/>
                  <a:pt x="17" y="55"/>
                </a:cubicBezTo>
                <a:moveTo>
                  <a:pt x="0" y="1"/>
                </a:moveTo>
                <a:cubicBezTo>
                  <a:pt x="0" y="21"/>
                  <a:pt x="7" y="40"/>
                  <a:pt x="17" y="55"/>
                </a:cubicBezTo>
                <a:cubicBezTo>
                  <a:pt x="7" y="40"/>
                  <a:pt x="0" y="2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20" name="Полилиния 86"/>
          <p:cNvSpPr>
            <a:spLocks noEditPoints="1"/>
          </p:cNvSpPr>
          <p:nvPr/>
        </p:nvSpPr>
        <p:spPr bwMode="auto">
          <a:xfrm>
            <a:off x="1724025" y="5348678"/>
            <a:ext cx="9525" cy="117475"/>
          </a:xfrm>
          <a:custGeom>
            <a:avLst/>
            <a:gdLst>
              <a:gd name="T0" fmla="*/ 3 w 4"/>
              <a:gd name="T1" fmla="*/ 47 h 48"/>
              <a:gd name="T2" fmla="*/ 3 w 4"/>
              <a:gd name="T3" fmla="*/ 47 h 48"/>
              <a:gd name="T4" fmla="*/ 2 w 4"/>
              <a:gd name="T5" fmla="*/ 47 h 48"/>
              <a:gd name="T6" fmla="*/ 2 w 4"/>
              <a:gd name="T7" fmla="*/ 46 h 48"/>
              <a:gd name="T8" fmla="*/ 2 w 4"/>
              <a:gd name="T9" fmla="*/ 46 h 48"/>
              <a:gd name="T10" fmla="*/ 0 w 4"/>
              <a:gd name="T11" fmla="*/ 23 h 48"/>
              <a:gd name="T12" fmla="*/ 0 w 4"/>
              <a:gd name="T13" fmla="*/ 22 h 48"/>
              <a:gd name="T14" fmla="*/ 0 w 4"/>
              <a:gd name="T15" fmla="*/ 22 h 48"/>
              <a:gd name="T16" fmla="*/ 0 w 4"/>
              <a:gd name="T17" fmla="*/ 22 h 48"/>
              <a:gd name="T18" fmla="*/ 0 w 4"/>
              <a:gd name="T19" fmla="*/ 22 h 48"/>
              <a:gd name="T20" fmla="*/ 0 w 4"/>
              <a:gd name="T21" fmla="*/ 21 h 48"/>
              <a:gd name="T22" fmla="*/ 0 w 4"/>
              <a:gd name="T23" fmla="*/ 20 h 48"/>
              <a:gd name="T24" fmla="*/ 0 w 4"/>
              <a:gd name="T25" fmla="*/ 20 h 48"/>
              <a:gd name="T26" fmla="*/ 0 w 4"/>
              <a:gd name="T27" fmla="*/ 20 h 48"/>
              <a:gd name="T28" fmla="*/ 0 w 4"/>
              <a:gd name="T29" fmla="*/ 19 h 48"/>
              <a:gd name="T30" fmla="*/ 0 w 4"/>
              <a:gd name="T31" fmla="*/ 19 h 48"/>
              <a:gd name="T32" fmla="*/ 0 w 4"/>
              <a:gd name="T33" fmla="*/ 19 h 48"/>
              <a:gd name="T34" fmla="*/ 0 w 4"/>
              <a:gd name="T35" fmla="*/ 18 h 48"/>
              <a:gd name="T36" fmla="*/ 0 w 4"/>
              <a:gd name="T37" fmla="*/ 18 h 48"/>
              <a:gd name="T38" fmla="*/ 0 w 4"/>
              <a:gd name="T39" fmla="*/ 18 h 48"/>
              <a:gd name="T40" fmla="*/ 1 w 4"/>
              <a:gd name="T41" fmla="*/ 17 h 48"/>
              <a:gd name="T42" fmla="*/ 1 w 4"/>
              <a:gd name="T43" fmla="*/ 17 h 48"/>
              <a:gd name="T44" fmla="*/ 1 w 4"/>
              <a:gd name="T45" fmla="*/ 16 h 48"/>
              <a:gd name="T46" fmla="*/ 1 w 4"/>
              <a:gd name="T47" fmla="*/ 15 h 48"/>
              <a:gd name="T48" fmla="*/ 1 w 4"/>
              <a:gd name="T49" fmla="*/ 15 h 48"/>
              <a:gd name="T50" fmla="*/ 1 w 4"/>
              <a:gd name="T51" fmla="*/ 15 h 48"/>
              <a:gd name="T52" fmla="*/ 1 w 4"/>
              <a:gd name="T53" fmla="*/ 14 h 48"/>
              <a:gd name="T54" fmla="*/ 1 w 4"/>
              <a:gd name="T55" fmla="*/ 14 h 48"/>
              <a:gd name="T56" fmla="*/ 1 w 4"/>
              <a:gd name="T57" fmla="*/ 14 h 48"/>
              <a:gd name="T58" fmla="*/ 1 w 4"/>
              <a:gd name="T59" fmla="*/ 13 h 48"/>
              <a:gd name="T60" fmla="*/ 1 w 4"/>
              <a:gd name="T61" fmla="*/ 13 h 48"/>
              <a:gd name="T62" fmla="*/ 1 w 4"/>
              <a:gd name="T63" fmla="*/ 11 h 48"/>
              <a:gd name="T64" fmla="*/ 1 w 4"/>
              <a:gd name="T65" fmla="*/ 11 h 48"/>
              <a:gd name="T66" fmla="*/ 1 w 4"/>
              <a:gd name="T67" fmla="*/ 11 h 48"/>
              <a:gd name="T68" fmla="*/ 1 w 4"/>
              <a:gd name="T69" fmla="*/ 10 h 48"/>
              <a:gd name="T70" fmla="*/ 1 w 4"/>
              <a:gd name="T71" fmla="*/ 10 h 48"/>
              <a:gd name="T72" fmla="*/ 1 w 4"/>
              <a:gd name="T73" fmla="*/ 10 h 48"/>
              <a:gd name="T74" fmla="*/ 2 w 4"/>
              <a:gd name="T75" fmla="*/ 9 h 48"/>
              <a:gd name="T76" fmla="*/ 2 w 4"/>
              <a:gd name="T77" fmla="*/ 8 h 48"/>
              <a:gd name="T78" fmla="*/ 2 w 4"/>
              <a:gd name="T79" fmla="*/ 8 h 48"/>
              <a:gd name="T80" fmla="*/ 2 w 4"/>
              <a:gd name="T81" fmla="*/ 8 h 48"/>
              <a:gd name="T82" fmla="*/ 2 w 4"/>
              <a:gd name="T83" fmla="*/ 7 h 48"/>
              <a:gd name="T84" fmla="*/ 2 w 4"/>
              <a:gd name="T85" fmla="*/ 7 h 48"/>
              <a:gd name="T86" fmla="*/ 2 w 4"/>
              <a:gd name="T87" fmla="*/ 6 h 48"/>
              <a:gd name="T88" fmla="*/ 2 w 4"/>
              <a:gd name="T89" fmla="*/ 5 h 48"/>
              <a:gd name="T90" fmla="*/ 2 w 4"/>
              <a:gd name="T91" fmla="*/ 5 h 48"/>
              <a:gd name="T92" fmla="*/ 2 w 4"/>
              <a:gd name="T93" fmla="*/ 5 h 48"/>
              <a:gd name="T94" fmla="*/ 3 w 4"/>
              <a:gd name="T95" fmla="*/ 4 h 48"/>
              <a:gd name="T96" fmla="*/ 3 w 4"/>
              <a:gd name="T97" fmla="*/ 4 h 48"/>
              <a:gd name="T98" fmla="*/ 3 w 4"/>
              <a:gd name="T99" fmla="*/ 4 h 48"/>
              <a:gd name="T100" fmla="*/ 3 w 4"/>
              <a:gd name="T101" fmla="*/ 3 h 48"/>
              <a:gd name="T102" fmla="*/ 3 w 4"/>
              <a:gd name="T103" fmla="*/ 3 h 48"/>
              <a:gd name="T104" fmla="*/ 3 w 4"/>
              <a:gd name="T105" fmla="*/ 3 h 48"/>
              <a:gd name="T106" fmla="*/ 3 w 4"/>
              <a:gd name="T107" fmla="*/ 2 h 48"/>
              <a:gd name="T108" fmla="*/ 3 w 4"/>
              <a:gd name="T109" fmla="*/ 2 h 48"/>
              <a:gd name="T110" fmla="*/ 3 w 4"/>
              <a:gd name="T111" fmla="*/ 1 h 48"/>
              <a:gd name="T112" fmla="*/ 3 w 4"/>
              <a:gd name="T113" fmla="*/ 1 h 48"/>
              <a:gd name="T114" fmla="*/ 4 w 4"/>
              <a:gd name="T115" fmla="*/ 1 h 48"/>
              <a:gd name="T116" fmla="*/ 4 w 4"/>
              <a:gd name="T1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" h="48">
                <a:moveTo>
                  <a:pt x="3" y="48"/>
                </a:move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moveTo>
                  <a:pt x="3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3" y="47"/>
                </a:cubicBezTo>
                <a:moveTo>
                  <a:pt x="2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2" y="47"/>
                </a:cubicBezTo>
                <a:moveTo>
                  <a:pt x="2" y="47"/>
                </a:moveTo>
                <a:cubicBezTo>
                  <a:pt x="2" y="47"/>
                  <a:pt x="2" y="47"/>
                  <a:pt x="2" y="47"/>
                </a:cubicBezTo>
                <a:cubicBezTo>
                  <a:pt x="2" y="47"/>
                  <a:pt x="2" y="47"/>
                  <a:pt x="2" y="47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5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5"/>
                </a:cubicBezTo>
                <a:moveTo>
                  <a:pt x="0" y="23"/>
                </a:moveTo>
                <a:cubicBezTo>
                  <a:pt x="0" y="31"/>
                  <a:pt x="1" y="38"/>
                  <a:pt x="2" y="45"/>
                </a:cubicBezTo>
                <a:cubicBezTo>
                  <a:pt x="1" y="38"/>
                  <a:pt x="0" y="31"/>
                  <a:pt x="0" y="23"/>
                </a:cubicBezTo>
                <a:moveTo>
                  <a:pt x="0" y="23"/>
                </a:move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1"/>
                </a:moveTo>
                <a:cubicBezTo>
                  <a:pt x="0" y="21"/>
                  <a:pt x="0" y="21"/>
                  <a:pt x="0" y="22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0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20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9"/>
                  <a:pt x="0" y="19"/>
                </a:cubicBezTo>
                <a:cubicBezTo>
                  <a:pt x="0" y="19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1" y="17"/>
                </a:moveTo>
                <a:cubicBezTo>
                  <a:pt x="1" y="17"/>
                  <a:pt x="0" y="17"/>
                  <a:pt x="0" y="17"/>
                </a:cubicBezTo>
                <a:cubicBezTo>
                  <a:pt x="0" y="17"/>
                  <a:pt x="1" y="17"/>
                  <a:pt x="1" y="17"/>
                </a:cubicBezTo>
                <a:moveTo>
                  <a:pt x="1" y="17"/>
                </a:move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7"/>
                </a:cubicBezTo>
                <a:moveTo>
                  <a:pt x="1" y="16"/>
                </a:moveTo>
                <a:cubicBezTo>
                  <a:pt x="1" y="16"/>
                  <a:pt x="1" y="17"/>
                  <a:pt x="1" y="17"/>
                </a:cubicBezTo>
                <a:cubicBezTo>
                  <a:pt x="1" y="17"/>
                  <a:pt x="1" y="16"/>
                  <a:pt x="1" y="16"/>
                </a:cubicBezTo>
                <a:moveTo>
                  <a:pt x="1" y="16"/>
                </a:moveTo>
                <a:cubicBezTo>
                  <a:pt x="1" y="16"/>
                  <a:pt x="1" y="16"/>
                  <a:pt x="1" y="16"/>
                </a:cubicBezTo>
                <a:cubicBezTo>
                  <a:pt x="1" y="16"/>
                  <a:pt x="1" y="16"/>
                  <a:pt x="1" y="16"/>
                </a:cubicBezTo>
                <a:moveTo>
                  <a:pt x="1" y="15"/>
                </a:moveTo>
                <a:cubicBezTo>
                  <a:pt x="1" y="15"/>
                  <a:pt x="1" y="16"/>
                  <a:pt x="1" y="16"/>
                </a:cubicBezTo>
                <a:cubicBezTo>
                  <a:pt x="1" y="16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4"/>
                </a:moveTo>
                <a:cubicBezTo>
                  <a:pt x="1" y="14"/>
                  <a:pt x="1" y="14"/>
                  <a:pt x="1" y="15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2"/>
                </a:moveTo>
                <a:cubicBezTo>
                  <a:pt x="1" y="12"/>
                  <a:pt x="1" y="13"/>
                  <a:pt x="1" y="13"/>
                </a:cubicBezTo>
                <a:cubicBezTo>
                  <a:pt x="1" y="13"/>
                  <a:pt x="1" y="12"/>
                  <a:pt x="1" y="12"/>
                </a:cubicBezTo>
                <a:moveTo>
                  <a:pt x="1" y="11"/>
                </a:moveTo>
                <a:cubicBezTo>
                  <a:pt x="1" y="12"/>
                  <a:pt x="1" y="12"/>
                  <a:pt x="1" y="12"/>
                </a:cubicBezTo>
                <a:cubicBezTo>
                  <a:pt x="1" y="12"/>
                  <a:pt x="1" y="12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0"/>
                </a:moveTo>
                <a:cubicBezTo>
                  <a:pt x="1" y="10"/>
                  <a:pt x="1" y="11"/>
                  <a:pt x="1" y="11"/>
                </a:cubicBezTo>
                <a:cubicBezTo>
                  <a:pt x="1" y="11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2" y="9"/>
                </a:moveTo>
                <a:cubicBezTo>
                  <a:pt x="2" y="10"/>
                  <a:pt x="1" y="10"/>
                  <a:pt x="1" y="10"/>
                </a:cubicBezTo>
                <a:cubicBezTo>
                  <a:pt x="1" y="10"/>
                  <a:pt x="2" y="10"/>
                  <a:pt x="2" y="9"/>
                </a:cubicBezTo>
                <a:moveTo>
                  <a:pt x="2" y="9"/>
                </a:moveTo>
                <a:cubicBezTo>
                  <a:pt x="2" y="9"/>
                  <a:pt x="2" y="9"/>
                  <a:pt x="2" y="9"/>
                </a:cubicBezTo>
                <a:cubicBezTo>
                  <a:pt x="2" y="9"/>
                  <a:pt x="2" y="9"/>
                  <a:pt x="2" y="9"/>
                </a:cubicBezTo>
                <a:moveTo>
                  <a:pt x="2" y="8"/>
                </a:moveTo>
                <a:cubicBezTo>
                  <a:pt x="2" y="8"/>
                  <a:pt x="2" y="9"/>
                  <a:pt x="2" y="9"/>
                </a:cubicBezTo>
                <a:cubicBezTo>
                  <a:pt x="2" y="9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6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6"/>
                </a:cubicBezTo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6"/>
                </a:cubicBezTo>
                <a:moveTo>
                  <a:pt x="2" y="5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3" y="4"/>
                </a:moveTo>
                <a:cubicBezTo>
                  <a:pt x="3" y="5"/>
                  <a:pt x="3" y="5"/>
                  <a:pt x="3" y="5"/>
                </a:cubicBezTo>
                <a:cubicBezTo>
                  <a:pt x="3" y="5"/>
                  <a:pt x="3" y="5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3"/>
                </a:moveTo>
                <a:cubicBezTo>
                  <a:pt x="3" y="3"/>
                  <a:pt x="3" y="4"/>
                  <a:pt x="3" y="4"/>
                </a:cubicBezTo>
                <a:cubicBezTo>
                  <a:pt x="3" y="4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1"/>
                </a:moveTo>
                <a:cubicBezTo>
                  <a:pt x="3" y="1"/>
                  <a:pt x="3" y="2"/>
                  <a:pt x="3" y="2"/>
                </a:cubicBezTo>
                <a:cubicBezTo>
                  <a:pt x="3" y="2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4" y="1"/>
                </a:moveTo>
                <a:cubicBezTo>
                  <a:pt x="4" y="1"/>
                  <a:pt x="4" y="1"/>
                  <a:pt x="4" y="1"/>
                </a:cubicBezTo>
                <a:cubicBezTo>
                  <a:pt x="4" y="1"/>
                  <a:pt x="4" y="1"/>
                  <a:pt x="4" y="1"/>
                </a:cubicBezTo>
                <a:moveTo>
                  <a:pt x="4" y="0"/>
                </a:moveTo>
                <a:cubicBezTo>
                  <a:pt x="4" y="0"/>
                  <a:pt x="4" y="0"/>
                  <a:pt x="4" y="1"/>
                </a:cubicBezTo>
                <a:cubicBezTo>
                  <a:pt x="4" y="0"/>
                  <a:pt x="4" y="0"/>
                  <a:pt x="4" y="0"/>
                </a:cubicBezTo>
                <a:moveTo>
                  <a:pt x="4" y="0"/>
                </a:moveTo>
                <a:cubicBezTo>
                  <a:pt x="4" y="0"/>
                  <a:pt x="4" y="0"/>
                  <a:pt x="4" y="0"/>
                </a:cubicBezTo>
                <a:cubicBezTo>
                  <a:pt x="4" y="0"/>
                  <a:pt x="4" y="0"/>
                  <a:pt x="4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C75428FF-0A84-4E2E-92DA-584511ABC382}"/>
              </a:ext>
            </a:extLst>
          </p:cNvPr>
          <p:cNvGrpSpPr/>
          <p:nvPr/>
        </p:nvGrpSpPr>
        <p:grpSpPr>
          <a:xfrm>
            <a:off x="1011851" y="3353190"/>
            <a:ext cx="568325" cy="566738"/>
            <a:chOff x="2498725" y="5334391"/>
            <a:chExt cx="568325" cy="566738"/>
          </a:xfrm>
        </p:grpSpPr>
        <p:sp>
          <p:nvSpPr>
            <p:cNvPr id="222" name="Полилиния 88"/>
            <p:cNvSpPr>
              <a:spLocks/>
            </p:cNvSpPr>
            <p:nvPr/>
          </p:nvSpPr>
          <p:spPr bwMode="auto">
            <a:xfrm>
              <a:off x="2498725" y="5334391"/>
              <a:ext cx="568325" cy="566738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3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3" name="Овал 89"/>
            <p:cNvSpPr>
              <a:spLocks noChangeArrowheads="1"/>
            </p:cNvSpPr>
            <p:nvPr/>
          </p:nvSpPr>
          <p:spPr bwMode="auto">
            <a:xfrm>
              <a:off x="2555875" y="5389953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4" name="Полилиния 90"/>
            <p:cNvSpPr>
              <a:spLocks noEditPoints="1"/>
            </p:cNvSpPr>
            <p:nvPr/>
          </p:nvSpPr>
          <p:spPr bwMode="auto">
            <a:xfrm>
              <a:off x="2555875" y="5548703"/>
              <a:ext cx="9525" cy="127000"/>
            </a:xfrm>
            <a:custGeom>
              <a:avLst/>
              <a:gdLst>
                <a:gd name="T0" fmla="*/ 3 w 4"/>
                <a:gd name="T1" fmla="*/ 52 h 52"/>
                <a:gd name="T2" fmla="*/ 3 w 4"/>
                <a:gd name="T3" fmla="*/ 52 h 52"/>
                <a:gd name="T4" fmla="*/ 3 w 4"/>
                <a:gd name="T5" fmla="*/ 52 h 52"/>
                <a:gd name="T6" fmla="*/ 3 w 4"/>
                <a:gd name="T7" fmla="*/ 51 h 52"/>
                <a:gd name="T8" fmla="*/ 2 w 4"/>
                <a:gd name="T9" fmla="*/ 51 h 52"/>
                <a:gd name="T10" fmla="*/ 2 w 4"/>
                <a:gd name="T11" fmla="*/ 51 h 52"/>
                <a:gd name="T12" fmla="*/ 2 w 4"/>
                <a:gd name="T13" fmla="*/ 51 h 52"/>
                <a:gd name="T14" fmla="*/ 2 w 4"/>
                <a:gd name="T15" fmla="*/ 50 h 52"/>
                <a:gd name="T16" fmla="*/ 2 w 4"/>
                <a:gd name="T17" fmla="*/ 50 h 52"/>
                <a:gd name="T18" fmla="*/ 2 w 4"/>
                <a:gd name="T19" fmla="*/ 50 h 52"/>
                <a:gd name="T20" fmla="*/ 2 w 4"/>
                <a:gd name="T21" fmla="*/ 49 h 52"/>
                <a:gd name="T22" fmla="*/ 2 w 4"/>
                <a:gd name="T23" fmla="*/ 49 h 52"/>
                <a:gd name="T24" fmla="*/ 2 w 4"/>
                <a:gd name="T25" fmla="*/ 49 h 52"/>
                <a:gd name="T26" fmla="*/ 2 w 4"/>
                <a:gd name="T27" fmla="*/ 49 h 52"/>
                <a:gd name="T28" fmla="*/ 2 w 4"/>
                <a:gd name="T29" fmla="*/ 49 h 52"/>
                <a:gd name="T30" fmla="*/ 2 w 4"/>
                <a:gd name="T31" fmla="*/ 49 h 52"/>
                <a:gd name="T32" fmla="*/ 2 w 4"/>
                <a:gd name="T33" fmla="*/ 48 h 52"/>
                <a:gd name="T34" fmla="*/ 2 w 4"/>
                <a:gd name="T35" fmla="*/ 48 h 52"/>
                <a:gd name="T36" fmla="*/ 2 w 4"/>
                <a:gd name="T37" fmla="*/ 48 h 52"/>
                <a:gd name="T38" fmla="*/ 0 w 4"/>
                <a:gd name="T39" fmla="*/ 35 h 52"/>
                <a:gd name="T40" fmla="*/ 0 w 4"/>
                <a:gd name="T41" fmla="*/ 35 h 52"/>
                <a:gd name="T42" fmla="*/ 0 w 4"/>
                <a:gd name="T43" fmla="*/ 35 h 52"/>
                <a:gd name="T44" fmla="*/ 0 w 4"/>
                <a:gd name="T45" fmla="*/ 33 h 52"/>
                <a:gd name="T46" fmla="*/ 0 w 4"/>
                <a:gd name="T47" fmla="*/ 33 h 52"/>
                <a:gd name="T48" fmla="*/ 0 w 4"/>
                <a:gd name="T49" fmla="*/ 33 h 52"/>
                <a:gd name="T50" fmla="*/ 0 w 4"/>
                <a:gd name="T51" fmla="*/ 32 h 52"/>
                <a:gd name="T52" fmla="*/ 0 w 4"/>
                <a:gd name="T53" fmla="*/ 32 h 52"/>
                <a:gd name="T54" fmla="*/ 0 w 4"/>
                <a:gd name="T55" fmla="*/ 32 h 52"/>
                <a:gd name="T56" fmla="*/ 0 w 4"/>
                <a:gd name="T57" fmla="*/ 32 h 52"/>
                <a:gd name="T58" fmla="*/ 0 w 4"/>
                <a:gd name="T59" fmla="*/ 32 h 52"/>
                <a:gd name="T60" fmla="*/ 0 w 4"/>
                <a:gd name="T61" fmla="*/ 32 h 52"/>
                <a:gd name="T62" fmla="*/ 0 w 4"/>
                <a:gd name="T63" fmla="*/ 31 h 52"/>
                <a:gd name="T64" fmla="*/ 0 w 4"/>
                <a:gd name="T65" fmla="*/ 31 h 52"/>
                <a:gd name="T66" fmla="*/ 0 w 4"/>
                <a:gd name="T67" fmla="*/ 30 h 52"/>
                <a:gd name="T68" fmla="*/ 0 w 4"/>
                <a:gd name="T69" fmla="*/ 30 h 52"/>
                <a:gd name="T70" fmla="*/ 0 w 4"/>
                <a:gd name="T71" fmla="*/ 30 h 52"/>
                <a:gd name="T72" fmla="*/ 0 w 4"/>
                <a:gd name="T73" fmla="*/ 30 h 52"/>
                <a:gd name="T74" fmla="*/ 0 w 4"/>
                <a:gd name="T75" fmla="*/ 29 h 52"/>
                <a:gd name="T76" fmla="*/ 0 w 4"/>
                <a:gd name="T77" fmla="*/ 29 h 52"/>
                <a:gd name="T78" fmla="*/ 0 w 4"/>
                <a:gd name="T79" fmla="*/ 29 h 52"/>
                <a:gd name="T80" fmla="*/ 0 w 4"/>
                <a:gd name="T81" fmla="*/ 29 h 52"/>
                <a:gd name="T82" fmla="*/ 0 w 4"/>
                <a:gd name="T83" fmla="*/ 29 h 52"/>
                <a:gd name="T84" fmla="*/ 0 w 4"/>
                <a:gd name="T85" fmla="*/ 29 h 52"/>
                <a:gd name="T86" fmla="*/ 0 w 4"/>
                <a:gd name="T87" fmla="*/ 28 h 52"/>
                <a:gd name="T88" fmla="*/ 0 w 4"/>
                <a:gd name="T89" fmla="*/ 28 h 52"/>
                <a:gd name="T90" fmla="*/ 4 w 4"/>
                <a:gd name="T91" fmla="*/ 1 h 52"/>
                <a:gd name="T92" fmla="*/ 4 w 4"/>
                <a:gd name="T93" fmla="*/ 1 h 52"/>
                <a:gd name="T94" fmla="*/ 4 w 4"/>
                <a:gd name="T95" fmla="*/ 1 h 52"/>
                <a:gd name="T96" fmla="*/ 4 w 4"/>
                <a:gd name="T97" fmla="*/ 1 h 52"/>
                <a:gd name="T98" fmla="*/ 4 w 4"/>
                <a:gd name="T99" fmla="*/ 1 h 52"/>
                <a:gd name="T100" fmla="*/ 4 w 4"/>
                <a:gd name="T101" fmla="*/ 1 h 52"/>
                <a:gd name="T102" fmla="*/ 4 w 4"/>
                <a:gd name="T103" fmla="*/ 0 h 52"/>
                <a:gd name="T104" fmla="*/ 4 w 4"/>
                <a:gd name="T105" fmla="*/ 0 h 52"/>
                <a:gd name="T106" fmla="*/ 4 w 4"/>
                <a:gd name="T107" fmla="*/ 0 h 52"/>
                <a:gd name="T108" fmla="*/ 4 w 4"/>
                <a:gd name="T109" fmla="*/ 0 h 52"/>
                <a:gd name="T110" fmla="*/ 4 w 4"/>
                <a:gd name="T1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" h="52"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1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3" y="51"/>
                    <a:pt x="3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0"/>
                  </a:moveTo>
                  <a:cubicBezTo>
                    <a:pt x="2" y="50"/>
                    <a:pt x="2" y="51"/>
                    <a:pt x="2" y="51"/>
                  </a:cubicBezTo>
                  <a:cubicBezTo>
                    <a:pt x="2" y="51"/>
                    <a:pt x="2" y="50"/>
                    <a:pt x="2" y="50"/>
                  </a:cubicBezTo>
                  <a:moveTo>
                    <a:pt x="2" y="50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50"/>
                  </a:cubicBezTo>
                  <a:moveTo>
                    <a:pt x="2" y="49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8"/>
                  </a:moveTo>
                  <a:cubicBezTo>
                    <a:pt x="2" y="48"/>
                    <a:pt x="2" y="49"/>
                    <a:pt x="2" y="49"/>
                  </a:cubicBezTo>
                  <a:cubicBezTo>
                    <a:pt x="2" y="49"/>
                    <a:pt x="2" y="48"/>
                    <a:pt x="2" y="48"/>
                  </a:cubicBezTo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moveTo>
                    <a:pt x="0" y="35"/>
                  </a:moveTo>
                  <a:cubicBezTo>
                    <a:pt x="0" y="40"/>
                    <a:pt x="1" y="44"/>
                    <a:pt x="2" y="48"/>
                  </a:cubicBezTo>
                  <a:cubicBezTo>
                    <a:pt x="1" y="44"/>
                    <a:pt x="0" y="40"/>
                    <a:pt x="0" y="35"/>
                  </a:cubicBezTo>
                  <a:moveTo>
                    <a:pt x="0" y="33"/>
                  </a:moveTo>
                  <a:cubicBezTo>
                    <a:pt x="0" y="34"/>
                    <a:pt x="0" y="35"/>
                    <a:pt x="0" y="35"/>
                  </a:cubicBezTo>
                  <a:cubicBezTo>
                    <a:pt x="0" y="35"/>
                    <a:pt x="0" y="34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2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4" y="1"/>
                  </a:moveTo>
                  <a:cubicBezTo>
                    <a:pt x="1" y="10"/>
                    <a:pt x="0" y="19"/>
                    <a:pt x="0" y="28"/>
                  </a:cubicBezTo>
                  <a:cubicBezTo>
                    <a:pt x="0" y="19"/>
                    <a:pt x="1" y="10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1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5" name="Полилиния 91"/>
            <p:cNvSpPr>
              <a:spLocks/>
            </p:cNvSpPr>
            <p:nvPr/>
          </p:nvSpPr>
          <p:spPr bwMode="auto">
            <a:xfrm>
              <a:off x="2555875" y="5416941"/>
              <a:ext cx="190500" cy="428625"/>
            </a:xfrm>
            <a:custGeom>
              <a:avLst/>
              <a:gdLst>
                <a:gd name="T0" fmla="*/ 4 w 78"/>
                <a:gd name="T1" fmla="*/ 54 h 175"/>
                <a:gd name="T2" fmla="*/ 4 w 78"/>
                <a:gd name="T3" fmla="*/ 54 h 175"/>
                <a:gd name="T4" fmla="*/ 4 w 78"/>
                <a:gd name="T5" fmla="*/ 54 h 175"/>
                <a:gd name="T6" fmla="*/ 4 w 78"/>
                <a:gd name="T7" fmla="*/ 55 h 175"/>
                <a:gd name="T8" fmla="*/ 4 w 78"/>
                <a:gd name="T9" fmla="*/ 55 h 175"/>
                <a:gd name="T10" fmla="*/ 4 w 78"/>
                <a:gd name="T11" fmla="*/ 55 h 175"/>
                <a:gd name="T12" fmla="*/ 4 w 78"/>
                <a:gd name="T13" fmla="*/ 55 h 175"/>
                <a:gd name="T14" fmla="*/ 0 w 78"/>
                <a:gd name="T15" fmla="*/ 82 h 175"/>
                <a:gd name="T16" fmla="*/ 0 w 78"/>
                <a:gd name="T17" fmla="*/ 82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4 h 175"/>
                <a:gd name="T26" fmla="*/ 0 w 78"/>
                <a:gd name="T27" fmla="*/ 84 h 175"/>
                <a:gd name="T28" fmla="*/ 0 w 78"/>
                <a:gd name="T29" fmla="*/ 84 h 175"/>
                <a:gd name="T30" fmla="*/ 0 w 78"/>
                <a:gd name="T31" fmla="*/ 85 h 175"/>
                <a:gd name="T32" fmla="*/ 0 w 78"/>
                <a:gd name="T33" fmla="*/ 85 h 175"/>
                <a:gd name="T34" fmla="*/ 0 w 78"/>
                <a:gd name="T35" fmla="*/ 86 h 175"/>
                <a:gd name="T36" fmla="*/ 0 w 78"/>
                <a:gd name="T37" fmla="*/ 86 h 175"/>
                <a:gd name="T38" fmla="*/ 0 w 78"/>
                <a:gd name="T39" fmla="*/ 86 h 175"/>
                <a:gd name="T40" fmla="*/ 0 w 78"/>
                <a:gd name="T41" fmla="*/ 87 h 175"/>
                <a:gd name="T42" fmla="*/ 0 w 78"/>
                <a:gd name="T43" fmla="*/ 87 h 175"/>
                <a:gd name="T44" fmla="*/ 0 w 78"/>
                <a:gd name="T45" fmla="*/ 87 h 175"/>
                <a:gd name="T46" fmla="*/ 0 w 78"/>
                <a:gd name="T47" fmla="*/ 89 h 175"/>
                <a:gd name="T48" fmla="*/ 2 w 78"/>
                <a:gd name="T49" fmla="*/ 102 h 175"/>
                <a:gd name="T50" fmla="*/ 2 w 78"/>
                <a:gd name="T51" fmla="*/ 102 h 175"/>
                <a:gd name="T52" fmla="*/ 2 w 78"/>
                <a:gd name="T53" fmla="*/ 103 h 175"/>
                <a:gd name="T54" fmla="*/ 2 w 78"/>
                <a:gd name="T55" fmla="*/ 103 h 175"/>
                <a:gd name="T56" fmla="*/ 2 w 78"/>
                <a:gd name="T57" fmla="*/ 103 h 175"/>
                <a:gd name="T58" fmla="*/ 2 w 78"/>
                <a:gd name="T59" fmla="*/ 103 h 175"/>
                <a:gd name="T60" fmla="*/ 2 w 78"/>
                <a:gd name="T61" fmla="*/ 104 h 175"/>
                <a:gd name="T62" fmla="*/ 2 w 78"/>
                <a:gd name="T63" fmla="*/ 104 h 175"/>
                <a:gd name="T64" fmla="*/ 2 w 78"/>
                <a:gd name="T65" fmla="*/ 105 h 175"/>
                <a:gd name="T66" fmla="*/ 2 w 78"/>
                <a:gd name="T67" fmla="*/ 105 h 175"/>
                <a:gd name="T68" fmla="*/ 3 w 78"/>
                <a:gd name="T69" fmla="*/ 105 h 175"/>
                <a:gd name="T70" fmla="*/ 3 w 78"/>
                <a:gd name="T71" fmla="*/ 106 h 175"/>
                <a:gd name="T72" fmla="*/ 3 w 78"/>
                <a:gd name="T73" fmla="*/ 106 h 175"/>
                <a:gd name="T74" fmla="*/ 78 w 78"/>
                <a:gd name="T75" fmla="*/ 175 h 175"/>
                <a:gd name="T76" fmla="*/ 19 w 78"/>
                <a:gd name="T77" fmla="*/ 106 h 175"/>
                <a:gd name="T78" fmla="*/ 15 w 78"/>
                <a:gd name="T79" fmla="*/ 77 h 175"/>
                <a:gd name="T80" fmla="*/ 46 w 78"/>
                <a:gd name="T81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28" y="12"/>
                    <a:pt x="12" y="31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1" y="64"/>
                    <a:pt x="0" y="73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4"/>
                    <a:pt x="1" y="98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12" y="141"/>
                    <a:pt x="42" y="169"/>
                    <a:pt x="78" y="175"/>
                  </a:cubicBezTo>
                  <a:cubicBezTo>
                    <a:pt x="66" y="169"/>
                    <a:pt x="56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0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6" name="Прямоугольник 92"/>
            <p:cNvSpPr>
              <a:spLocks noChangeArrowheads="1"/>
            </p:cNvSpPr>
            <p:nvPr/>
          </p:nvSpPr>
          <p:spPr bwMode="auto">
            <a:xfrm>
              <a:off x="2714625" y="5480441"/>
              <a:ext cx="139700" cy="19367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7" name="Прямоугольник 93"/>
            <p:cNvSpPr>
              <a:spLocks noChangeArrowheads="1"/>
            </p:cNvSpPr>
            <p:nvPr/>
          </p:nvSpPr>
          <p:spPr bwMode="auto">
            <a:xfrm>
              <a:off x="2711523" y="5456970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8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41" name="Овал 107"/>
          <p:cNvSpPr>
            <a:spLocks noChangeArrowheads="1"/>
          </p:cNvSpPr>
          <p:nvPr/>
        </p:nvSpPr>
        <p:spPr bwMode="auto">
          <a:xfrm>
            <a:off x="2600325" y="4042166"/>
            <a:ext cx="273050" cy="27622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2" name="Овал 108"/>
          <p:cNvSpPr>
            <a:spLocks noChangeArrowheads="1"/>
          </p:cNvSpPr>
          <p:nvPr/>
        </p:nvSpPr>
        <p:spPr bwMode="auto">
          <a:xfrm>
            <a:off x="2659063" y="4104078"/>
            <a:ext cx="155575" cy="153988"/>
          </a:xfrm>
          <a:prstGeom prst="ellipse">
            <a:avLst/>
          </a:pr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3" name="Полилиния 109"/>
          <p:cNvSpPr>
            <a:spLocks/>
          </p:cNvSpPr>
          <p:nvPr/>
        </p:nvSpPr>
        <p:spPr bwMode="auto">
          <a:xfrm>
            <a:off x="1808163" y="1302141"/>
            <a:ext cx="377825" cy="323850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4" name="Полилиния 110"/>
          <p:cNvSpPr>
            <a:spLocks/>
          </p:cNvSpPr>
          <p:nvPr/>
        </p:nvSpPr>
        <p:spPr bwMode="auto">
          <a:xfrm>
            <a:off x="1963738" y="1218003"/>
            <a:ext cx="379413" cy="325438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5" name="Полилиния 111"/>
          <p:cNvSpPr>
            <a:spLocks/>
          </p:cNvSpPr>
          <p:nvPr/>
        </p:nvSpPr>
        <p:spPr bwMode="auto">
          <a:xfrm>
            <a:off x="30163" y="2205428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6" name="Полилиния 112"/>
          <p:cNvSpPr>
            <a:spLocks/>
          </p:cNvSpPr>
          <p:nvPr/>
        </p:nvSpPr>
        <p:spPr bwMode="auto">
          <a:xfrm>
            <a:off x="-104775" y="2321316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7" name="Полилиния 113"/>
          <p:cNvSpPr>
            <a:spLocks/>
          </p:cNvSpPr>
          <p:nvPr/>
        </p:nvSpPr>
        <p:spPr bwMode="auto">
          <a:xfrm>
            <a:off x="3340100" y="125927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8" name="Полилиния 114"/>
          <p:cNvSpPr>
            <a:spLocks/>
          </p:cNvSpPr>
          <p:nvPr/>
        </p:nvSpPr>
        <p:spPr bwMode="auto">
          <a:xfrm>
            <a:off x="3184525" y="117672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9" name="Полилиния 115"/>
          <p:cNvSpPr>
            <a:spLocks/>
          </p:cNvSpPr>
          <p:nvPr/>
        </p:nvSpPr>
        <p:spPr bwMode="auto">
          <a:xfrm>
            <a:off x="3446463" y="1371991"/>
            <a:ext cx="1558925" cy="1319213"/>
          </a:xfrm>
          <a:custGeom>
            <a:avLst/>
            <a:gdLst>
              <a:gd name="T0" fmla="*/ 0 w 638"/>
              <a:gd name="T1" fmla="*/ 194 h 539"/>
              <a:gd name="T2" fmla="*/ 0 w 638"/>
              <a:gd name="T3" fmla="*/ 193 h 539"/>
              <a:gd name="T4" fmla="*/ 444 w 638"/>
              <a:gd name="T5" fmla="*/ 95 h 539"/>
              <a:gd name="T6" fmla="*/ 543 w 638"/>
              <a:gd name="T7" fmla="*/ 539 h 539"/>
              <a:gd name="T8" fmla="*/ 543 w 638"/>
              <a:gd name="T9" fmla="*/ 539 h 539"/>
              <a:gd name="T10" fmla="*/ 0 w 638"/>
              <a:gd name="T11" fmla="*/ 194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39">
                <a:moveTo>
                  <a:pt x="0" y="194"/>
                </a:moveTo>
                <a:cubicBezTo>
                  <a:pt x="0" y="193"/>
                  <a:pt x="0" y="193"/>
                  <a:pt x="0" y="193"/>
                </a:cubicBezTo>
                <a:cubicBezTo>
                  <a:pt x="96" y="44"/>
                  <a:pt x="295" y="0"/>
                  <a:pt x="444" y="95"/>
                </a:cubicBezTo>
                <a:cubicBezTo>
                  <a:pt x="594" y="191"/>
                  <a:pt x="638" y="390"/>
                  <a:pt x="543" y="539"/>
                </a:cubicBezTo>
                <a:cubicBezTo>
                  <a:pt x="543" y="539"/>
                  <a:pt x="543" y="539"/>
                  <a:pt x="543" y="539"/>
                </a:cubicBezTo>
                <a:cubicBezTo>
                  <a:pt x="0" y="194"/>
                  <a:pt x="0" y="194"/>
                  <a:pt x="0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0" name="Полилиния 116"/>
          <p:cNvSpPr>
            <a:spLocks/>
          </p:cNvSpPr>
          <p:nvPr/>
        </p:nvSpPr>
        <p:spPr bwMode="auto">
          <a:xfrm>
            <a:off x="4773613" y="2661041"/>
            <a:ext cx="17463" cy="30163"/>
          </a:xfrm>
          <a:custGeom>
            <a:avLst/>
            <a:gdLst>
              <a:gd name="T0" fmla="*/ 7 w 7"/>
              <a:gd name="T1" fmla="*/ 0 h 12"/>
              <a:gd name="T2" fmla="*/ 0 w 7"/>
              <a:gd name="T3" fmla="*/ 12 h 12"/>
              <a:gd name="T4" fmla="*/ 7 w 7"/>
              <a:gd name="T5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" h="12">
                <a:moveTo>
                  <a:pt x="7" y="0"/>
                </a:moveTo>
                <a:cubicBezTo>
                  <a:pt x="5" y="4"/>
                  <a:pt x="2" y="8"/>
                  <a:pt x="0" y="12"/>
                </a:cubicBezTo>
                <a:cubicBezTo>
                  <a:pt x="2" y="8"/>
                  <a:pt x="5" y="4"/>
                  <a:pt x="7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1" name="Полилиния 117"/>
          <p:cNvSpPr>
            <a:spLocks/>
          </p:cNvSpPr>
          <p:nvPr/>
        </p:nvSpPr>
        <p:spPr bwMode="auto">
          <a:xfrm>
            <a:off x="4495800" y="1611703"/>
            <a:ext cx="363538" cy="1079500"/>
          </a:xfrm>
          <a:custGeom>
            <a:avLst/>
            <a:gdLst>
              <a:gd name="T0" fmla="*/ 0 w 149"/>
              <a:gd name="T1" fmla="*/ 0 h 441"/>
              <a:gd name="T2" fmla="*/ 0 w 149"/>
              <a:gd name="T3" fmla="*/ 2 h 441"/>
              <a:gd name="T4" fmla="*/ 44 w 149"/>
              <a:gd name="T5" fmla="*/ 139 h 441"/>
              <a:gd name="T6" fmla="*/ 39 w 149"/>
              <a:gd name="T7" fmla="*/ 394 h 441"/>
              <a:gd name="T8" fmla="*/ 114 w 149"/>
              <a:gd name="T9" fmla="*/ 441 h 441"/>
              <a:gd name="T10" fmla="*/ 114 w 149"/>
              <a:gd name="T11" fmla="*/ 441 h 441"/>
              <a:gd name="T12" fmla="*/ 114 w 149"/>
              <a:gd name="T13" fmla="*/ 441 h 441"/>
              <a:gd name="T14" fmla="*/ 121 w 149"/>
              <a:gd name="T15" fmla="*/ 429 h 441"/>
              <a:gd name="T16" fmla="*/ 135 w 149"/>
              <a:gd name="T17" fmla="*/ 391 h 441"/>
              <a:gd name="T18" fmla="*/ 143 w 149"/>
              <a:gd name="T19" fmla="*/ 278 h 441"/>
              <a:gd name="T20" fmla="*/ 88 w 149"/>
              <a:gd name="T21" fmla="*/ 95 h 441"/>
              <a:gd name="T22" fmla="*/ 0 w 149"/>
              <a:gd name="T23" fmla="*/ 0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1">
                <a:moveTo>
                  <a:pt x="0" y="0"/>
                </a:moveTo>
                <a:cubicBezTo>
                  <a:pt x="0" y="1"/>
                  <a:pt x="0" y="1"/>
                  <a:pt x="0" y="2"/>
                </a:cubicBezTo>
                <a:cubicBezTo>
                  <a:pt x="18" y="47"/>
                  <a:pt x="33" y="91"/>
                  <a:pt x="44" y="139"/>
                </a:cubicBezTo>
                <a:cubicBezTo>
                  <a:pt x="61" y="221"/>
                  <a:pt x="56" y="312"/>
                  <a:pt x="39" y="394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6" y="437"/>
                  <a:pt x="119" y="433"/>
                  <a:pt x="121" y="429"/>
                </a:cubicBezTo>
                <a:cubicBezTo>
                  <a:pt x="128" y="418"/>
                  <a:pt x="133" y="406"/>
                  <a:pt x="135" y="391"/>
                </a:cubicBezTo>
                <a:cubicBezTo>
                  <a:pt x="141" y="359"/>
                  <a:pt x="149" y="327"/>
                  <a:pt x="143" y="278"/>
                </a:cubicBezTo>
                <a:cubicBezTo>
                  <a:pt x="137" y="214"/>
                  <a:pt x="118" y="152"/>
                  <a:pt x="88" y="95"/>
                </a:cubicBezTo>
                <a:cubicBezTo>
                  <a:pt x="68" y="57"/>
                  <a:pt x="32" y="27"/>
                  <a:pt x="0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97" name="Группа 96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464755" y="4980379"/>
            <a:ext cx="585788" cy="587375"/>
            <a:chOff x="3722688" y="3113478"/>
            <a:chExt cx="585788" cy="587375"/>
          </a:xfrm>
        </p:grpSpPr>
        <p:sp>
          <p:nvSpPr>
            <p:cNvPr id="9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9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0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490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en-US" sz="2100" b="1" dirty="0">
                  <a:solidFill>
                    <a:srgbClr val="FF9936"/>
                  </a:solidFill>
                </a:rPr>
                <a:t>4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5192713" y="336772"/>
            <a:ext cx="6862761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6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Погрешностью результата измерений 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называется</a:t>
            </a:r>
          </a:p>
          <a:p>
            <a:pPr marL="342900" indent="-342900">
              <a:buFont typeface="+mj-lt"/>
              <a:buAutoNum type="alphaLcParenR"/>
            </a:pP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Разность </a:t>
            </a:r>
            <a:r>
              <a:rPr lang="ru-RU" sz="28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показаний двух разных приборов полученные на одной той же 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пробе</a:t>
            </a:r>
          </a:p>
          <a:p>
            <a:pPr marL="342900" indent="-342900">
              <a:buFont typeface="+mj-lt"/>
              <a:buAutoNum type="alphaLcParenR"/>
            </a:pP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Отклонение </a:t>
            </a:r>
            <a:r>
              <a:rPr lang="ru-RU" sz="28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результатов последовательных измерений одной и той же 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пробы</a:t>
            </a:r>
          </a:p>
          <a:p>
            <a:pPr marL="342900" indent="-342900">
              <a:buFont typeface="+mj-lt"/>
              <a:buAutoNum type="alphaLcParenR"/>
            </a:pP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Разность </a:t>
            </a:r>
            <a:r>
              <a:rPr lang="ru-RU" sz="28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результатов последовательных измерений одной и той же 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пробы</a:t>
            </a:r>
          </a:p>
          <a:p>
            <a:pPr marL="342900" indent="-342900">
              <a:buFont typeface="+mj-lt"/>
              <a:buAutoNum type="alphaLcParenR"/>
            </a:pP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Отклонение </a:t>
            </a:r>
            <a:r>
              <a:rPr lang="ru-RU" sz="28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результатов измерений от истинного (действительного) значения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84850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12843" y="923581"/>
            <a:ext cx="9144000" cy="2387600"/>
          </a:xfrm>
        </p:spPr>
        <p:txBody>
          <a:bodyPr>
            <a:normAutofit/>
          </a:bodyPr>
          <a:lstStyle/>
          <a:p>
            <a:r>
              <a:rPr lang="ru-RU" sz="8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РАУНД ВТОРОЙ</a:t>
            </a:r>
            <a:endParaRPr lang="ru-RU" sz="8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«Загадки»</a:t>
            </a:r>
            <a:endParaRPr lang="ru-RU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282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Автофигура 3"/>
          <p:cNvSpPr>
            <a:spLocks noChangeAspect="1" noChangeArrowheads="1" noTextEdit="1"/>
          </p:cNvSpPr>
          <p:nvPr/>
        </p:nvSpPr>
        <p:spPr bwMode="auto">
          <a:xfrm>
            <a:off x="1323975" y="1447800"/>
            <a:ext cx="3019425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4" name="Полилиния 3"/>
          <p:cNvSpPr>
            <a:spLocks/>
          </p:cNvSpPr>
          <p:nvPr/>
        </p:nvSpPr>
        <p:spPr bwMode="auto">
          <a:xfrm>
            <a:off x="1520825" y="1735138"/>
            <a:ext cx="2628900" cy="4381500"/>
          </a:xfrm>
          <a:custGeom>
            <a:avLst/>
            <a:gdLst>
              <a:gd name="T0" fmla="*/ 1131 w 1131"/>
              <a:gd name="T1" fmla="*/ 0 h 1887"/>
              <a:gd name="T2" fmla="*/ 0 w 1131"/>
              <a:gd name="T3" fmla="*/ 0 h 1887"/>
              <a:gd name="T4" fmla="*/ 0 w 1131"/>
              <a:gd name="T5" fmla="*/ 194 h 1887"/>
              <a:gd name="T6" fmla="*/ 460 w 1131"/>
              <a:gd name="T7" fmla="*/ 934 h 1887"/>
              <a:gd name="T8" fmla="*/ 460 w 1131"/>
              <a:gd name="T9" fmla="*/ 954 h 1887"/>
              <a:gd name="T10" fmla="*/ 0 w 1131"/>
              <a:gd name="T11" fmla="*/ 1694 h 1887"/>
              <a:gd name="T12" fmla="*/ 0 w 1131"/>
              <a:gd name="T13" fmla="*/ 1887 h 1887"/>
              <a:gd name="T14" fmla="*/ 1131 w 1131"/>
              <a:gd name="T15" fmla="*/ 1887 h 1887"/>
              <a:gd name="T16" fmla="*/ 1131 w 1131"/>
              <a:gd name="T17" fmla="*/ 1694 h 1887"/>
              <a:gd name="T18" fmla="*/ 671 w 1131"/>
              <a:gd name="T19" fmla="*/ 954 h 1887"/>
              <a:gd name="T20" fmla="*/ 671 w 1131"/>
              <a:gd name="T21" fmla="*/ 934 h 1887"/>
              <a:gd name="T22" fmla="*/ 1131 w 1131"/>
              <a:gd name="T23" fmla="*/ 194 h 1887"/>
              <a:gd name="T24" fmla="*/ 1131 w 1131"/>
              <a:gd name="T25" fmla="*/ 0 h 1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31" h="1887">
                <a:moveTo>
                  <a:pt x="11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94"/>
                  <a:pt x="0" y="194"/>
                  <a:pt x="0" y="194"/>
                </a:cubicBezTo>
                <a:cubicBezTo>
                  <a:pt x="0" y="675"/>
                  <a:pt x="297" y="865"/>
                  <a:pt x="460" y="934"/>
                </a:cubicBezTo>
                <a:cubicBezTo>
                  <a:pt x="469" y="937"/>
                  <a:pt x="469" y="950"/>
                  <a:pt x="460" y="954"/>
                </a:cubicBezTo>
                <a:cubicBezTo>
                  <a:pt x="297" y="1022"/>
                  <a:pt x="0" y="1212"/>
                  <a:pt x="0" y="1694"/>
                </a:cubicBezTo>
                <a:cubicBezTo>
                  <a:pt x="0" y="1887"/>
                  <a:pt x="0" y="1887"/>
                  <a:pt x="0" y="1887"/>
                </a:cubicBezTo>
                <a:cubicBezTo>
                  <a:pt x="1131" y="1887"/>
                  <a:pt x="1131" y="1887"/>
                  <a:pt x="1131" y="1887"/>
                </a:cubicBezTo>
                <a:cubicBezTo>
                  <a:pt x="1131" y="1694"/>
                  <a:pt x="1131" y="1694"/>
                  <a:pt x="1131" y="1694"/>
                </a:cubicBezTo>
                <a:cubicBezTo>
                  <a:pt x="1131" y="1212"/>
                  <a:pt x="834" y="1022"/>
                  <a:pt x="671" y="954"/>
                </a:cubicBezTo>
                <a:cubicBezTo>
                  <a:pt x="661" y="950"/>
                  <a:pt x="661" y="937"/>
                  <a:pt x="671" y="934"/>
                </a:cubicBezTo>
                <a:cubicBezTo>
                  <a:pt x="834" y="865"/>
                  <a:pt x="1131" y="675"/>
                  <a:pt x="1131" y="194"/>
                </a:cubicBezTo>
                <a:cubicBezTo>
                  <a:pt x="1131" y="0"/>
                  <a:pt x="1131" y="0"/>
                  <a:pt x="1131" y="0"/>
                </a:cubicBezTo>
              </a:path>
            </a:pathLst>
          </a:cu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5" name="Полилиния 4"/>
          <p:cNvSpPr>
            <a:spLocks/>
          </p:cNvSpPr>
          <p:nvPr/>
        </p:nvSpPr>
        <p:spPr bwMode="auto">
          <a:xfrm>
            <a:off x="1325563" y="1449388"/>
            <a:ext cx="3019425" cy="285750"/>
          </a:xfrm>
          <a:custGeom>
            <a:avLst/>
            <a:gdLst>
              <a:gd name="T0" fmla="*/ 1262 w 1299"/>
              <a:gd name="T1" fmla="*/ 0 h 123"/>
              <a:gd name="T2" fmla="*/ 36 w 1299"/>
              <a:gd name="T3" fmla="*/ 0 h 123"/>
              <a:gd name="T4" fmla="*/ 0 w 1299"/>
              <a:gd name="T5" fmla="*/ 36 h 123"/>
              <a:gd name="T6" fmla="*/ 0 w 1299"/>
              <a:gd name="T7" fmla="*/ 86 h 123"/>
              <a:gd name="T8" fmla="*/ 36 w 1299"/>
              <a:gd name="T9" fmla="*/ 123 h 123"/>
              <a:gd name="T10" fmla="*/ 1262 w 1299"/>
              <a:gd name="T11" fmla="*/ 123 h 123"/>
              <a:gd name="T12" fmla="*/ 1299 w 1299"/>
              <a:gd name="T13" fmla="*/ 86 h 123"/>
              <a:gd name="T14" fmla="*/ 1299 w 1299"/>
              <a:gd name="T15" fmla="*/ 36 h 123"/>
              <a:gd name="T16" fmla="*/ 1262 w 1299"/>
              <a:gd name="T17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3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107"/>
                  <a:pt x="16" y="123"/>
                  <a:pt x="36" y="123"/>
                </a:cubicBezTo>
                <a:cubicBezTo>
                  <a:pt x="1262" y="123"/>
                  <a:pt x="1262" y="123"/>
                  <a:pt x="1262" y="123"/>
                </a:cubicBezTo>
                <a:cubicBezTo>
                  <a:pt x="1283" y="123"/>
                  <a:pt x="1299" y="107"/>
                  <a:pt x="1299" y="86"/>
                </a:cubicBezTo>
                <a:cubicBezTo>
                  <a:pt x="1299" y="36"/>
                  <a:pt x="1299" y="36"/>
                  <a:pt x="1299" y="36"/>
                </a:cubicBezTo>
                <a:cubicBezTo>
                  <a:pt x="1299" y="16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лилиния 5"/>
          <p:cNvSpPr>
            <a:spLocks/>
          </p:cNvSpPr>
          <p:nvPr/>
        </p:nvSpPr>
        <p:spPr bwMode="auto">
          <a:xfrm>
            <a:off x="1325563" y="6116638"/>
            <a:ext cx="3019425" cy="288925"/>
          </a:xfrm>
          <a:custGeom>
            <a:avLst/>
            <a:gdLst>
              <a:gd name="T0" fmla="*/ 1262 w 1299"/>
              <a:gd name="T1" fmla="*/ 0 h 124"/>
              <a:gd name="T2" fmla="*/ 36 w 1299"/>
              <a:gd name="T3" fmla="*/ 0 h 124"/>
              <a:gd name="T4" fmla="*/ 0 w 1299"/>
              <a:gd name="T5" fmla="*/ 37 h 124"/>
              <a:gd name="T6" fmla="*/ 0 w 1299"/>
              <a:gd name="T7" fmla="*/ 87 h 124"/>
              <a:gd name="T8" fmla="*/ 36 w 1299"/>
              <a:gd name="T9" fmla="*/ 124 h 124"/>
              <a:gd name="T10" fmla="*/ 1262 w 1299"/>
              <a:gd name="T11" fmla="*/ 124 h 124"/>
              <a:gd name="T12" fmla="*/ 1299 w 1299"/>
              <a:gd name="T13" fmla="*/ 87 h 124"/>
              <a:gd name="T14" fmla="*/ 1299 w 1299"/>
              <a:gd name="T15" fmla="*/ 37 h 124"/>
              <a:gd name="T16" fmla="*/ 1262 w 1299"/>
              <a:gd name="T17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4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7"/>
                  <a:pt x="0" y="37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107"/>
                  <a:pt x="16" y="124"/>
                  <a:pt x="36" y="124"/>
                </a:cubicBezTo>
                <a:cubicBezTo>
                  <a:pt x="1262" y="124"/>
                  <a:pt x="1262" y="124"/>
                  <a:pt x="1262" y="124"/>
                </a:cubicBezTo>
                <a:cubicBezTo>
                  <a:pt x="1283" y="124"/>
                  <a:pt x="1299" y="107"/>
                  <a:pt x="1299" y="87"/>
                </a:cubicBezTo>
                <a:cubicBezTo>
                  <a:pt x="1299" y="37"/>
                  <a:pt x="1299" y="37"/>
                  <a:pt x="1299" y="37"/>
                </a:cubicBezTo>
                <a:cubicBezTo>
                  <a:pt x="1299" y="17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>
            <a:off x="1325563" y="6232525"/>
            <a:ext cx="3019425" cy="173038"/>
          </a:xfrm>
          <a:custGeom>
            <a:avLst/>
            <a:gdLst>
              <a:gd name="T0" fmla="*/ 1262 w 1299"/>
              <a:gd name="T1" fmla="*/ 36 h 74"/>
              <a:gd name="T2" fmla="*/ 36 w 1299"/>
              <a:gd name="T3" fmla="*/ 36 h 74"/>
              <a:gd name="T4" fmla="*/ 0 w 1299"/>
              <a:gd name="T5" fmla="*/ 0 h 74"/>
              <a:gd name="T6" fmla="*/ 0 w 1299"/>
              <a:gd name="T7" fmla="*/ 37 h 74"/>
              <a:gd name="T8" fmla="*/ 36 w 1299"/>
              <a:gd name="T9" fmla="*/ 74 h 74"/>
              <a:gd name="T10" fmla="*/ 1262 w 1299"/>
              <a:gd name="T11" fmla="*/ 74 h 74"/>
              <a:gd name="T12" fmla="*/ 1299 w 1299"/>
              <a:gd name="T13" fmla="*/ 37 h 74"/>
              <a:gd name="T14" fmla="*/ 1299 w 1299"/>
              <a:gd name="T15" fmla="*/ 0 h 74"/>
              <a:gd name="T16" fmla="*/ 1262 w 1299"/>
              <a:gd name="T17" fmla="*/ 36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74">
                <a:moveTo>
                  <a:pt x="1262" y="36"/>
                </a:moveTo>
                <a:cubicBezTo>
                  <a:pt x="36" y="36"/>
                  <a:pt x="36" y="36"/>
                  <a:pt x="36" y="36"/>
                </a:cubicBezTo>
                <a:cubicBezTo>
                  <a:pt x="16" y="36"/>
                  <a:pt x="0" y="20"/>
                  <a:pt x="0" y="0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57"/>
                  <a:pt x="16" y="74"/>
                  <a:pt x="36" y="74"/>
                </a:cubicBezTo>
                <a:cubicBezTo>
                  <a:pt x="1262" y="74"/>
                  <a:pt x="1262" y="74"/>
                  <a:pt x="1262" y="74"/>
                </a:cubicBezTo>
                <a:cubicBezTo>
                  <a:pt x="1283" y="74"/>
                  <a:pt x="1299" y="57"/>
                  <a:pt x="1299" y="37"/>
                </a:cubicBezTo>
                <a:cubicBezTo>
                  <a:pt x="1299" y="0"/>
                  <a:pt x="1299" y="0"/>
                  <a:pt x="1299" y="0"/>
                </a:cubicBezTo>
                <a:cubicBezTo>
                  <a:pt x="1299" y="20"/>
                  <a:pt x="1283" y="36"/>
                  <a:pt x="1262" y="36"/>
                </a:cubicBezTo>
                <a:close/>
              </a:path>
            </a:pathLst>
          </a:custGeom>
          <a:solidFill>
            <a:srgbClr val="855C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8" name="песок в верхней колбе часов"/>
          <p:cNvSpPr>
            <a:spLocks/>
          </p:cNvSpPr>
          <p:nvPr/>
        </p:nvSpPr>
        <p:spPr bwMode="auto">
          <a:xfrm>
            <a:off x="1638300" y="2382838"/>
            <a:ext cx="2395538" cy="1495425"/>
          </a:xfrm>
          <a:custGeom>
            <a:avLst/>
            <a:gdLst>
              <a:gd name="T0" fmla="*/ 22 w 1031"/>
              <a:gd name="T1" fmla="*/ 4 h 644"/>
              <a:gd name="T2" fmla="*/ 1 w 1031"/>
              <a:gd name="T3" fmla="*/ 21 h 644"/>
              <a:gd name="T4" fmla="*/ 78 w 1031"/>
              <a:gd name="T5" fmla="*/ 295 h 644"/>
              <a:gd name="T6" fmla="*/ 259 w 1031"/>
              <a:gd name="T7" fmla="*/ 515 h 644"/>
              <a:gd name="T8" fmla="*/ 516 w 1031"/>
              <a:gd name="T9" fmla="*/ 644 h 644"/>
              <a:gd name="T10" fmla="*/ 769 w 1031"/>
              <a:gd name="T11" fmla="*/ 518 h 644"/>
              <a:gd name="T12" fmla="*/ 952 w 1031"/>
              <a:gd name="T13" fmla="*/ 297 h 644"/>
              <a:gd name="T14" fmla="*/ 1030 w 1031"/>
              <a:gd name="T15" fmla="*/ 21 h 644"/>
              <a:gd name="T16" fmla="*/ 1009 w 1031"/>
              <a:gd name="T17" fmla="*/ 4 h 644"/>
              <a:gd name="T18" fmla="*/ 661 w 1031"/>
              <a:gd name="T19" fmla="*/ 118 h 644"/>
              <a:gd name="T20" fmla="*/ 370 w 1031"/>
              <a:gd name="T21" fmla="*/ 118 h 644"/>
              <a:gd name="T22" fmla="*/ 22 w 1031"/>
              <a:gd name="T23" fmla="*/ 4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31" h="644">
                <a:moveTo>
                  <a:pt x="22" y="4"/>
                </a:moveTo>
                <a:cubicBezTo>
                  <a:pt x="11" y="0"/>
                  <a:pt x="0" y="10"/>
                  <a:pt x="1" y="21"/>
                </a:cubicBezTo>
                <a:cubicBezTo>
                  <a:pt x="11" y="122"/>
                  <a:pt x="37" y="214"/>
                  <a:pt x="78" y="295"/>
                </a:cubicBezTo>
                <a:cubicBezTo>
                  <a:pt x="122" y="381"/>
                  <a:pt x="182" y="455"/>
                  <a:pt x="259" y="515"/>
                </a:cubicBezTo>
                <a:cubicBezTo>
                  <a:pt x="370" y="603"/>
                  <a:pt x="483" y="636"/>
                  <a:pt x="516" y="644"/>
                </a:cubicBezTo>
                <a:cubicBezTo>
                  <a:pt x="548" y="636"/>
                  <a:pt x="658" y="604"/>
                  <a:pt x="769" y="518"/>
                </a:cubicBezTo>
                <a:cubicBezTo>
                  <a:pt x="846" y="458"/>
                  <a:pt x="908" y="384"/>
                  <a:pt x="952" y="297"/>
                </a:cubicBezTo>
                <a:cubicBezTo>
                  <a:pt x="993" y="216"/>
                  <a:pt x="1019" y="123"/>
                  <a:pt x="1030" y="21"/>
                </a:cubicBezTo>
                <a:cubicBezTo>
                  <a:pt x="1031" y="10"/>
                  <a:pt x="1020" y="0"/>
                  <a:pt x="1009" y="4"/>
                </a:cubicBezTo>
                <a:cubicBezTo>
                  <a:pt x="661" y="118"/>
                  <a:pt x="661" y="118"/>
                  <a:pt x="661" y="118"/>
                </a:cubicBezTo>
                <a:cubicBezTo>
                  <a:pt x="566" y="149"/>
                  <a:pt x="465" y="149"/>
                  <a:pt x="370" y="118"/>
                </a:cubicBezTo>
                <a:lnTo>
                  <a:pt x="22" y="4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9" name="песок в нижней колбе часов"/>
          <p:cNvSpPr>
            <a:spLocks/>
          </p:cNvSpPr>
          <p:nvPr/>
        </p:nvSpPr>
        <p:spPr bwMode="auto">
          <a:xfrm>
            <a:off x="1625600" y="5057775"/>
            <a:ext cx="2417763" cy="1058863"/>
          </a:xfrm>
          <a:custGeom>
            <a:avLst/>
            <a:gdLst>
              <a:gd name="T0" fmla="*/ 0 w 1523"/>
              <a:gd name="T1" fmla="*/ 667 h 667"/>
              <a:gd name="T2" fmla="*/ 763 w 1523"/>
              <a:gd name="T3" fmla="*/ 0 h 667"/>
              <a:gd name="T4" fmla="*/ 1523 w 1523"/>
              <a:gd name="T5" fmla="*/ 667 h 667"/>
              <a:gd name="T6" fmla="*/ 0 w 1523"/>
              <a:gd name="T7" fmla="*/ 667 h 6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" h="667">
                <a:moveTo>
                  <a:pt x="0" y="667"/>
                </a:moveTo>
                <a:lnTo>
                  <a:pt x="763" y="0"/>
                </a:lnTo>
                <a:lnTo>
                  <a:pt x="1523" y="667"/>
                </a:lnTo>
                <a:lnTo>
                  <a:pt x="0" y="667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0" name="прямое горлышко"/>
          <p:cNvSpPr>
            <a:spLocks noChangeArrowheads="1"/>
          </p:cNvSpPr>
          <p:nvPr/>
        </p:nvSpPr>
        <p:spPr bwMode="auto">
          <a:xfrm>
            <a:off x="2792413" y="3855244"/>
            <a:ext cx="87313" cy="2259807"/>
          </a:xfrm>
          <a:prstGeom prst="rect">
            <a:avLst/>
          </a:pr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2" name="кнопка: начало отсчета"/>
          <p:cNvGrpSpPr/>
          <p:nvPr/>
        </p:nvGrpSpPr>
        <p:grpSpPr>
          <a:xfrm>
            <a:off x="1512000" y="185859"/>
            <a:ext cx="2636838" cy="799962"/>
            <a:chOff x="1332706" y="185859"/>
            <a:chExt cx="2636838" cy="799962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5" name="время истекло"/>
          <p:cNvGrpSpPr/>
          <p:nvPr/>
        </p:nvGrpSpPr>
        <p:grpSpPr>
          <a:xfrm>
            <a:off x="1512000" y="185859"/>
            <a:ext cx="2636838" cy="799962"/>
            <a:chOff x="4321176" y="185859"/>
            <a:chExt cx="2636838" cy="799962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262257" y="637041"/>
            <a:ext cx="67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solidFill>
                  <a:schemeClr val="accent5">
                    <a:lumMod val="50000"/>
                  </a:schemeClr>
                </a:solidFill>
              </a:rPr>
              <a:t>1</a:t>
            </a:r>
            <a:endParaRPr lang="ru-RU" sz="6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343400" y="1823477"/>
            <a:ext cx="7837715" cy="4010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Чтоб поля нам прочертить, аккуратность проявить И конечно измеренья разных длин производить Нужен этот инструмент, чтоб помог в один момент.</a:t>
            </a:r>
            <a:endParaRPr lang="ru-RU" sz="400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2416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" dur="2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0"/>
                            </p:stCondLst>
                            <p:childTnLst>
                              <p:par>
                                <p:cTn id="15" presetID="2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2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начало отсчета"/>
          <p:cNvGrpSpPr/>
          <p:nvPr/>
        </p:nvGrpSpPr>
        <p:grpSpPr>
          <a:xfrm>
            <a:off x="1512000" y="187200"/>
            <a:ext cx="2636838" cy="799962"/>
            <a:chOff x="1332706" y="185859"/>
            <a:chExt cx="2636838" cy="799962"/>
          </a:xfrm>
        </p:grpSpPr>
        <p:sp>
          <p:nvSpPr>
            <p:cNvPr id="121" name="Скругленный прямоугольник 120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Скругленный прямоугольник 121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время истекло"/>
          <p:cNvGrpSpPr/>
          <p:nvPr/>
        </p:nvGrpSpPr>
        <p:grpSpPr>
          <a:xfrm>
            <a:off x="1512000" y="187200"/>
            <a:ext cx="2636838" cy="799962"/>
            <a:chOff x="4321176" y="185859"/>
            <a:chExt cx="2636838" cy="799962"/>
          </a:xfrm>
        </p:grpSpPr>
        <p:sp>
          <p:nvSpPr>
            <p:cNvPr id="124" name="Скругленный прямоугольник 123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Скругленный прямоугольник 124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8" name="Автофигура 3"/>
          <p:cNvSpPr>
            <a:spLocks noChangeAspect="1" noChangeArrowheads="1" noTextEdit="1"/>
          </p:cNvSpPr>
          <p:nvPr/>
        </p:nvSpPr>
        <p:spPr bwMode="auto">
          <a:xfrm>
            <a:off x="0" y="1176728"/>
            <a:ext cx="4922838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39" name="Прямоугольник 5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solidFill>
            <a:srgbClr val="9E9D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0" name="Прямоугольник 6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1" name="Прямоугольник 7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solidFill>
            <a:srgbClr val="8685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2" name="Прямоугольник 8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3" name="Полилиния 9"/>
          <p:cNvSpPr>
            <a:spLocks/>
          </p:cNvSpPr>
          <p:nvPr/>
        </p:nvSpPr>
        <p:spPr bwMode="auto">
          <a:xfrm>
            <a:off x="2498725" y="1633928"/>
            <a:ext cx="460375" cy="195263"/>
          </a:xfrm>
          <a:custGeom>
            <a:avLst/>
            <a:gdLst>
              <a:gd name="T0" fmla="*/ 188 w 188"/>
              <a:gd name="T1" fmla="*/ 64 h 80"/>
              <a:gd name="T2" fmla="*/ 172 w 188"/>
              <a:gd name="T3" fmla="*/ 80 h 80"/>
              <a:gd name="T4" fmla="*/ 16 w 188"/>
              <a:gd name="T5" fmla="*/ 80 h 80"/>
              <a:gd name="T6" fmla="*/ 0 w 188"/>
              <a:gd name="T7" fmla="*/ 64 h 80"/>
              <a:gd name="T8" fmla="*/ 0 w 188"/>
              <a:gd name="T9" fmla="*/ 16 h 80"/>
              <a:gd name="T10" fmla="*/ 16 w 188"/>
              <a:gd name="T11" fmla="*/ 0 h 80"/>
              <a:gd name="T12" fmla="*/ 172 w 188"/>
              <a:gd name="T13" fmla="*/ 0 h 80"/>
              <a:gd name="T14" fmla="*/ 188 w 188"/>
              <a:gd name="T15" fmla="*/ 16 h 80"/>
              <a:gd name="T16" fmla="*/ 188 w 188"/>
              <a:gd name="T17" fmla="*/ 6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8" h="80">
                <a:moveTo>
                  <a:pt x="188" y="64"/>
                </a:moveTo>
                <a:cubicBezTo>
                  <a:pt x="188" y="73"/>
                  <a:pt x="181" y="80"/>
                  <a:pt x="172" y="80"/>
                </a:cubicBezTo>
                <a:cubicBezTo>
                  <a:pt x="16" y="80"/>
                  <a:pt x="16" y="80"/>
                  <a:pt x="16" y="80"/>
                </a:cubicBezTo>
                <a:cubicBezTo>
                  <a:pt x="7" y="80"/>
                  <a:pt x="0" y="73"/>
                  <a:pt x="0" y="64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"/>
                  <a:pt x="7" y="0"/>
                  <a:pt x="16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81" y="0"/>
                  <a:pt x="188" y="7"/>
                  <a:pt x="188" y="16"/>
                </a:cubicBezTo>
                <a:lnTo>
                  <a:pt x="188" y="64"/>
                </a:lnTo>
                <a:close/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4" name="Полилиния 10"/>
          <p:cNvSpPr>
            <a:spLocks/>
          </p:cNvSpPr>
          <p:nvPr/>
        </p:nvSpPr>
        <p:spPr bwMode="auto">
          <a:xfrm>
            <a:off x="3525838" y="1881578"/>
            <a:ext cx="911225" cy="1109663"/>
          </a:xfrm>
          <a:custGeom>
            <a:avLst/>
            <a:gdLst>
              <a:gd name="T0" fmla="*/ 5 w 372"/>
              <a:gd name="T1" fmla="*/ 378 h 454"/>
              <a:gd name="T2" fmla="*/ 8 w 372"/>
              <a:gd name="T3" fmla="*/ 397 h 454"/>
              <a:gd name="T4" fmla="*/ 80 w 372"/>
              <a:gd name="T5" fmla="*/ 450 h 454"/>
              <a:gd name="T6" fmla="*/ 99 w 372"/>
              <a:gd name="T7" fmla="*/ 447 h 454"/>
              <a:gd name="T8" fmla="*/ 368 w 372"/>
              <a:gd name="T9" fmla="*/ 76 h 454"/>
              <a:gd name="T10" fmla="*/ 364 w 372"/>
              <a:gd name="T11" fmla="*/ 57 h 454"/>
              <a:gd name="T12" fmla="*/ 292 w 372"/>
              <a:gd name="T13" fmla="*/ 5 h 454"/>
              <a:gd name="T14" fmla="*/ 273 w 372"/>
              <a:gd name="T15" fmla="*/ 8 h 454"/>
              <a:gd name="T16" fmla="*/ 5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5" y="378"/>
                </a:moveTo>
                <a:cubicBezTo>
                  <a:pt x="0" y="384"/>
                  <a:pt x="2" y="393"/>
                  <a:pt x="8" y="397"/>
                </a:cubicBezTo>
                <a:cubicBezTo>
                  <a:pt x="80" y="450"/>
                  <a:pt x="80" y="450"/>
                  <a:pt x="80" y="450"/>
                </a:cubicBezTo>
                <a:cubicBezTo>
                  <a:pt x="86" y="454"/>
                  <a:pt x="95" y="453"/>
                  <a:pt x="99" y="447"/>
                </a:cubicBezTo>
                <a:cubicBezTo>
                  <a:pt x="368" y="76"/>
                  <a:pt x="368" y="76"/>
                  <a:pt x="368" y="76"/>
                </a:cubicBezTo>
                <a:cubicBezTo>
                  <a:pt x="372" y="70"/>
                  <a:pt x="371" y="62"/>
                  <a:pt x="364" y="57"/>
                </a:cubicBezTo>
                <a:cubicBezTo>
                  <a:pt x="292" y="5"/>
                  <a:pt x="292" y="5"/>
                  <a:pt x="292" y="5"/>
                </a:cubicBezTo>
                <a:cubicBezTo>
                  <a:pt x="286" y="0"/>
                  <a:pt x="277" y="2"/>
                  <a:pt x="273" y="8"/>
                </a:cubicBezTo>
                <a:cubicBezTo>
                  <a:pt x="5" y="378"/>
                  <a:pt x="5" y="378"/>
                  <a:pt x="5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5" name="Полилиния 11"/>
          <p:cNvSpPr>
            <a:spLocks/>
          </p:cNvSpPr>
          <p:nvPr/>
        </p:nvSpPr>
        <p:spPr bwMode="auto">
          <a:xfrm>
            <a:off x="1027113" y="1860941"/>
            <a:ext cx="909638" cy="1111250"/>
          </a:xfrm>
          <a:custGeom>
            <a:avLst/>
            <a:gdLst>
              <a:gd name="T0" fmla="*/ 368 w 372"/>
              <a:gd name="T1" fmla="*/ 378 h 454"/>
              <a:gd name="T2" fmla="*/ 365 w 372"/>
              <a:gd name="T3" fmla="*/ 397 h 454"/>
              <a:gd name="T4" fmla="*/ 292 w 372"/>
              <a:gd name="T5" fmla="*/ 449 h 454"/>
              <a:gd name="T6" fmla="*/ 273 w 372"/>
              <a:gd name="T7" fmla="*/ 446 h 454"/>
              <a:gd name="T8" fmla="*/ 5 w 372"/>
              <a:gd name="T9" fmla="*/ 76 h 454"/>
              <a:gd name="T10" fmla="*/ 8 w 372"/>
              <a:gd name="T11" fmla="*/ 57 h 454"/>
              <a:gd name="T12" fmla="*/ 80 w 372"/>
              <a:gd name="T13" fmla="*/ 4 h 454"/>
              <a:gd name="T14" fmla="*/ 100 w 372"/>
              <a:gd name="T15" fmla="*/ 7 h 454"/>
              <a:gd name="T16" fmla="*/ 368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368" y="378"/>
                </a:moveTo>
                <a:cubicBezTo>
                  <a:pt x="372" y="384"/>
                  <a:pt x="371" y="392"/>
                  <a:pt x="365" y="397"/>
                </a:cubicBezTo>
                <a:cubicBezTo>
                  <a:pt x="292" y="449"/>
                  <a:pt x="292" y="449"/>
                  <a:pt x="292" y="449"/>
                </a:cubicBezTo>
                <a:cubicBezTo>
                  <a:pt x="286" y="454"/>
                  <a:pt x="277" y="452"/>
                  <a:pt x="273" y="446"/>
                </a:cubicBezTo>
                <a:cubicBezTo>
                  <a:pt x="5" y="76"/>
                  <a:pt x="5" y="76"/>
                  <a:pt x="5" y="76"/>
                </a:cubicBezTo>
                <a:cubicBezTo>
                  <a:pt x="0" y="70"/>
                  <a:pt x="2" y="61"/>
                  <a:pt x="8" y="57"/>
                </a:cubicBezTo>
                <a:cubicBezTo>
                  <a:pt x="80" y="4"/>
                  <a:pt x="80" y="4"/>
                  <a:pt x="80" y="4"/>
                </a:cubicBezTo>
                <a:cubicBezTo>
                  <a:pt x="86" y="0"/>
                  <a:pt x="95" y="1"/>
                  <a:pt x="100" y="7"/>
                </a:cubicBezTo>
                <a:cubicBezTo>
                  <a:pt x="368" y="378"/>
                  <a:pt x="368" y="378"/>
                  <a:pt x="368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6" name="Полилиния 12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close/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  <a:close/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7" name="Полилиния 13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8" name="Полилиния 14"/>
          <p:cNvSpPr>
            <a:spLocks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99 w 111"/>
              <a:gd name="T1" fmla="*/ 0 h 80"/>
              <a:gd name="T2" fmla="*/ 0 w 111"/>
              <a:gd name="T3" fmla="*/ 63 h 80"/>
              <a:gd name="T4" fmla="*/ 12 w 111"/>
              <a:gd name="T5" fmla="*/ 80 h 80"/>
              <a:gd name="T6" fmla="*/ 33 w 111"/>
              <a:gd name="T7" fmla="*/ 66 h 80"/>
              <a:gd name="T8" fmla="*/ 47 w 111"/>
              <a:gd name="T9" fmla="*/ 59 h 80"/>
              <a:gd name="T10" fmla="*/ 85 w 111"/>
              <a:gd name="T11" fmla="*/ 36 h 80"/>
              <a:gd name="T12" fmla="*/ 107 w 111"/>
              <a:gd name="T13" fmla="*/ 19 h 80"/>
              <a:gd name="T14" fmla="*/ 111 w 111"/>
              <a:gd name="T15" fmla="*/ 17 h 80"/>
              <a:gd name="T16" fmla="*/ 99 w 111"/>
              <a:gd name="T17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1" h="80">
                <a:moveTo>
                  <a:pt x="99" y="0"/>
                </a:moveTo>
                <a:cubicBezTo>
                  <a:pt x="0" y="63"/>
                  <a:pt x="0" y="63"/>
                  <a:pt x="0" y="63"/>
                </a:cubicBezTo>
                <a:cubicBezTo>
                  <a:pt x="12" y="80"/>
                  <a:pt x="12" y="80"/>
                  <a:pt x="12" y="80"/>
                </a:cubicBezTo>
                <a:cubicBezTo>
                  <a:pt x="19" y="75"/>
                  <a:pt x="26" y="70"/>
                  <a:pt x="33" y="66"/>
                </a:cubicBezTo>
                <a:cubicBezTo>
                  <a:pt x="38" y="64"/>
                  <a:pt x="42" y="61"/>
                  <a:pt x="47" y="59"/>
                </a:cubicBezTo>
                <a:cubicBezTo>
                  <a:pt x="58" y="50"/>
                  <a:pt x="71" y="42"/>
                  <a:pt x="85" y="36"/>
                </a:cubicBezTo>
                <a:cubicBezTo>
                  <a:pt x="92" y="30"/>
                  <a:pt x="99" y="25"/>
                  <a:pt x="107" y="19"/>
                </a:cubicBezTo>
                <a:cubicBezTo>
                  <a:pt x="108" y="19"/>
                  <a:pt x="110" y="18"/>
                  <a:pt x="111" y="17"/>
                </a:cubicBezTo>
                <a:cubicBezTo>
                  <a:pt x="99" y="0"/>
                  <a:pt x="99" y="0"/>
                  <a:pt x="99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9" name="Полилиния 15"/>
          <p:cNvSpPr>
            <a:spLocks/>
          </p:cNvSpPr>
          <p:nvPr/>
        </p:nvSpPr>
        <p:spPr bwMode="auto">
          <a:xfrm>
            <a:off x="4198938" y="2343541"/>
            <a:ext cx="30163" cy="38100"/>
          </a:xfrm>
          <a:custGeom>
            <a:avLst/>
            <a:gdLst>
              <a:gd name="T0" fmla="*/ 11 w 12"/>
              <a:gd name="T1" fmla="*/ 0 h 16"/>
              <a:gd name="T2" fmla="*/ 0 w 12"/>
              <a:gd name="T3" fmla="*/ 15 h 16"/>
              <a:gd name="T4" fmla="*/ 1 w 12"/>
              <a:gd name="T5" fmla="*/ 16 h 16"/>
              <a:gd name="T6" fmla="*/ 12 w 12"/>
              <a:gd name="T7" fmla="*/ 0 h 16"/>
              <a:gd name="T8" fmla="*/ 11 w 12"/>
              <a:gd name="T9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6">
                <a:moveTo>
                  <a:pt x="11" y="0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5"/>
                  <a:pt x="1" y="16"/>
                </a:cubicBezTo>
                <a:cubicBezTo>
                  <a:pt x="12" y="0"/>
                  <a:pt x="12" y="0"/>
                  <a:pt x="12" y="0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0" name="Полилиния 16"/>
          <p:cNvSpPr>
            <a:spLocks/>
          </p:cNvSpPr>
          <p:nvPr/>
        </p:nvSpPr>
        <p:spPr bwMode="auto">
          <a:xfrm>
            <a:off x="3959225" y="2189553"/>
            <a:ext cx="266700" cy="190500"/>
          </a:xfrm>
          <a:custGeom>
            <a:avLst/>
            <a:gdLst>
              <a:gd name="T0" fmla="*/ 11 w 109"/>
              <a:gd name="T1" fmla="*/ 0 h 78"/>
              <a:gd name="T2" fmla="*/ 0 w 109"/>
              <a:gd name="T3" fmla="*/ 16 h 78"/>
              <a:gd name="T4" fmla="*/ 4 w 109"/>
              <a:gd name="T5" fmla="*/ 18 h 78"/>
              <a:gd name="T6" fmla="*/ 26 w 109"/>
              <a:gd name="T7" fmla="*/ 35 h 78"/>
              <a:gd name="T8" fmla="*/ 64 w 109"/>
              <a:gd name="T9" fmla="*/ 58 h 78"/>
              <a:gd name="T10" fmla="*/ 78 w 109"/>
              <a:gd name="T11" fmla="*/ 65 h 78"/>
              <a:gd name="T12" fmla="*/ 98 w 109"/>
              <a:gd name="T13" fmla="*/ 78 h 78"/>
              <a:gd name="T14" fmla="*/ 109 w 109"/>
              <a:gd name="T15" fmla="*/ 63 h 78"/>
              <a:gd name="T16" fmla="*/ 11 w 109"/>
              <a:gd name="T1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" h="78">
                <a:moveTo>
                  <a:pt x="11" y="0"/>
                </a:moveTo>
                <a:cubicBezTo>
                  <a:pt x="0" y="16"/>
                  <a:pt x="0" y="16"/>
                  <a:pt x="0" y="16"/>
                </a:cubicBezTo>
                <a:cubicBezTo>
                  <a:pt x="1" y="17"/>
                  <a:pt x="3" y="18"/>
                  <a:pt x="4" y="18"/>
                </a:cubicBezTo>
                <a:cubicBezTo>
                  <a:pt x="11" y="24"/>
                  <a:pt x="19" y="29"/>
                  <a:pt x="26" y="35"/>
                </a:cubicBezTo>
                <a:cubicBezTo>
                  <a:pt x="40" y="41"/>
                  <a:pt x="52" y="49"/>
                  <a:pt x="64" y="58"/>
                </a:cubicBezTo>
                <a:cubicBezTo>
                  <a:pt x="68" y="61"/>
                  <a:pt x="73" y="63"/>
                  <a:pt x="78" y="65"/>
                </a:cubicBezTo>
                <a:cubicBezTo>
                  <a:pt x="85" y="69"/>
                  <a:pt x="92" y="73"/>
                  <a:pt x="98" y="78"/>
                </a:cubicBezTo>
                <a:cubicBezTo>
                  <a:pt x="109" y="63"/>
                  <a:pt x="109" y="63"/>
                  <a:pt x="109" y="63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1" name="Полилиния 17"/>
          <p:cNvSpPr>
            <a:spLocks/>
          </p:cNvSpPr>
          <p:nvPr/>
        </p:nvSpPr>
        <p:spPr bwMode="auto">
          <a:xfrm>
            <a:off x="457200" y="1349766"/>
            <a:ext cx="1560513" cy="1320800"/>
          </a:xfrm>
          <a:custGeom>
            <a:avLst/>
            <a:gdLst>
              <a:gd name="T0" fmla="*/ 638 w 638"/>
              <a:gd name="T1" fmla="*/ 194 h 540"/>
              <a:gd name="T2" fmla="*/ 638 w 638"/>
              <a:gd name="T3" fmla="*/ 194 h 540"/>
              <a:gd name="T4" fmla="*/ 194 w 638"/>
              <a:gd name="T5" fmla="*/ 96 h 540"/>
              <a:gd name="T6" fmla="*/ 96 w 638"/>
              <a:gd name="T7" fmla="*/ 540 h 540"/>
              <a:gd name="T8" fmla="*/ 96 w 638"/>
              <a:gd name="T9" fmla="*/ 540 h 540"/>
              <a:gd name="T10" fmla="*/ 638 w 638"/>
              <a:gd name="T11" fmla="*/ 194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40">
                <a:moveTo>
                  <a:pt x="638" y="194"/>
                </a:moveTo>
                <a:cubicBezTo>
                  <a:pt x="638" y="194"/>
                  <a:pt x="638" y="194"/>
                  <a:pt x="638" y="194"/>
                </a:cubicBezTo>
                <a:cubicBezTo>
                  <a:pt x="543" y="44"/>
                  <a:pt x="344" y="0"/>
                  <a:pt x="194" y="96"/>
                </a:cubicBezTo>
                <a:cubicBezTo>
                  <a:pt x="44" y="191"/>
                  <a:pt x="0" y="390"/>
                  <a:pt x="96" y="540"/>
                </a:cubicBezTo>
                <a:cubicBezTo>
                  <a:pt x="96" y="540"/>
                  <a:pt x="96" y="540"/>
                  <a:pt x="96" y="540"/>
                </a:cubicBezTo>
                <a:cubicBezTo>
                  <a:pt x="638" y="194"/>
                  <a:pt x="638" y="194"/>
                  <a:pt x="638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2" name="Полилиния 18"/>
          <p:cNvSpPr>
            <a:spLocks noEditPoints="1"/>
          </p:cNvSpPr>
          <p:nvPr/>
        </p:nvSpPr>
        <p:spPr bwMode="auto">
          <a:xfrm>
            <a:off x="673100" y="2553091"/>
            <a:ext cx="203200" cy="117475"/>
          </a:xfrm>
          <a:custGeom>
            <a:avLst/>
            <a:gdLst>
              <a:gd name="T0" fmla="*/ 0 w 83"/>
              <a:gd name="T1" fmla="*/ 36 h 48"/>
              <a:gd name="T2" fmla="*/ 8 w 83"/>
              <a:gd name="T3" fmla="*/ 48 h 48"/>
              <a:gd name="T4" fmla="*/ 0 w 83"/>
              <a:gd name="T5" fmla="*/ 36 h 48"/>
              <a:gd name="T6" fmla="*/ 83 w 83"/>
              <a:gd name="T7" fmla="*/ 0 h 48"/>
              <a:gd name="T8" fmla="*/ 8 w 83"/>
              <a:gd name="T9" fmla="*/ 48 h 48"/>
              <a:gd name="T10" fmla="*/ 83 w 83"/>
              <a:gd name="T11" fmla="*/ 0 h 48"/>
              <a:gd name="T12" fmla="*/ 83 w 83"/>
              <a:gd name="T13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3" h="48">
                <a:moveTo>
                  <a:pt x="0" y="36"/>
                </a:moveTo>
                <a:cubicBezTo>
                  <a:pt x="3" y="40"/>
                  <a:pt x="5" y="44"/>
                  <a:pt x="8" y="48"/>
                </a:cubicBezTo>
                <a:cubicBezTo>
                  <a:pt x="5" y="44"/>
                  <a:pt x="3" y="40"/>
                  <a:pt x="0" y="36"/>
                </a:cubicBezTo>
                <a:moveTo>
                  <a:pt x="83" y="0"/>
                </a:moveTo>
                <a:cubicBezTo>
                  <a:pt x="8" y="48"/>
                  <a:pt x="8" y="48"/>
                  <a:pt x="8" y="48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3" name="Полилиния 19"/>
          <p:cNvSpPr>
            <a:spLocks/>
          </p:cNvSpPr>
          <p:nvPr/>
        </p:nvSpPr>
        <p:spPr bwMode="auto">
          <a:xfrm>
            <a:off x="606425" y="1589478"/>
            <a:ext cx="365125" cy="1081088"/>
          </a:xfrm>
          <a:custGeom>
            <a:avLst/>
            <a:gdLst>
              <a:gd name="T0" fmla="*/ 149 w 149"/>
              <a:gd name="T1" fmla="*/ 0 h 442"/>
              <a:gd name="T2" fmla="*/ 60 w 149"/>
              <a:gd name="T3" fmla="*/ 95 h 442"/>
              <a:gd name="T4" fmla="*/ 5 w 149"/>
              <a:gd name="T5" fmla="*/ 278 h 442"/>
              <a:gd name="T6" fmla="*/ 13 w 149"/>
              <a:gd name="T7" fmla="*/ 391 h 442"/>
              <a:gd name="T8" fmla="*/ 27 w 149"/>
              <a:gd name="T9" fmla="*/ 430 h 442"/>
              <a:gd name="T10" fmla="*/ 35 w 149"/>
              <a:gd name="T11" fmla="*/ 442 h 442"/>
              <a:gd name="T12" fmla="*/ 35 w 149"/>
              <a:gd name="T13" fmla="*/ 442 h 442"/>
              <a:gd name="T14" fmla="*/ 35 w 149"/>
              <a:gd name="T15" fmla="*/ 442 h 442"/>
              <a:gd name="T16" fmla="*/ 110 w 149"/>
              <a:gd name="T17" fmla="*/ 394 h 442"/>
              <a:gd name="T18" fmla="*/ 105 w 149"/>
              <a:gd name="T19" fmla="*/ 139 h 442"/>
              <a:gd name="T20" fmla="*/ 148 w 149"/>
              <a:gd name="T21" fmla="*/ 2 h 442"/>
              <a:gd name="T22" fmla="*/ 149 w 149"/>
              <a:gd name="T23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2">
                <a:moveTo>
                  <a:pt x="149" y="0"/>
                </a:moveTo>
                <a:cubicBezTo>
                  <a:pt x="117" y="27"/>
                  <a:pt x="80" y="57"/>
                  <a:pt x="60" y="95"/>
                </a:cubicBezTo>
                <a:cubicBezTo>
                  <a:pt x="31" y="152"/>
                  <a:pt x="12" y="215"/>
                  <a:pt x="5" y="278"/>
                </a:cubicBezTo>
                <a:cubicBezTo>
                  <a:pt x="0" y="328"/>
                  <a:pt x="7" y="359"/>
                  <a:pt x="13" y="391"/>
                </a:cubicBezTo>
                <a:cubicBezTo>
                  <a:pt x="16" y="407"/>
                  <a:pt x="21" y="418"/>
                  <a:pt x="27" y="430"/>
                </a:cubicBezTo>
                <a:cubicBezTo>
                  <a:pt x="30" y="434"/>
                  <a:pt x="32" y="438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110" y="394"/>
                  <a:pt x="110" y="394"/>
                  <a:pt x="110" y="394"/>
                </a:cubicBezTo>
                <a:cubicBezTo>
                  <a:pt x="92" y="312"/>
                  <a:pt x="87" y="222"/>
                  <a:pt x="105" y="139"/>
                </a:cubicBezTo>
                <a:cubicBezTo>
                  <a:pt x="115" y="91"/>
                  <a:pt x="130" y="47"/>
                  <a:pt x="148" y="2"/>
                </a:cubicBezTo>
                <a:cubicBezTo>
                  <a:pt x="148" y="2"/>
                  <a:pt x="149" y="1"/>
                  <a:pt x="149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4" name="Полилиния 20"/>
          <p:cNvSpPr>
            <a:spLocks/>
          </p:cNvSpPr>
          <p:nvPr/>
        </p:nvSpPr>
        <p:spPr bwMode="auto">
          <a:xfrm>
            <a:off x="1068388" y="5628078"/>
            <a:ext cx="765175" cy="941388"/>
          </a:xfrm>
          <a:custGeom>
            <a:avLst/>
            <a:gdLst>
              <a:gd name="T0" fmla="*/ 140 w 313"/>
              <a:gd name="T1" fmla="*/ 366 h 385"/>
              <a:gd name="T2" fmla="*/ 112 w 313"/>
              <a:gd name="T3" fmla="*/ 381 h 385"/>
              <a:gd name="T4" fmla="*/ 13 w 313"/>
              <a:gd name="T5" fmla="*/ 378 h 385"/>
              <a:gd name="T6" fmla="*/ 6 w 313"/>
              <a:gd name="T7" fmla="*/ 350 h 385"/>
              <a:gd name="T8" fmla="*/ 174 w 313"/>
              <a:gd name="T9" fmla="*/ 13 h 385"/>
              <a:gd name="T10" fmla="*/ 201 w 313"/>
              <a:gd name="T11" fmla="*/ 6 h 385"/>
              <a:gd name="T12" fmla="*/ 301 w 313"/>
              <a:gd name="T13" fmla="*/ 66 h 385"/>
              <a:gd name="T14" fmla="*/ 308 w 313"/>
              <a:gd name="T15" fmla="*/ 93 h 385"/>
              <a:gd name="T16" fmla="*/ 140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40" y="366"/>
                </a:moveTo>
                <a:cubicBezTo>
                  <a:pt x="134" y="376"/>
                  <a:pt x="129" y="381"/>
                  <a:pt x="112" y="381"/>
                </a:cubicBezTo>
                <a:cubicBezTo>
                  <a:pt x="112" y="381"/>
                  <a:pt x="36" y="385"/>
                  <a:pt x="13" y="378"/>
                </a:cubicBezTo>
                <a:cubicBezTo>
                  <a:pt x="2" y="375"/>
                  <a:pt x="0" y="360"/>
                  <a:pt x="6" y="350"/>
                </a:cubicBezTo>
                <a:cubicBezTo>
                  <a:pt x="174" y="13"/>
                  <a:pt x="174" y="13"/>
                  <a:pt x="174" y="13"/>
                </a:cubicBezTo>
                <a:cubicBezTo>
                  <a:pt x="179" y="4"/>
                  <a:pt x="192" y="0"/>
                  <a:pt x="201" y="6"/>
                </a:cubicBezTo>
                <a:cubicBezTo>
                  <a:pt x="301" y="66"/>
                  <a:pt x="301" y="66"/>
                  <a:pt x="301" y="66"/>
                </a:cubicBezTo>
                <a:cubicBezTo>
                  <a:pt x="310" y="71"/>
                  <a:pt x="313" y="84"/>
                  <a:pt x="308" y="93"/>
                </a:cubicBezTo>
                <a:cubicBezTo>
                  <a:pt x="140" y="366"/>
                  <a:pt x="140" y="366"/>
                  <a:pt x="140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5" name="Полилиния 21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close/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6" name="Полилиния 22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7" name="Полилиния 23"/>
          <p:cNvSpPr>
            <a:spLocks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15 w 136"/>
              <a:gd name="T1" fmla="*/ 0 h 97"/>
              <a:gd name="T2" fmla="*/ 0 w 136"/>
              <a:gd name="T3" fmla="*/ 29 h 97"/>
              <a:gd name="T4" fmla="*/ 59 w 136"/>
              <a:gd name="T5" fmla="*/ 64 h 97"/>
              <a:gd name="T6" fmla="*/ 127 w 136"/>
              <a:gd name="T7" fmla="*/ 97 h 97"/>
              <a:gd name="T8" fmla="*/ 136 w 136"/>
              <a:gd name="T9" fmla="*/ 81 h 97"/>
              <a:gd name="T10" fmla="*/ 15 w 136"/>
              <a:gd name="T11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" h="97">
                <a:moveTo>
                  <a:pt x="15" y="0"/>
                </a:moveTo>
                <a:cubicBezTo>
                  <a:pt x="0" y="29"/>
                  <a:pt x="0" y="29"/>
                  <a:pt x="0" y="29"/>
                </a:cubicBezTo>
                <a:cubicBezTo>
                  <a:pt x="20" y="40"/>
                  <a:pt x="40" y="52"/>
                  <a:pt x="59" y="64"/>
                </a:cubicBezTo>
                <a:cubicBezTo>
                  <a:pt x="82" y="74"/>
                  <a:pt x="105" y="85"/>
                  <a:pt x="127" y="97"/>
                </a:cubicBezTo>
                <a:cubicBezTo>
                  <a:pt x="136" y="81"/>
                  <a:pt x="136" y="81"/>
                  <a:pt x="136" y="81"/>
                </a:cubicBezTo>
                <a:cubicBezTo>
                  <a:pt x="94" y="57"/>
                  <a:pt x="53" y="30"/>
                  <a:pt x="15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8" name="Полилиния 24"/>
          <p:cNvSpPr>
            <a:spLocks/>
          </p:cNvSpPr>
          <p:nvPr/>
        </p:nvSpPr>
        <p:spPr bwMode="auto">
          <a:xfrm>
            <a:off x="3633788" y="5628078"/>
            <a:ext cx="765175" cy="941388"/>
          </a:xfrm>
          <a:custGeom>
            <a:avLst/>
            <a:gdLst>
              <a:gd name="T0" fmla="*/ 173 w 313"/>
              <a:gd name="T1" fmla="*/ 366 h 385"/>
              <a:gd name="T2" fmla="*/ 201 w 313"/>
              <a:gd name="T3" fmla="*/ 381 h 385"/>
              <a:gd name="T4" fmla="*/ 300 w 313"/>
              <a:gd name="T5" fmla="*/ 378 h 385"/>
              <a:gd name="T6" fmla="*/ 307 w 313"/>
              <a:gd name="T7" fmla="*/ 350 h 385"/>
              <a:gd name="T8" fmla="*/ 139 w 313"/>
              <a:gd name="T9" fmla="*/ 13 h 385"/>
              <a:gd name="T10" fmla="*/ 112 w 313"/>
              <a:gd name="T11" fmla="*/ 6 h 385"/>
              <a:gd name="T12" fmla="*/ 12 w 313"/>
              <a:gd name="T13" fmla="*/ 66 h 385"/>
              <a:gd name="T14" fmla="*/ 5 w 313"/>
              <a:gd name="T15" fmla="*/ 93 h 385"/>
              <a:gd name="T16" fmla="*/ 173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73" y="366"/>
                </a:moveTo>
                <a:cubicBezTo>
                  <a:pt x="179" y="376"/>
                  <a:pt x="184" y="381"/>
                  <a:pt x="201" y="381"/>
                </a:cubicBezTo>
                <a:cubicBezTo>
                  <a:pt x="201" y="381"/>
                  <a:pt x="277" y="385"/>
                  <a:pt x="300" y="378"/>
                </a:cubicBezTo>
                <a:cubicBezTo>
                  <a:pt x="311" y="375"/>
                  <a:pt x="313" y="360"/>
                  <a:pt x="307" y="350"/>
                </a:cubicBezTo>
                <a:cubicBezTo>
                  <a:pt x="139" y="13"/>
                  <a:pt x="139" y="13"/>
                  <a:pt x="139" y="13"/>
                </a:cubicBezTo>
                <a:cubicBezTo>
                  <a:pt x="134" y="4"/>
                  <a:pt x="121" y="0"/>
                  <a:pt x="112" y="6"/>
                </a:cubicBezTo>
                <a:cubicBezTo>
                  <a:pt x="12" y="66"/>
                  <a:pt x="12" y="66"/>
                  <a:pt x="12" y="66"/>
                </a:cubicBezTo>
                <a:cubicBezTo>
                  <a:pt x="3" y="71"/>
                  <a:pt x="0" y="84"/>
                  <a:pt x="5" y="93"/>
                </a:cubicBezTo>
                <a:cubicBezTo>
                  <a:pt x="173" y="366"/>
                  <a:pt x="173" y="366"/>
                  <a:pt x="173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9" name="Полилиния 25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0" name="Полилиния 26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1" name="Полилиния 27"/>
          <p:cNvSpPr>
            <a:spLocks/>
          </p:cNvSpPr>
          <p:nvPr/>
        </p:nvSpPr>
        <p:spPr bwMode="auto">
          <a:xfrm>
            <a:off x="3795713" y="5899541"/>
            <a:ext cx="334963" cy="239713"/>
          </a:xfrm>
          <a:custGeom>
            <a:avLst/>
            <a:gdLst>
              <a:gd name="T0" fmla="*/ 122 w 137"/>
              <a:gd name="T1" fmla="*/ 0 h 98"/>
              <a:gd name="T2" fmla="*/ 0 w 137"/>
              <a:gd name="T3" fmla="*/ 81 h 98"/>
              <a:gd name="T4" fmla="*/ 10 w 137"/>
              <a:gd name="T5" fmla="*/ 98 h 98"/>
              <a:gd name="T6" fmla="*/ 78 w 137"/>
              <a:gd name="T7" fmla="*/ 65 h 98"/>
              <a:gd name="T8" fmla="*/ 137 w 137"/>
              <a:gd name="T9" fmla="*/ 30 h 98"/>
              <a:gd name="T10" fmla="*/ 122 w 137"/>
              <a:gd name="T11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7" h="98">
                <a:moveTo>
                  <a:pt x="122" y="0"/>
                </a:moveTo>
                <a:cubicBezTo>
                  <a:pt x="83" y="30"/>
                  <a:pt x="43" y="58"/>
                  <a:pt x="0" y="81"/>
                </a:cubicBezTo>
                <a:cubicBezTo>
                  <a:pt x="10" y="98"/>
                  <a:pt x="10" y="98"/>
                  <a:pt x="10" y="98"/>
                </a:cubicBezTo>
                <a:cubicBezTo>
                  <a:pt x="32" y="86"/>
                  <a:pt x="55" y="75"/>
                  <a:pt x="78" y="65"/>
                </a:cubicBezTo>
                <a:cubicBezTo>
                  <a:pt x="97" y="53"/>
                  <a:pt x="117" y="41"/>
                  <a:pt x="137" y="30"/>
                </a:cubicBezTo>
                <a:cubicBezTo>
                  <a:pt x="122" y="0"/>
                  <a:pt x="122" y="0"/>
                  <a:pt x="122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4" name="Ход стрелок">
            <a:extLst>
              <a:ext uri="{FF2B5EF4-FFF2-40B4-BE49-F238E27FC236}">
                <a16:creationId xmlns:a16="http://schemas.microsoft.com/office/drawing/2014/main" id="{BB0445D5-A6E5-40E7-BBDD-5E3EFA13BDED}"/>
              </a:ext>
            </a:extLst>
          </p:cNvPr>
          <p:cNvGrpSpPr/>
          <p:nvPr/>
        </p:nvGrpSpPr>
        <p:grpSpPr>
          <a:xfrm rot="1786145">
            <a:off x="817563" y="2264166"/>
            <a:ext cx="3829050" cy="3830638"/>
            <a:chOff x="817563" y="2264166"/>
            <a:chExt cx="3829050" cy="3830638"/>
          </a:xfrm>
        </p:grpSpPr>
        <p:sp>
          <p:nvSpPr>
            <p:cNvPr id="162" name="Овал 28"/>
            <p:cNvSpPr>
              <a:spLocks noChangeArrowheads="1"/>
            </p:cNvSpPr>
            <p:nvPr/>
          </p:nvSpPr>
          <p:spPr bwMode="auto">
            <a:xfrm>
              <a:off x="817563" y="2264166"/>
              <a:ext cx="3829050" cy="3830638"/>
            </a:xfrm>
            <a:prstGeom prst="ellipse">
              <a:avLst/>
            </a:prstGeom>
            <a:solidFill>
              <a:srgbClr val="FDF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9" name="часовая стрелка"/>
            <p:cNvSpPr>
              <a:spLocks/>
            </p:cNvSpPr>
            <p:nvPr/>
          </p:nvSpPr>
          <p:spPr bwMode="auto">
            <a:xfrm>
              <a:off x="2159000" y="3253178"/>
              <a:ext cx="601663" cy="950913"/>
            </a:xfrm>
            <a:custGeom>
              <a:avLst/>
              <a:gdLst>
                <a:gd name="T0" fmla="*/ 0 w 379"/>
                <a:gd name="T1" fmla="*/ 23 h 599"/>
                <a:gd name="T2" fmla="*/ 39 w 379"/>
                <a:gd name="T3" fmla="*/ 0 h 599"/>
                <a:gd name="T4" fmla="*/ 379 w 379"/>
                <a:gd name="T5" fmla="*/ 576 h 599"/>
                <a:gd name="T6" fmla="*/ 341 w 379"/>
                <a:gd name="T7" fmla="*/ 599 h 599"/>
                <a:gd name="T8" fmla="*/ 0 w 379"/>
                <a:gd name="T9" fmla="*/ 23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599">
                  <a:moveTo>
                    <a:pt x="0" y="23"/>
                  </a:moveTo>
                  <a:lnTo>
                    <a:pt x="39" y="0"/>
                  </a:lnTo>
                  <a:lnTo>
                    <a:pt x="379" y="576"/>
                  </a:lnTo>
                  <a:lnTo>
                    <a:pt x="341" y="599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5D5C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163" name="Полилиния 29"/>
          <p:cNvSpPr>
            <a:spLocks noEditPoints="1"/>
          </p:cNvSpPr>
          <p:nvPr/>
        </p:nvSpPr>
        <p:spPr bwMode="auto">
          <a:xfrm>
            <a:off x="538163" y="1986353"/>
            <a:ext cx="4387850" cy="4384675"/>
          </a:xfrm>
          <a:custGeom>
            <a:avLst/>
            <a:gdLst>
              <a:gd name="T0" fmla="*/ 897 w 1794"/>
              <a:gd name="T1" fmla="*/ 1793 h 1793"/>
              <a:gd name="T2" fmla="*/ 263 w 1794"/>
              <a:gd name="T3" fmla="*/ 1531 h 1793"/>
              <a:gd name="T4" fmla="*/ 0 w 1794"/>
              <a:gd name="T5" fmla="*/ 897 h 1793"/>
              <a:gd name="T6" fmla="*/ 263 w 1794"/>
              <a:gd name="T7" fmla="*/ 262 h 1793"/>
              <a:gd name="T8" fmla="*/ 897 w 1794"/>
              <a:gd name="T9" fmla="*/ 0 h 1793"/>
              <a:gd name="T10" fmla="*/ 1531 w 1794"/>
              <a:gd name="T11" fmla="*/ 262 h 1793"/>
              <a:gd name="T12" fmla="*/ 1794 w 1794"/>
              <a:gd name="T13" fmla="*/ 897 h 1793"/>
              <a:gd name="T14" fmla="*/ 1531 w 1794"/>
              <a:gd name="T15" fmla="*/ 1531 h 1793"/>
              <a:gd name="T16" fmla="*/ 897 w 1794"/>
              <a:gd name="T17" fmla="*/ 1793 h 1793"/>
              <a:gd name="T18" fmla="*/ 897 w 1794"/>
              <a:gd name="T19" fmla="*/ 79 h 1793"/>
              <a:gd name="T20" fmla="*/ 79 w 1794"/>
              <a:gd name="T21" fmla="*/ 897 h 1793"/>
              <a:gd name="T22" fmla="*/ 897 w 1794"/>
              <a:gd name="T23" fmla="*/ 1714 h 1793"/>
              <a:gd name="T24" fmla="*/ 1715 w 1794"/>
              <a:gd name="T25" fmla="*/ 897 h 1793"/>
              <a:gd name="T26" fmla="*/ 897 w 1794"/>
              <a:gd name="T27" fmla="*/ 79 h 17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94" h="1793">
                <a:moveTo>
                  <a:pt x="897" y="1793"/>
                </a:moveTo>
                <a:cubicBezTo>
                  <a:pt x="658" y="1793"/>
                  <a:pt x="432" y="1700"/>
                  <a:pt x="263" y="1531"/>
                </a:cubicBezTo>
                <a:cubicBezTo>
                  <a:pt x="94" y="1361"/>
                  <a:pt x="0" y="1136"/>
                  <a:pt x="0" y="897"/>
                </a:cubicBezTo>
                <a:cubicBezTo>
                  <a:pt x="0" y="657"/>
                  <a:pt x="94" y="432"/>
                  <a:pt x="263" y="262"/>
                </a:cubicBezTo>
                <a:cubicBezTo>
                  <a:pt x="432" y="93"/>
                  <a:pt x="658" y="0"/>
                  <a:pt x="897" y="0"/>
                </a:cubicBezTo>
                <a:cubicBezTo>
                  <a:pt x="1137" y="0"/>
                  <a:pt x="1362" y="93"/>
                  <a:pt x="1531" y="262"/>
                </a:cubicBezTo>
                <a:cubicBezTo>
                  <a:pt x="1701" y="432"/>
                  <a:pt x="1794" y="657"/>
                  <a:pt x="1794" y="897"/>
                </a:cubicBezTo>
                <a:cubicBezTo>
                  <a:pt x="1794" y="1136"/>
                  <a:pt x="1701" y="1361"/>
                  <a:pt x="1531" y="1531"/>
                </a:cubicBezTo>
                <a:cubicBezTo>
                  <a:pt x="1362" y="1700"/>
                  <a:pt x="1137" y="1793"/>
                  <a:pt x="897" y="1793"/>
                </a:cubicBezTo>
                <a:moveTo>
                  <a:pt x="897" y="79"/>
                </a:moveTo>
                <a:cubicBezTo>
                  <a:pt x="446" y="79"/>
                  <a:pt x="79" y="446"/>
                  <a:pt x="79" y="897"/>
                </a:cubicBezTo>
                <a:cubicBezTo>
                  <a:pt x="79" y="1348"/>
                  <a:pt x="446" y="1714"/>
                  <a:pt x="897" y="1714"/>
                </a:cubicBezTo>
                <a:cubicBezTo>
                  <a:pt x="1348" y="1714"/>
                  <a:pt x="1715" y="1348"/>
                  <a:pt x="1715" y="897"/>
                </a:cubicBezTo>
                <a:cubicBezTo>
                  <a:pt x="1715" y="446"/>
                  <a:pt x="1348" y="79"/>
                  <a:pt x="897" y="79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4" name="Полилиния 30"/>
          <p:cNvSpPr>
            <a:spLocks noEditPoints="1"/>
          </p:cNvSpPr>
          <p:nvPr/>
        </p:nvSpPr>
        <p:spPr bwMode="auto">
          <a:xfrm>
            <a:off x="711200" y="2157803"/>
            <a:ext cx="4043363" cy="4041775"/>
          </a:xfrm>
          <a:custGeom>
            <a:avLst/>
            <a:gdLst>
              <a:gd name="T0" fmla="*/ 826 w 1653"/>
              <a:gd name="T1" fmla="*/ 1653 h 1653"/>
              <a:gd name="T2" fmla="*/ 0 w 1653"/>
              <a:gd name="T3" fmla="*/ 827 h 1653"/>
              <a:gd name="T4" fmla="*/ 826 w 1653"/>
              <a:gd name="T5" fmla="*/ 0 h 1653"/>
              <a:gd name="T6" fmla="*/ 1653 w 1653"/>
              <a:gd name="T7" fmla="*/ 827 h 1653"/>
              <a:gd name="T8" fmla="*/ 826 w 1653"/>
              <a:gd name="T9" fmla="*/ 1653 h 1653"/>
              <a:gd name="T10" fmla="*/ 826 w 1653"/>
              <a:gd name="T11" fmla="*/ 49 h 1653"/>
              <a:gd name="T12" fmla="*/ 48 w 1653"/>
              <a:gd name="T13" fmla="*/ 827 h 1653"/>
              <a:gd name="T14" fmla="*/ 826 w 1653"/>
              <a:gd name="T15" fmla="*/ 1605 h 1653"/>
              <a:gd name="T16" fmla="*/ 1604 w 1653"/>
              <a:gd name="T17" fmla="*/ 827 h 1653"/>
              <a:gd name="T18" fmla="*/ 826 w 1653"/>
              <a:gd name="T19" fmla="*/ 49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53" h="1653">
                <a:moveTo>
                  <a:pt x="826" y="1653"/>
                </a:moveTo>
                <a:cubicBezTo>
                  <a:pt x="371" y="1653"/>
                  <a:pt x="0" y="1282"/>
                  <a:pt x="0" y="827"/>
                </a:cubicBezTo>
                <a:cubicBezTo>
                  <a:pt x="0" y="371"/>
                  <a:pt x="371" y="0"/>
                  <a:pt x="826" y="0"/>
                </a:cubicBezTo>
                <a:cubicBezTo>
                  <a:pt x="1282" y="0"/>
                  <a:pt x="1653" y="371"/>
                  <a:pt x="1653" y="827"/>
                </a:cubicBezTo>
                <a:cubicBezTo>
                  <a:pt x="1653" y="1282"/>
                  <a:pt x="1282" y="1653"/>
                  <a:pt x="826" y="1653"/>
                </a:cubicBezTo>
                <a:moveTo>
                  <a:pt x="826" y="49"/>
                </a:moveTo>
                <a:cubicBezTo>
                  <a:pt x="397" y="49"/>
                  <a:pt x="48" y="398"/>
                  <a:pt x="48" y="827"/>
                </a:cubicBezTo>
                <a:cubicBezTo>
                  <a:pt x="48" y="1256"/>
                  <a:pt x="397" y="1605"/>
                  <a:pt x="826" y="1605"/>
                </a:cubicBezTo>
                <a:cubicBezTo>
                  <a:pt x="1255" y="1605"/>
                  <a:pt x="1604" y="1256"/>
                  <a:pt x="1604" y="827"/>
                </a:cubicBezTo>
                <a:cubicBezTo>
                  <a:pt x="1604" y="398"/>
                  <a:pt x="1255" y="49"/>
                  <a:pt x="826" y="49"/>
                </a:cubicBezTo>
              </a:path>
            </a:pathLst>
          </a:custGeom>
          <a:solidFill>
            <a:srgbClr val="DFDE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5" name="Полилиния 31"/>
          <p:cNvSpPr>
            <a:spLocks noEditPoints="1"/>
          </p:cNvSpPr>
          <p:nvPr/>
        </p:nvSpPr>
        <p:spPr bwMode="auto">
          <a:xfrm>
            <a:off x="620713" y="2067316"/>
            <a:ext cx="4221163" cy="4222750"/>
          </a:xfrm>
          <a:custGeom>
            <a:avLst/>
            <a:gdLst>
              <a:gd name="T0" fmla="*/ 863 w 1726"/>
              <a:gd name="T1" fmla="*/ 1690 h 1727"/>
              <a:gd name="T2" fmla="*/ 37 w 1726"/>
              <a:gd name="T3" fmla="*/ 864 h 1727"/>
              <a:gd name="T4" fmla="*/ 863 w 1726"/>
              <a:gd name="T5" fmla="*/ 37 h 1727"/>
              <a:gd name="T6" fmla="*/ 1690 w 1726"/>
              <a:gd name="T7" fmla="*/ 864 h 1727"/>
              <a:gd name="T8" fmla="*/ 1690 w 1726"/>
              <a:gd name="T9" fmla="*/ 864 h 1727"/>
              <a:gd name="T10" fmla="*/ 1690 w 1726"/>
              <a:gd name="T11" fmla="*/ 864 h 1727"/>
              <a:gd name="T12" fmla="*/ 863 w 1726"/>
              <a:gd name="T13" fmla="*/ 1690 h 1727"/>
              <a:gd name="T14" fmla="*/ 863 w 1726"/>
              <a:gd name="T15" fmla="*/ 1690 h 1727"/>
              <a:gd name="T16" fmla="*/ 863 w 1726"/>
              <a:gd name="T17" fmla="*/ 0 h 1727"/>
              <a:gd name="T18" fmla="*/ 0 w 1726"/>
              <a:gd name="T19" fmla="*/ 864 h 1727"/>
              <a:gd name="T20" fmla="*/ 863 w 1726"/>
              <a:gd name="T21" fmla="*/ 1727 h 1727"/>
              <a:gd name="T22" fmla="*/ 1726 w 1726"/>
              <a:gd name="T23" fmla="*/ 864 h 1727"/>
              <a:gd name="T24" fmla="*/ 863 w 1726"/>
              <a:gd name="T25" fmla="*/ 0 h 1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26" h="1727">
                <a:moveTo>
                  <a:pt x="863" y="1690"/>
                </a:moveTo>
                <a:cubicBezTo>
                  <a:pt x="408" y="1690"/>
                  <a:pt x="37" y="1319"/>
                  <a:pt x="37" y="864"/>
                </a:cubicBezTo>
                <a:cubicBezTo>
                  <a:pt x="37" y="408"/>
                  <a:pt x="408" y="37"/>
                  <a:pt x="863" y="37"/>
                </a:cubicBezTo>
                <a:cubicBezTo>
                  <a:pt x="1319" y="37"/>
                  <a:pt x="1690" y="408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1319"/>
                  <a:pt x="1319" y="1690"/>
                  <a:pt x="863" y="1690"/>
                </a:cubicBezTo>
                <a:cubicBezTo>
                  <a:pt x="863" y="1690"/>
                  <a:pt x="863" y="1690"/>
                  <a:pt x="863" y="1690"/>
                </a:cubicBezTo>
                <a:moveTo>
                  <a:pt x="863" y="0"/>
                </a:moveTo>
                <a:cubicBezTo>
                  <a:pt x="387" y="0"/>
                  <a:pt x="0" y="388"/>
                  <a:pt x="0" y="864"/>
                </a:cubicBezTo>
                <a:cubicBezTo>
                  <a:pt x="0" y="1340"/>
                  <a:pt x="387" y="1727"/>
                  <a:pt x="863" y="1727"/>
                </a:cubicBezTo>
                <a:cubicBezTo>
                  <a:pt x="1339" y="1727"/>
                  <a:pt x="1726" y="1340"/>
                  <a:pt x="1726" y="864"/>
                </a:cubicBezTo>
                <a:cubicBezTo>
                  <a:pt x="1726" y="388"/>
                  <a:pt x="1339" y="0"/>
                  <a:pt x="863" y="0"/>
                </a:cubicBezTo>
              </a:path>
            </a:pathLst>
          </a:custGeom>
          <a:solidFill>
            <a:srgbClr val="CD4A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74" name="Полилиния 40"/>
          <p:cNvSpPr>
            <a:spLocks noEditPoints="1"/>
          </p:cNvSpPr>
          <p:nvPr/>
        </p:nvSpPr>
        <p:spPr bwMode="auto">
          <a:xfrm>
            <a:off x="3244850" y="2851541"/>
            <a:ext cx="20638" cy="122238"/>
          </a:xfrm>
          <a:custGeom>
            <a:avLst/>
            <a:gdLst>
              <a:gd name="T0" fmla="*/ 8 w 8"/>
              <a:gd name="T1" fmla="*/ 50 h 50"/>
              <a:gd name="T2" fmla="*/ 8 w 8"/>
              <a:gd name="T3" fmla="*/ 50 h 50"/>
              <a:gd name="T4" fmla="*/ 8 w 8"/>
              <a:gd name="T5" fmla="*/ 50 h 50"/>
              <a:gd name="T6" fmla="*/ 8 w 8"/>
              <a:gd name="T7" fmla="*/ 50 h 50"/>
              <a:gd name="T8" fmla="*/ 0 w 8"/>
              <a:gd name="T9" fmla="*/ 11 h 50"/>
              <a:gd name="T10" fmla="*/ 0 w 8"/>
              <a:gd name="T11" fmla="*/ 11 h 50"/>
              <a:gd name="T12" fmla="*/ 0 w 8"/>
              <a:gd name="T13" fmla="*/ 11 h 50"/>
              <a:gd name="T14" fmla="*/ 0 w 8"/>
              <a:gd name="T15" fmla="*/ 11 h 50"/>
              <a:gd name="T16" fmla="*/ 0 w 8"/>
              <a:gd name="T17" fmla="*/ 11 h 50"/>
              <a:gd name="T18" fmla="*/ 0 w 8"/>
              <a:gd name="T19" fmla="*/ 11 h 50"/>
              <a:gd name="T20" fmla="*/ 0 w 8"/>
              <a:gd name="T21" fmla="*/ 10 h 50"/>
              <a:gd name="T22" fmla="*/ 0 w 8"/>
              <a:gd name="T23" fmla="*/ 10 h 50"/>
              <a:gd name="T24" fmla="*/ 0 w 8"/>
              <a:gd name="T25" fmla="*/ 10 h 50"/>
              <a:gd name="T26" fmla="*/ 0 w 8"/>
              <a:gd name="T27" fmla="*/ 10 h 50"/>
              <a:gd name="T28" fmla="*/ 0 w 8"/>
              <a:gd name="T29" fmla="*/ 9 h 50"/>
              <a:gd name="T30" fmla="*/ 0 w 8"/>
              <a:gd name="T31" fmla="*/ 9 h 50"/>
              <a:gd name="T32" fmla="*/ 0 w 8"/>
              <a:gd name="T33" fmla="*/ 9 h 50"/>
              <a:gd name="T34" fmla="*/ 0 w 8"/>
              <a:gd name="T35" fmla="*/ 9 h 50"/>
              <a:gd name="T36" fmla="*/ 0 w 8"/>
              <a:gd name="T37" fmla="*/ 9 h 50"/>
              <a:gd name="T38" fmla="*/ 0 w 8"/>
              <a:gd name="T39" fmla="*/ 9 h 50"/>
              <a:gd name="T40" fmla="*/ 0 w 8"/>
              <a:gd name="T41" fmla="*/ 8 h 50"/>
              <a:gd name="T42" fmla="*/ 0 w 8"/>
              <a:gd name="T43" fmla="*/ 8 h 50"/>
              <a:gd name="T44" fmla="*/ 0 w 8"/>
              <a:gd name="T45" fmla="*/ 8 h 50"/>
              <a:gd name="T46" fmla="*/ 0 w 8"/>
              <a:gd name="T47" fmla="*/ 7 h 50"/>
              <a:gd name="T48" fmla="*/ 0 w 8"/>
              <a:gd name="T49" fmla="*/ 7 h 50"/>
              <a:gd name="T50" fmla="*/ 0 w 8"/>
              <a:gd name="T51" fmla="*/ 7 h 50"/>
              <a:gd name="T52" fmla="*/ 0 w 8"/>
              <a:gd name="T53" fmla="*/ 7 h 50"/>
              <a:gd name="T54" fmla="*/ 0 w 8"/>
              <a:gd name="T55" fmla="*/ 7 h 50"/>
              <a:gd name="T56" fmla="*/ 0 w 8"/>
              <a:gd name="T57" fmla="*/ 7 h 50"/>
              <a:gd name="T58" fmla="*/ 0 w 8"/>
              <a:gd name="T59" fmla="*/ 6 h 50"/>
              <a:gd name="T60" fmla="*/ 0 w 8"/>
              <a:gd name="T61" fmla="*/ 6 h 50"/>
              <a:gd name="T62" fmla="*/ 0 w 8"/>
              <a:gd name="T63" fmla="*/ 6 h 50"/>
              <a:gd name="T64" fmla="*/ 0 w 8"/>
              <a:gd name="T65" fmla="*/ 6 h 50"/>
              <a:gd name="T66" fmla="*/ 0 w 8"/>
              <a:gd name="T67" fmla="*/ 6 h 50"/>
              <a:gd name="T68" fmla="*/ 0 w 8"/>
              <a:gd name="T69" fmla="*/ 6 h 50"/>
              <a:gd name="T70" fmla="*/ 0 w 8"/>
              <a:gd name="T71" fmla="*/ 5 h 50"/>
              <a:gd name="T72" fmla="*/ 0 w 8"/>
              <a:gd name="T73" fmla="*/ 5 h 50"/>
              <a:gd name="T74" fmla="*/ 0 w 8"/>
              <a:gd name="T75" fmla="*/ 5 h 50"/>
              <a:gd name="T76" fmla="*/ 0 w 8"/>
              <a:gd name="T77" fmla="*/ 5 h 50"/>
              <a:gd name="T78" fmla="*/ 0 w 8"/>
              <a:gd name="T79" fmla="*/ 5 h 50"/>
              <a:gd name="T80" fmla="*/ 0 w 8"/>
              <a:gd name="T81" fmla="*/ 4 h 50"/>
              <a:gd name="T82" fmla="*/ 0 w 8"/>
              <a:gd name="T83" fmla="*/ 4 h 50"/>
              <a:gd name="T84" fmla="*/ 0 w 8"/>
              <a:gd name="T85" fmla="*/ 4 h 50"/>
              <a:gd name="T86" fmla="*/ 0 w 8"/>
              <a:gd name="T87" fmla="*/ 4 h 50"/>
              <a:gd name="T88" fmla="*/ 0 w 8"/>
              <a:gd name="T89" fmla="*/ 3 h 50"/>
              <a:gd name="T90" fmla="*/ 0 w 8"/>
              <a:gd name="T91" fmla="*/ 3 h 50"/>
              <a:gd name="T92" fmla="*/ 0 w 8"/>
              <a:gd name="T93" fmla="*/ 3 h 50"/>
              <a:gd name="T94" fmla="*/ 0 w 8"/>
              <a:gd name="T95" fmla="*/ 3 h 50"/>
              <a:gd name="T96" fmla="*/ 0 w 8"/>
              <a:gd name="T97" fmla="*/ 3 h 50"/>
              <a:gd name="T98" fmla="*/ 0 w 8"/>
              <a:gd name="T99" fmla="*/ 3 h 50"/>
              <a:gd name="T100" fmla="*/ 0 w 8"/>
              <a:gd name="T101" fmla="*/ 2 h 50"/>
              <a:gd name="T102" fmla="*/ 0 w 8"/>
              <a:gd name="T103" fmla="*/ 2 h 50"/>
              <a:gd name="T104" fmla="*/ 0 w 8"/>
              <a:gd name="T105" fmla="*/ 2 h 50"/>
              <a:gd name="T106" fmla="*/ 0 w 8"/>
              <a:gd name="T107" fmla="*/ 2 h 50"/>
              <a:gd name="T108" fmla="*/ 0 w 8"/>
              <a:gd name="T109" fmla="*/ 2 h 50"/>
              <a:gd name="T110" fmla="*/ 0 w 8"/>
              <a:gd name="T111" fmla="*/ 1 h 50"/>
              <a:gd name="T112" fmla="*/ 0 w 8"/>
              <a:gd name="T113" fmla="*/ 0 h 50"/>
              <a:gd name="T114" fmla="*/ 0 w 8"/>
              <a:gd name="T115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" h="50"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49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49"/>
                </a:cubicBezTo>
                <a:moveTo>
                  <a:pt x="0" y="11"/>
                </a:moveTo>
                <a:cubicBezTo>
                  <a:pt x="0" y="25"/>
                  <a:pt x="2" y="38"/>
                  <a:pt x="8" y="49"/>
                </a:cubicBezTo>
                <a:cubicBezTo>
                  <a:pt x="2" y="38"/>
                  <a:pt x="0" y="25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9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6"/>
                  <a:pt x="0" y="6"/>
                </a:cubicBezTo>
                <a:cubicBezTo>
                  <a:pt x="0" y="6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3"/>
                  <a:pt x="0" y="4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933031" y="3921344"/>
            <a:ext cx="585788" cy="587375"/>
            <a:chOff x="3722688" y="3113478"/>
            <a:chExt cx="585788" cy="587375"/>
          </a:xfrm>
        </p:grpSpPr>
        <p:sp>
          <p:nvSpPr>
            <p:cNvPr id="17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31446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86" name="Полилиния 52"/>
          <p:cNvSpPr>
            <a:spLocks noEditPoints="1"/>
          </p:cNvSpPr>
          <p:nvPr/>
        </p:nvSpPr>
        <p:spPr bwMode="auto">
          <a:xfrm>
            <a:off x="3994150" y="3978666"/>
            <a:ext cx="60325" cy="158750"/>
          </a:xfrm>
          <a:custGeom>
            <a:avLst/>
            <a:gdLst>
              <a:gd name="T0" fmla="*/ 0 w 25"/>
              <a:gd name="T1" fmla="*/ 65 h 65"/>
              <a:gd name="T2" fmla="*/ 0 w 25"/>
              <a:gd name="T3" fmla="*/ 65 h 65"/>
              <a:gd name="T4" fmla="*/ 0 w 25"/>
              <a:gd name="T5" fmla="*/ 65 h 65"/>
              <a:gd name="T6" fmla="*/ 0 w 25"/>
              <a:gd name="T7" fmla="*/ 65 h 65"/>
              <a:gd name="T8" fmla="*/ 0 w 25"/>
              <a:gd name="T9" fmla="*/ 65 h 65"/>
              <a:gd name="T10" fmla="*/ 0 w 25"/>
              <a:gd name="T11" fmla="*/ 65 h 65"/>
              <a:gd name="T12" fmla="*/ 0 w 25"/>
              <a:gd name="T13" fmla="*/ 64 h 65"/>
              <a:gd name="T14" fmla="*/ 0 w 25"/>
              <a:gd name="T15" fmla="*/ 64 h 65"/>
              <a:gd name="T16" fmla="*/ 0 w 25"/>
              <a:gd name="T17" fmla="*/ 64 h 65"/>
              <a:gd name="T18" fmla="*/ 0 w 25"/>
              <a:gd name="T19" fmla="*/ 64 h 65"/>
              <a:gd name="T20" fmla="*/ 0 w 25"/>
              <a:gd name="T21" fmla="*/ 64 h 65"/>
              <a:gd name="T22" fmla="*/ 0 w 25"/>
              <a:gd name="T23" fmla="*/ 64 h 65"/>
              <a:gd name="T24" fmla="*/ 0 w 25"/>
              <a:gd name="T25" fmla="*/ 64 h 65"/>
              <a:gd name="T26" fmla="*/ 0 w 25"/>
              <a:gd name="T27" fmla="*/ 64 h 65"/>
              <a:gd name="T28" fmla="*/ 0 w 25"/>
              <a:gd name="T29" fmla="*/ 64 h 65"/>
              <a:gd name="T30" fmla="*/ 0 w 25"/>
              <a:gd name="T31" fmla="*/ 63 h 65"/>
              <a:gd name="T32" fmla="*/ 0 w 25"/>
              <a:gd name="T33" fmla="*/ 64 h 65"/>
              <a:gd name="T34" fmla="*/ 0 w 25"/>
              <a:gd name="T35" fmla="*/ 64 h 65"/>
              <a:gd name="T36" fmla="*/ 0 w 25"/>
              <a:gd name="T37" fmla="*/ 63 h 65"/>
              <a:gd name="T38" fmla="*/ 25 w 25"/>
              <a:gd name="T39" fmla="*/ 0 h 65"/>
              <a:gd name="T40" fmla="*/ 0 w 25"/>
              <a:gd name="T41" fmla="*/ 63 h 65"/>
              <a:gd name="T42" fmla="*/ 25 w 25"/>
              <a:gd name="T43" fmla="*/ 0 h 65"/>
              <a:gd name="T44" fmla="*/ 25 w 25"/>
              <a:gd name="T45" fmla="*/ 0 h 65"/>
              <a:gd name="T46" fmla="*/ 25 w 25"/>
              <a:gd name="T47" fmla="*/ 0 h 65"/>
              <a:gd name="T48" fmla="*/ 25 w 25"/>
              <a:gd name="T4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5" h="65"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3"/>
                </a:moveTo>
                <a:cubicBezTo>
                  <a:pt x="0" y="63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3"/>
                  <a:pt x="0" y="63"/>
                </a:cubicBezTo>
                <a:moveTo>
                  <a:pt x="25" y="0"/>
                </a:moveTo>
                <a:cubicBezTo>
                  <a:pt x="10" y="17"/>
                  <a:pt x="0" y="39"/>
                  <a:pt x="0" y="63"/>
                </a:cubicBezTo>
                <a:cubicBezTo>
                  <a:pt x="0" y="39"/>
                  <a:pt x="10" y="17"/>
                  <a:pt x="25" y="0"/>
                </a:cubicBezTo>
                <a:moveTo>
                  <a:pt x="25" y="0"/>
                </a:moveTo>
                <a:cubicBezTo>
                  <a:pt x="25" y="0"/>
                  <a:pt x="25" y="0"/>
                  <a:pt x="25" y="0"/>
                </a:cubicBezTo>
                <a:cubicBezTo>
                  <a:pt x="25" y="0"/>
                  <a:pt x="25" y="0"/>
                  <a:pt x="25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AAA3125-6198-4B7D-906A-040AAB47590B}"/>
              </a:ext>
            </a:extLst>
          </p:cNvPr>
          <p:cNvGrpSpPr/>
          <p:nvPr/>
        </p:nvGrpSpPr>
        <p:grpSpPr>
          <a:xfrm>
            <a:off x="2465478" y="5394217"/>
            <a:ext cx="566738" cy="568325"/>
            <a:chOff x="3754438" y="4585091"/>
            <a:chExt cx="566738" cy="568325"/>
          </a:xfrm>
        </p:grpSpPr>
        <p:sp>
          <p:nvSpPr>
            <p:cNvPr id="190" name="Полилиния 56"/>
            <p:cNvSpPr>
              <a:spLocks/>
            </p:cNvSpPr>
            <p:nvPr/>
          </p:nvSpPr>
          <p:spPr bwMode="auto">
            <a:xfrm>
              <a:off x="3754438" y="4585091"/>
              <a:ext cx="566738" cy="568325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2"/>
                    <a:pt x="0" y="116"/>
                  </a:cubicBezTo>
                  <a:cubicBezTo>
                    <a:pt x="0" y="179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1" name="Овал 57"/>
            <p:cNvSpPr>
              <a:spLocks noChangeArrowheads="1"/>
            </p:cNvSpPr>
            <p:nvPr/>
          </p:nvSpPr>
          <p:spPr bwMode="auto">
            <a:xfrm>
              <a:off x="3810000" y="4639066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2" name="Полилиния 58"/>
            <p:cNvSpPr>
              <a:spLocks noEditPoints="1"/>
            </p:cNvSpPr>
            <p:nvPr/>
          </p:nvSpPr>
          <p:spPr bwMode="auto">
            <a:xfrm>
              <a:off x="3810000" y="4732728"/>
              <a:ext cx="44450" cy="222250"/>
            </a:xfrm>
            <a:custGeom>
              <a:avLst/>
              <a:gdLst>
                <a:gd name="T0" fmla="*/ 7 w 18"/>
                <a:gd name="T1" fmla="*/ 91 h 91"/>
                <a:gd name="T2" fmla="*/ 7 w 18"/>
                <a:gd name="T3" fmla="*/ 91 h 91"/>
                <a:gd name="T4" fmla="*/ 7 w 18"/>
                <a:gd name="T5" fmla="*/ 91 h 91"/>
                <a:gd name="T6" fmla="*/ 7 w 18"/>
                <a:gd name="T7" fmla="*/ 91 h 91"/>
                <a:gd name="T8" fmla="*/ 7 w 18"/>
                <a:gd name="T9" fmla="*/ 91 h 91"/>
                <a:gd name="T10" fmla="*/ 7 w 18"/>
                <a:gd name="T11" fmla="*/ 91 h 91"/>
                <a:gd name="T12" fmla="*/ 7 w 18"/>
                <a:gd name="T13" fmla="*/ 91 h 91"/>
                <a:gd name="T14" fmla="*/ 7 w 18"/>
                <a:gd name="T15" fmla="*/ 91 h 91"/>
                <a:gd name="T16" fmla="*/ 7 w 18"/>
                <a:gd name="T17" fmla="*/ 91 h 91"/>
                <a:gd name="T18" fmla="*/ 7 w 18"/>
                <a:gd name="T19" fmla="*/ 91 h 91"/>
                <a:gd name="T20" fmla="*/ 7 w 18"/>
                <a:gd name="T21" fmla="*/ 91 h 91"/>
                <a:gd name="T22" fmla="*/ 7 w 18"/>
                <a:gd name="T23" fmla="*/ 91 h 91"/>
                <a:gd name="T24" fmla="*/ 6 w 18"/>
                <a:gd name="T25" fmla="*/ 90 h 91"/>
                <a:gd name="T26" fmla="*/ 7 w 18"/>
                <a:gd name="T27" fmla="*/ 91 h 91"/>
                <a:gd name="T28" fmla="*/ 6 w 18"/>
                <a:gd name="T29" fmla="*/ 90 h 91"/>
                <a:gd name="T30" fmla="*/ 0 w 18"/>
                <a:gd name="T31" fmla="*/ 57 h 91"/>
                <a:gd name="T32" fmla="*/ 6 w 18"/>
                <a:gd name="T33" fmla="*/ 90 h 91"/>
                <a:gd name="T34" fmla="*/ 0 w 18"/>
                <a:gd name="T35" fmla="*/ 57 h 91"/>
                <a:gd name="T36" fmla="*/ 0 w 18"/>
                <a:gd name="T37" fmla="*/ 57 h 91"/>
                <a:gd name="T38" fmla="*/ 0 w 18"/>
                <a:gd name="T39" fmla="*/ 57 h 91"/>
                <a:gd name="T40" fmla="*/ 0 w 18"/>
                <a:gd name="T41" fmla="*/ 57 h 91"/>
                <a:gd name="T42" fmla="*/ 0 w 18"/>
                <a:gd name="T43" fmla="*/ 57 h 91"/>
                <a:gd name="T44" fmla="*/ 0 w 18"/>
                <a:gd name="T45" fmla="*/ 57 h 91"/>
                <a:gd name="T46" fmla="*/ 0 w 18"/>
                <a:gd name="T47" fmla="*/ 57 h 91"/>
                <a:gd name="T48" fmla="*/ 0 w 18"/>
                <a:gd name="T49" fmla="*/ 56 h 91"/>
                <a:gd name="T50" fmla="*/ 0 w 18"/>
                <a:gd name="T51" fmla="*/ 57 h 91"/>
                <a:gd name="T52" fmla="*/ 0 w 18"/>
                <a:gd name="T53" fmla="*/ 56 h 91"/>
                <a:gd name="T54" fmla="*/ 0 w 18"/>
                <a:gd name="T55" fmla="*/ 56 h 91"/>
                <a:gd name="T56" fmla="*/ 0 w 18"/>
                <a:gd name="T57" fmla="*/ 56 h 91"/>
                <a:gd name="T58" fmla="*/ 0 w 18"/>
                <a:gd name="T59" fmla="*/ 56 h 91"/>
                <a:gd name="T60" fmla="*/ 0 w 18"/>
                <a:gd name="T61" fmla="*/ 56 h 91"/>
                <a:gd name="T62" fmla="*/ 0 w 18"/>
                <a:gd name="T63" fmla="*/ 56 h 91"/>
                <a:gd name="T64" fmla="*/ 0 w 18"/>
                <a:gd name="T65" fmla="*/ 56 h 91"/>
                <a:gd name="T66" fmla="*/ 0 w 18"/>
                <a:gd name="T67" fmla="*/ 56 h 91"/>
                <a:gd name="T68" fmla="*/ 0 w 18"/>
                <a:gd name="T69" fmla="*/ 56 h 91"/>
                <a:gd name="T70" fmla="*/ 0 w 18"/>
                <a:gd name="T71" fmla="*/ 56 h 91"/>
                <a:gd name="T72" fmla="*/ 0 w 18"/>
                <a:gd name="T73" fmla="*/ 55 h 91"/>
                <a:gd name="T74" fmla="*/ 0 w 18"/>
                <a:gd name="T75" fmla="*/ 56 h 91"/>
                <a:gd name="T76" fmla="*/ 0 w 18"/>
                <a:gd name="T77" fmla="*/ 56 h 91"/>
                <a:gd name="T78" fmla="*/ 0 w 18"/>
                <a:gd name="T79" fmla="*/ 55 h 91"/>
                <a:gd name="T80" fmla="*/ 18 w 18"/>
                <a:gd name="T81" fmla="*/ 0 h 91"/>
                <a:gd name="T82" fmla="*/ 0 w 18"/>
                <a:gd name="T83" fmla="*/ 55 h 91"/>
                <a:gd name="T84" fmla="*/ 18 w 18"/>
                <a:gd name="T85" fmla="*/ 0 h 91"/>
                <a:gd name="T86" fmla="*/ 18 w 18"/>
                <a:gd name="T87" fmla="*/ 0 h 91"/>
                <a:gd name="T88" fmla="*/ 18 w 18"/>
                <a:gd name="T89" fmla="*/ 0 h 91"/>
                <a:gd name="T90" fmla="*/ 18 w 18"/>
                <a:gd name="T91" fmla="*/ 0 h 91"/>
                <a:gd name="T92" fmla="*/ 18 w 18"/>
                <a:gd name="T93" fmla="*/ 0 h 91"/>
                <a:gd name="T94" fmla="*/ 18 w 18"/>
                <a:gd name="T95" fmla="*/ 0 h 91"/>
                <a:gd name="T96" fmla="*/ 18 w 18"/>
                <a:gd name="T9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" h="91"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6" y="90"/>
                  </a:moveTo>
                  <a:cubicBezTo>
                    <a:pt x="6" y="90"/>
                    <a:pt x="6" y="90"/>
                    <a:pt x="7" y="91"/>
                  </a:cubicBezTo>
                  <a:cubicBezTo>
                    <a:pt x="6" y="90"/>
                    <a:pt x="6" y="90"/>
                    <a:pt x="6" y="90"/>
                  </a:cubicBezTo>
                  <a:moveTo>
                    <a:pt x="0" y="57"/>
                  </a:moveTo>
                  <a:cubicBezTo>
                    <a:pt x="0" y="69"/>
                    <a:pt x="2" y="80"/>
                    <a:pt x="6" y="90"/>
                  </a:cubicBezTo>
                  <a:cubicBezTo>
                    <a:pt x="2" y="80"/>
                    <a:pt x="0" y="69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6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5"/>
                  </a:moveTo>
                  <a:cubicBezTo>
                    <a:pt x="0" y="55"/>
                    <a:pt x="0" y="55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5"/>
                    <a:pt x="0" y="55"/>
                    <a:pt x="0" y="55"/>
                  </a:cubicBezTo>
                  <a:moveTo>
                    <a:pt x="18" y="0"/>
                  </a:moveTo>
                  <a:cubicBezTo>
                    <a:pt x="7" y="15"/>
                    <a:pt x="0" y="35"/>
                    <a:pt x="0" y="55"/>
                  </a:cubicBezTo>
                  <a:cubicBezTo>
                    <a:pt x="0" y="35"/>
                    <a:pt x="7" y="15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3" name="Полилиния 59"/>
            <p:cNvSpPr>
              <a:spLocks/>
            </p:cNvSpPr>
            <p:nvPr/>
          </p:nvSpPr>
          <p:spPr bwMode="auto">
            <a:xfrm>
              <a:off x="3810000" y="4666053"/>
              <a:ext cx="190500" cy="428625"/>
            </a:xfrm>
            <a:custGeom>
              <a:avLst/>
              <a:gdLst>
                <a:gd name="T0" fmla="*/ 49 w 78"/>
                <a:gd name="T1" fmla="*/ 0 h 175"/>
                <a:gd name="T2" fmla="*/ 18 w 78"/>
                <a:gd name="T3" fmla="*/ 27 h 175"/>
                <a:gd name="T4" fmla="*/ 18 w 78"/>
                <a:gd name="T5" fmla="*/ 27 h 175"/>
                <a:gd name="T6" fmla="*/ 18 w 78"/>
                <a:gd name="T7" fmla="*/ 27 h 175"/>
                <a:gd name="T8" fmla="*/ 18 w 78"/>
                <a:gd name="T9" fmla="*/ 27 h 175"/>
                <a:gd name="T10" fmla="*/ 18 w 78"/>
                <a:gd name="T11" fmla="*/ 27 h 175"/>
                <a:gd name="T12" fmla="*/ 0 w 78"/>
                <a:gd name="T13" fmla="*/ 82 h 175"/>
                <a:gd name="T14" fmla="*/ 0 w 78"/>
                <a:gd name="T15" fmla="*/ 82 h 175"/>
                <a:gd name="T16" fmla="*/ 0 w 78"/>
                <a:gd name="T17" fmla="*/ 83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3 h 175"/>
                <a:gd name="T26" fmla="*/ 0 w 78"/>
                <a:gd name="T27" fmla="*/ 83 h 175"/>
                <a:gd name="T28" fmla="*/ 0 w 78"/>
                <a:gd name="T29" fmla="*/ 83 h 175"/>
                <a:gd name="T30" fmla="*/ 0 w 78"/>
                <a:gd name="T31" fmla="*/ 83 h 175"/>
                <a:gd name="T32" fmla="*/ 0 w 78"/>
                <a:gd name="T33" fmla="*/ 84 h 175"/>
                <a:gd name="T34" fmla="*/ 0 w 78"/>
                <a:gd name="T35" fmla="*/ 84 h 175"/>
                <a:gd name="T36" fmla="*/ 0 w 78"/>
                <a:gd name="T37" fmla="*/ 84 h 175"/>
                <a:gd name="T38" fmla="*/ 0 w 78"/>
                <a:gd name="T39" fmla="*/ 84 h 175"/>
                <a:gd name="T40" fmla="*/ 0 w 78"/>
                <a:gd name="T41" fmla="*/ 84 h 175"/>
                <a:gd name="T42" fmla="*/ 0 w 78"/>
                <a:gd name="T43" fmla="*/ 84 h 175"/>
                <a:gd name="T44" fmla="*/ 6 w 78"/>
                <a:gd name="T45" fmla="*/ 117 h 175"/>
                <a:gd name="T46" fmla="*/ 6 w 78"/>
                <a:gd name="T47" fmla="*/ 117 h 175"/>
                <a:gd name="T48" fmla="*/ 7 w 78"/>
                <a:gd name="T49" fmla="*/ 118 h 175"/>
                <a:gd name="T50" fmla="*/ 7 w 78"/>
                <a:gd name="T51" fmla="*/ 118 h 175"/>
                <a:gd name="T52" fmla="*/ 7 w 78"/>
                <a:gd name="T53" fmla="*/ 118 h 175"/>
                <a:gd name="T54" fmla="*/ 7 w 78"/>
                <a:gd name="T55" fmla="*/ 118 h 175"/>
                <a:gd name="T56" fmla="*/ 7 w 78"/>
                <a:gd name="T57" fmla="*/ 118 h 175"/>
                <a:gd name="T58" fmla="*/ 7 w 78"/>
                <a:gd name="T59" fmla="*/ 118 h 175"/>
                <a:gd name="T60" fmla="*/ 7 w 78"/>
                <a:gd name="T61" fmla="*/ 118 h 175"/>
                <a:gd name="T62" fmla="*/ 7 w 78"/>
                <a:gd name="T63" fmla="*/ 118 h 175"/>
                <a:gd name="T64" fmla="*/ 7 w 78"/>
                <a:gd name="T65" fmla="*/ 118 h 175"/>
                <a:gd name="T66" fmla="*/ 78 w 78"/>
                <a:gd name="T67" fmla="*/ 175 h 175"/>
                <a:gd name="T68" fmla="*/ 46 w 78"/>
                <a:gd name="T69" fmla="*/ 153 h 175"/>
                <a:gd name="T70" fmla="*/ 19 w 78"/>
                <a:gd name="T71" fmla="*/ 106 h 175"/>
                <a:gd name="T72" fmla="*/ 15 w 78"/>
                <a:gd name="T73" fmla="*/ 78 h 175"/>
                <a:gd name="T74" fmla="*/ 15 w 78"/>
                <a:gd name="T75" fmla="*/ 77 h 175"/>
                <a:gd name="T76" fmla="*/ 30 w 78"/>
                <a:gd name="T77" fmla="*/ 24 h 175"/>
                <a:gd name="T78" fmla="*/ 46 w 78"/>
                <a:gd name="T79" fmla="*/ 3 h 175"/>
                <a:gd name="T80" fmla="*/ 49 w 78"/>
                <a:gd name="T8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37" y="7"/>
                    <a:pt x="27" y="16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7" y="42"/>
                    <a:pt x="0" y="6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6"/>
                    <a:pt x="2" y="10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19" y="148"/>
                    <a:pt x="46" y="170"/>
                    <a:pt x="78" y="175"/>
                  </a:cubicBezTo>
                  <a:cubicBezTo>
                    <a:pt x="66" y="170"/>
                    <a:pt x="55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1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4" name="Прямоугольник 60"/>
            <p:cNvSpPr>
              <a:spLocks noChangeArrowheads="1"/>
            </p:cNvSpPr>
            <p:nvPr/>
          </p:nvSpPr>
          <p:spPr bwMode="auto">
            <a:xfrm>
              <a:off x="3967163" y="4769241"/>
              <a:ext cx="139700" cy="18573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5" name="Прямоугольник 61"/>
            <p:cNvSpPr>
              <a:spLocks noChangeArrowheads="1"/>
            </p:cNvSpPr>
            <p:nvPr/>
          </p:nvSpPr>
          <p:spPr bwMode="auto">
            <a:xfrm>
              <a:off x="3911600" y="46724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10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98" name="Полилиния 64"/>
          <p:cNvSpPr>
            <a:spLocks noEditPoints="1"/>
          </p:cNvSpPr>
          <p:nvPr/>
        </p:nvSpPr>
        <p:spPr bwMode="auto">
          <a:xfrm>
            <a:off x="3281363" y="5326453"/>
            <a:ext cx="17463" cy="168275"/>
          </a:xfrm>
          <a:custGeom>
            <a:avLst/>
            <a:gdLst>
              <a:gd name="T0" fmla="*/ 7 w 7"/>
              <a:gd name="T1" fmla="*/ 69 h 69"/>
              <a:gd name="T2" fmla="*/ 7 w 7"/>
              <a:gd name="T3" fmla="*/ 69 h 69"/>
              <a:gd name="T4" fmla="*/ 7 w 7"/>
              <a:gd name="T5" fmla="*/ 69 h 69"/>
              <a:gd name="T6" fmla="*/ 7 w 7"/>
              <a:gd name="T7" fmla="*/ 68 h 69"/>
              <a:gd name="T8" fmla="*/ 6 w 7"/>
              <a:gd name="T9" fmla="*/ 67 h 69"/>
              <a:gd name="T10" fmla="*/ 6 w 7"/>
              <a:gd name="T11" fmla="*/ 66 h 69"/>
              <a:gd name="T12" fmla="*/ 6 w 7"/>
              <a:gd name="T13" fmla="*/ 66 h 69"/>
              <a:gd name="T14" fmla="*/ 6 w 7"/>
              <a:gd name="T15" fmla="*/ 66 h 69"/>
              <a:gd name="T16" fmla="*/ 6 w 7"/>
              <a:gd name="T17" fmla="*/ 66 h 69"/>
              <a:gd name="T18" fmla="*/ 5 w 7"/>
              <a:gd name="T19" fmla="*/ 65 h 69"/>
              <a:gd name="T20" fmla="*/ 5 w 7"/>
              <a:gd name="T21" fmla="*/ 65 h 69"/>
              <a:gd name="T22" fmla="*/ 5 w 7"/>
              <a:gd name="T23" fmla="*/ 65 h 69"/>
              <a:gd name="T24" fmla="*/ 5 w 7"/>
              <a:gd name="T25" fmla="*/ 64 h 69"/>
              <a:gd name="T26" fmla="*/ 5 w 7"/>
              <a:gd name="T27" fmla="*/ 64 h 69"/>
              <a:gd name="T28" fmla="*/ 5 w 7"/>
              <a:gd name="T29" fmla="*/ 63 h 69"/>
              <a:gd name="T30" fmla="*/ 5 w 7"/>
              <a:gd name="T31" fmla="*/ 63 h 69"/>
              <a:gd name="T32" fmla="*/ 5 w 7"/>
              <a:gd name="T33" fmla="*/ 63 h 69"/>
              <a:gd name="T34" fmla="*/ 5 w 7"/>
              <a:gd name="T35" fmla="*/ 62 h 69"/>
              <a:gd name="T36" fmla="*/ 4 w 7"/>
              <a:gd name="T37" fmla="*/ 62 h 69"/>
              <a:gd name="T38" fmla="*/ 4 w 7"/>
              <a:gd name="T39" fmla="*/ 62 h 69"/>
              <a:gd name="T40" fmla="*/ 4 w 7"/>
              <a:gd name="T41" fmla="*/ 61 h 69"/>
              <a:gd name="T42" fmla="*/ 4 w 7"/>
              <a:gd name="T43" fmla="*/ 60 h 69"/>
              <a:gd name="T44" fmla="*/ 4 w 7"/>
              <a:gd name="T45" fmla="*/ 60 h 69"/>
              <a:gd name="T46" fmla="*/ 4 w 7"/>
              <a:gd name="T47" fmla="*/ 60 h 69"/>
              <a:gd name="T48" fmla="*/ 4 w 7"/>
              <a:gd name="T49" fmla="*/ 60 h 69"/>
              <a:gd name="T50" fmla="*/ 4 w 7"/>
              <a:gd name="T51" fmla="*/ 59 h 69"/>
              <a:gd name="T52" fmla="*/ 4 w 7"/>
              <a:gd name="T53" fmla="*/ 59 h 69"/>
              <a:gd name="T54" fmla="*/ 3 w 7"/>
              <a:gd name="T55" fmla="*/ 59 h 69"/>
              <a:gd name="T56" fmla="*/ 3 w 7"/>
              <a:gd name="T57" fmla="*/ 57 h 69"/>
              <a:gd name="T58" fmla="*/ 3 w 7"/>
              <a:gd name="T59" fmla="*/ 57 h 69"/>
              <a:gd name="T60" fmla="*/ 3 w 7"/>
              <a:gd name="T61" fmla="*/ 56 h 69"/>
              <a:gd name="T62" fmla="*/ 3 w 7"/>
              <a:gd name="T63" fmla="*/ 56 h 69"/>
              <a:gd name="T64" fmla="*/ 3 w 7"/>
              <a:gd name="T65" fmla="*/ 56 h 69"/>
              <a:gd name="T66" fmla="*/ 0 w 7"/>
              <a:gd name="T67" fmla="*/ 40 h 69"/>
              <a:gd name="T68" fmla="*/ 0 w 7"/>
              <a:gd name="T69" fmla="*/ 40 h 69"/>
              <a:gd name="T70" fmla="*/ 0 w 7"/>
              <a:gd name="T71" fmla="*/ 40 h 69"/>
              <a:gd name="T72" fmla="*/ 0 w 7"/>
              <a:gd name="T73" fmla="*/ 40 h 69"/>
              <a:gd name="T74" fmla="*/ 0 w 7"/>
              <a:gd name="T75" fmla="*/ 39 h 69"/>
              <a:gd name="T76" fmla="*/ 0 w 7"/>
              <a:gd name="T77" fmla="*/ 39 h 69"/>
              <a:gd name="T78" fmla="*/ 0 w 7"/>
              <a:gd name="T79" fmla="*/ 39 h 69"/>
              <a:gd name="T80" fmla="*/ 0 w 7"/>
              <a:gd name="T81" fmla="*/ 38 h 69"/>
              <a:gd name="T82" fmla="*/ 0 w 7"/>
              <a:gd name="T83" fmla="*/ 38 h 69"/>
              <a:gd name="T84" fmla="*/ 0 w 7"/>
              <a:gd name="T85" fmla="*/ 38 h 69"/>
              <a:gd name="T86" fmla="*/ 7 w 7"/>
              <a:gd name="T87" fmla="*/ 0 h 69"/>
              <a:gd name="T88" fmla="*/ 7 w 7"/>
              <a:gd name="T89" fmla="*/ 0 h 69"/>
              <a:gd name="T90" fmla="*/ 7 w 7"/>
              <a:gd name="T91" fmla="*/ 0 h 69"/>
              <a:gd name="T92" fmla="*/ 7 w 7"/>
              <a:gd name="T93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" h="69"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8"/>
                </a:moveTo>
                <a:cubicBezTo>
                  <a:pt x="7" y="68"/>
                  <a:pt x="7" y="68"/>
                  <a:pt x="7" y="68"/>
                </a:cubicBezTo>
                <a:cubicBezTo>
                  <a:pt x="7" y="68"/>
                  <a:pt x="7" y="68"/>
                  <a:pt x="7" y="68"/>
                </a:cubicBezTo>
                <a:moveTo>
                  <a:pt x="6" y="67"/>
                </a:move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5" y="65"/>
                </a:moveTo>
                <a:cubicBezTo>
                  <a:pt x="5" y="65"/>
                  <a:pt x="6" y="65"/>
                  <a:pt x="6" y="66"/>
                </a:cubicBezTo>
                <a:cubicBezTo>
                  <a:pt x="6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2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1"/>
                </a:moveTo>
                <a:cubicBezTo>
                  <a:pt x="4" y="61"/>
                  <a:pt x="4" y="61"/>
                  <a:pt x="4" y="61"/>
                </a:cubicBezTo>
                <a:cubicBezTo>
                  <a:pt x="4" y="61"/>
                  <a:pt x="4" y="61"/>
                  <a:pt x="4" y="61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3" y="59"/>
                </a:moveTo>
                <a:cubicBezTo>
                  <a:pt x="3" y="59"/>
                  <a:pt x="3" y="59"/>
                  <a:pt x="3" y="59"/>
                </a:cubicBezTo>
                <a:cubicBezTo>
                  <a:pt x="3" y="59"/>
                  <a:pt x="3" y="59"/>
                  <a:pt x="3" y="59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6"/>
                </a:moveTo>
                <a:cubicBezTo>
                  <a:pt x="3" y="56"/>
                  <a:pt x="3" y="57"/>
                  <a:pt x="3" y="57"/>
                </a:cubicBezTo>
                <a:cubicBezTo>
                  <a:pt x="3" y="57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8"/>
                </a:moveTo>
                <a:cubicBezTo>
                  <a:pt x="0" y="38"/>
                  <a:pt x="0" y="39"/>
                  <a:pt x="0" y="39"/>
                </a:cubicBezTo>
                <a:cubicBezTo>
                  <a:pt x="0" y="39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7" y="0"/>
                </a:moveTo>
                <a:cubicBezTo>
                  <a:pt x="2" y="12"/>
                  <a:pt x="0" y="24"/>
                  <a:pt x="0" y="38"/>
                </a:cubicBezTo>
                <a:cubicBezTo>
                  <a:pt x="0" y="24"/>
                  <a:pt x="2" y="12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04" name="Полилиния 70"/>
          <p:cNvSpPr>
            <a:spLocks noEditPoints="1"/>
          </p:cNvSpPr>
          <p:nvPr/>
        </p:nvSpPr>
        <p:spPr bwMode="auto">
          <a:xfrm>
            <a:off x="1763713" y="2859478"/>
            <a:ext cx="1588" cy="55563"/>
          </a:xfrm>
          <a:custGeom>
            <a:avLst/>
            <a:gdLst>
              <a:gd name="T0" fmla="*/ 1 w 1"/>
              <a:gd name="T1" fmla="*/ 23 h 23"/>
              <a:gd name="T2" fmla="*/ 1 w 1"/>
              <a:gd name="T3" fmla="*/ 22 h 23"/>
              <a:gd name="T4" fmla="*/ 1 w 1"/>
              <a:gd name="T5" fmla="*/ 22 h 23"/>
              <a:gd name="T6" fmla="*/ 1 w 1"/>
              <a:gd name="T7" fmla="*/ 21 h 23"/>
              <a:gd name="T8" fmla="*/ 1 w 1"/>
              <a:gd name="T9" fmla="*/ 20 h 23"/>
              <a:gd name="T10" fmla="*/ 1 w 1"/>
              <a:gd name="T11" fmla="*/ 20 h 23"/>
              <a:gd name="T12" fmla="*/ 0 w 1"/>
              <a:gd name="T13" fmla="*/ 20 h 23"/>
              <a:gd name="T14" fmla="*/ 0 w 1"/>
              <a:gd name="T15" fmla="*/ 19 h 23"/>
              <a:gd name="T16" fmla="*/ 0 w 1"/>
              <a:gd name="T17" fmla="*/ 19 h 23"/>
              <a:gd name="T18" fmla="*/ 0 w 1"/>
              <a:gd name="T19" fmla="*/ 18 h 23"/>
              <a:gd name="T20" fmla="*/ 0 w 1"/>
              <a:gd name="T21" fmla="*/ 18 h 23"/>
              <a:gd name="T22" fmla="*/ 0 w 1"/>
              <a:gd name="T23" fmla="*/ 18 h 23"/>
              <a:gd name="T24" fmla="*/ 0 w 1"/>
              <a:gd name="T25" fmla="*/ 17 h 23"/>
              <a:gd name="T26" fmla="*/ 0 w 1"/>
              <a:gd name="T27" fmla="*/ 17 h 23"/>
              <a:gd name="T28" fmla="*/ 0 w 1"/>
              <a:gd name="T29" fmla="*/ 17 h 23"/>
              <a:gd name="T30" fmla="*/ 0 w 1"/>
              <a:gd name="T31" fmla="*/ 16 h 23"/>
              <a:gd name="T32" fmla="*/ 0 w 1"/>
              <a:gd name="T33" fmla="*/ 16 h 23"/>
              <a:gd name="T34" fmla="*/ 0 w 1"/>
              <a:gd name="T35" fmla="*/ 15 h 23"/>
              <a:gd name="T36" fmla="*/ 0 w 1"/>
              <a:gd name="T37" fmla="*/ 15 h 23"/>
              <a:gd name="T38" fmla="*/ 0 w 1"/>
              <a:gd name="T39" fmla="*/ 15 h 23"/>
              <a:gd name="T40" fmla="*/ 0 w 1"/>
              <a:gd name="T41" fmla="*/ 14 h 23"/>
              <a:gd name="T42" fmla="*/ 0 w 1"/>
              <a:gd name="T43" fmla="*/ 14 h 23"/>
              <a:gd name="T44" fmla="*/ 0 w 1"/>
              <a:gd name="T45" fmla="*/ 13 h 23"/>
              <a:gd name="T46" fmla="*/ 0 w 1"/>
              <a:gd name="T47" fmla="*/ 13 h 23"/>
              <a:gd name="T48" fmla="*/ 0 w 1"/>
              <a:gd name="T49" fmla="*/ 12 h 23"/>
              <a:gd name="T50" fmla="*/ 0 w 1"/>
              <a:gd name="T51" fmla="*/ 12 h 23"/>
              <a:gd name="T52" fmla="*/ 0 w 1"/>
              <a:gd name="T53" fmla="*/ 12 h 23"/>
              <a:gd name="T54" fmla="*/ 0 w 1"/>
              <a:gd name="T55" fmla="*/ 11 h 23"/>
              <a:gd name="T56" fmla="*/ 0 w 1"/>
              <a:gd name="T57" fmla="*/ 11 h 23"/>
              <a:gd name="T58" fmla="*/ 0 w 1"/>
              <a:gd name="T59" fmla="*/ 11 h 23"/>
              <a:gd name="T60" fmla="*/ 0 w 1"/>
              <a:gd name="T61" fmla="*/ 10 h 23"/>
              <a:gd name="T62" fmla="*/ 0 w 1"/>
              <a:gd name="T63" fmla="*/ 10 h 23"/>
              <a:gd name="T64" fmla="*/ 0 w 1"/>
              <a:gd name="T65" fmla="*/ 9 h 23"/>
              <a:gd name="T66" fmla="*/ 0 w 1"/>
              <a:gd name="T67" fmla="*/ 9 h 23"/>
              <a:gd name="T68" fmla="*/ 0 w 1"/>
              <a:gd name="T69" fmla="*/ 9 h 23"/>
              <a:gd name="T70" fmla="*/ 0 w 1"/>
              <a:gd name="T71" fmla="*/ 8 h 23"/>
              <a:gd name="T72" fmla="*/ 0 w 1"/>
              <a:gd name="T73" fmla="*/ 8 h 23"/>
              <a:gd name="T74" fmla="*/ 0 w 1"/>
              <a:gd name="T75" fmla="*/ 8 h 23"/>
              <a:gd name="T76" fmla="*/ 0 w 1"/>
              <a:gd name="T77" fmla="*/ 7 h 23"/>
              <a:gd name="T78" fmla="*/ 0 w 1"/>
              <a:gd name="T79" fmla="*/ 6 h 23"/>
              <a:gd name="T80" fmla="*/ 0 w 1"/>
              <a:gd name="T81" fmla="*/ 6 h 23"/>
              <a:gd name="T82" fmla="*/ 0 w 1"/>
              <a:gd name="T83" fmla="*/ 6 h 23"/>
              <a:gd name="T84" fmla="*/ 0 w 1"/>
              <a:gd name="T85" fmla="*/ 5 h 23"/>
              <a:gd name="T86" fmla="*/ 0 w 1"/>
              <a:gd name="T87" fmla="*/ 5 h 23"/>
              <a:gd name="T88" fmla="*/ 0 w 1"/>
              <a:gd name="T89" fmla="*/ 5 h 23"/>
              <a:gd name="T90" fmla="*/ 0 w 1"/>
              <a:gd name="T91" fmla="*/ 4 h 23"/>
              <a:gd name="T92" fmla="*/ 0 w 1"/>
              <a:gd name="T93" fmla="*/ 4 h 23"/>
              <a:gd name="T94" fmla="*/ 0 w 1"/>
              <a:gd name="T95" fmla="*/ 3 h 23"/>
              <a:gd name="T96" fmla="*/ 0 w 1"/>
              <a:gd name="T97" fmla="*/ 3 h 23"/>
              <a:gd name="T98" fmla="*/ 0 w 1"/>
              <a:gd name="T99" fmla="*/ 3 h 23"/>
              <a:gd name="T100" fmla="*/ 0 w 1"/>
              <a:gd name="T101" fmla="*/ 2 h 23"/>
              <a:gd name="T102" fmla="*/ 0 w 1"/>
              <a:gd name="T103" fmla="*/ 1 h 23"/>
              <a:gd name="T104" fmla="*/ 0 w 1"/>
              <a:gd name="T105" fmla="*/ 1 h 23"/>
              <a:gd name="T106" fmla="*/ 0 w 1"/>
              <a:gd name="T107" fmla="*/ 1 h 23"/>
              <a:gd name="T108" fmla="*/ 0 w 1"/>
              <a:gd name="T109" fmla="*/ 0 h 23"/>
              <a:gd name="T110" fmla="*/ 0 w 1"/>
              <a:gd name="T111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" h="23"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8"/>
                  <a:pt x="0" y="18"/>
                </a:cubicBezTo>
                <a:cubicBezTo>
                  <a:pt x="0" y="18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5"/>
                </a:moveTo>
                <a:cubicBezTo>
                  <a:pt x="0" y="15"/>
                  <a:pt x="0" y="15"/>
                  <a:pt x="0" y="16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4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2"/>
                </a:moveTo>
                <a:cubicBezTo>
                  <a:pt x="0" y="12"/>
                  <a:pt x="0" y="13"/>
                  <a:pt x="0" y="13"/>
                </a:cubicBezTo>
                <a:cubicBezTo>
                  <a:pt x="0" y="13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1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0"/>
                  <a:pt x="0" y="10"/>
                  <a:pt x="0" y="11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10"/>
                  <a:pt x="0" y="10"/>
                </a:cubicBezTo>
                <a:cubicBezTo>
                  <a:pt x="0" y="10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7"/>
                  <a:pt x="0" y="7"/>
                  <a:pt x="0" y="8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7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4"/>
                  <a:pt x="0" y="4"/>
                </a:cubicBezTo>
                <a:cubicBezTo>
                  <a:pt x="0" y="4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12" name="Полилиния 78"/>
          <p:cNvSpPr>
            <a:spLocks noEditPoints="1"/>
          </p:cNvSpPr>
          <p:nvPr/>
        </p:nvSpPr>
        <p:spPr bwMode="auto">
          <a:xfrm>
            <a:off x="1012825" y="4132653"/>
            <a:ext cx="44450" cy="134938"/>
          </a:xfrm>
          <a:custGeom>
            <a:avLst/>
            <a:gdLst>
              <a:gd name="T0" fmla="*/ 18 w 18"/>
              <a:gd name="T1" fmla="*/ 55 h 55"/>
              <a:gd name="T2" fmla="*/ 18 w 18"/>
              <a:gd name="T3" fmla="*/ 55 h 55"/>
              <a:gd name="T4" fmla="*/ 18 w 18"/>
              <a:gd name="T5" fmla="*/ 55 h 55"/>
              <a:gd name="T6" fmla="*/ 18 w 18"/>
              <a:gd name="T7" fmla="*/ 55 h 55"/>
              <a:gd name="T8" fmla="*/ 18 w 18"/>
              <a:gd name="T9" fmla="*/ 55 h 55"/>
              <a:gd name="T10" fmla="*/ 18 w 18"/>
              <a:gd name="T11" fmla="*/ 55 h 55"/>
              <a:gd name="T12" fmla="*/ 17 w 18"/>
              <a:gd name="T13" fmla="*/ 55 h 55"/>
              <a:gd name="T14" fmla="*/ 18 w 18"/>
              <a:gd name="T15" fmla="*/ 55 h 55"/>
              <a:gd name="T16" fmla="*/ 17 w 18"/>
              <a:gd name="T17" fmla="*/ 55 h 55"/>
              <a:gd name="T18" fmla="*/ 0 w 18"/>
              <a:gd name="T19" fmla="*/ 1 h 55"/>
              <a:gd name="T20" fmla="*/ 17 w 18"/>
              <a:gd name="T21" fmla="*/ 55 h 55"/>
              <a:gd name="T22" fmla="*/ 0 w 18"/>
              <a:gd name="T23" fmla="*/ 1 h 55"/>
              <a:gd name="T24" fmla="*/ 0 w 18"/>
              <a:gd name="T25" fmla="*/ 1 h 55"/>
              <a:gd name="T26" fmla="*/ 0 w 18"/>
              <a:gd name="T27" fmla="*/ 1 h 55"/>
              <a:gd name="T28" fmla="*/ 0 w 18"/>
              <a:gd name="T29" fmla="*/ 1 h 55"/>
              <a:gd name="T30" fmla="*/ 0 w 18"/>
              <a:gd name="T31" fmla="*/ 1 h 55"/>
              <a:gd name="T32" fmla="*/ 0 w 18"/>
              <a:gd name="T33" fmla="*/ 1 h 55"/>
              <a:gd name="T34" fmla="*/ 0 w 18"/>
              <a:gd name="T35" fmla="*/ 1 h 55"/>
              <a:gd name="T36" fmla="*/ 0 w 18"/>
              <a:gd name="T37" fmla="*/ 0 h 55"/>
              <a:gd name="T38" fmla="*/ 0 w 18"/>
              <a:gd name="T39" fmla="*/ 1 h 55"/>
              <a:gd name="T40" fmla="*/ 0 w 18"/>
              <a:gd name="T41" fmla="*/ 1 h 55"/>
              <a:gd name="T42" fmla="*/ 0 w 18"/>
              <a:gd name="T43" fmla="*/ 0 h 55"/>
              <a:gd name="T44" fmla="*/ 0 w 18"/>
              <a:gd name="T45" fmla="*/ 0 h 55"/>
              <a:gd name="T46" fmla="*/ 0 w 18"/>
              <a:gd name="T47" fmla="*/ 0 h 55"/>
              <a:gd name="T48" fmla="*/ 0 w 18"/>
              <a:gd name="T49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" h="55"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7" y="55"/>
                </a:moveTo>
                <a:cubicBezTo>
                  <a:pt x="17" y="55"/>
                  <a:pt x="18" y="55"/>
                  <a:pt x="18" y="55"/>
                </a:cubicBezTo>
                <a:cubicBezTo>
                  <a:pt x="18" y="55"/>
                  <a:pt x="17" y="55"/>
                  <a:pt x="17" y="55"/>
                </a:cubicBezTo>
                <a:moveTo>
                  <a:pt x="0" y="1"/>
                </a:moveTo>
                <a:cubicBezTo>
                  <a:pt x="0" y="21"/>
                  <a:pt x="7" y="40"/>
                  <a:pt x="17" y="55"/>
                </a:cubicBezTo>
                <a:cubicBezTo>
                  <a:pt x="7" y="40"/>
                  <a:pt x="0" y="2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20" name="Полилиния 86"/>
          <p:cNvSpPr>
            <a:spLocks noEditPoints="1"/>
          </p:cNvSpPr>
          <p:nvPr/>
        </p:nvSpPr>
        <p:spPr bwMode="auto">
          <a:xfrm>
            <a:off x="1724025" y="5348678"/>
            <a:ext cx="9525" cy="117475"/>
          </a:xfrm>
          <a:custGeom>
            <a:avLst/>
            <a:gdLst>
              <a:gd name="T0" fmla="*/ 3 w 4"/>
              <a:gd name="T1" fmla="*/ 47 h 48"/>
              <a:gd name="T2" fmla="*/ 3 w 4"/>
              <a:gd name="T3" fmla="*/ 47 h 48"/>
              <a:gd name="T4" fmla="*/ 2 w 4"/>
              <a:gd name="T5" fmla="*/ 47 h 48"/>
              <a:gd name="T6" fmla="*/ 2 w 4"/>
              <a:gd name="T7" fmla="*/ 46 h 48"/>
              <a:gd name="T8" fmla="*/ 2 w 4"/>
              <a:gd name="T9" fmla="*/ 46 h 48"/>
              <a:gd name="T10" fmla="*/ 0 w 4"/>
              <a:gd name="T11" fmla="*/ 23 h 48"/>
              <a:gd name="T12" fmla="*/ 0 w 4"/>
              <a:gd name="T13" fmla="*/ 22 h 48"/>
              <a:gd name="T14" fmla="*/ 0 w 4"/>
              <a:gd name="T15" fmla="*/ 22 h 48"/>
              <a:gd name="T16" fmla="*/ 0 w 4"/>
              <a:gd name="T17" fmla="*/ 22 h 48"/>
              <a:gd name="T18" fmla="*/ 0 w 4"/>
              <a:gd name="T19" fmla="*/ 22 h 48"/>
              <a:gd name="T20" fmla="*/ 0 w 4"/>
              <a:gd name="T21" fmla="*/ 21 h 48"/>
              <a:gd name="T22" fmla="*/ 0 w 4"/>
              <a:gd name="T23" fmla="*/ 20 h 48"/>
              <a:gd name="T24" fmla="*/ 0 w 4"/>
              <a:gd name="T25" fmla="*/ 20 h 48"/>
              <a:gd name="T26" fmla="*/ 0 w 4"/>
              <a:gd name="T27" fmla="*/ 20 h 48"/>
              <a:gd name="T28" fmla="*/ 0 w 4"/>
              <a:gd name="T29" fmla="*/ 19 h 48"/>
              <a:gd name="T30" fmla="*/ 0 w 4"/>
              <a:gd name="T31" fmla="*/ 19 h 48"/>
              <a:gd name="T32" fmla="*/ 0 w 4"/>
              <a:gd name="T33" fmla="*/ 19 h 48"/>
              <a:gd name="T34" fmla="*/ 0 w 4"/>
              <a:gd name="T35" fmla="*/ 18 h 48"/>
              <a:gd name="T36" fmla="*/ 0 w 4"/>
              <a:gd name="T37" fmla="*/ 18 h 48"/>
              <a:gd name="T38" fmla="*/ 0 w 4"/>
              <a:gd name="T39" fmla="*/ 18 h 48"/>
              <a:gd name="T40" fmla="*/ 1 w 4"/>
              <a:gd name="T41" fmla="*/ 17 h 48"/>
              <a:gd name="T42" fmla="*/ 1 w 4"/>
              <a:gd name="T43" fmla="*/ 17 h 48"/>
              <a:gd name="T44" fmla="*/ 1 w 4"/>
              <a:gd name="T45" fmla="*/ 16 h 48"/>
              <a:gd name="T46" fmla="*/ 1 w 4"/>
              <a:gd name="T47" fmla="*/ 15 h 48"/>
              <a:gd name="T48" fmla="*/ 1 w 4"/>
              <a:gd name="T49" fmla="*/ 15 h 48"/>
              <a:gd name="T50" fmla="*/ 1 w 4"/>
              <a:gd name="T51" fmla="*/ 15 h 48"/>
              <a:gd name="T52" fmla="*/ 1 w 4"/>
              <a:gd name="T53" fmla="*/ 14 h 48"/>
              <a:gd name="T54" fmla="*/ 1 w 4"/>
              <a:gd name="T55" fmla="*/ 14 h 48"/>
              <a:gd name="T56" fmla="*/ 1 w 4"/>
              <a:gd name="T57" fmla="*/ 14 h 48"/>
              <a:gd name="T58" fmla="*/ 1 w 4"/>
              <a:gd name="T59" fmla="*/ 13 h 48"/>
              <a:gd name="T60" fmla="*/ 1 w 4"/>
              <a:gd name="T61" fmla="*/ 13 h 48"/>
              <a:gd name="T62" fmla="*/ 1 w 4"/>
              <a:gd name="T63" fmla="*/ 11 h 48"/>
              <a:gd name="T64" fmla="*/ 1 w 4"/>
              <a:gd name="T65" fmla="*/ 11 h 48"/>
              <a:gd name="T66" fmla="*/ 1 w 4"/>
              <a:gd name="T67" fmla="*/ 11 h 48"/>
              <a:gd name="T68" fmla="*/ 1 w 4"/>
              <a:gd name="T69" fmla="*/ 10 h 48"/>
              <a:gd name="T70" fmla="*/ 1 w 4"/>
              <a:gd name="T71" fmla="*/ 10 h 48"/>
              <a:gd name="T72" fmla="*/ 1 w 4"/>
              <a:gd name="T73" fmla="*/ 10 h 48"/>
              <a:gd name="T74" fmla="*/ 2 w 4"/>
              <a:gd name="T75" fmla="*/ 9 h 48"/>
              <a:gd name="T76" fmla="*/ 2 w 4"/>
              <a:gd name="T77" fmla="*/ 8 h 48"/>
              <a:gd name="T78" fmla="*/ 2 w 4"/>
              <a:gd name="T79" fmla="*/ 8 h 48"/>
              <a:gd name="T80" fmla="*/ 2 w 4"/>
              <a:gd name="T81" fmla="*/ 8 h 48"/>
              <a:gd name="T82" fmla="*/ 2 w 4"/>
              <a:gd name="T83" fmla="*/ 7 h 48"/>
              <a:gd name="T84" fmla="*/ 2 w 4"/>
              <a:gd name="T85" fmla="*/ 7 h 48"/>
              <a:gd name="T86" fmla="*/ 2 w 4"/>
              <a:gd name="T87" fmla="*/ 6 h 48"/>
              <a:gd name="T88" fmla="*/ 2 w 4"/>
              <a:gd name="T89" fmla="*/ 5 h 48"/>
              <a:gd name="T90" fmla="*/ 2 w 4"/>
              <a:gd name="T91" fmla="*/ 5 h 48"/>
              <a:gd name="T92" fmla="*/ 2 w 4"/>
              <a:gd name="T93" fmla="*/ 5 h 48"/>
              <a:gd name="T94" fmla="*/ 3 w 4"/>
              <a:gd name="T95" fmla="*/ 4 h 48"/>
              <a:gd name="T96" fmla="*/ 3 w 4"/>
              <a:gd name="T97" fmla="*/ 4 h 48"/>
              <a:gd name="T98" fmla="*/ 3 w 4"/>
              <a:gd name="T99" fmla="*/ 4 h 48"/>
              <a:gd name="T100" fmla="*/ 3 w 4"/>
              <a:gd name="T101" fmla="*/ 3 h 48"/>
              <a:gd name="T102" fmla="*/ 3 w 4"/>
              <a:gd name="T103" fmla="*/ 3 h 48"/>
              <a:gd name="T104" fmla="*/ 3 w 4"/>
              <a:gd name="T105" fmla="*/ 3 h 48"/>
              <a:gd name="T106" fmla="*/ 3 w 4"/>
              <a:gd name="T107" fmla="*/ 2 h 48"/>
              <a:gd name="T108" fmla="*/ 3 w 4"/>
              <a:gd name="T109" fmla="*/ 2 h 48"/>
              <a:gd name="T110" fmla="*/ 3 w 4"/>
              <a:gd name="T111" fmla="*/ 1 h 48"/>
              <a:gd name="T112" fmla="*/ 3 w 4"/>
              <a:gd name="T113" fmla="*/ 1 h 48"/>
              <a:gd name="T114" fmla="*/ 4 w 4"/>
              <a:gd name="T115" fmla="*/ 1 h 48"/>
              <a:gd name="T116" fmla="*/ 4 w 4"/>
              <a:gd name="T1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" h="48">
                <a:moveTo>
                  <a:pt x="3" y="48"/>
                </a:move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moveTo>
                  <a:pt x="3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3" y="47"/>
                </a:cubicBezTo>
                <a:moveTo>
                  <a:pt x="2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2" y="47"/>
                </a:cubicBezTo>
                <a:moveTo>
                  <a:pt x="2" y="47"/>
                </a:moveTo>
                <a:cubicBezTo>
                  <a:pt x="2" y="47"/>
                  <a:pt x="2" y="47"/>
                  <a:pt x="2" y="47"/>
                </a:cubicBezTo>
                <a:cubicBezTo>
                  <a:pt x="2" y="47"/>
                  <a:pt x="2" y="47"/>
                  <a:pt x="2" y="47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5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5"/>
                </a:cubicBezTo>
                <a:moveTo>
                  <a:pt x="0" y="23"/>
                </a:moveTo>
                <a:cubicBezTo>
                  <a:pt x="0" y="31"/>
                  <a:pt x="1" y="38"/>
                  <a:pt x="2" y="45"/>
                </a:cubicBezTo>
                <a:cubicBezTo>
                  <a:pt x="1" y="38"/>
                  <a:pt x="0" y="31"/>
                  <a:pt x="0" y="23"/>
                </a:cubicBezTo>
                <a:moveTo>
                  <a:pt x="0" y="23"/>
                </a:move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1"/>
                </a:moveTo>
                <a:cubicBezTo>
                  <a:pt x="0" y="21"/>
                  <a:pt x="0" y="21"/>
                  <a:pt x="0" y="22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0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20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9"/>
                  <a:pt x="0" y="19"/>
                </a:cubicBezTo>
                <a:cubicBezTo>
                  <a:pt x="0" y="19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1" y="17"/>
                </a:moveTo>
                <a:cubicBezTo>
                  <a:pt x="1" y="17"/>
                  <a:pt x="0" y="17"/>
                  <a:pt x="0" y="17"/>
                </a:cubicBezTo>
                <a:cubicBezTo>
                  <a:pt x="0" y="17"/>
                  <a:pt x="1" y="17"/>
                  <a:pt x="1" y="17"/>
                </a:cubicBezTo>
                <a:moveTo>
                  <a:pt x="1" y="17"/>
                </a:move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7"/>
                </a:cubicBezTo>
                <a:moveTo>
                  <a:pt x="1" y="16"/>
                </a:moveTo>
                <a:cubicBezTo>
                  <a:pt x="1" y="16"/>
                  <a:pt x="1" y="17"/>
                  <a:pt x="1" y="17"/>
                </a:cubicBezTo>
                <a:cubicBezTo>
                  <a:pt x="1" y="17"/>
                  <a:pt x="1" y="16"/>
                  <a:pt x="1" y="16"/>
                </a:cubicBezTo>
                <a:moveTo>
                  <a:pt x="1" y="16"/>
                </a:moveTo>
                <a:cubicBezTo>
                  <a:pt x="1" y="16"/>
                  <a:pt x="1" y="16"/>
                  <a:pt x="1" y="16"/>
                </a:cubicBezTo>
                <a:cubicBezTo>
                  <a:pt x="1" y="16"/>
                  <a:pt x="1" y="16"/>
                  <a:pt x="1" y="16"/>
                </a:cubicBezTo>
                <a:moveTo>
                  <a:pt x="1" y="15"/>
                </a:moveTo>
                <a:cubicBezTo>
                  <a:pt x="1" y="15"/>
                  <a:pt x="1" y="16"/>
                  <a:pt x="1" y="16"/>
                </a:cubicBezTo>
                <a:cubicBezTo>
                  <a:pt x="1" y="16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4"/>
                </a:moveTo>
                <a:cubicBezTo>
                  <a:pt x="1" y="14"/>
                  <a:pt x="1" y="14"/>
                  <a:pt x="1" y="15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2"/>
                </a:moveTo>
                <a:cubicBezTo>
                  <a:pt x="1" y="12"/>
                  <a:pt x="1" y="13"/>
                  <a:pt x="1" y="13"/>
                </a:cubicBezTo>
                <a:cubicBezTo>
                  <a:pt x="1" y="13"/>
                  <a:pt x="1" y="12"/>
                  <a:pt x="1" y="12"/>
                </a:cubicBezTo>
                <a:moveTo>
                  <a:pt x="1" y="11"/>
                </a:moveTo>
                <a:cubicBezTo>
                  <a:pt x="1" y="12"/>
                  <a:pt x="1" y="12"/>
                  <a:pt x="1" y="12"/>
                </a:cubicBezTo>
                <a:cubicBezTo>
                  <a:pt x="1" y="12"/>
                  <a:pt x="1" y="12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0"/>
                </a:moveTo>
                <a:cubicBezTo>
                  <a:pt x="1" y="10"/>
                  <a:pt x="1" y="11"/>
                  <a:pt x="1" y="11"/>
                </a:cubicBezTo>
                <a:cubicBezTo>
                  <a:pt x="1" y="11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2" y="9"/>
                </a:moveTo>
                <a:cubicBezTo>
                  <a:pt x="2" y="10"/>
                  <a:pt x="1" y="10"/>
                  <a:pt x="1" y="10"/>
                </a:cubicBezTo>
                <a:cubicBezTo>
                  <a:pt x="1" y="10"/>
                  <a:pt x="2" y="10"/>
                  <a:pt x="2" y="9"/>
                </a:cubicBezTo>
                <a:moveTo>
                  <a:pt x="2" y="9"/>
                </a:moveTo>
                <a:cubicBezTo>
                  <a:pt x="2" y="9"/>
                  <a:pt x="2" y="9"/>
                  <a:pt x="2" y="9"/>
                </a:cubicBezTo>
                <a:cubicBezTo>
                  <a:pt x="2" y="9"/>
                  <a:pt x="2" y="9"/>
                  <a:pt x="2" y="9"/>
                </a:cubicBezTo>
                <a:moveTo>
                  <a:pt x="2" y="8"/>
                </a:moveTo>
                <a:cubicBezTo>
                  <a:pt x="2" y="8"/>
                  <a:pt x="2" y="9"/>
                  <a:pt x="2" y="9"/>
                </a:cubicBezTo>
                <a:cubicBezTo>
                  <a:pt x="2" y="9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6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6"/>
                </a:cubicBezTo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6"/>
                </a:cubicBezTo>
                <a:moveTo>
                  <a:pt x="2" y="5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3" y="4"/>
                </a:moveTo>
                <a:cubicBezTo>
                  <a:pt x="3" y="5"/>
                  <a:pt x="3" y="5"/>
                  <a:pt x="3" y="5"/>
                </a:cubicBezTo>
                <a:cubicBezTo>
                  <a:pt x="3" y="5"/>
                  <a:pt x="3" y="5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3"/>
                </a:moveTo>
                <a:cubicBezTo>
                  <a:pt x="3" y="3"/>
                  <a:pt x="3" y="4"/>
                  <a:pt x="3" y="4"/>
                </a:cubicBezTo>
                <a:cubicBezTo>
                  <a:pt x="3" y="4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1"/>
                </a:moveTo>
                <a:cubicBezTo>
                  <a:pt x="3" y="1"/>
                  <a:pt x="3" y="2"/>
                  <a:pt x="3" y="2"/>
                </a:cubicBezTo>
                <a:cubicBezTo>
                  <a:pt x="3" y="2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4" y="1"/>
                </a:moveTo>
                <a:cubicBezTo>
                  <a:pt x="4" y="1"/>
                  <a:pt x="4" y="1"/>
                  <a:pt x="4" y="1"/>
                </a:cubicBezTo>
                <a:cubicBezTo>
                  <a:pt x="4" y="1"/>
                  <a:pt x="4" y="1"/>
                  <a:pt x="4" y="1"/>
                </a:cubicBezTo>
                <a:moveTo>
                  <a:pt x="4" y="0"/>
                </a:moveTo>
                <a:cubicBezTo>
                  <a:pt x="4" y="0"/>
                  <a:pt x="4" y="0"/>
                  <a:pt x="4" y="1"/>
                </a:cubicBezTo>
                <a:cubicBezTo>
                  <a:pt x="4" y="0"/>
                  <a:pt x="4" y="0"/>
                  <a:pt x="4" y="0"/>
                </a:cubicBezTo>
                <a:moveTo>
                  <a:pt x="4" y="0"/>
                </a:moveTo>
                <a:cubicBezTo>
                  <a:pt x="4" y="0"/>
                  <a:pt x="4" y="0"/>
                  <a:pt x="4" y="0"/>
                </a:cubicBezTo>
                <a:cubicBezTo>
                  <a:pt x="4" y="0"/>
                  <a:pt x="4" y="0"/>
                  <a:pt x="4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C75428FF-0A84-4E2E-92DA-584511ABC382}"/>
              </a:ext>
            </a:extLst>
          </p:cNvPr>
          <p:cNvGrpSpPr/>
          <p:nvPr/>
        </p:nvGrpSpPr>
        <p:grpSpPr>
          <a:xfrm>
            <a:off x="1009650" y="3974697"/>
            <a:ext cx="568325" cy="566738"/>
            <a:chOff x="2498725" y="5334391"/>
            <a:chExt cx="568325" cy="566738"/>
          </a:xfrm>
        </p:grpSpPr>
        <p:sp>
          <p:nvSpPr>
            <p:cNvPr id="222" name="Полилиния 88"/>
            <p:cNvSpPr>
              <a:spLocks/>
            </p:cNvSpPr>
            <p:nvPr/>
          </p:nvSpPr>
          <p:spPr bwMode="auto">
            <a:xfrm>
              <a:off x="2498725" y="5334391"/>
              <a:ext cx="568325" cy="566738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3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3" name="Овал 89"/>
            <p:cNvSpPr>
              <a:spLocks noChangeArrowheads="1"/>
            </p:cNvSpPr>
            <p:nvPr/>
          </p:nvSpPr>
          <p:spPr bwMode="auto">
            <a:xfrm>
              <a:off x="2555875" y="5389953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4" name="Полилиния 90"/>
            <p:cNvSpPr>
              <a:spLocks noEditPoints="1"/>
            </p:cNvSpPr>
            <p:nvPr/>
          </p:nvSpPr>
          <p:spPr bwMode="auto">
            <a:xfrm>
              <a:off x="2555875" y="5548703"/>
              <a:ext cx="9525" cy="127000"/>
            </a:xfrm>
            <a:custGeom>
              <a:avLst/>
              <a:gdLst>
                <a:gd name="T0" fmla="*/ 3 w 4"/>
                <a:gd name="T1" fmla="*/ 52 h 52"/>
                <a:gd name="T2" fmla="*/ 3 w 4"/>
                <a:gd name="T3" fmla="*/ 52 h 52"/>
                <a:gd name="T4" fmla="*/ 3 w 4"/>
                <a:gd name="T5" fmla="*/ 52 h 52"/>
                <a:gd name="T6" fmla="*/ 3 w 4"/>
                <a:gd name="T7" fmla="*/ 51 h 52"/>
                <a:gd name="T8" fmla="*/ 2 w 4"/>
                <a:gd name="T9" fmla="*/ 51 h 52"/>
                <a:gd name="T10" fmla="*/ 2 w 4"/>
                <a:gd name="T11" fmla="*/ 51 h 52"/>
                <a:gd name="T12" fmla="*/ 2 w 4"/>
                <a:gd name="T13" fmla="*/ 51 h 52"/>
                <a:gd name="T14" fmla="*/ 2 w 4"/>
                <a:gd name="T15" fmla="*/ 50 h 52"/>
                <a:gd name="T16" fmla="*/ 2 w 4"/>
                <a:gd name="T17" fmla="*/ 50 h 52"/>
                <a:gd name="T18" fmla="*/ 2 w 4"/>
                <a:gd name="T19" fmla="*/ 50 h 52"/>
                <a:gd name="T20" fmla="*/ 2 w 4"/>
                <a:gd name="T21" fmla="*/ 49 h 52"/>
                <a:gd name="T22" fmla="*/ 2 w 4"/>
                <a:gd name="T23" fmla="*/ 49 h 52"/>
                <a:gd name="T24" fmla="*/ 2 w 4"/>
                <a:gd name="T25" fmla="*/ 49 h 52"/>
                <a:gd name="T26" fmla="*/ 2 w 4"/>
                <a:gd name="T27" fmla="*/ 49 h 52"/>
                <a:gd name="T28" fmla="*/ 2 w 4"/>
                <a:gd name="T29" fmla="*/ 49 h 52"/>
                <a:gd name="T30" fmla="*/ 2 w 4"/>
                <a:gd name="T31" fmla="*/ 49 h 52"/>
                <a:gd name="T32" fmla="*/ 2 w 4"/>
                <a:gd name="T33" fmla="*/ 48 h 52"/>
                <a:gd name="T34" fmla="*/ 2 w 4"/>
                <a:gd name="T35" fmla="*/ 48 h 52"/>
                <a:gd name="T36" fmla="*/ 2 w 4"/>
                <a:gd name="T37" fmla="*/ 48 h 52"/>
                <a:gd name="T38" fmla="*/ 0 w 4"/>
                <a:gd name="T39" fmla="*/ 35 h 52"/>
                <a:gd name="T40" fmla="*/ 0 w 4"/>
                <a:gd name="T41" fmla="*/ 35 h 52"/>
                <a:gd name="T42" fmla="*/ 0 w 4"/>
                <a:gd name="T43" fmla="*/ 35 h 52"/>
                <a:gd name="T44" fmla="*/ 0 w 4"/>
                <a:gd name="T45" fmla="*/ 33 h 52"/>
                <a:gd name="T46" fmla="*/ 0 w 4"/>
                <a:gd name="T47" fmla="*/ 33 h 52"/>
                <a:gd name="T48" fmla="*/ 0 w 4"/>
                <a:gd name="T49" fmla="*/ 33 h 52"/>
                <a:gd name="T50" fmla="*/ 0 w 4"/>
                <a:gd name="T51" fmla="*/ 32 h 52"/>
                <a:gd name="T52" fmla="*/ 0 w 4"/>
                <a:gd name="T53" fmla="*/ 32 h 52"/>
                <a:gd name="T54" fmla="*/ 0 w 4"/>
                <a:gd name="T55" fmla="*/ 32 h 52"/>
                <a:gd name="T56" fmla="*/ 0 w 4"/>
                <a:gd name="T57" fmla="*/ 32 h 52"/>
                <a:gd name="T58" fmla="*/ 0 w 4"/>
                <a:gd name="T59" fmla="*/ 32 h 52"/>
                <a:gd name="T60" fmla="*/ 0 w 4"/>
                <a:gd name="T61" fmla="*/ 32 h 52"/>
                <a:gd name="T62" fmla="*/ 0 w 4"/>
                <a:gd name="T63" fmla="*/ 31 h 52"/>
                <a:gd name="T64" fmla="*/ 0 w 4"/>
                <a:gd name="T65" fmla="*/ 31 h 52"/>
                <a:gd name="T66" fmla="*/ 0 w 4"/>
                <a:gd name="T67" fmla="*/ 30 h 52"/>
                <a:gd name="T68" fmla="*/ 0 w 4"/>
                <a:gd name="T69" fmla="*/ 30 h 52"/>
                <a:gd name="T70" fmla="*/ 0 w 4"/>
                <a:gd name="T71" fmla="*/ 30 h 52"/>
                <a:gd name="T72" fmla="*/ 0 w 4"/>
                <a:gd name="T73" fmla="*/ 30 h 52"/>
                <a:gd name="T74" fmla="*/ 0 w 4"/>
                <a:gd name="T75" fmla="*/ 29 h 52"/>
                <a:gd name="T76" fmla="*/ 0 w 4"/>
                <a:gd name="T77" fmla="*/ 29 h 52"/>
                <a:gd name="T78" fmla="*/ 0 w 4"/>
                <a:gd name="T79" fmla="*/ 29 h 52"/>
                <a:gd name="T80" fmla="*/ 0 w 4"/>
                <a:gd name="T81" fmla="*/ 29 h 52"/>
                <a:gd name="T82" fmla="*/ 0 w 4"/>
                <a:gd name="T83" fmla="*/ 29 h 52"/>
                <a:gd name="T84" fmla="*/ 0 w 4"/>
                <a:gd name="T85" fmla="*/ 29 h 52"/>
                <a:gd name="T86" fmla="*/ 0 w 4"/>
                <a:gd name="T87" fmla="*/ 28 h 52"/>
                <a:gd name="T88" fmla="*/ 0 w 4"/>
                <a:gd name="T89" fmla="*/ 28 h 52"/>
                <a:gd name="T90" fmla="*/ 4 w 4"/>
                <a:gd name="T91" fmla="*/ 1 h 52"/>
                <a:gd name="T92" fmla="*/ 4 w 4"/>
                <a:gd name="T93" fmla="*/ 1 h 52"/>
                <a:gd name="T94" fmla="*/ 4 w 4"/>
                <a:gd name="T95" fmla="*/ 1 h 52"/>
                <a:gd name="T96" fmla="*/ 4 w 4"/>
                <a:gd name="T97" fmla="*/ 1 h 52"/>
                <a:gd name="T98" fmla="*/ 4 w 4"/>
                <a:gd name="T99" fmla="*/ 1 h 52"/>
                <a:gd name="T100" fmla="*/ 4 w 4"/>
                <a:gd name="T101" fmla="*/ 1 h 52"/>
                <a:gd name="T102" fmla="*/ 4 w 4"/>
                <a:gd name="T103" fmla="*/ 0 h 52"/>
                <a:gd name="T104" fmla="*/ 4 w 4"/>
                <a:gd name="T105" fmla="*/ 0 h 52"/>
                <a:gd name="T106" fmla="*/ 4 w 4"/>
                <a:gd name="T107" fmla="*/ 0 h 52"/>
                <a:gd name="T108" fmla="*/ 4 w 4"/>
                <a:gd name="T109" fmla="*/ 0 h 52"/>
                <a:gd name="T110" fmla="*/ 4 w 4"/>
                <a:gd name="T1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" h="52"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1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3" y="51"/>
                    <a:pt x="3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0"/>
                  </a:moveTo>
                  <a:cubicBezTo>
                    <a:pt x="2" y="50"/>
                    <a:pt x="2" y="51"/>
                    <a:pt x="2" y="51"/>
                  </a:cubicBezTo>
                  <a:cubicBezTo>
                    <a:pt x="2" y="51"/>
                    <a:pt x="2" y="50"/>
                    <a:pt x="2" y="50"/>
                  </a:cubicBezTo>
                  <a:moveTo>
                    <a:pt x="2" y="50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50"/>
                  </a:cubicBezTo>
                  <a:moveTo>
                    <a:pt x="2" y="49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8"/>
                  </a:moveTo>
                  <a:cubicBezTo>
                    <a:pt x="2" y="48"/>
                    <a:pt x="2" y="49"/>
                    <a:pt x="2" y="49"/>
                  </a:cubicBezTo>
                  <a:cubicBezTo>
                    <a:pt x="2" y="49"/>
                    <a:pt x="2" y="48"/>
                    <a:pt x="2" y="48"/>
                  </a:cubicBezTo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moveTo>
                    <a:pt x="0" y="35"/>
                  </a:moveTo>
                  <a:cubicBezTo>
                    <a:pt x="0" y="40"/>
                    <a:pt x="1" y="44"/>
                    <a:pt x="2" y="48"/>
                  </a:cubicBezTo>
                  <a:cubicBezTo>
                    <a:pt x="1" y="44"/>
                    <a:pt x="0" y="40"/>
                    <a:pt x="0" y="35"/>
                  </a:cubicBezTo>
                  <a:moveTo>
                    <a:pt x="0" y="33"/>
                  </a:moveTo>
                  <a:cubicBezTo>
                    <a:pt x="0" y="34"/>
                    <a:pt x="0" y="35"/>
                    <a:pt x="0" y="35"/>
                  </a:cubicBezTo>
                  <a:cubicBezTo>
                    <a:pt x="0" y="35"/>
                    <a:pt x="0" y="34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2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4" y="1"/>
                  </a:moveTo>
                  <a:cubicBezTo>
                    <a:pt x="1" y="10"/>
                    <a:pt x="0" y="19"/>
                    <a:pt x="0" y="28"/>
                  </a:cubicBezTo>
                  <a:cubicBezTo>
                    <a:pt x="0" y="19"/>
                    <a:pt x="1" y="10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1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5" name="Полилиния 91"/>
            <p:cNvSpPr>
              <a:spLocks/>
            </p:cNvSpPr>
            <p:nvPr/>
          </p:nvSpPr>
          <p:spPr bwMode="auto">
            <a:xfrm>
              <a:off x="2555875" y="5416941"/>
              <a:ext cx="190500" cy="428625"/>
            </a:xfrm>
            <a:custGeom>
              <a:avLst/>
              <a:gdLst>
                <a:gd name="T0" fmla="*/ 4 w 78"/>
                <a:gd name="T1" fmla="*/ 54 h 175"/>
                <a:gd name="T2" fmla="*/ 4 w 78"/>
                <a:gd name="T3" fmla="*/ 54 h 175"/>
                <a:gd name="T4" fmla="*/ 4 w 78"/>
                <a:gd name="T5" fmla="*/ 54 h 175"/>
                <a:gd name="T6" fmla="*/ 4 w 78"/>
                <a:gd name="T7" fmla="*/ 55 h 175"/>
                <a:gd name="T8" fmla="*/ 4 w 78"/>
                <a:gd name="T9" fmla="*/ 55 h 175"/>
                <a:gd name="T10" fmla="*/ 4 w 78"/>
                <a:gd name="T11" fmla="*/ 55 h 175"/>
                <a:gd name="T12" fmla="*/ 4 w 78"/>
                <a:gd name="T13" fmla="*/ 55 h 175"/>
                <a:gd name="T14" fmla="*/ 0 w 78"/>
                <a:gd name="T15" fmla="*/ 82 h 175"/>
                <a:gd name="T16" fmla="*/ 0 w 78"/>
                <a:gd name="T17" fmla="*/ 82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4 h 175"/>
                <a:gd name="T26" fmla="*/ 0 w 78"/>
                <a:gd name="T27" fmla="*/ 84 h 175"/>
                <a:gd name="T28" fmla="*/ 0 w 78"/>
                <a:gd name="T29" fmla="*/ 84 h 175"/>
                <a:gd name="T30" fmla="*/ 0 w 78"/>
                <a:gd name="T31" fmla="*/ 85 h 175"/>
                <a:gd name="T32" fmla="*/ 0 w 78"/>
                <a:gd name="T33" fmla="*/ 85 h 175"/>
                <a:gd name="T34" fmla="*/ 0 w 78"/>
                <a:gd name="T35" fmla="*/ 86 h 175"/>
                <a:gd name="T36" fmla="*/ 0 w 78"/>
                <a:gd name="T37" fmla="*/ 86 h 175"/>
                <a:gd name="T38" fmla="*/ 0 w 78"/>
                <a:gd name="T39" fmla="*/ 86 h 175"/>
                <a:gd name="T40" fmla="*/ 0 w 78"/>
                <a:gd name="T41" fmla="*/ 87 h 175"/>
                <a:gd name="T42" fmla="*/ 0 w 78"/>
                <a:gd name="T43" fmla="*/ 87 h 175"/>
                <a:gd name="T44" fmla="*/ 0 w 78"/>
                <a:gd name="T45" fmla="*/ 87 h 175"/>
                <a:gd name="T46" fmla="*/ 0 w 78"/>
                <a:gd name="T47" fmla="*/ 89 h 175"/>
                <a:gd name="T48" fmla="*/ 2 w 78"/>
                <a:gd name="T49" fmla="*/ 102 h 175"/>
                <a:gd name="T50" fmla="*/ 2 w 78"/>
                <a:gd name="T51" fmla="*/ 102 h 175"/>
                <a:gd name="T52" fmla="*/ 2 w 78"/>
                <a:gd name="T53" fmla="*/ 103 h 175"/>
                <a:gd name="T54" fmla="*/ 2 w 78"/>
                <a:gd name="T55" fmla="*/ 103 h 175"/>
                <a:gd name="T56" fmla="*/ 2 w 78"/>
                <a:gd name="T57" fmla="*/ 103 h 175"/>
                <a:gd name="T58" fmla="*/ 2 w 78"/>
                <a:gd name="T59" fmla="*/ 103 h 175"/>
                <a:gd name="T60" fmla="*/ 2 w 78"/>
                <a:gd name="T61" fmla="*/ 104 h 175"/>
                <a:gd name="T62" fmla="*/ 2 w 78"/>
                <a:gd name="T63" fmla="*/ 104 h 175"/>
                <a:gd name="T64" fmla="*/ 2 w 78"/>
                <a:gd name="T65" fmla="*/ 105 h 175"/>
                <a:gd name="T66" fmla="*/ 2 w 78"/>
                <a:gd name="T67" fmla="*/ 105 h 175"/>
                <a:gd name="T68" fmla="*/ 3 w 78"/>
                <a:gd name="T69" fmla="*/ 105 h 175"/>
                <a:gd name="T70" fmla="*/ 3 w 78"/>
                <a:gd name="T71" fmla="*/ 106 h 175"/>
                <a:gd name="T72" fmla="*/ 3 w 78"/>
                <a:gd name="T73" fmla="*/ 106 h 175"/>
                <a:gd name="T74" fmla="*/ 78 w 78"/>
                <a:gd name="T75" fmla="*/ 175 h 175"/>
                <a:gd name="T76" fmla="*/ 19 w 78"/>
                <a:gd name="T77" fmla="*/ 106 h 175"/>
                <a:gd name="T78" fmla="*/ 15 w 78"/>
                <a:gd name="T79" fmla="*/ 77 h 175"/>
                <a:gd name="T80" fmla="*/ 46 w 78"/>
                <a:gd name="T81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28" y="12"/>
                    <a:pt x="12" y="31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1" y="64"/>
                    <a:pt x="0" y="73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4"/>
                    <a:pt x="1" y="98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12" y="141"/>
                    <a:pt x="42" y="169"/>
                    <a:pt x="78" y="175"/>
                  </a:cubicBezTo>
                  <a:cubicBezTo>
                    <a:pt x="66" y="169"/>
                    <a:pt x="56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0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6" name="Прямоугольник 92"/>
            <p:cNvSpPr>
              <a:spLocks noChangeArrowheads="1"/>
            </p:cNvSpPr>
            <p:nvPr/>
          </p:nvSpPr>
          <p:spPr bwMode="auto">
            <a:xfrm>
              <a:off x="2714625" y="5480441"/>
              <a:ext cx="139700" cy="19367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7" name="Прямоугольник 93"/>
            <p:cNvSpPr>
              <a:spLocks noChangeArrowheads="1"/>
            </p:cNvSpPr>
            <p:nvPr/>
          </p:nvSpPr>
          <p:spPr bwMode="auto">
            <a:xfrm>
              <a:off x="2665413" y="54217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15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4DD91C3C-3852-430A-9A83-22625BBCEAE3}"/>
              </a:ext>
            </a:extLst>
          </p:cNvPr>
          <p:cNvGrpSpPr/>
          <p:nvPr/>
        </p:nvGrpSpPr>
        <p:grpSpPr>
          <a:xfrm>
            <a:off x="2450647" y="2370805"/>
            <a:ext cx="569913" cy="568325"/>
            <a:chOff x="1162050" y="4580328"/>
            <a:chExt cx="569913" cy="568325"/>
          </a:xfrm>
        </p:grpSpPr>
        <p:sp>
          <p:nvSpPr>
            <p:cNvPr id="214" name="Полилиния 80"/>
            <p:cNvSpPr>
              <a:spLocks/>
            </p:cNvSpPr>
            <p:nvPr/>
          </p:nvSpPr>
          <p:spPr bwMode="auto">
            <a:xfrm>
              <a:off x="1162050" y="4580328"/>
              <a:ext cx="569913" cy="568325"/>
            </a:xfrm>
            <a:custGeom>
              <a:avLst/>
              <a:gdLst>
                <a:gd name="T0" fmla="*/ 116 w 233"/>
                <a:gd name="T1" fmla="*/ 0 h 232"/>
                <a:gd name="T2" fmla="*/ 232 w 233"/>
                <a:gd name="T3" fmla="*/ 116 h 232"/>
                <a:gd name="T4" fmla="*/ 117 w 233"/>
                <a:gd name="T5" fmla="*/ 232 h 232"/>
                <a:gd name="T6" fmla="*/ 0 w 233"/>
                <a:gd name="T7" fmla="*/ 116 h 232"/>
                <a:gd name="T8" fmla="*/ 116 w 233"/>
                <a:gd name="T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32">
                  <a:moveTo>
                    <a:pt x="116" y="0"/>
                  </a:moveTo>
                  <a:cubicBezTo>
                    <a:pt x="180" y="0"/>
                    <a:pt x="232" y="52"/>
                    <a:pt x="232" y="116"/>
                  </a:cubicBezTo>
                  <a:cubicBezTo>
                    <a:pt x="233" y="180"/>
                    <a:pt x="180" y="232"/>
                    <a:pt x="117" y="232"/>
                  </a:cubicBezTo>
                  <a:cubicBezTo>
                    <a:pt x="53" y="232"/>
                    <a:pt x="1" y="180"/>
                    <a:pt x="0" y="116"/>
                  </a:cubicBezTo>
                  <a:cubicBezTo>
                    <a:pt x="0" y="52"/>
                    <a:pt x="52" y="0"/>
                    <a:pt x="116" y="0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5" name="Полилиния 81"/>
            <p:cNvSpPr>
              <a:spLocks/>
            </p:cNvSpPr>
            <p:nvPr/>
          </p:nvSpPr>
          <p:spPr bwMode="auto">
            <a:xfrm>
              <a:off x="1217613" y="4637478"/>
              <a:ext cx="457200" cy="457200"/>
            </a:xfrm>
            <a:custGeom>
              <a:avLst/>
              <a:gdLst>
                <a:gd name="T0" fmla="*/ 93 w 187"/>
                <a:gd name="T1" fmla="*/ 0 h 187"/>
                <a:gd name="T2" fmla="*/ 187 w 187"/>
                <a:gd name="T3" fmla="*/ 93 h 187"/>
                <a:gd name="T4" fmla="*/ 94 w 187"/>
                <a:gd name="T5" fmla="*/ 187 h 187"/>
                <a:gd name="T6" fmla="*/ 0 w 187"/>
                <a:gd name="T7" fmla="*/ 93 h 187"/>
                <a:gd name="T8" fmla="*/ 93 w 187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187">
                  <a:moveTo>
                    <a:pt x="93" y="0"/>
                  </a:moveTo>
                  <a:cubicBezTo>
                    <a:pt x="145" y="0"/>
                    <a:pt x="187" y="41"/>
                    <a:pt x="187" y="93"/>
                  </a:cubicBezTo>
                  <a:cubicBezTo>
                    <a:pt x="187" y="144"/>
                    <a:pt x="145" y="187"/>
                    <a:pt x="94" y="187"/>
                  </a:cubicBezTo>
                  <a:cubicBezTo>
                    <a:pt x="42" y="187"/>
                    <a:pt x="0" y="145"/>
                    <a:pt x="0" y="93"/>
                  </a:cubicBezTo>
                  <a:cubicBezTo>
                    <a:pt x="0" y="42"/>
                    <a:pt x="42" y="0"/>
                    <a:pt x="93" y="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6" name="Полилиния 82"/>
            <p:cNvSpPr>
              <a:spLocks noEditPoints="1"/>
            </p:cNvSpPr>
            <p:nvPr/>
          </p:nvSpPr>
          <p:spPr bwMode="auto">
            <a:xfrm>
              <a:off x="1217613" y="4827978"/>
              <a:ext cx="17463" cy="123825"/>
            </a:xfrm>
            <a:custGeom>
              <a:avLst/>
              <a:gdLst>
                <a:gd name="T0" fmla="*/ 7 w 7"/>
                <a:gd name="T1" fmla="*/ 51 h 51"/>
                <a:gd name="T2" fmla="*/ 7 w 7"/>
                <a:gd name="T3" fmla="*/ 50 h 51"/>
                <a:gd name="T4" fmla="*/ 7 w 7"/>
                <a:gd name="T5" fmla="*/ 50 h 51"/>
                <a:gd name="T6" fmla="*/ 7 w 7"/>
                <a:gd name="T7" fmla="*/ 50 h 51"/>
                <a:gd name="T8" fmla="*/ 7 w 7"/>
                <a:gd name="T9" fmla="*/ 49 h 51"/>
                <a:gd name="T10" fmla="*/ 0 w 7"/>
                <a:gd name="T11" fmla="*/ 16 h 51"/>
                <a:gd name="T12" fmla="*/ 0 w 7"/>
                <a:gd name="T13" fmla="*/ 16 h 51"/>
                <a:gd name="T14" fmla="*/ 0 w 7"/>
                <a:gd name="T15" fmla="*/ 16 h 51"/>
                <a:gd name="T16" fmla="*/ 0 w 7"/>
                <a:gd name="T17" fmla="*/ 16 h 51"/>
                <a:gd name="T18" fmla="*/ 0 w 7"/>
                <a:gd name="T19" fmla="*/ 15 h 51"/>
                <a:gd name="T20" fmla="*/ 0 w 7"/>
                <a:gd name="T21" fmla="*/ 15 h 51"/>
                <a:gd name="T22" fmla="*/ 0 w 7"/>
                <a:gd name="T23" fmla="*/ 15 h 51"/>
                <a:gd name="T24" fmla="*/ 0 w 7"/>
                <a:gd name="T25" fmla="*/ 14 h 51"/>
                <a:gd name="T26" fmla="*/ 0 w 7"/>
                <a:gd name="T27" fmla="*/ 14 h 51"/>
                <a:gd name="T28" fmla="*/ 0 w 7"/>
                <a:gd name="T29" fmla="*/ 14 h 51"/>
                <a:gd name="T30" fmla="*/ 0 w 7"/>
                <a:gd name="T31" fmla="*/ 14 h 51"/>
                <a:gd name="T32" fmla="*/ 0 w 7"/>
                <a:gd name="T33" fmla="*/ 13 h 51"/>
                <a:gd name="T34" fmla="*/ 0 w 7"/>
                <a:gd name="T35" fmla="*/ 13 h 51"/>
                <a:gd name="T36" fmla="*/ 0 w 7"/>
                <a:gd name="T37" fmla="*/ 13 h 51"/>
                <a:gd name="T38" fmla="*/ 0 w 7"/>
                <a:gd name="T39" fmla="*/ 12 h 51"/>
                <a:gd name="T40" fmla="*/ 0 w 7"/>
                <a:gd name="T41" fmla="*/ 12 h 51"/>
                <a:gd name="T42" fmla="*/ 0 w 7"/>
                <a:gd name="T43" fmla="*/ 12 h 51"/>
                <a:gd name="T44" fmla="*/ 0 w 7"/>
                <a:gd name="T45" fmla="*/ 12 h 51"/>
                <a:gd name="T46" fmla="*/ 0 w 7"/>
                <a:gd name="T47" fmla="*/ 11 h 51"/>
                <a:gd name="T48" fmla="*/ 0 w 7"/>
                <a:gd name="T49" fmla="*/ 11 h 51"/>
                <a:gd name="T50" fmla="*/ 0 w 7"/>
                <a:gd name="T51" fmla="*/ 11 h 51"/>
                <a:gd name="T52" fmla="*/ 0 w 7"/>
                <a:gd name="T53" fmla="*/ 10 h 51"/>
                <a:gd name="T54" fmla="*/ 0 w 7"/>
                <a:gd name="T55" fmla="*/ 10 h 51"/>
                <a:gd name="T56" fmla="*/ 0 w 7"/>
                <a:gd name="T57" fmla="*/ 10 h 51"/>
                <a:gd name="T58" fmla="*/ 0 w 7"/>
                <a:gd name="T59" fmla="*/ 9 h 51"/>
                <a:gd name="T60" fmla="*/ 0 w 7"/>
                <a:gd name="T61" fmla="*/ 9 h 51"/>
                <a:gd name="T62" fmla="*/ 0 w 7"/>
                <a:gd name="T63" fmla="*/ 9 h 51"/>
                <a:gd name="T64" fmla="*/ 0 w 7"/>
                <a:gd name="T65" fmla="*/ 9 h 51"/>
                <a:gd name="T66" fmla="*/ 0 w 7"/>
                <a:gd name="T67" fmla="*/ 8 h 51"/>
                <a:gd name="T68" fmla="*/ 0 w 7"/>
                <a:gd name="T69" fmla="*/ 8 h 51"/>
                <a:gd name="T70" fmla="*/ 0 w 7"/>
                <a:gd name="T71" fmla="*/ 8 h 51"/>
                <a:gd name="T72" fmla="*/ 0 w 7"/>
                <a:gd name="T73" fmla="*/ 7 h 51"/>
                <a:gd name="T74" fmla="*/ 0 w 7"/>
                <a:gd name="T75" fmla="*/ 7 h 51"/>
                <a:gd name="T76" fmla="*/ 0 w 7"/>
                <a:gd name="T77" fmla="*/ 7 h 51"/>
                <a:gd name="T78" fmla="*/ 0 w 7"/>
                <a:gd name="T79" fmla="*/ 6 h 51"/>
                <a:gd name="T80" fmla="*/ 0 w 7"/>
                <a:gd name="T81" fmla="*/ 6 h 51"/>
                <a:gd name="T82" fmla="*/ 0 w 7"/>
                <a:gd name="T83" fmla="*/ 6 h 51"/>
                <a:gd name="T84" fmla="*/ 0 w 7"/>
                <a:gd name="T85" fmla="*/ 6 h 51"/>
                <a:gd name="T86" fmla="*/ 0 w 7"/>
                <a:gd name="T87" fmla="*/ 5 h 51"/>
                <a:gd name="T88" fmla="*/ 1 w 7"/>
                <a:gd name="T89" fmla="*/ 5 h 51"/>
                <a:gd name="T90" fmla="*/ 1 w 7"/>
                <a:gd name="T91" fmla="*/ 5 h 51"/>
                <a:gd name="T92" fmla="*/ 1 w 7"/>
                <a:gd name="T93" fmla="*/ 4 h 51"/>
                <a:gd name="T94" fmla="*/ 1 w 7"/>
                <a:gd name="T95" fmla="*/ 4 h 51"/>
                <a:gd name="T96" fmla="*/ 1 w 7"/>
                <a:gd name="T97" fmla="*/ 3 h 51"/>
                <a:gd name="T98" fmla="*/ 1 w 7"/>
                <a:gd name="T99" fmla="*/ 3 h 51"/>
                <a:gd name="T100" fmla="*/ 1 w 7"/>
                <a:gd name="T101" fmla="*/ 3 h 51"/>
                <a:gd name="T102" fmla="*/ 1 w 7"/>
                <a:gd name="T103" fmla="*/ 3 h 51"/>
                <a:gd name="T104" fmla="*/ 1 w 7"/>
                <a:gd name="T105" fmla="*/ 2 h 51"/>
                <a:gd name="T106" fmla="*/ 1 w 7"/>
                <a:gd name="T107" fmla="*/ 1 h 51"/>
                <a:gd name="T108" fmla="*/ 1 w 7"/>
                <a:gd name="T109" fmla="*/ 1 h 51"/>
                <a:gd name="T110" fmla="*/ 1 w 7"/>
                <a:gd name="T111" fmla="*/ 1 h 51"/>
                <a:gd name="T112" fmla="*/ 1 w 7"/>
                <a:gd name="T113" fmla="*/ 0 h 51"/>
                <a:gd name="T114" fmla="*/ 1 w 7"/>
                <a:gd name="T115" fmla="*/ 0 h 51"/>
                <a:gd name="T116" fmla="*/ 1 w 7"/>
                <a:gd name="T1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" h="51">
                  <a:moveTo>
                    <a:pt x="7" y="51"/>
                  </a:moveTo>
                  <a:cubicBezTo>
                    <a:pt x="7" y="51"/>
                    <a:pt x="7" y="51"/>
                    <a:pt x="7" y="51"/>
                  </a:cubicBezTo>
                  <a:cubicBezTo>
                    <a:pt x="7" y="51"/>
                    <a:pt x="7" y="51"/>
                    <a:pt x="7" y="51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49"/>
                  </a:moveTo>
                  <a:cubicBezTo>
                    <a:pt x="7" y="49"/>
                    <a:pt x="7" y="50"/>
                    <a:pt x="7" y="50"/>
                  </a:cubicBezTo>
                  <a:cubicBezTo>
                    <a:pt x="7" y="50"/>
                    <a:pt x="7" y="49"/>
                    <a:pt x="7" y="49"/>
                  </a:cubicBezTo>
                  <a:moveTo>
                    <a:pt x="0" y="16"/>
                  </a:moveTo>
                  <a:cubicBezTo>
                    <a:pt x="0" y="28"/>
                    <a:pt x="2" y="39"/>
                    <a:pt x="6" y="49"/>
                  </a:cubicBezTo>
                  <a:cubicBezTo>
                    <a:pt x="2" y="39"/>
                    <a:pt x="0" y="28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3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6"/>
                    <a:pt x="0" y="5"/>
                    <a:pt x="0" y="5"/>
                  </a:cubicBezTo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7" name="Полилиния 83"/>
            <p:cNvSpPr>
              <a:spLocks/>
            </p:cNvSpPr>
            <p:nvPr/>
          </p:nvSpPr>
          <p:spPr bwMode="auto">
            <a:xfrm>
              <a:off x="1217613" y="4639066"/>
              <a:ext cx="190500" cy="425450"/>
            </a:xfrm>
            <a:custGeom>
              <a:avLst/>
              <a:gdLst>
                <a:gd name="T0" fmla="*/ 1 w 78"/>
                <a:gd name="T1" fmla="*/ 77 h 174"/>
                <a:gd name="T2" fmla="*/ 1 w 78"/>
                <a:gd name="T3" fmla="*/ 77 h 174"/>
                <a:gd name="T4" fmla="*/ 1 w 78"/>
                <a:gd name="T5" fmla="*/ 77 h 174"/>
                <a:gd name="T6" fmla="*/ 1 w 78"/>
                <a:gd name="T7" fmla="*/ 78 h 174"/>
                <a:gd name="T8" fmla="*/ 1 w 78"/>
                <a:gd name="T9" fmla="*/ 78 h 174"/>
                <a:gd name="T10" fmla="*/ 1 w 78"/>
                <a:gd name="T11" fmla="*/ 78 h 174"/>
                <a:gd name="T12" fmla="*/ 1 w 78"/>
                <a:gd name="T13" fmla="*/ 79 h 174"/>
                <a:gd name="T14" fmla="*/ 1 w 78"/>
                <a:gd name="T15" fmla="*/ 80 h 174"/>
                <a:gd name="T16" fmla="*/ 1 w 78"/>
                <a:gd name="T17" fmla="*/ 80 h 174"/>
                <a:gd name="T18" fmla="*/ 1 w 78"/>
                <a:gd name="T19" fmla="*/ 80 h 174"/>
                <a:gd name="T20" fmla="*/ 1 w 78"/>
                <a:gd name="T21" fmla="*/ 80 h 174"/>
                <a:gd name="T22" fmla="*/ 1 w 78"/>
                <a:gd name="T23" fmla="*/ 81 h 174"/>
                <a:gd name="T24" fmla="*/ 1 w 78"/>
                <a:gd name="T25" fmla="*/ 81 h 174"/>
                <a:gd name="T26" fmla="*/ 1 w 78"/>
                <a:gd name="T27" fmla="*/ 82 h 174"/>
                <a:gd name="T28" fmla="*/ 1 w 78"/>
                <a:gd name="T29" fmla="*/ 82 h 174"/>
                <a:gd name="T30" fmla="*/ 0 w 78"/>
                <a:gd name="T31" fmla="*/ 82 h 174"/>
                <a:gd name="T32" fmla="*/ 0 w 78"/>
                <a:gd name="T33" fmla="*/ 82 h 174"/>
                <a:gd name="T34" fmla="*/ 0 w 78"/>
                <a:gd name="T35" fmla="*/ 83 h 174"/>
                <a:gd name="T36" fmla="*/ 0 w 78"/>
                <a:gd name="T37" fmla="*/ 83 h 174"/>
                <a:gd name="T38" fmla="*/ 0 w 78"/>
                <a:gd name="T39" fmla="*/ 83 h 174"/>
                <a:gd name="T40" fmla="*/ 0 w 78"/>
                <a:gd name="T41" fmla="*/ 84 h 174"/>
                <a:gd name="T42" fmla="*/ 0 w 78"/>
                <a:gd name="T43" fmla="*/ 84 h 174"/>
                <a:gd name="T44" fmla="*/ 0 w 78"/>
                <a:gd name="T45" fmla="*/ 84 h 174"/>
                <a:gd name="T46" fmla="*/ 0 w 78"/>
                <a:gd name="T47" fmla="*/ 85 h 174"/>
                <a:gd name="T48" fmla="*/ 0 w 78"/>
                <a:gd name="T49" fmla="*/ 85 h 174"/>
                <a:gd name="T50" fmla="*/ 0 w 78"/>
                <a:gd name="T51" fmla="*/ 85 h 174"/>
                <a:gd name="T52" fmla="*/ 0 w 78"/>
                <a:gd name="T53" fmla="*/ 85 h 174"/>
                <a:gd name="T54" fmla="*/ 0 w 78"/>
                <a:gd name="T55" fmla="*/ 86 h 174"/>
                <a:gd name="T56" fmla="*/ 0 w 78"/>
                <a:gd name="T57" fmla="*/ 86 h 174"/>
                <a:gd name="T58" fmla="*/ 0 w 78"/>
                <a:gd name="T59" fmla="*/ 86 h 174"/>
                <a:gd name="T60" fmla="*/ 0 w 78"/>
                <a:gd name="T61" fmla="*/ 87 h 174"/>
                <a:gd name="T62" fmla="*/ 0 w 78"/>
                <a:gd name="T63" fmla="*/ 87 h 174"/>
                <a:gd name="T64" fmla="*/ 0 w 78"/>
                <a:gd name="T65" fmla="*/ 87 h 174"/>
                <a:gd name="T66" fmla="*/ 0 w 78"/>
                <a:gd name="T67" fmla="*/ 87 h 174"/>
                <a:gd name="T68" fmla="*/ 0 w 78"/>
                <a:gd name="T69" fmla="*/ 88 h 174"/>
                <a:gd name="T70" fmla="*/ 0 w 78"/>
                <a:gd name="T71" fmla="*/ 88 h 174"/>
                <a:gd name="T72" fmla="*/ 0 w 78"/>
                <a:gd name="T73" fmla="*/ 88 h 174"/>
                <a:gd name="T74" fmla="*/ 0 w 78"/>
                <a:gd name="T75" fmla="*/ 89 h 174"/>
                <a:gd name="T76" fmla="*/ 0 w 78"/>
                <a:gd name="T77" fmla="*/ 89 h 174"/>
                <a:gd name="T78" fmla="*/ 0 w 78"/>
                <a:gd name="T79" fmla="*/ 89 h 174"/>
                <a:gd name="T80" fmla="*/ 0 w 78"/>
                <a:gd name="T81" fmla="*/ 90 h 174"/>
                <a:gd name="T82" fmla="*/ 0 w 78"/>
                <a:gd name="T83" fmla="*/ 90 h 174"/>
                <a:gd name="T84" fmla="*/ 0 w 78"/>
                <a:gd name="T85" fmla="*/ 90 h 174"/>
                <a:gd name="T86" fmla="*/ 0 w 78"/>
                <a:gd name="T87" fmla="*/ 90 h 174"/>
                <a:gd name="T88" fmla="*/ 0 w 78"/>
                <a:gd name="T89" fmla="*/ 91 h 174"/>
                <a:gd name="T90" fmla="*/ 0 w 78"/>
                <a:gd name="T91" fmla="*/ 91 h 174"/>
                <a:gd name="T92" fmla="*/ 0 w 78"/>
                <a:gd name="T93" fmla="*/ 91 h 174"/>
                <a:gd name="T94" fmla="*/ 0 w 78"/>
                <a:gd name="T95" fmla="*/ 92 h 174"/>
                <a:gd name="T96" fmla="*/ 0 w 78"/>
                <a:gd name="T97" fmla="*/ 92 h 174"/>
                <a:gd name="T98" fmla="*/ 0 w 78"/>
                <a:gd name="T99" fmla="*/ 92 h 174"/>
                <a:gd name="T100" fmla="*/ 0 w 78"/>
                <a:gd name="T101" fmla="*/ 93 h 174"/>
                <a:gd name="T102" fmla="*/ 0 w 78"/>
                <a:gd name="T103" fmla="*/ 93 h 174"/>
                <a:gd name="T104" fmla="*/ 0 w 78"/>
                <a:gd name="T105" fmla="*/ 93 h 174"/>
                <a:gd name="T106" fmla="*/ 0 w 78"/>
                <a:gd name="T107" fmla="*/ 93 h 174"/>
                <a:gd name="T108" fmla="*/ 7 w 78"/>
                <a:gd name="T109" fmla="*/ 126 h 174"/>
                <a:gd name="T110" fmla="*/ 7 w 78"/>
                <a:gd name="T111" fmla="*/ 127 h 174"/>
                <a:gd name="T112" fmla="*/ 7 w 78"/>
                <a:gd name="T113" fmla="*/ 127 h 174"/>
                <a:gd name="T114" fmla="*/ 7 w 78"/>
                <a:gd name="T115" fmla="*/ 127 h 174"/>
                <a:gd name="T116" fmla="*/ 7 w 78"/>
                <a:gd name="T117" fmla="*/ 128 h 174"/>
                <a:gd name="T118" fmla="*/ 49 w 78"/>
                <a:gd name="T119" fmla="*/ 174 h 174"/>
                <a:gd name="T120" fmla="*/ 30 w 78"/>
                <a:gd name="T121" fmla="*/ 151 h 174"/>
                <a:gd name="T122" fmla="*/ 16 w 78"/>
                <a:gd name="T123" fmla="*/ 96 h 174"/>
                <a:gd name="T124" fmla="*/ 46 w 78"/>
                <a:gd name="T125" fmla="*/ 2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8" h="174">
                  <a:moveTo>
                    <a:pt x="78" y="0"/>
                  </a:moveTo>
                  <a:cubicBezTo>
                    <a:pt x="39" y="6"/>
                    <a:pt x="8" y="3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9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79"/>
                    <a:pt x="1" y="79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05"/>
                    <a:pt x="2" y="116"/>
                    <a:pt x="6" y="126"/>
                  </a:cubicBezTo>
                  <a:cubicBezTo>
                    <a:pt x="7" y="126"/>
                    <a:pt x="7" y="126"/>
                    <a:pt x="7" y="126"/>
                  </a:cubicBezTo>
                  <a:cubicBezTo>
                    <a:pt x="7" y="126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15" y="148"/>
                    <a:pt x="30" y="164"/>
                    <a:pt x="49" y="174"/>
                  </a:cubicBezTo>
                  <a:cubicBezTo>
                    <a:pt x="48" y="174"/>
                    <a:pt x="47" y="173"/>
                    <a:pt x="47" y="172"/>
                  </a:cubicBezTo>
                  <a:cubicBezTo>
                    <a:pt x="41" y="165"/>
                    <a:pt x="36" y="158"/>
                    <a:pt x="30" y="151"/>
                  </a:cubicBezTo>
                  <a:cubicBezTo>
                    <a:pt x="20" y="134"/>
                    <a:pt x="16" y="116"/>
                    <a:pt x="16" y="97"/>
                  </a:cubicBezTo>
                  <a:cubicBezTo>
                    <a:pt x="16" y="97"/>
                    <a:pt x="16" y="97"/>
                    <a:pt x="16" y="96"/>
                  </a:cubicBezTo>
                  <a:cubicBezTo>
                    <a:pt x="17" y="87"/>
                    <a:pt x="18" y="78"/>
                    <a:pt x="19" y="68"/>
                  </a:cubicBezTo>
                  <a:cubicBezTo>
                    <a:pt x="24" y="50"/>
                    <a:pt x="33" y="35"/>
                    <a:pt x="46" y="22"/>
                  </a:cubicBezTo>
                  <a:cubicBezTo>
                    <a:pt x="56" y="12"/>
                    <a:pt x="67" y="5"/>
                    <a:pt x="7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4" name="Прямоугольник 100"/>
            <p:cNvSpPr>
              <a:spLocks noChangeArrowheads="1"/>
            </p:cNvSpPr>
            <p:nvPr/>
          </p:nvSpPr>
          <p:spPr bwMode="auto">
            <a:xfrm>
              <a:off x="1376363" y="4759716"/>
              <a:ext cx="139700" cy="190500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5" name="Прямоугольник 101"/>
            <p:cNvSpPr>
              <a:spLocks noChangeArrowheads="1"/>
            </p:cNvSpPr>
            <p:nvPr/>
          </p:nvSpPr>
          <p:spPr bwMode="auto">
            <a:xfrm>
              <a:off x="1328738" y="4699391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20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41" name="Овал 107"/>
          <p:cNvSpPr>
            <a:spLocks noChangeArrowheads="1"/>
          </p:cNvSpPr>
          <p:nvPr/>
        </p:nvSpPr>
        <p:spPr bwMode="auto">
          <a:xfrm>
            <a:off x="2600325" y="4042166"/>
            <a:ext cx="273050" cy="27622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2" name="Овал 108"/>
          <p:cNvSpPr>
            <a:spLocks noChangeArrowheads="1"/>
          </p:cNvSpPr>
          <p:nvPr/>
        </p:nvSpPr>
        <p:spPr bwMode="auto">
          <a:xfrm>
            <a:off x="2659063" y="4104078"/>
            <a:ext cx="155575" cy="153988"/>
          </a:xfrm>
          <a:prstGeom prst="ellipse">
            <a:avLst/>
          </a:pr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3" name="Полилиния 109"/>
          <p:cNvSpPr>
            <a:spLocks/>
          </p:cNvSpPr>
          <p:nvPr/>
        </p:nvSpPr>
        <p:spPr bwMode="auto">
          <a:xfrm>
            <a:off x="1808163" y="1302141"/>
            <a:ext cx="377825" cy="323850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4" name="Полилиния 110"/>
          <p:cNvSpPr>
            <a:spLocks/>
          </p:cNvSpPr>
          <p:nvPr/>
        </p:nvSpPr>
        <p:spPr bwMode="auto">
          <a:xfrm>
            <a:off x="1963738" y="1218003"/>
            <a:ext cx="379413" cy="325438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5" name="Полилиния 111"/>
          <p:cNvSpPr>
            <a:spLocks/>
          </p:cNvSpPr>
          <p:nvPr/>
        </p:nvSpPr>
        <p:spPr bwMode="auto">
          <a:xfrm>
            <a:off x="30163" y="2205428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6" name="Полилиния 112"/>
          <p:cNvSpPr>
            <a:spLocks/>
          </p:cNvSpPr>
          <p:nvPr/>
        </p:nvSpPr>
        <p:spPr bwMode="auto">
          <a:xfrm>
            <a:off x="-104775" y="2321316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7" name="Полилиния 113"/>
          <p:cNvSpPr>
            <a:spLocks/>
          </p:cNvSpPr>
          <p:nvPr/>
        </p:nvSpPr>
        <p:spPr bwMode="auto">
          <a:xfrm>
            <a:off x="3340100" y="125927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8" name="Полилиния 114"/>
          <p:cNvSpPr>
            <a:spLocks/>
          </p:cNvSpPr>
          <p:nvPr/>
        </p:nvSpPr>
        <p:spPr bwMode="auto">
          <a:xfrm>
            <a:off x="3184525" y="117672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9" name="Полилиния 115"/>
          <p:cNvSpPr>
            <a:spLocks/>
          </p:cNvSpPr>
          <p:nvPr/>
        </p:nvSpPr>
        <p:spPr bwMode="auto">
          <a:xfrm>
            <a:off x="3446463" y="1371991"/>
            <a:ext cx="1558925" cy="1319213"/>
          </a:xfrm>
          <a:custGeom>
            <a:avLst/>
            <a:gdLst>
              <a:gd name="T0" fmla="*/ 0 w 638"/>
              <a:gd name="T1" fmla="*/ 194 h 539"/>
              <a:gd name="T2" fmla="*/ 0 w 638"/>
              <a:gd name="T3" fmla="*/ 193 h 539"/>
              <a:gd name="T4" fmla="*/ 444 w 638"/>
              <a:gd name="T5" fmla="*/ 95 h 539"/>
              <a:gd name="T6" fmla="*/ 543 w 638"/>
              <a:gd name="T7" fmla="*/ 539 h 539"/>
              <a:gd name="T8" fmla="*/ 543 w 638"/>
              <a:gd name="T9" fmla="*/ 539 h 539"/>
              <a:gd name="T10" fmla="*/ 0 w 638"/>
              <a:gd name="T11" fmla="*/ 194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39">
                <a:moveTo>
                  <a:pt x="0" y="194"/>
                </a:moveTo>
                <a:cubicBezTo>
                  <a:pt x="0" y="193"/>
                  <a:pt x="0" y="193"/>
                  <a:pt x="0" y="193"/>
                </a:cubicBezTo>
                <a:cubicBezTo>
                  <a:pt x="96" y="44"/>
                  <a:pt x="295" y="0"/>
                  <a:pt x="444" y="95"/>
                </a:cubicBezTo>
                <a:cubicBezTo>
                  <a:pt x="594" y="191"/>
                  <a:pt x="638" y="390"/>
                  <a:pt x="543" y="539"/>
                </a:cubicBezTo>
                <a:cubicBezTo>
                  <a:pt x="543" y="539"/>
                  <a:pt x="543" y="539"/>
                  <a:pt x="543" y="539"/>
                </a:cubicBezTo>
                <a:cubicBezTo>
                  <a:pt x="0" y="194"/>
                  <a:pt x="0" y="194"/>
                  <a:pt x="0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0" name="Полилиния 116"/>
          <p:cNvSpPr>
            <a:spLocks/>
          </p:cNvSpPr>
          <p:nvPr/>
        </p:nvSpPr>
        <p:spPr bwMode="auto">
          <a:xfrm>
            <a:off x="4773613" y="2661041"/>
            <a:ext cx="17463" cy="30163"/>
          </a:xfrm>
          <a:custGeom>
            <a:avLst/>
            <a:gdLst>
              <a:gd name="T0" fmla="*/ 7 w 7"/>
              <a:gd name="T1" fmla="*/ 0 h 12"/>
              <a:gd name="T2" fmla="*/ 0 w 7"/>
              <a:gd name="T3" fmla="*/ 12 h 12"/>
              <a:gd name="T4" fmla="*/ 7 w 7"/>
              <a:gd name="T5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" h="12">
                <a:moveTo>
                  <a:pt x="7" y="0"/>
                </a:moveTo>
                <a:cubicBezTo>
                  <a:pt x="5" y="4"/>
                  <a:pt x="2" y="8"/>
                  <a:pt x="0" y="12"/>
                </a:cubicBezTo>
                <a:cubicBezTo>
                  <a:pt x="2" y="8"/>
                  <a:pt x="5" y="4"/>
                  <a:pt x="7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1" name="Полилиния 117"/>
          <p:cNvSpPr>
            <a:spLocks/>
          </p:cNvSpPr>
          <p:nvPr/>
        </p:nvSpPr>
        <p:spPr bwMode="auto">
          <a:xfrm>
            <a:off x="4495800" y="1611703"/>
            <a:ext cx="363538" cy="1079500"/>
          </a:xfrm>
          <a:custGeom>
            <a:avLst/>
            <a:gdLst>
              <a:gd name="T0" fmla="*/ 0 w 149"/>
              <a:gd name="T1" fmla="*/ 0 h 441"/>
              <a:gd name="T2" fmla="*/ 0 w 149"/>
              <a:gd name="T3" fmla="*/ 2 h 441"/>
              <a:gd name="T4" fmla="*/ 44 w 149"/>
              <a:gd name="T5" fmla="*/ 139 h 441"/>
              <a:gd name="T6" fmla="*/ 39 w 149"/>
              <a:gd name="T7" fmla="*/ 394 h 441"/>
              <a:gd name="T8" fmla="*/ 114 w 149"/>
              <a:gd name="T9" fmla="*/ 441 h 441"/>
              <a:gd name="T10" fmla="*/ 114 w 149"/>
              <a:gd name="T11" fmla="*/ 441 h 441"/>
              <a:gd name="T12" fmla="*/ 114 w 149"/>
              <a:gd name="T13" fmla="*/ 441 h 441"/>
              <a:gd name="T14" fmla="*/ 121 w 149"/>
              <a:gd name="T15" fmla="*/ 429 h 441"/>
              <a:gd name="T16" fmla="*/ 135 w 149"/>
              <a:gd name="T17" fmla="*/ 391 h 441"/>
              <a:gd name="T18" fmla="*/ 143 w 149"/>
              <a:gd name="T19" fmla="*/ 278 h 441"/>
              <a:gd name="T20" fmla="*/ 88 w 149"/>
              <a:gd name="T21" fmla="*/ 95 h 441"/>
              <a:gd name="T22" fmla="*/ 0 w 149"/>
              <a:gd name="T23" fmla="*/ 0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1">
                <a:moveTo>
                  <a:pt x="0" y="0"/>
                </a:moveTo>
                <a:cubicBezTo>
                  <a:pt x="0" y="1"/>
                  <a:pt x="0" y="1"/>
                  <a:pt x="0" y="2"/>
                </a:cubicBezTo>
                <a:cubicBezTo>
                  <a:pt x="18" y="47"/>
                  <a:pt x="33" y="91"/>
                  <a:pt x="44" y="139"/>
                </a:cubicBezTo>
                <a:cubicBezTo>
                  <a:pt x="61" y="221"/>
                  <a:pt x="56" y="312"/>
                  <a:pt x="39" y="394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6" y="437"/>
                  <a:pt x="119" y="433"/>
                  <a:pt x="121" y="429"/>
                </a:cubicBezTo>
                <a:cubicBezTo>
                  <a:pt x="128" y="418"/>
                  <a:pt x="133" y="406"/>
                  <a:pt x="135" y="391"/>
                </a:cubicBezTo>
                <a:cubicBezTo>
                  <a:pt x="141" y="359"/>
                  <a:pt x="149" y="327"/>
                  <a:pt x="143" y="278"/>
                </a:cubicBezTo>
                <a:cubicBezTo>
                  <a:pt x="137" y="214"/>
                  <a:pt x="118" y="152"/>
                  <a:pt x="88" y="95"/>
                </a:cubicBezTo>
                <a:cubicBezTo>
                  <a:pt x="68" y="57"/>
                  <a:pt x="32" y="27"/>
                  <a:pt x="0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97" name="TextBox 96"/>
          <p:cNvSpPr txBox="1"/>
          <p:nvPr/>
        </p:nvSpPr>
        <p:spPr>
          <a:xfrm>
            <a:off x="8660429" y="448403"/>
            <a:ext cx="67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solidFill>
                  <a:schemeClr val="accent5">
                    <a:lumMod val="50000"/>
                  </a:schemeClr>
                </a:solidFill>
              </a:rPr>
              <a:t>2</a:t>
            </a:r>
            <a:endParaRPr lang="ru-RU" sz="6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260048" y="1483912"/>
            <a:ext cx="532111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Две сестры качались, Правды добивались. А когда добились, То остановились</a:t>
            </a:r>
            <a:r>
              <a:rPr lang="ru-RU" sz="6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ru-RU" sz="60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9413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Автофигура 3"/>
          <p:cNvSpPr>
            <a:spLocks noChangeAspect="1" noChangeArrowheads="1" noTextEdit="1"/>
          </p:cNvSpPr>
          <p:nvPr/>
        </p:nvSpPr>
        <p:spPr bwMode="auto">
          <a:xfrm>
            <a:off x="1323975" y="1447800"/>
            <a:ext cx="3019425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4" name="Полилиния 3"/>
          <p:cNvSpPr>
            <a:spLocks/>
          </p:cNvSpPr>
          <p:nvPr/>
        </p:nvSpPr>
        <p:spPr bwMode="auto">
          <a:xfrm>
            <a:off x="1520825" y="1735138"/>
            <a:ext cx="2628900" cy="4381500"/>
          </a:xfrm>
          <a:custGeom>
            <a:avLst/>
            <a:gdLst>
              <a:gd name="T0" fmla="*/ 1131 w 1131"/>
              <a:gd name="T1" fmla="*/ 0 h 1887"/>
              <a:gd name="T2" fmla="*/ 0 w 1131"/>
              <a:gd name="T3" fmla="*/ 0 h 1887"/>
              <a:gd name="T4" fmla="*/ 0 w 1131"/>
              <a:gd name="T5" fmla="*/ 194 h 1887"/>
              <a:gd name="T6" fmla="*/ 460 w 1131"/>
              <a:gd name="T7" fmla="*/ 934 h 1887"/>
              <a:gd name="T8" fmla="*/ 460 w 1131"/>
              <a:gd name="T9" fmla="*/ 954 h 1887"/>
              <a:gd name="T10" fmla="*/ 0 w 1131"/>
              <a:gd name="T11" fmla="*/ 1694 h 1887"/>
              <a:gd name="T12" fmla="*/ 0 w 1131"/>
              <a:gd name="T13" fmla="*/ 1887 h 1887"/>
              <a:gd name="T14" fmla="*/ 1131 w 1131"/>
              <a:gd name="T15" fmla="*/ 1887 h 1887"/>
              <a:gd name="T16" fmla="*/ 1131 w 1131"/>
              <a:gd name="T17" fmla="*/ 1694 h 1887"/>
              <a:gd name="T18" fmla="*/ 671 w 1131"/>
              <a:gd name="T19" fmla="*/ 954 h 1887"/>
              <a:gd name="T20" fmla="*/ 671 w 1131"/>
              <a:gd name="T21" fmla="*/ 934 h 1887"/>
              <a:gd name="T22" fmla="*/ 1131 w 1131"/>
              <a:gd name="T23" fmla="*/ 194 h 1887"/>
              <a:gd name="T24" fmla="*/ 1131 w 1131"/>
              <a:gd name="T25" fmla="*/ 0 h 1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31" h="1887">
                <a:moveTo>
                  <a:pt x="11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94"/>
                  <a:pt x="0" y="194"/>
                  <a:pt x="0" y="194"/>
                </a:cubicBezTo>
                <a:cubicBezTo>
                  <a:pt x="0" y="675"/>
                  <a:pt x="297" y="865"/>
                  <a:pt x="460" y="934"/>
                </a:cubicBezTo>
                <a:cubicBezTo>
                  <a:pt x="469" y="937"/>
                  <a:pt x="469" y="950"/>
                  <a:pt x="460" y="954"/>
                </a:cubicBezTo>
                <a:cubicBezTo>
                  <a:pt x="297" y="1022"/>
                  <a:pt x="0" y="1212"/>
                  <a:pt x="0" y="1694"/>
                </a:cubicBezTo>
                <a:cubicBezTo>
                  <a:pt x="0" y="1887"/>
                  <a:pt x="0" y="1887"/>
                  <a:pt x="0" y="1887"/>
                </a:cubicBezTo>
                <a:cubicBezTo>
                  <a:pt x="1131" y="1887"/>
                  <a:pt x="1131" y="1887"/>
                  <a:pt x="1131" y="1887"/>
                </a:cubicBezTo>
                <a:cubicBezTo>
                  <a:pt x="1131" y="1694"/>
                  <a:pt x="1131" y="1694"/>
                  <a:pt x="1131" y="1694"/>
                </a:cubicBezTo>
                <a:cubicBezTo>
                  <a:pt x="1131" y="1212"/>
                  <a:pt x="834" y="1022"/>
                  <a:pt x="671" y="954"/>
                </a:cubicBezTo>
                <a:cubicBezTo>
                  <a:pt x="661" y="950"/>
                  <a:pt x="661" y="937"/>
                  <a:pt x="671" y="934"/>
                </a:cubicBezTo>
                <a:cubicBezTo>
                  <a:pt x="834" y="865"/>
                  <a:pt x="1131" y="675"/>
                  <a:pt x="1131" y="194"/>
                </a:cubicBezTo>
                <a:cubicBezTo>
                  <a:pt x="1131" y="0"/>
                  <a:pt x="1131" y="0"/>
                  <a:pt x="1131" y="0"/>
                </a:cubicBezTo>
              </a:path>
            </a:pathLst>
          </a:cu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5" name="Полилиния 4"/>
          <p:cNvSpPr>
            <a:spLocks/>
          </p:cNvSpPr>
          <p:nvPr/>
        </p:nvSpPr>
        <p:spPr bwMode="auto">
          <a:xfrm>
            <a:off x="1325563" y="1449388"/>
            <a:ext cx="3019425" cy="285750"/>
          </a:xfrm>
          <a:custGeom>
            <a:avLst/>
            <a:gdLst>
              <a:gd name="T0" fmla="*/ 1262 w 1299"/>
              <a:gd name="T1" fmla="*/ 0 h 123"/>
              <a:gd name="T2" fmla="*/ 36 w 1299"/>
              <a:gd name="T3" fmla="*/ 0 h 123"/>
              <a:gd name="T4" fmla="*/ 0 w 1299"/>
              <a:gd name="T5" fmla="*/ 36 h 123"/>
              <a:gd name="T6" fmla="*/ 0 w 1299"/>
              <a:gd name="T7" fmla="*/ 86 h 123"/>
              <a:gd name="T8" fmla="*/ 36 w 1299"/>
              <a:gd name="T9" fmla="*/ 123 h 123"/>
              <a:gd name="T10" fmla="*/ 1262 w 1299"/>
              <a:gd name="T11" fmla="*/ 123 h 123"/>
              <a:gd name="T12" fmla="*/ 1299 w 1299"/>
              <a:gd name="T13" fmla="*/ 86 h 123"/>
              <a:gd name="T14" fmla="*/ 1299 w 1299"/>
              <a:gd name="T15" fmla="*/ 36 h 123"/>
              <a:gd name="T16" fmla="*/ 1262 w 1299"/>
              <a:gd name="T17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3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107"/>
                  <a:pt x="16" y="123"/>
                  <a:pt x="36" y="123"/>
                </a:cubicBezTo>
                <a:cubicBezTo>
                  <a:pt x="1262" y="123"/>
                  <a:pt x="1262" y="123"/>
                  <a:pt x="1262" y="123"/>
                </a:cubicBezTo>
                <a:cubicBezTo>
                  <a:pt x="1283" y="123"/>
                  <a:pt x="1299" y="107"/>
                  <a:pt x="1299" y="86"/>
                </a:cubicBezTo>
                <a:cubicBezTo>
                  <a:pt x="1299" y="36"/>
                  <a:pt x="1299" y="36"/>
                  <a:pt x="1299" y="36"/>
                </a:cubicBezTo>
                <a:cubicBezTo>
                  <a:pt x="1299" y="16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лилиния 5"/>
          <p:cNvSpPr>
            <a:spLocks/>
          </p:cNvSpPr>
          <p:nvPr/>
        </p:nvSpPr>
        <p:spPr bwMode="auto">
          <a:xfrm>
            <a:off x="1325563" y="6116638"/>
            <a:ext cx="3019425" cy="288925"/>
          </a:xfrm>
          <a:custGeom>
            <a:avLst/>
            <a:gdLst>
              <a:gd name="T0" fmla="*/ 1262 w 1299"/>
              <a:gd name="T1" fmla="*/ 0 h 124"/>
              <a:gd name="T2" fmla="*/ 36 w 1299"/>
              <a:gd name="T3" fmla="*/ 0 h 124"/>
              <a:gd name="T4" fmla="*/ 0 w 1299"/>
              <a:gd name="T5" fmla="*/ 37 h 124"/>
              <a:gd name="T6" fmla="*/ 0 w 1299"/>
              <a:gd name="T7" fmla="*/ 87 h 124"/>
              <a:gd name="T8" fmla="*/ 36 w 1299"/>
              <a:gd name="T9" fmla="*/ 124 h 124"/>
              <a:gd name="T10" fmla="*/ 1262 w 1299"/>
              <a:gd name="T11" fmla="*/ 124 h 124"/>
              <a:gd name="T12" fmla="*/ 1299 w 1299"/>
              <a:gd name="T13" fmla="*/ 87 h 124"/>
              <a:gd name="T14" fmla="*/ 1299 w 1299"/>
              <a:gd name="T15" fmla="*/ 37 h 124"/>
              <a:gd name="T16" fmla="*/ 1262 w 1299"/>
              <a:gd name="T17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4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7"/>
                  <a:pt x="0" y="37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107"/>
                  <a:pt x="16" y="124"/>
                  <a:pt x="36" y="124"/>
                </a:cubicBezTo>
                <a:cubicBezTo>
                  <a:pt x="1262" y="124"/>
                  <a:pt x="1262" y="124"/>
                  <a:pt x="1262" y="124"/>
                </a:cubicBezTo>
                <a:cubicBezTo>
                  <a:pt x="1283" y="124"/>
                  <a:pt x="1299" y="107"/>
                  <a:pt x="1299" y="87"/>
                </a:cubicBezTo>
                <a:cubicBezTo>
                  <a:pt x="1299" y="37"/>
                  <a:pt x="1299" y="37"/>
                  <a:pt x="1299" y="37"/>
                </a:cubicBezTo>
                <a:cubicBezTo>
                  <a:pt x="1299" y="17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>
            <a:off x="1325563" y="6232525"/>
            <a:ext cx="3019425" cy="173038"/>
          </a:xfrm>
          <a:custGeom>
            <a:avLst/>
            <a:gdLst>
              <a:gd name="T0" fmla="*/ 1262 w 1299"/>
              <a:gd name="T1" fmla="*/ 36 h 74"/>
              <a:gd name="T2" fmla="*/ 36 w 1299"/>
              <a:gd name="T3" fmla="*/ 36 h 74"/>
              <a:gd name="T4" fmla="*/ 0 w 1299"/>
              <a:gd name="T5" fmla="*/ 0 h 74"/>
              <a:gd name="T6" fmla="*/ 0 w 1299"/>
              <a:gd name="T7" fmla="*/ 37 h 74"/>
              <a:gd name="T8" fmla="*/ 36 w 1299"/>
              <a:gd name="T9" fmla="*/ 74 h 74"/>
              <a:gd name="T10" fmla="*/ 1262 w 1299"/>
              <a:gd name="T11" fmla="*/ 74 h 74"/>
              <a:gd name="T12" fmla="*/ 1299 w 1299"/>
              <a:gd name="T13" fmla="*/ 37 h 74"/>
              <a:gd name="T14" fmla="*/ 1299 w 1299"/>
              <a:gd name="T15" fmla="*/ 0 h 74"/>
              <a:gd name="T16" fmla="*/ 1262 w 1299"/>
              <a:gd name="T17" fmla="*/ 36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74">
                <a:moveTo>
                  <a:pt x="1262" y="36"/>
                </a:moveTo>
                <a:cubicBezTo>
                  <a:pt x="36" y="36"/>
                  <a:pt x="36" y="36"/>
                  <a:pt x="36" y="36"/>
                </a:cubicBezTo>
                <a:cubicBezTo>
                  <a:pt x="16" y="36"/>
                  <a:pt x="0" y="20"/>
                  <a:pt x="0" y="0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57"/>
                  <a:pt x="16" y="74"/>
                  <a:pt x="36" y="74"/>
                </a:cubicBezTo>
                <a:cubicBezTo>
                  <a:pt x="1262" y="74"/>
                  <a:pt x="1262" y="74"/>
                  <a:pt x="1262" y="74"/>
                </a:cubicBezTo>
                <a:cubicBezTo>
                  <a:pt x="1283" y="74"/>
                  <a:pt x="1299" y="57"/>
                  <a:pt x="1299" y="37"/>
                </a:cubicBezTo>
                <a:cubicBezTo>
                  <a:pt x="1299" y="0"/>
                  <a:pt x="1299" y="0"/>
                  <a:pt x="1299" y="0"/>
                </a:cubicBezTo>
                <a:cubicBezTo>
                  <a:pt x="1299" y="20"/>
                  <a:pt x="1283" y="36"/>
                  <a:pt x="1262" y="36"/>
                </a:cubicBezTo>
                <a:close/>
              </a:path>
            </a:pathLst>
          </a:custGeom>
          <a:solidFill>
            <a:srgbClr val="855C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8" name="песок в верхней колбе часов"/>
          <p:cNvSpPr>
            <a:spLocks/>
          </p:cNvSpPr>
          <p:nvPr/>
        </p:nvSpPr>
        <p:spPr bwMode="auto">
          <a:xfrm>
            <a:off x="1638300" y="2382838"/>
            <a:ext cx="2395538" cy="1495425"/>
          </a:xfrm>
          <a:custGeom>
            <a:avLst/>
            <a:gdLst>
              <a:gd name="T0" fmla="*/ 22 w 1031"/>
              <a:gd name="T1" fmla="*/ 4 h 644"/>
              <a:gd name="T2" fmla="*/ 1 w 1031"/>
              <a:gd name="T3" fmla="*/ 21 h 644"/>
              <a:gd name="T4" fmla="*/ 78 w 1031"/>
              <a:gd name="T5" fmla="*/ 295 h 644"/>
              <a:gd name="T6" fmla="*/ 259 w 1031"/>
              <a:gd name="T7" fmla="*/ 515 h 644"/>
              <a:gd name="T8" fmla="*/ 516 w 1031"/>
              <a:gd name="T9" fmla="*/ 644 h 644"/>
              <a:gd name="T10" fmla="*/ 769 w 1031"/>
              <a:gd name="T11" fmla="*/ 518 h 644"/>
              <a:gd name="T12" fmla="*/ 952 w 1031"/>
              <a:gd name="T13" fmla="*/ 297 h 644"/>
              <a:gd name="T14" fmla="*/ 1030 w 1031"/>
              <a:gd name="T15" fmla="*/ 21 h 644"/>
              <a:gd name="T16" fmla="*/ 1009 w 1031"/>
              <a:gd name="T17" fmla="*/ 4 h 644"/>
              <a:gd name="T18" fmla="*/ 661 w 1031"/>
              <a:gd name="T19" fmla="*/ 118 h 644"/>
              <a:gd name="T20" fmla="*/ 370 w 1031"/>
              <a:gd name="T21" fmla="*/ 118 h 644"/>
              <a:gd name="T22" fmla="*/ 22 w 1031"/>
              <a:gd name="T23" fmla="*/ 4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31" h="644">
                <a:moveTo>
                  <a:pt x="22" y="4"/>
                </a:moveTo>
                <a:cubicBezTo>
                  <a:pt x="11" y="0"/>
                  <a:pt x="0" y="10"/>
                  <a:pt x="1" y="21"/>
                </a:cubicBezTo>
                <a:cubicBezTo>
                  <a:pt x="11" y="122"/>
                  <a:pt x="37" y="214"/>
                  <a:pt x="78" y="295"/>
                </a:cubicBezTo>
                <a:cubicBezTo>
                  <a:pt x="122" y="381"/>
                  <a:pt x="182" y="455"/>
                  <a:pt x="259" y="515"/>
                </a:cubicBezTo>
                <a:cubicBezTo>
                  <a:pt x="370" y="603"/>
                  <a:pt x="483" y="636"/>
                  <a:pt x="516" y="644"/>
                </a:cubicBezTo>
                <a:cubicBezTo>
                  <a:pt x="548" y="636"/>
                  <a:pt x="658" y="604"/>
                  <a:pt x="769" y="518"/>
                </a:cubicBezTo>
                <a:cubicBezTo>
                  <a:pt x="846" y="458"/>
                  <a:pt x="908" y="384"/>
                  <a:pt x="952" y="297"/>
                </a:cubicBezTo>
                <a:cubicBezTo>
                  <a:pt x="993" y="216"/>
                  <a:pt x="1019" y="123"/>
                  <a:pt x="1030" y="21"/>
                </a:cubicBezTo>
                <a:cubicBezTo>
                  <a:pt x="1031" y="10"/>
                  <a:pt x="1020" y="0"/>
                  <a:pt x="1009" y="4"/>
                </a:cubicBezTo>
                <a:cubicBezTo>
                  <a:pt x="661" y="118"/>
                  <a:pt x="661" y="118"/>
                  <a:pt x="661" y="118"/>
                </a:cubicBezTo>
                <a:cubicBezTo>
                  <a:pt x="566" y="149"/>
                  <a:pt x="465" y="149"/>
                  <a:pt x="370" y="118"/>
                </a:cubicBezTo>
                <a:lnTo>
                  <a:pt x="22" y="4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9" name="песок в нижней колбе часов"/>
          <p:cNvSpPr>
            <a:spLocks/>
          </p:cNvSpPr>
          <p:nvPr/>
        </p:nvSpPr>
        <p:spPr bwMode="auto">
          <a:xfrm>
            <a:off x="1625600" y="5057775"/>
            <a:ext cx="2417763" cy="1058863"/>
          </a:xfrm>
          <a:custGeom>
            <a:avLst/>
            <a:gdLst>
              <a:gd name="T0" fmla="*/ 0 w 1523"/>
              <a:gd name="T1" fmla="*/ 667 h 667"/>
              <a:gd name="T2" fmla="*/ 763 w 1523"/>
              <a:gd name="T3" fmla="*/ 0 h 667"/>
              <a:gd name="T4" fmla="*/ 1523 w 1523"/>
              <a:gd name="T5" fmla="*/ 667 h 667"/>
              <a:gd name="T6" fmla="*/ 0 w 1523"/>
              <a:gd name="T7" fmla="*/ 667 h 6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" h="667">
                <a:moveTo>
                  <a:pt x="0" y="667"/>
                </a:moveTo>
                <a:lnTo>
                  <a:pt x="763" y="0"/>
                </a:lnTo>
                <a:lnTo>
                  <a:pt x="1523" y="667"/>
                </a:lnTo>
                <a:lnTo>
                  <a:pt x="0" y="667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0" name="прямое горлышко"/>
          <p:cNvSpPr>
            <a:spLocks noChangeArrowheads="1"/>
          </p:cNvSpPr>
          <p:nvPr/>
        </p:nvSpPr>
        <p:spPr bwMode="auto">
          <a:xfrm>
            <a:off x="2792413" y="3855244"/>
            <a:ext cx="87313" cy="2259807"/>
          </a:xfrm>
          <a:prstGeom prst="rect">
            <a:avLst/>
          </a:pr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2" name="кнопка: начало отсчета"/>
          <p:cNvGrpSpPr/>
          <p:nvPr/>
        </p:nvGrpSpPr>
        <p:grpSpPr>
          <a:xfrm>
            <a:off x="1512000" y="185859"/>
            <a:ext cx="2636838" cy="799962"/>
            <a:chOff x="1332706" y="185859"/>
            <a:chExt cx="2636838" cy="799962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5" name="время истекло"/>
          <p:cNvGrpSpPr/>
          <p:nvPr/>
        </p:nvGrpSpPr>
        <p:grpSpPr>
          <a:xfrm>
            <a:off x="1512000" y="185859"/>
            <a:ext cx="2636838" cy="799962"/>
            <a:chOff x="4321176" y="185859"/>
            <a:chExt cx="2636838" cy="799962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1" name="Прямоугольник 10"/>
          <p:cNvSpPr/>
          <p:nvPr/>
        </p:nvSpPr>
        <p:spPr>
          <a:xfrm>
            <a:off x="5421313" y="2419849"/>
            <a:ext cx="643105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Всем поведает,</a:t>
            </a:r>
            <a:br>
              <a:rPr lang="ru-RU" sz="48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ru-RU" sz="48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Хоть и без языка,</a:t>
            </a:r>
            <a:br>
              <a:rPr lang="ru-RU" sz="48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ru-RU" sz="48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Когда будет ясно,</a:t>
            </a:r>
            <a:br>
              <a:rPr lang="ru-RU" sz="48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ru-RU" sz="48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А когда — облака</a:t>
            </a:r>
            <a:endParaRPr lang="ru-RU" sz="4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451423" y="1227306"/>
            <a:ext cx="67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solidFill>
                  <a:schemeClr val="accent5">
                    <a:lumMod val="50000"/>
                  </a:schemeClr>
                </a:solidFill>
              </a:rPr>
              <a:t>3</a:t>
            </a:r>
            <a:endParaRPr lang="ru-RU" sz="60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58541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" dur="2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0"/>
                            </p:stCondLst>
                            <p:childTnLst>
                              <p:par>
                                <p:cTn id="15" presetID="2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2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0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начало отсчета"/>
          <p:cNvGrpSpPr/>
          <p:nvPr/>
        </p:nvGrpSpPr>
        <p:grpSpPr>
          <a:xfrm>
            <a:off x="1512000" y="187200"/>
            <a:ext cx="2636838" cy="799962"/>
            <a:chOff x="1332706" y="185859"/>
            <a:chExt cx="2636838" cy="799962"/>
          </a:xfrm>
        </p:grpSpPr>
        <p:sp>
          <p:nvSpPr>
            <p:cNvPr id="121" name="Скругленный прямоугольник 120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Скругленный прямоугольник 121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время истекло"/>
          <p:cNvGrpSpPr/>
          <p:nvPr/>
        </p:nvGrpSpPr>
        <p:grpSpPr>
          <a:xfrm>
            <a:off x="1512000" y="187200"/>
            <a:ext cx="2636838" cy="799962"/>
            <a:chOff x="4321176" y="185859"/>
            <a:chExt cx="2636838" cy="799962"/>
          </a:xfrm>
        </p:grpSpPr>
        <p:sp>
          <p:nvSpPr>
            <p:cNvPr id="124" name="Скругленный прямоугольник 123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Скругленный прямоугольник 124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8" name="Автофигура 3"/>
          <p:cNvSpPr>
            <a:spLocks noChangeAspect="1" noChangeArrowheads="1" noTextEdit="1"/>
          </p:cNvSpPr>
          <p:nvPr/>
        </p:nvSpPr>
        <p:spPr bwMode="auto">
          <a:xfrm>
            <a:off x="0" y="1176728"/>
            <a:ext cx="4922838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39" name="Прямоугольник 5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solidFill>
            <a:srgbClr val="9E9D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0" name="Прямоугольник 6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1" name="Прямоугольник 7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solidFill>
            <a:srgbClr val="8685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2" name="Прямоугольник 8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3" name="Полилиния 9"/>
          <p:cNvSpPr>
            <a:spLocks/>
          </p:cNvSpPr>
          <p:nvPr/>
        </p:nvSpPr>
        <p:spPr bwMode="auto">
          <a:xfrm>
            <a:off x="2498725" y="1633928"/>
            <a:ext cx="460375" cy="195263"/>
          </a:xfrm>
          <a:custGeom>
            <a:avLst/>
            <a:gdLst>
              <a:gd name="T0" fmla="*/ 188 w 188"/>
              <a:gd name="T1" fmla="*/ 64 h 80"/>
              <a:gd name="T2" fmla="*/ 172 w 188"/>
              <a:gd name="T3" fmla="*/ 80 h 80"/>
              <a:gd name="T4" fmla="*/ 16 w 188"/>
              <a:gd name="T5" fmla="*/ 80 h 80"/>
              <a:gd name="T6" fmla="*/ 0 w 188"/>
              <a:gd name="T7" fmla="*/ 64 h 80"/>
              <a:gd name="T8" fmla="*/ 0 w 188"/>
              <a:gd name="T9" fmla="*/ 16 h 80"/>
              <a:gd name="T10" fmla="*/ 16 w 188"/>
              <a:gd name="T11" fmla="*/ 0 h 80"/>
              <a:gd name="T12" fmla="*/ 172 w 188"/>
              <a:gd name="T13" fmla="*/ 0 h 80"/>
              <a:gd name="T14" fmla="*/ 188 w 188"/>
              <a:gd name="T15" fmla="*/ 16 h 80"/>
              <a:gd name="T16" fmla="*/ 188 w 188"/>
              <a:gd name="T17" fmla="*/ 6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8" h="80">
                <a:moveTo>
                  <a:pt x="188" y="64"/>
                </a:moveTo>
                <a:cubicBezTo>
                  <a:pt x="188" y="73"/>
                  <a:pt x="181" y="80"/>
                  <a:pt x="172" y="80"/>
                </a:cubicBezTo>
                <a:cubicBezTo>
                  <a:pt x="16" y="80"/>
                  <a:pt x="16" y="80"/>
                  <a:pt x="16" y="80"/>
                </a:cubicBezTo>
                <a:cubicBezTo>
                  <a:pt x="7" y="80"/>
                  <a:pt x="0" y="73"/>
                  <a:pt x="0" y="64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"/>
                  <a:pt x="7" y="0"/>
                  <a:pt x="16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81" y="0"/>
                  <a:pt x="188" y="7"/>
                  <a:pt x="188" y="16"/>
                </a:cubicBezTo>
                <a:lnTo>
                  <a:pt x="188" y="64"/>
                </a:lnTo>
                <a:close/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4" name="Полилиния 10"/>
          <p:cNvSpPr>
            <a:spLocks/>
          </p:cNvSpPr>
          <p:nvPr/>
        </p:nvSpPr>
        <p:spPr bwMode="auto">
          <a:xfrm>
            <a:off x="3525838" y="1881578"/>
            <a:ext cx="911225" cy="1109663"/>
          </a:xfrm>
          <a:custGeom>
            <a:avLst/>
            <a:gdLst>
              <a:gd name="T0" fmla="*/ 5 w 372"/>
              <a:gd name="T1" fmla="*/ 378 h 454"/>
              <a:gd name="T2" fmla="*/ 8 w 372"/>
              <a:gd name="T3" fmla="*/ 397 h 454"/>
              <a:gd name="T4" fmla="*/ 80 w 372"/>
              <a:gd name="T5" fmla="*/ 450 h 454"/>
              <a:gd name="T6" fmla="*/ 99 w 372"/>
              <a:gd name="T7" fmla="*/ 447 h 454"/>
              <a:gd name="T8" fmla="*/ 368 w 372"/>
              <a:gd name="T9" fmla="*/ 76 h 454"/>
              <a:gd name="T10" fmla="*/ 364 w 372"/>
              <a:gd name="T11" fmla="*/ 57 h 454"/>
              <a:gd name="T12" fmla="*/ 292 w 372"/>
              <a:gd name="T13" fmla="*/ 5 h 454"/>
              <a:gd name="T14" fmla="*/ 273 w 372"/>
              <a:gd name="T15" fmla="*/ 8 h 454"/>
              <a:gd name="T16" fmla="*/ 5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5" y="378"/>
                </a:moveTo>
                <a:cubicBezTo>
                  <a:pt x="0" y="384"/>
                  <a:pt x="2" y="393"/>
                  <a:pt x="8" y="397"/>
                </a:cubicBezTo>
                <a:cubicBezTo>
                  <a:pt x="80" y="450"/>
                  <a:pt x="80" y="450"/>
                  <a:pt x="80" y="450"/>
                </a:cubicBezTo>
                <a:cubicBezTo>
                  <a:pt x="86" y="454"/>
                  <a:pt x="95" y="453"/>
                  <a:pt x="99" y="447"/>
                </a:cubicBezTo>
                <a:cubicBezTo>
                  <a:pt x="368" y="76"/>
                  <a:pt x="368" y="76"/>
                  <a:pt x="368" y="76"/>
                </a:cubicBezTo>
                <a:cubicBezTo>
                  <a:pt x="372" y="70"/>
                  <a:pt x="371" y="62"/>
                  <a:pt x="364" y="57"/>
                </a:cubicBezTo>
                <a:cubicBezTo>
                  <a:pt x="292" y="5"/>
                  <a:pt x="292" y="5"/>
                  <a:pt x="292" y="5"/>
                </a:cubicBezTo>
                <a:cubicBezTo>
                  <a:pt x="286" y="0"/>
                  <a:pt x="277" y="2"/>
                  <a:pt x="273" y="8"/>
                </a:cubicBezTo>
                <a:cubicBezTo>
                  <a:pt x="5" y="378"/>
                  <a:pt x="5" y="378"/>
                  <a:pt x="5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5" name="Полилиния 11"/>
          <p:cNvSpPr>
            <a:spLocks/>
          </p:cNvSpPr>
          <p:nvPr/>
        </p:nvSpPr>
        <p:spPr bwMode="auto">
          <a:xfrm>
            <a:off x="1027113" y="1860941"/>
            <a:ext cx="909638" cy="1111250"/>
          </a:xfrm>
          <a:custGeom>
            <a:avLst/>
            <a:gdLst>
              <a:gd name="T0" fmla="*/ 368 w 372"/>
              <a:gd name="T1" fmla="*/ 378 h 454"/>
              <a:gd name="T2" fmla="*/ 365 w 372"/>
              <a:gd name="T3" fmla="*/ 397 h 454"/>
              <a:gd name="T4" fmla="*/ 292 w 372"/>
              <a:gd name="T5" fmla="*/ 449 h 454"/>
              <a:gd name="T6" fmla="*/ 273 w 372"/>
              <a:gd name="T7" fmla="*/ 446 h 454"/>
              <a:gd name="T8" fmla="*/ 5 w 372"/>
              <a:gd name="T9" fmla="*/ 76 h 454"/>
              <a:gd name="T10" fmla="*/ 8 w 372"/>
              <a:gd name="T11" fmla="*/ 57 h 454"/>
              <a:gd name="T12" fmla="*/ 80 w 372"/>
              <a:gd name="T13" fmla="*/ 4 h 454"/>
              <a:gd name="T14" fmla="*/ 100 w 372"/>
              <a:gd name="T15" fmla="*/ 7 h 454"/>
              <a:gd name="T16" fmla="*/ 368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368" y="378"/>
                </a:moveTo>
                <a:cubicBezTo>
                  <a:pt x="372" y="384"/>
                  <a:pt x="371" y="392"/>
                  <a:pt x="365" y="397"/>
                </a:cubicBezTo>
                <a:cubicBezTo>
                  <a:pt x="292" y="449"/>
                  <a:pt x="292" y="449"/>
                  <a:pt x="292" y="449"/>
                </a:cubicBezTo>
                <a:cubicBezTo>
                  <a:pt x="286" y="454"/>
                  <a:pt x="277" y="452"/>
                  <a:pt x="273" y="446"/>
                </a:cubicBezTo>
                <a:cubicBezTo>
                  <a:pt x="5" y="76"/>
                  <a:pt x="5" y="76"/>
                  <a:pt x="5" y="76"/>
                </a:cubicBezTo>
                <a:cubicBezTo>
                  <a:pt x="0" y="70"/>
                  <a:pt x="2" y="61"/>
                  <a:pt x="8" y="57"/>
                </a:cubicBezTo>
                <a:cubicBezTo>
                  <a:pt x="80" y="4"/>
                  <a:pt x="80" y="4"/>
                  <a:pt x="80" y="4"/>
                </a:cubicBezTo>
                <a:cubicBezTo>
                  <a:pt x="86" y="0"/>
                  <a:pt x="95" y="1"/>
                  <a:pt x="100" y="7"/>
                </a:cubicBezTo>
                <a:cubicBezTo>
                  <a:pt x="368" y="378"/>
                  <a:pt x="368" y="378"/>
                  <a:pt x="368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6" name="Полилиния 12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close/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  <a:close/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7" name="Полилиния 13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8" name="Полилиния 14"/>
          <p:cNvSpPr>
            <a:spLocks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99 w 111"/>
              <a:gd name="T1" fmla="*/ 0 h 80"/>
              <a:gd name="T2" fmla="*/ 0 w 111"/>
              <a:gd name="T3" fmla="*/ 63 h 80"/>
              <a:gd name="T4" fmla="*/ 12 w 111"/>
              <a:gd name="T5" fmla="*/ 80 h 80"/>
              <a:gd name="T6" fmla="*/ 33 w 111"/>
              <a:gd name="T7" fmla="*/ 66 h 80"/>
              <a:gd name="T8" fmla="*/ 47 w 111"/>
              <a:gd name="T9" fmla="*/ 59 h 80"/>
              <a:gd name="T10" fmla="*/ 85 w 111"/>
              <a:gd name="T11" fmla="*/ 36 h 80"/>
              <a:gd name="T12" fmla="*/ 107 w 111"/>
              <a:gd name="T13" fmla="*/ 19 h 80"/>
              <a:gd name="T14" fmla="*/ 111 w 111"/>
              <a:gd name="T15" fmla="*/ 17 h 80"/>
              <a:gd name="T16" fmla="*/ 99 w 111"/>
              <a:gd name="T17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1" h="80">
                <a:moveTo>
                  <a:pt x="99" y="0"/>
                </a:moveTo>
                <a:cubicBezTo>
                  <a:pt x="0" y="63"/>
                  <a:pt x="0" y="63"/>
                  <a:pt x="0" y="63"/>
                </a:cubicBezTo>
                <a:cubicBezTo>
                  <a:pt x="12" y="80"/>
                  <a:pt x="12" y="80"/>
                  <a:pt x="12" y="80"/>
                </a:cubicBezTo>
                <a:cubicBezTo>
                  <a:pt x="19" y="75"/>
                  <a:pt x="26" y="70"/>
                  <a:pt x="33" y="66"/>
                </a:cubicBezTo>
                <a:cubicBezTo>
                  <a:pt x="38" y="64"/>
                  <a:pt x="42" y="61"/>
                  <a:pt x="47" y="59"/>
                </a:cubicBezTo>
                <a:cubicBezTo>
                  <a:pt x="58" y="50"/>
                  <a:pt x="71" y="42"/>
                  <a:pt x="85" y="36"/>
                </a:cubicBezTo>
                <a:cubicBezTo>
                  <a:pt x="92" y="30"/>
                  <a:pt x="99" y="25"/>
                  <a:pt x="107" y="19"/>
                </a:cubicBezTo>
                <a:cubicBezTo>
                  <a:pt x="108" y="19"/>
                  <a:pt x="110" y="18"/>
                  <a:pt x="111" y="17"/>
                </a:cubicBezTo>
                <a:cubicBezTo>
                  <a:pt x="99" y="0"/>
                  <a:pt x="99" y="0"/>
                  <a:pt x="99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9" name="Полилиния 15"/>
          <p:cNvSpPr>
            <a:spLocks/>
          </p:cNvSpPr>
          <p:nvPr/>
        </p:nvSpPr>
        <p:spPr bwMode="auto">
          <a:xfrm>
            <a:off x="4198938" y="2343541"/>
            <a:ext cx="30163" cy="38100"/>
          </a:xfrm>
          <a:custGeom>
            <a:avLst/>
            <a:gdLst>
              <a:gd name="T0" fmla="*/ 11 w 12"/>
              <a:gd name="T1" fmla="*/ 0 h 16"/>
              <a:gd name="T2" fmla="*/ 0 w 12"/>
              <a:gd name="T3" fmla="*/ 15 h 16"/>
              <a:gd name="T4" fmla="*/ 1 w 12"/>
              <a:gd name="T5" fmla="*/ 16 h 16"/>
              <a:gd name="T6" fmla="*/ 12 w 12"/>
              <a:gd name="T7" fmla="*/ 0 h 16"/>
              <a:gd name="T8" fmla="*/ 11 w 12"/>
              <a:gd name="T9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6">
                <a:moveTo>
                  <a:pt x="11" y="0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5"/>
                  <a:pt x="1" y="16"/>
                </a:cubicBezTo>
                <a:cubicBezTo>
                  <a:pt x="12" y="0"/>
                  <a:pt x="12" y="0"/>
                  <a:pt x="12" y="0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0" name="Полилиния 16"/>
          <p:cNvSpPr>
            <a:spLocks/>
          </p:cNvSpPr>
          <p:nvPr/>
        </p:nvSpPr>
        <p:spPr bwMode="auto">
          <a:xfrm>
            <a:off x="3959225" y="2189553"/>
            <a:ext cx="266700" cy="190500"/>
          </a:xfrm>
          <a:custGeom>
            <a:avLst/>
            <a:gdLst>
              <a:gd name="T0" fmla="*/ 11 w 109"/>
              <a:gd name="T1" fmla="*/ 0 h 78"/>
              <a:gd name="T2" fmla="*/ 0 w 109"/>
              <a:gd name="T3" fmla="*/ 16 h 78"/>
              <a:gd name="T4" fmla="*/ 4 w 109"/>
              <a:gd name="T5" fmla="*/ 18 h 78"/>
              <a:gd name="T6" fmla="*/ 26 w 109"/>
              <a:gd name="T7" fmla="*/ 35 h 78"/>
              <a:gd name="T8" fmla="*/ 64 w 109"/>
              <a:gd name="T9" fmla="*/ 58 h 78"/>
              <a:gd name="T10" fmla="*/ 78 w 109"/>
              <a:gd name="T11" fmla="*/ 65 h 78"/>
              <a:gd name="T12" fmla="*/ 98 w 109"/>
              <a:gd name="T13" fmla="*/ 78 h 78"/>
              <a:gd name="T14" fmla="*/ 109 w 109"/>
              <a:gd name="T15" fmla="*/ 63 h 78"/>
              <a:gd name="T16" fmla="*/ 11 w 109"/>
              <a:gd name="T1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" h="78">
                <a:moveTo>
                  <a:pt x="11" y="0"/>
                </a:moveTo>
                <a:cubicBezTo>
                  <a:pt x="0" y="16"/>
                  <a:pt x="0" y="16"/>
                  <a:pt x="0" y="16"/>
                </a:cubicBezTo>
                <a:cubicBezTo>
                  <a:pt x="1" y="17"/>
                  <a:pt x="3" y="18"/>
                  <a:pt x="4" y="18"/>
                </a:cubicBezTo>
                <a:cubicBezTo>
                  <a:pt x="11" y="24"/>
                  <a:pt x="19" y="29"/>
                  <a:pt x="26" y="35"/>
                </a:cubicBezTo>
                <a:cubicBezTo>
                  <a:pt x="40" y="41"/>
                  <a:pt x="52" y="49"/>
                  <a:pt x="64" y="58"/>
                </a:cubicBezTo>
                <a:cubicBezTo>
                  <a:pt x="68" y="61"/>
                  <a:pt x="73" y="63"/>
                  <a:pt x="78" y="65"/>
                </a:cubicBezTo>
                <a:cubicBezTo>
                  <a:pt x="85" y="69"/>
                  <a:pt x="92" y="73"/>
                  <a:pt x="98" y="78"/>
                </a:cubicBezTo>
                <a:cubicBezTo>
                  <a:pt x="109" y="63"/>
                  <a:pt x="109" y="63"/>
                  <a:pt x="109" y="63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1" name="Полилиния 17"/>
          <p:cNvSpPr>
            <a:spLocks/>
          </p:cNvSpPr>
          <p:nvPr/>
        </p:nvSpPr>
        <p:spPr bwMode="auto">
          <a:xfrm>
            <a:off x="457200" y="1349766"/>
            <a:ext cx="1560513" cy="1320800"/>
          </a:xfrm>
          <a:custGeom>
            <a:avLst/>
            <a:gdLst>
              <a:gd name="T0" fmla="*/ 638 w 638"/>
              <a:gd name="T1" fmla="*/ 194 h 540"/>
              <a:gd name="T2" fmla="*/ 638 w 638"/>
              <a:gd name="T3" fmla="*/ 194 h 540"/>
              <a:gd name="T4" fmla="*/ 194 w 638"/>
              <a:gd name="T5" fmla="*/ 96 h 540"/>
              <a:gd name="T6" fmla="*/ 96 w 638"/>
              <a:gd name="T7" fmla="*/ 540 h 540"/>
              <a:gd name="T8" fmla="*/ 96 w 638"/>
              <a:gd name="T9" fmla="*/ 540 h 540"/>
              <a:gd name="T10" fmla="*/ 638 w 638"/>
              <a:gd name="T11" fmla="*/ 194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40">
                <a:moveTo>
                  <a:pt x="638" y="194"/>
                </a:moveTo>
                <a:cubicBezTo>
                  <a:pt x="638" y="194"/>
                  <a:pt x="638" y="194"/>
                  <a:pt x="638" y="194"/>
                </a:cubicBezTo>
                <a:cubicBezTo>
                  <a:pt x="543" y="44"/>
                  <a:pt x="344" y="0"/>
                  <a:pt x="194" y="96"/>
                </a:cubicBezTo>
                <a:cubicBezTo>
                  <a:pt x="44" y="191"/>
                  <a:pt x="0" y="390"/>
                  <a:pt x="96" y="540"/>
                </a:cubicBezTo>
                <a:cubicBezTo>
                  <a:pt x="96" y="540"/>
                  <a:pt x="96" y="540"/>
                  <a:pt x="96" y="540"/>
                </a:cubicBezTo>
                <a:cubicBezTo>
                  <a:pt x="638" y="194"/>
                  <a:pt x="638" y="194"/>
                  <a:pt x="638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2" name="Полилиния 18"/>
          <p:cNvSpPr>
            <a:spLocks noEditPoints="1"/>
          </p:cNvSpPr>
          <p:nvPr/>
        </p:nvSpPr>
        <p:spPr bwMode="auto">
          <a:xfrm>
            <a:off x="673100" y="2553091"/>
            <a:ext cx="203200" cy="117475"/>
          </a:xfrm>
          <a:custGeom>
            <a:avLst/>
            <a:gdLst>
              <a:gd name="T0" fmla="*/ 0 w 83"/>
              <a:gd name="T1" fmla="*/ 36 h 48"/>
              <a:gd name="T2" fmla="*/ 8 w 83"/>
              <a:gd name="T3" fmla="*/ 48 h 48"/>
              <a:gd name="T4" fmla="*/ 0 w 83"/>
              <a:gd name="T5" fmla="*/ 36 h 48"/>
              <a:gd name="T6" fmla="*/ 83 w 83"/>
              <a:gd name="T7" fmla="*/ 0 h 48"/>
              <a:gd name="T8" fmla="*/ 8 w 83"/>
              <a:gd name="T9" fmla="*/ 48 h 48"/>
              <a:gd name="T10" fmla="*/ 83 w 83"/>
              <a:gd name="T11" fmla="*/ 0 h 48"/>
              <a:gd name="T12" fmla="*/ 83 w 83"/>
              <a:gd name="T13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3" h="48">
                <a:moveTo>
                  <a:pt x="0" y="36"/>
                </a:moveTo>
                <a:cubicBezTo>
                  <a:pt x="3" y="40"/>
                  <a:pt x="5" y="44"/>
                  <a:pt x="8" y="48"/>
                </a:cubicBezTo>
                <a:cubicBezTo>
                  <a:pt x="5" y="44"/>
                  <a:pt x="3" y="40"/>
                  <a:pt x="0" y="36"/>
                </a:cubicBezTo>
                <a:moveTo>
                  <a:pt x="83" y="0"/>
                </a:moveTo>
                <a:cubicBezTo>
                  <a:pt x="8" y="48"/>
                  <a:pt x="8" y="48"/>
                  <a:pt x="8" y="48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3" name="Полилиния 19"/>
          <p:cNvSpPr>
            <a:spLocks/>
          </p:cNvSpPr>
          <p:nvPr/>
        </p:nvSpPr>
        <p:spPr bwMode="auto">
          <a:xfrm>
            <a:off x="606425" y="1589478"/>
            <a:ext cx="365125" cy="1081088"/>
          </a:xfrm>
          <a:custGeom>
            <a:avLst/>
            <a:gdLst>
              <a:gd name="T0" fmla="*/ 149 w 149"/>
              <a:gd name="T1" fmla="*/ 0 h 442"/>
              <a:gd name="T2" fmla="*/ 60 w 149"/>
              <a:gd name="T3" fmla="*/ 95 h 442"/>
              <a:gd name="T4" fmla="*/ 5 w 149"/>
              <a:gd name="T5" fmla="*/ 278 h 442"/>
              <a:gd name="T6" fmla="*/ 13 w 149"/>
              <a:gd name="T7" fmla="*/ 391 h 442"/>
              <a:gd name="T8" fmla="*/ 27 w 149"/>
              <a:gd name="T9" fmla="*/ 430 h 442"/>
              <a:gd name="T10" fmla="*/ 35 w 149"/>
              <a:gd name="T11" fmla="*/ 442 h 442"/>
              <a:gd name="T12" fmla="*/ 35 w 149"/>
              <a:gd name="T13" fmla="*/ 442 h 442"/>
              <a:gd name="T14" fmla="*/ 35 w 149"/>
              <a:gd name="T15" fmla="*/ 442 h 442"/>
              <a:gd name="T16" fmla="*/ 110 w 149"/>
              <a:gd name="T17" fmla="*/ 394 h 442"/>
              <a:gd name="T18" fmla="*/ 105 w 149"/>
              <a:gd name="T19" fmla="*/ 139 h 442"/>
              <a:gd name="T20" fmla="*/ 148 w 149"/>
              <a:gd name="T21" fmla="*/ 2 h 442"/>
              <a:gd name="T22" fmla="*/ 149 w 149"/>
              <a:gd name="T23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2">
                <a:moveTo>
                  <a:pt x="149" y="0"/>
                </a:moveTo>
                <a:cubicBezTo>
                  <a:pt x="117" y="27"/>
                  <a:pt x="80" y="57"/>
                  <a:pt x="60" y="95"/>
                </a:cubicBezTo>
                <a:cubicBezTo>
                  <a:pt x="31" y="152"/>
                  <a:pt x="12" y="215"/>
                  <a:pt x="5" y="278"/>
                </a:cubicBezTo>
                <a:cubicBezTo>
                  <a:pt x="0" y="328"/>
                  <a:pt x="7" y="359"/>
                  <a:pt x="13" y="391"/>
                </a:cubicBezTo>
                <a:cubicBezTo>
                  <a:pt x="16" y="407"/>
                  <a:pt x="21" y="418"/>
                  <a:pt x="27" y="430"/>
                </a:cubicBezTo>
                <a:cubicBezTo>
                  <a:pt x="30" y="434"/>
                  <a:pt x="32" y="438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110" y="394"/>
                  <a:pt x="110" y="394"/>
                  <a:pt x="110" y="394"/>
                </a:cubicBezTo>
                <a:cubicBezTo>
                  <a:pt x="92" y="312"/>
                  <a:pt x="87" y="222"/>
                  <a:pt x="105" y="139"/>
                </a:cubicBezTo>
                <a:cubicBezTo>
                  <a:pt x="115" y="91"/>
                  <a:pt x="130" y="47"/>
                  <a:pt x="148" y="2"/>
                </a:cubicBezTo>
                <a:cubicBezTo>
                  <a:pt x="148" y="2"/>
                  <a:pt x="149" y="1"/>
                  <a:pt x="149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4" name="Полилиния 20"/>
          <p:cNvSpPr>
            <a:spLocks/>
          </p:cNvSpPr>
          <p:nvPr/>
        </p:nvSpPr>
        <p:spPr bwMode="auto">
          <a:xfrm>
            <a:off x="1068388" y="5628078"/>
            <a:ext cx="765175" cy="941388"/>
          </a:xfrm>
          <a:custGeom>
            <a:avLst/>
            <a:gdLst>
              <a:gd name="T0" fmla="*/ 140 w 313"/>
              <a:gd name="T1" fmla="*/ 366 h 385"/>
              <a:gd name="T2" fmla="*/ 112 w 313"/>
              <a:gd name="T3" fmla="*/ 381 h 385"/>
              <a:gd name="T4" fmla="*/ 13 w 313"/>
              <a:gd name="T5" fmla="*/ 378 h 385"/>
              <a:gd name="T6" fmla="*/ 6 w 313"/>
              <a:gd name="T7" fmla="*/ 350 h 385"/>
              <a:gd name="T8" fmla="*/ 174 w 313"/>
              <a:gd name="T9" fmla="*/ 13 h 385"/>
              <a:gd name="T10" fmla="*/ 201 w 313"/>
              <a:gd name="T11" fmla="*/ 6 h 385"/>
              <a:gd name="T12" fmla="*/ 301 w 313"/>
              <a:gd name="T13" fmla="*/ 66 h 385"/>
              <a:gd name="T14" fmla="*/ 308 w 313"/>
              <a:gd name="T15" fmla="*/ 93 h 385"/>
              <a:gd name="T16" fmla="*/ 140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40" y="366"/>
                </a:moveTo>
                <a:cubicBezTo>
                  <a:pt x="134" y="376"/>
                  <a:pt x="129" y="381"/>
                  <a:pt x="112" y="381"/>
                </a:cubicBezTo>
                <a:cubicBezTo>
                  <a:pt x="112" y="381"/>
                  <a:pt x="36" y="385"/>
                  <a:pt x="13" y="378"/>
                </a:cubicBezTo>
                <a:cubicBezTo>
                  <a:pt x="2" y="375"/>
                  <a:pt x="0" y="360"/>
                  <a:pt x="6" y="350"/>
                </a:cubicBezTo>
                <a:cubicBezTo>
                  <a:pt x="174" y="13"/>
                  <a:pt x="174" y="13"/>
                  <a:pt x="174" y="13"/>
                </a:cubicBezTo>
                <a:cubicBezTo>
                  <a:pt x="179" y="4"/>
                  <a:pt x="192" y="0"/>
                  <a:pt x="201" y="6"/>
                </a:cubicBezTo>
                <a:cubicBezTo>
                  <a:pt x="301" y="66"/>
                  <a:pt x="301" y="66"/>
                  <a:pt x="301" y="66"/>
                </a:cubicBezTo>
                <a:cubicBezTo>
                  <a:pt x="310" y="71"/>
                  <a:pt x="313" y="84"/>
                  <a:pt x="308" y="93"/>
                </a:cubicBezTo>
                <a:cubicBezTo>
                  <a:pt x="140" y="366"/>
                  <a:pt x="140" y="366"/>
                  <a:pt x="140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5" name="Полилиния 21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close/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6" name="Полилиния 22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7" name="Полилиния 23"/>
          <p:cNvSpPr>
            <a:spLocks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15 w 136"/>
              <a:gd name="T1" fmla="*/ 0 h 97"/>
              <a:gd name="T2" fmla="*/ 0 w 136"/>
              <a:gd name="T3" fmla="*/ 29 h 97"/>
              <a:gd name="T4" fmla="*/ 59 w 136"/>
              <a:gd name="T5" fmla="*/ 64 h 97"/>
              <a:gd name="T6" fmla="*/ 127 w 136"/>
              <a:gd name="T7" fmla="*/ 97 h 97"/>
              <a:gd name="T8" fmla="*/ 136 w 136"/>
              <a:gd name="T9" fmla="*/ 81 h 97"/>
              <a:gd name="T10" fmla="*/ 15 w 136"/>
              <a:gd name="T11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" h="97">
                <a:moveTo>
                  <a:pt x="15" y="0"/>
                </a:moveTo>
                <a:cubicBezTo>
                  <a:pt x="0" y="29"/>
                  <a:pt x="0" y="29"/>
                  <a:pt x="0" y="29"/>
                </a:cubicBezTo>
                <a:cubicBezTo>
                  <a:pt x="20" y="40"/>
                  <a:pt x="40" y="52"/>
                  <a:pt x="59" y="64"/>
                </a:cubicBezTo>
                <a:cubicBezTo>
                  <a:pt x="82" y="74"/>
                  <a:pt x="105" y="85"/>
                  <a:pt x="127" y="97"/>
                </a:cubicBezTo>
                <a:cubicBezTo>
                  <a:pt x="136" y="81"/>
                  <a:pt x="136" y="81"/>
                  <a:pt x="136" y="81"/>
                </a:cubicBezTo>
                <a:cubicBezTo>
                  <a:pt x="94" y="57"/>
                  <a:pt x="53" y="30"/>
                  <a:pt x="15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8" name="Полилиния 24"/>
          <p:cNvSpPr>
            <a:spLocks/>
          </p:cNvSpPr>
          <p:nvPr/>
        </p:nvSpPr>
        <p:spPr bwMode="auto">
          <a:xfrm>
            <a:off x="3633788" y="5628078"/>
            <a:ext cx="765175" cy="941388"/>
          </a:xfrm>
          <a:custGeom>
            <a:avLst/>
            <a:gdLst>
              <a:gd name="T0" fmla="*/ 173 w 313"/>
              <a:gd name="T1" fmla="*/ 366 h 385"/>
              <a:gd name="T2" fmla="*/ 201 w 313"/>
              <a:gd name="T3" fmla="*/ 381 h 385"/>
              <a:gd name="T4" fmla="*/ 300 w 313"/>
              <a:gd name="T5" fmla="*/ 378 h 385"/>
              <a:gd name="T6" fmla="*/ 307 w 313"/>
              <a:gd name="T7" fmla="*/ 350 h 385"/>
              <a:gd name="T8" fmla="*/ 139 w 313"/>
              <a:gd name="T9" fmla="*/ 13 h 385"/>
              <a:gd name="T10" fmla="*/ 112 w 313"/>
              <a:gd name="T11" fmla="*/ 6 h 385"/>
              <a:gd name="T12" fmla="*/ 12 w 313"/>
              <a:gd name="T13" fmla="*/ 66 h 385"/>
              <a:gd name="T14" fmla="*/ 5 w 313"/>
              <a:gd name="T15" fmla="*/ 93 h 385"/>
              <a:gd name="T16" fmla="*/ 173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73" y="366"/>
                </a:moveTo>
                <a:cubicBezTo>
                  <a:pt x="179" y="376"/>
                  <a:pt x="184" y="381"/>
                  <a:pt x="201" y="381"/>
                </a:cubicBezTo>
                <a:cubicBezTo>
                  <a:pt x="201" y="381"/>
                  <a:pt x="277" y="385"/>
                  <a:pt x="300" y="378"/>
                </a:cubicBezTo>
                <a:cubicBezTo>
                  <a:pt x="311" y="375"/>
                  <a:pt x="313" y="360"/>
                  <a:pt x="307" y="350"/>
                </a:cubicBezTo>
                <a:cubicBezTo>
                  <a:pt x="139" y="13"/>
                  <a:pt x="139" y="13"/>
                  <a:pt x="139" y="13"/>
                </a:cubicBezTo>
                <a:cubicBezTo>
                  <a:pt x="134" y="4"/>
                  <a:pt x="121" y="0"/>
                  <a:pt x="112" y="6"/>
                </a:cubicBezTo>
                <a:cubicBezTo>
                  <a:pt x="12" y="66"/>
                  <a:pt x="12" y="66"/>
                  <a:pt x="12" y="66"/>
                </a:cubicBezTo>
                <a:cubicBezTo>
                  <a:pt x="3" y="71"/>
                  <a:pt x="0" y="84"/>
                  <a:pt x="5" y="93"/>
                </a:cubicBezTo>
                <a:cubicBezTo>
                  <a:pt x="173" y="366"/>
                  <a:pt x="173" y="366"/>
                  <a:pt x="173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9" name="Полилиния 25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0" name="Полилиния 26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1" name="Полилиния 27"/>
          <p:cNvSpPr>
            <a:spLocks/>
          </p:cNvSpPr>
          <p:nvPr/>
        </p:nvSpPr>
        <p:spPr bwMode="auto">
          <a:xfrm>
            <a:off x="3795713" y="5899541"/>
            <a:ext cx="334963" cy="239713"/>
          </a:xfrm>
          <a:custGeom>
            <a:avLst/>
            <a:gdLst>
              <a:gd name="T0" fmla="*/ 122 w 137"/>
              <a:gd name="T1" fmla="*/ 0 h 98"/>
              <a:gd name="T2" fmla="*/ 0 w 137"/>
              <a:gd name="T3" fmla="*/ 81 h 98"/>
              <a:gd name="T4" fmla="*/ 10 w 137"/>
              <a:gd name="T5" fmla="*/ 98 h 98"/>
              <a:gd name="T6" fmla="*/ 78 w 137"/>
              <a:gd name="T7" fmla="*/ 65 h 98"/>
              <a:gd name="T8" fmla="*/ 137 w 137"/>
              <a:gd name="T9" fmla="*/ 30 h 98"/>
              <a:gd name="T10" fmla="*/ 122 w 137"/>
              <a:gd name="T11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7" h="98">
                <a:moveTo>
                  <a:pt x="122" y="0"/>
                </a:moveTo>
                <a:cubicBezTo>
                  <a:pt x="83" y="30"/>
                  <a:pt x="43" y="58"/>
                  <a:pt x="0" y="81"/>
                </a:cubicBezTo>
                <a:cubicBezTo>
                  <a:pt x="10" y="98"/>
                  <a:pt x="10" y="98"/>
                  <a:pt x="10" y="98"/>
                </a:cubicBezTo>
                <a:cubicBezTo>
                  <a:pt x="32" y="86"/>
                  <a:pt x="55" y="75"/>
                  <a:pt x="78" y="65"/>
                </a:cubicBezTo>
                <a:cubicBezTo>
                  <a:pt x="97" y="53"/>
                  <a:pt x="117" y="41"/>
                  <a:pt x="137" y="30"/>
                </a:cubicBezTo>
                <a:cubicBezTo>
                  <a:pt x="122" y="0"/>
                  <a:pt x="122" y="0"/>
                  <a:pt x="122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4" name="Ход стрелок">
            <a:extLst>
              <a:ext uri="{FF2B5EF4-FFF2-40B4-BE49-F238E27FC236}">
                <a16:creationId xmlns:a16="http://schemas.microsoft.com/office/drawing/2014/main" id="{BB0445D5-A6E5-40E7-BBDD-5E3EFA13BDED}"/>
              </a:ext>
            </a:extLst>
          </p:cNvPr>
          <p:cNvGrpSpPr/>
          <p:nvPr/>
        </p:nvGrpSpPr>
        <p:grpSpPr>
          <a:xfrm rot="1786145">
            <a:off x="817563" y="2264166"/>
            <a:ext cx="3829050" cy="3830638"/>
            <a:chOff x="817563" y="2264166"/>
            <a:chExt cx="3829050" cy="3830638"/>
          </a:xfrm>
        </p:grpSpPr>
        <p:sp>
          <p:nvSpPr>
            <p:cNvPr id="162" name="Овал 28"/>
            <p:cNvSpPr>
              <a:spLocks noChangeArrowheads="1"/>
            </p:cNvSpPr>
            <p:nvPr/>
          </p:nvSpPr>
          <p:spPr bwMode="auto">
            <a:xfrm>
              <a:off x="817563" y="2264166"/>
              <a:ext cx="3829050" cy="3830638"/>
            </a:xfrm>
            <a:prstGeom prst="ellipse">
              <a:avLst/>
            </a:prstGeom>
            <a:solidFill>
              <a:srgbClr val="FDF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9" name="часовая стрелка"/>
            <p:cNvSpPr>
              <a:spLocks/>
            </p:cNvSpPr>
            <p:nvPr/>
          </p:nvSpPr>
          <p:spPr bwMode="auto">
            <a:xfrm>
              <a:off x="2159000" y="3253178"/>
              <a:ext cx="601663" cy="950913"/>
            </a:xfrm>
            <a:custGeom>
              <a:avLst/>
              <a:gdLst>
                <a:gd name="T0" fmla="*/ 0 w 379"/>
                <a:gd name="T1" fmla="*/ 23 h 599"/>
                <a:gd name="T2" fmla="*/ 39 w 379"/>
                <a:gd name="T3" fmla="*/ 0 h 599"/>
                <a:gd name="T4" fmla="*/ 379 w 379"/>
                <a:gd name="T5" fmla="*/ 576 h 599"/>
                <a:gd name="T6" fmla="*/ 341 w 379"/>
                <a:gd name="T7" fmla="*/ 599 h 599"/>
                <a:gd name="T8" fmla="*/ 0 w 379"/>
                <a:gd name="T9" fmla="*/ 23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599">
                  <a:moveTo>
                    <a:pt x="0" y="23"/>
                  </a:moveTo>
                  <a:lnTo>
                    <a:pt x="39" y="0"/>
                  </a:lnTo>
                  <a:lnTo>
                    <a:pt x="379" y="576"/>
                  </a:lnTo>
                  <a:lnTo>
                    <a:pt x="341" y="599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5D5C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163" name="Полилиния 29"/>
          <p:cNvSpPr>
            <a:spLocks noEditPoints="1"/>
          </p:cNvSpPr>
          <p:nvPr/>
        </p:nvSpPr>
        <p:spPr bwMode="auto">
          <a:xfrm>
            <a:off x="538163" y="1986353"/>
            <a:ext cx="4387850" cy="4384675"/>
          </a:xfrm>
          <a:custGeom>
            <a:avLst/>
            <a:gdLst>
              <a:gd name="T0" fmla="*/ 897 w 1794"/>
              <a:gd name="T1" fmla="*/ 1793 h 1793"/>
              <a:gd name="T2" fmla="*/ 263 w 1794"/>
              <a:gd name="T3" fmla="*/ 1531 h 1793"/>
              <a:gd name="T4" fmla="*/ 0 w 1794"/>
              <a:gd name="T5" fmla="*/ 897 h 1793"/>
              <a:gd name="T6" fmla="*/ 263 w 1794"/>
              <a:gd name="T7" fmla="*/ 262 h 1793"/>
              <a:gd name="T8" fmla="*/ 897 w 1794"/>
              <a:gd name="T9" fmla="*/ 0 h 1793"/>
              <a:gd name="T10" fmla="*/ 1531 w 1794"/>
              <a:gd name="T11" fmla="*/ 262 h 1793"/>
              <a:gd name="T12" fmla="*/ 1794 w 1794"/>
              <a:gd name="T13" fmla="*/ 897 h 1793"/>
              <a:gd name="T14" fmla="*/ 1531 w 1794"/>
              <a:gd name="T15" fmla="*/ 1531 h 1793"/>
              <a:gd name="T16" fmla="*/ 897 w 1794"/>
              <a:gd name="T17" fmla="*/ 1793 h 1793"/>
              <a:gd name="T18" fmla="*/ 897 w 1794"/>
              <a:gd name="T19" fmla="*/ 79 h 1793"/>
              <a:gd name="T20" fmla="*/ 79 w 1794"/>
              <a:gd name="T21" fmla="*/ 897 h 1793"/>
              <a:gd name="T22" fmla="*/ 897 w 1794"/>
              <a:gd name="T23" fmla="*/ 1714 h 1793"/>
              <a:gd name="T24" fmla="*/ 1715 w 1794"/>
              <a:gd name="T25" fmla="*/ 897 h 1793"/>
              <a:gd name="T26" fmla="*/ 897 w 1794"/>
              <a:gd name="T27" fmla="*/ 79 h 17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94" h="1793">
                <a:moveTo>
                  <a:pt x="897" y="1793"/>
                </a:moveTo>
                <a:cubicBezTo>
                  <a:pt x="658" y="1793"/>
                  <a:pt x="432" y="1700"/>
                  <a:pt x="263" y="1531"/>
                </a:cubicBezTo>
                <a:cubicBezTo>
                  <a:pt x="94" y="1361"/>
                  <a:pt x="0" y="1136"/>
                  <a:pt x="0" y="897"/>
                </a:cubicBezTo>
                <a:cubicBezTo>
                  <a:pt x="0" y="657"/>
                  <a:pt x="94" y="432"/>
                  <a:pt x="263" y="262"/>
                </a:cubicBezTo>
                <a:cubicBezTo>
                  <a:pt x="432" y="93"/>
                  <a:pt x="658" y="0"/>
                  <a:pt x="897" y="0"/>
                </a:cubicBezTo>
                <a:cubicBezTo>
                  <a:pt x="1137" y="0"/>
                  <a:pt x="1362" y="93"/>
                  <a:pt x="1531" y="262"/>
                </a:cubicBezTo>
                <a:cubicBezTo>
                  <a:pt x="1701" y="432"/>
                  <a:pt x="1794" y="657"/>
                  <a:pt x="1794" y="897"/>
                </a:cubicBezTo>
                <a:cubicBezTo>
                  <a:pt x="1794" y="1136"/>
                  <a:pt x="1701" y="1361"/>
                  <a:pt x="1531" y="1531"/>
                </a:cubicBezTo>
                <a:cubicBezTo>
                  <a:pt x="1362" y="1700"/>
                  <a:pt x="1137" y="1793"/>
                  <a:pt x="897" y="1793"/>
                </a:cubicBezTo>
                <a:moveTo>
                  <a:pt x="897" y="79"/>
                </a:moveTo>
                <a:cubicBezTo>
                  <a:pt x="446" y="79"/>
                  <a:pt x="79" y="446"/>
                  <a:pt x="79" y="897"/>
                </a:cubicBezTo>
                <a:cubicBezTo>
                  <a:pt x="79" y="1348"/>
                  <a:pt x="446" y="1714"/>
                  <a:pt x="897" y="1714"/>
                </a:cubicBezTo>
                <a:cubicBezTo>
                  <a:pt x="1348" y="1714"/>
                  <a:pt x="1715" y="1348"/>
                  <a:pt x="1715" y="897"/>
                </a:cubicBezTo>
                <a:cubicBezTo>
                  <a:pt x="1715" y="446"/>
                  <a:pt x="1348" y="79"/>
                  <a:pt x="897" y="79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4" name="Полилиния 30"/>
          <p:cNvSpPr>
            <a:spLocks noEditPoints="1"/>
          </p:cNvSpPr>
          <p:nvPr/>
        </p:nvSpPr>
        <p:spPr bwMode="auto">
          <a:xfrm>
            <a:off x="711200" y="2157803"/>
            <a:ext cx="4043363" cy="4041775"/>
          </a:xfrm>
          <a:custGeom>
            <a:avLst/>
            <a:gdLst>
              <a:gd name="T0" fmla="*/ 826 w 1653"/>
              <a:gd name="T1" fmla="*/ 1653 h 1653"/>
              <a:gd name="T2" fmla="*/ 0 w 1653"/>
              <a:gd name="T3" fmla="*/ 827 h 1653"/>
              <a:gd name="T4" fmla="*/ 826 w 1653"/>
              <a:gd name="T5" fmla="*/ 0 h 1653"/>
              <a:gd name="T6" fmla="*/ 1653 w 1653"/>
              <a:gd name="T7" fmla="*/ 827 h 1653"/>
              <a:gd name="T8" fmla="*/ 826 w 1653"/>
              <a:gd name="T9" fmla="*/ 1653 h 1653"/>
              <a:gd name="T10" fmla="*/ 826 w 1653"/>
              <a:gd name="T11" fmla="*/ 49 h 1653"/>
              <a:gd name="T12" fmla="*/ 48 w 1653"/>
              <a:gd name="T13" fmla="*/ 827 h 1653"/>
              <a:gd name="T14" fmla="*/ 826 w 1653"/>
              <a:gd name="T15" fmla="*/ 1605 h 1653"/>
              <a:gd name="T16" fmla="*/ 1604 w 1653"/>
              <a:gd name="T17" fmla="*/ 827 h 1653"/>
              <a:gd name="T18" fmla="*/ 826 w 1653"/>
              <a:gd name="T19" fmla="*/ 49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53" h="1653">
                <a:moveTo>
                  <a:pt x="826" y="1653"/>
                </a:moveTo>
                <a:cubicBezTo>
                  <a:pt x="371" y="1653"/>
                  <a:pt x="0" y="1282"/>
                  <a:pt x="0" y="827"/>
                </a:cubicBezTo>
                <a:cubicBezTo>
                  <a:pt x="0" y="371"/>
                  <a:pt x="371" y="0"/>
                  <a:pt x="826" y="0"/>
                </a:cubicBezTo>
                <a:cubicBezTo>
                  <a:pt x="1282" y="0"/>
                  <a:pt x="1653" y="371"/>
                  <a:pt x="1653" y="827"/>
                </a:cubicBezTo>
                <a:cubicBezTo>
                  <a:pt x="1653" y="1282"/>
                  <a:pt x="1282" y="1653"/>
                  <a:pt x="826" y="1653"/>
                </a:cubicBezTo>
                <a:moveTo>
                  <a:pt x="826" y="49"/>
                </a:moveTo>
                <a:cubicBezTo>
                  <a:pt x="397" y="49"/>
                  <a:pt x="48" y="398"/>
                  <a:pt x="48" y="827"/>
                </a:cubicBezTo>
                <a:cubicBezTo>
                  <a:pt x="48" y="1256"/>
                  <a:pt x="397" y="1605"/>
                  <a:pt x="826" y="1605"/>
                </a:cubicBezTo>
                <a:cubicBezTo>
                  <a:pt x="1255" y="1605"/>
                  <a:pt x="1604" y="1256"/>
                  <a:pt x="1604" y="827"/>
                </a:cubicBezTo>
                <a:cubicBezTo>
                  <a:pt x="1604" y="398"/>
                  <a:pt x="1255" y="49"/>
                  <a:pt x="826" y="49"/>
                </a:cubicBezTo>
              </a:path>
            </a:pathLst>
          </a:custGeom>
          <a:solidFill>
            <a:srgbClr val="DFDE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5" name="Полилиния 31"/>
          <p:cNvSpPr>
            <a:spLocks noEditPoints="1"/>
          </p:cNvSpPr>
          <p:nvPr/>
        </p:nvSpPr>
        <p:spPr bwMode="auto">
          <a:xfrm>
            <a:off x="620713" y="2067316"/>
            <a:ext cx="4221163" cy="4222750"/>
          </a:xfrm>
          <a:custGeom>
            <a:avLst/>
            <a:gdLst>
              <a:gd name="T0" fmla="*/ 863 w 1726"/>
              <a:gd name="T1" fmla="*/ 1690 h 1727"/>
              <a:gd name="T2" fmla="*/ 37 w 1726"/>
              <a:gd name="T3" fmla="*/ 864 h 1727"/>
              <a:gd name="T4" fmla="*/ 863 w 1726"/>
              <a:gd name="T5" fmla="*/ 37 h 1727"/>
              <a:gd name="T6" fmla="*/ 1690 w 1726"/>
              <a:gd name="T7" fmla="*/ 864 h 1727"/>
              <a:gd name="T8" fmla="*/ 1690 w 1726"/>
              <a:gd name="T9" fmla="*/ 864 h 1727"/>
              <a:gd name="T10" fmla="*/ 1690 w 1726"/>
              <a:gd name="T11" fmla="*/ 864 h 1727"/>
              <a:gd name="T12" fmla="*/ 863 w 1726"/>
              <a:gd name="T13" fmla="*/ 1690 h 1727"/>
              <a:gd name="T14" fmla="*/ 863 w 1726"/>
              <a:gd name="T15" fmla="*/ 1690 h 1727"/>
              <a:gd name="T16" fmla="*/ 863 w 1726"/>
              <a:gd name="T17" fmla="*/ 0 h 1727"/>
              <a:gd name="T18" fmla="*/ 0 w 1726"/>
              <a:gd name="T19" fmla="*/ 864 h 1727"/>
              <a:gd name="T20" fmla="*/ 863 w 1726"/>
              <a:gd name="T21" fmla="*/ 1727 h 1727"/>
              <a:gd name="T22" fmla="*/ 1726 w 1726"/>
              <a:gd name="T23" fmla="*/ 864 h 1727"/>
              <a:gd name="T24" fmla="*/ 863 w 1726"/>
              <a:gd name="T25" fmla="*/ 0 h 1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26" h="1727">
                <a:moveTo>
                  <a:pt x="863" y="1690"/>
                </a:moveTo>
                <a:cubicBezTo>
                  <a:pt x="408" y="1690"/>
                  <a:pt x="37" y="1319"/>
                  <a:pt x="37" y="864"/>
                </a:cubicBezTo>
                <a:cubicBezTo>
                  <a:pt x="37" y="408"/>
                  <a:pt x="408" y="37"/>
                  <a:pt x="863" y="37"/>
                </a:cubicBezTo>
                <a:cubicBezTo>
                  <a:pt x="1319" y="37"/>
                  <a:pt x="1690" y="408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1319"/>
                  <a:pt x="1319" y="1690"/>
                  <a:pt x="863" y="1690"/>
                </a:cubicBezTo>
                <a:cubicBezTo>
                  <a:pt x="863" y="1690"/>
                  <a:pt x="863" y="1690"/>
                  <a:pt x="863" y="1690"/>
                </a:cubicBezTo>
                <a:moveTo>
                  <a:pt x="863" y="0"/>
                </a:moveTo>
                <a:cubicBezTo>
                  <a:pt x="387" y="0"/>
                  <a:pt x="0" y="388"/>
                  <a:pt x="0" y="864"/>
                </a:cubicBezTo>
                <a:cubicBezTo>
                  <a:pt x="0" y="1340"/>
                  <a:pt x="387" y="1727"/>
                  <a:pt x="863" y="1727"/>
                </a:cubicBezTo>
                <a:cubicBezTo>
                  <a:pt x="1339" y="1727"/>
                  <a:pt x="1726" y="1340"/>
                  <a:pt x="1726" y="864"/>
                </a:cubicBezTo>
                <a:cubicBezTo>
                  <a:pt x="1726" y="388"/>
                  <a:pt x="1339" y="0"/>
                  <a:pt x="863" y="0"/>
                </a:cubicBezTo>
              </a:path>
            </a:pathLst>
          </a:custGeom>
          <a:solidFill>
            <a:srgbClr val="CD4A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74" name="Полилиния 40"/>
          <p:cNvSpPr>
            <a:spLocks noEditPoints="1"/>
          </p:cNvSpPr>
          <p:nvPr/>
        </p:nvSpPr>
        <p:spPr bwMode="auto">
          <a:xfrm>
            <a:off x="3244850" y="2851541"/>
            <a:ext cx="20638" cy="122238"/>
          </a:xfrm>
          <a:custGeom>
            <a:avLst/>
            <a:gdLst>
              <a:gd name="T0" fmla="*/ 8 w 8"/>
              <a:gd name="T1" fmla="*/ 50 h 50"/>
              <a:gd name="T2" fmla="*/ 8 w 8"/>
              <a:gd name="T3" fmla="*/ 50 h 50"/>
              <a:gd name="T4" fmla="*/ 8 w 8"/>
              <a:gd name="T5" fmla="*/ 50 h 50"/>
              <a:gd name="T6" fmla="*/ 8 w 8"/>
              <a:gd name="T7" fmla="*/ 50 h 50"/>
              <a:gd name="T8" fmla="*/ 0 w 8"/>
              <a:gd name="T9" fmla="*/ 11 h 50"/>
              <a:gd name="T10" fmla="*/ 0 w 8"/>
              <a:gd name="T11" fmla="*/ 11 h 50"/>
              <a:gd name="T12" fmla="*/ 0 w 8"/>
              <a:gd name="T13" fmla="*/ 11 h 50"/>
              <a:gd name="T14" fmla="*/ 0 w 8"/>
              <a:gd name="T15" fmla="*/ 11 h 50"/>
              <a:gd name="T16" fmla="*/ 0 w 8"/>
              <a:gd name="T17" fmla="*/ 11 h 50"/>
              <a:gd name="T18" fmla="*/ 0 w 8"/>
              <a:gd name="T19" fmla="*/ 11 h 50"/>
              <a:gd name="T20" fmla="*/ 0 w 8"/>
              <a:gd name="T21" fmla="*/ 10 h 50"/>
              <a:gd name="T22" fmla="*/ 0 w 8"/>
              <a:gd name="T23" fmla="*/ 10 h 50"/>
              <a:gd name="T24" fmla="*/ 0 w 8"/>
              <a:gd name="T25" fmla="*/ 10 h 50"/>
              <a:gd name="T26" fmla="*/ 0 w 8"/>
              <a:gd name="T27" fmla="*/ 10 h 50"/>
              <a:gd name="T28" fmla="*/ 0 w 8"/>
              <a:gd name="T29" fmla="*/ 9 h 50"/>
              <a:gd name="T30" fmla="*/ 0 w 8"/>
              <a:gd name="T31" fmla="*/ 9 h 50"/>
              <a:gd name="T32" fmla="*/ 0 w 8"/>
              <a:gd name="T33" fmla="*/ 9 h 50"/>
              <a:gd name="T34" fmla="*/ 0 w 8"/>
              <a:gd name="T35" fmla="*/ 9 h 50"/>
              <a:gd name="T36" fmla="*/ 0 w 8"/>
              <a:gd name="T37" fmla="*/ 9 h 50"/>
              <a:gd name="T38" fmla="*/ 0 w 8"/>
              <a:gd name="T39" fmla="*/ 9 h 50"/>
              <a:gd name="T40" fmla="*/ 0 w 8"/>
              <a:gd name="T41" fmla="*/ 8 h 50"/>
              <a:gd name="T42" fmla="*/ 0 w 8"/>
              <a:gd name="T43" fmla="*/ 8 h 50"/>
              <a:gd name="T44" fmla="*/ 0 w 8"/>
              <a:gd name="T45" fmla="*/ 8 h 50"/>
              <a:gd name="T46" fmla="*/ 0 w 8"/>
              <a:gd name="T47" fmla="*/ 7 h 50"/>
              <a:gd name="T48" fmla="*/ 0 w 8"/>
              <a:gd name="T49" fmla="*/ 7 h 50"/>
              <a:gd name="T50" fmla="*/ 0 w 8"/>
              <a:gd name="T51" fmla="*/ 7 h 50"/>
              <a:gd name="T52" fmla="*/ 0 w 8"/>
              <a:gd name="T53" fmla="*/ 7 h 50"/>
              <a:gd name="T54" fmla="*/ 0 w 8"/>
              <a:gd name="T55" fmla="*/ 7 h 50"/>
              <a:gd name="T56" fmla="*/ 0 w 8"/>
              <a:gd name="T57" fmla="*/ 7 h 50"/>
              <a:gd name="T58" fmla="*/ 0 w 8"/>
              <a:gd name="T59" fmla="*/ 6 h 50"/>
              <a:gd name="T60" fmla="*/ 0 w 8"/>
              <a:gd name="T61" fmla="*/ 6 h 50"/>
              <a:gd name="T62" fmla="*/ 0 w 8"/>
              <a:gd name="T63" fmla="*/ 6 h 50"/>
              <a:gd name="T64" fmla="*/ 0 w 8"/>
              <a:gd name="T65" fmla="*/ 6 h 50"/>
              <a:gd name="T66" fmla="*/ 0 w 8"/>
              <a:gd name="T67" fmla="*/ 6 h 50"/>
              <a:gd name="T68" fmla="*/ 0 w 8"/>
              <a:gd name="T69" fmla="*/ 6 h 50"/>
              <a:gd name="T70" fmla="*/ 0 w 8"/>
              <a:gd name="T71" fmla="*/ 5 h 50"/>
              <a:gd name="T72" fmla="*/ 0 w 8"/>
              <a:gd name="T73" fmla="*/ 5 h 50"/>
              <a:gd name="T74" fmla="*/ 0 w 8"/>
              <a:gd name="T75" fmla="*/ 5 h 50"/>
              <a:gd name="T76" fmla="*/ 0 w 8"/>
              <a:gd name="T77" fmla="*/ 5 h 50"/>
              <a:gd name="T78" fmla="*/ 0 w 8"/>
              <a:gd name="T79" fmla="*/ 5 h 50"/>
              <a:gd name="T80" fmla="*/ 0 w 8"/>
              <a:gd name="T81" fmla="*/ 4 h 50"/>
              <a:gd name="T82" fmla="*/ 0 w 8"/>
              <a:gd name="T83" fmla="*/ 4 h 50"/>
              <a:gd name="T84" fmla="*/ 0 w 8"/>
              <a:gd name="T85" fmla="*/ 4 h 50"/>
              <a:gd name="T86" fmla="*/ 0 w 8"/>
              <a:gd name="T87" fmla="*/ 4 h 50"/>
              <a:gd name="T88" fmla="*/ 0 w 8"/>
              <a:gd name="T89" fmla="*/ 3 h 50"/>
              <a:gd name="T90" fmla="*/ 0 w 8"/>
              <a:gd name="T91" fmla="*/ 3 h 50"/>
              <a:gd name="T92" fmla="*/ 0 w 8"/>
              <a:gd name="T93" fmla="*/ 3 h 50"/>
              <a:gd name="T94" fmla="*/ 0 w 8"/>
              <a:gd name="T95" fmla="*/ 3 h 50"/>
              <a:gd name="T96" fmla="*/ 0 w 8"/>
              <a:gd name="T97" fmla="*/ 3 h 50"/>
              <a:gd name="T98" fmla="*/ 0 w 8"/>
              <a:gd name="T99" fmla="*/ 3 h 50"/>
              <a:gd name="T100" fmla="*/ 0 w 8"/>
              <a:gd name="T101" fmla="*/ 2 h 50"/>
              <a:gd name="T102" fmla="*/ 0 w 8"/>
              <a:gd name="T103" fmla="*/ 2 h 50"/>
              <a:gd name="T104" fmla="*/ 0 w 8"/>
              <a:gd name="T105" fmla="*/ 2 h 50"/>
              <a:gd name="T106" fmla="*/ 0 w 8"/>
              <a:gd name="T107" fmla="*/ 2 h 50"/>
              <a:gd name="T108" fmla="*/ 0 w 8"/>
              <a:gd name="T109" fmla="*/ 2 h 50"/>
              <a:gd name="T110" fmla="*/ 0 w 8"/>
              <a:gd name="T111" fmla="*/ 1 h 50"/>
              <a:gd name="T112" fmla="*/ 0 w 8"/>
              <a:gd name="T113" fmla="*/ 0 h 50"/>
              <a:gd name="T114" fmla="*/ 0 w 8"/>
              <a:gd name="T115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" h="50"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49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49"/>
                </a:cubicBezTo>
                <a:moveTo>
                  <a:pt x="0" y="11"/>
                </a:moveTo>
                <a:cubicBezTo>
                  <a:pt x="0" y="25"/>
                  <a:pt x="2" y="38"/>
                  <a:pt x="8" y="49"/>
                </a:cubicBezTo>
                <a:cubicBezTo>
                  <a:pt x="2" y="38"/>
                  <a:pt x="0" y="25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9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6"/>
                  <a:pt x="0" y="6"/>
                </a:cubicBezTo>
                <a:cubicBezTo>
                  <a:pt x="0" y="6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3"/>
                  <a:pt x="0" y="4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914404" y="3885795"/>
            <a:ext cx="585788" cy="587375"/>
            <a:chOff x="3722688" y="3113478"/>
            <a:chExt cx="585788" cy="587375"/>
          </a:xfrm>
        </p:grpSpPr>
        <p:sp>
          <p:nvSpPr>
            <p:cNvPr id="17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31446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86" name="Полилиния 52"/>
          <p:cNvSpPr>
            <a:spLocks noEditPoints="1"/>
          </p:cNvSpPr>
          <p:nvPr/>
        </p:nvSpPr>
        <p:spPr bwMode="auto">
          <a:xfrm>
            <a:off x="3994150" y="3978666"/>
            <a:ext cx="60325" cy="158750"/>
          </a:xfrm>
          <a:custGeom>
            <a:avLst/>
            <a:gdLst>
              <a:gd name="T0" fmla="*/ 0 w 25"/>
              <a:gd name="T1" fmla="*/ 65 h 65"/>
              <a:gd name="T2" fmla="*/ 0 w 25"/>
              <a:gd name="T3" fmla="*/ 65 h 65"/>
              <a:gd name="T4" fmla="*/ 0 w 25"/>
              <a:gd name="T5" fmla="*/ 65 h 65"/>
              <a:gd name="T6" fmla="*/ 0 w 25"/>
              <a:gd name="T7" fmla="*/ 65 h 65"/>
              <a:gd name="T8" fmla="*/ 0 w 25"/>
              <a:gd name="T9" fmla="*/ 65 h 65"/>
              <a:gd name="T10" fmla="*/ 0 w 25"/>
              <a:gd name="T11" fmla="*/ 65 h 65"/>
              <a:gd name="T12" fmla="*/ 0 w 25"/>
              <a:gd name="T13" fmla="*/ 64 h 65"/>
              <a:gd name="T14" fmla="*/ 0 w 25"/>
              <a:gd name="T15" fmla="*/ 64 h 65"/>
              <a:gd name="T16" fmla="*/ 0 w 25"/>
              <a:gd name="T17" fmla="*/ 64 h 65"/>
              <a:gd name="T18" fmla="*/ 0 w 25"/>
              <a:gd name="T19" fmla="*/ 64 h 65"/>
              <a:gd name="T20" fmla="*/ 0 w 25"/>
              <a:gd name="T21" fmla="*/ 64 h 65"/>
              <a:gd name="T22" fmla="*/ 0 w 25"/>
              <a:gd name="T23" fmla="*/ 64 h 65"/>
              <a:gd name="T24" fmla="*/ 0 w 25"/>
              <a:gd name="T25" fmla="*/ 64 h 65"/>
              <a:gd name="T26" fmla="*/ 0 w 25"/>
              <a:gd name="T27" fmla="*/ 64 h 65"/>
              <a:gd name="T28" fmla="*/ 0 w 25"/>
              <a:gd name="T29" fmla="*/ 64 h 65"/>
              <a:gd name="T30" fmla="*/ 0 w 25"/>
              <a:gd name="T31" fmla="*/ 63 h 65"/>
              <a:gd name="T32" fmla="*/ 0 w 25"/>
              <a:gd name="T33" fmla="*/ 64 h 65"/>
              <a:gd name="T34" fmla="*/ 0 w 25"/>
              <a:gd name="T35" fmla="*/ 64 h 65"/>
              <a:gd name="T36" fmla="*/ 0 w 25"/>
              <a:gd name="T37" fmla="*/ 63 h 65"/>
              <a:gd name="T38" fmla="*/ 25 w 25"/>
              <a:gd name="T39" fmla="*/ 0 h 65"/>
              <a:gd name="T40" fmla="*/ 0 w 25"/>
              <a:gd name="T41" fmla="*/ 63 h 65"/>
              <a:gd name="T42" fmla="*/ 25 w 25"/>
              <a:gd name="T43" fmla="*/ 0 h 65"/>
              <a:gd name="T44" fmla="*/ 25 w 25"/>
              <a:gd name="T45" fmla="*/ 0 h 65"/>
              <a:gd name="T46" fmla="*/ 25 w 25"/>
              <a:gd name="T47" fmla="*/ 0 h 65"/>
              <a:gd name="T48" fmla="*/ 25 w 25"/>
              <a:gd name="T4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5" h="65"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3"/>
                </a:moveTo>
                <a:cubicBezTo>
                  <a:pt x="0" y="63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3"/>
                  <a:pt x="0" y="63"/>
                </a:cubicBezTo>
                <a:moveTo>
                  <a:pt x="25" y="0"/>
                </a:moveTo>
                <a:cubicBezTo>
                  <a:pt x="10" y="17"/>
                  <a:pt x="0" y="39"/>
                  <a:pt x="0" y="63"/>
                </a:cubicBezTo>
                <a:cubicBezTo>
                  <a:pt x="0" y="39"/>
                  <a:pt x="10" y="17"/>
                  <a:pt x="25" y="0"/>
                </a:cubicBezTo>
                <a:moveTo>
                  <a:pt x="25" y="0"/>
                </a:moveTo>
                <a:cubicBezTo>
                  <a:pt x="25" y="0"/>
                  <a:pt x="25" y="0"/>
                  <a:pt x="25" y="0"/>
                </a:cubicBezTo>
                <a:cubicBezTo>
                  <a:pt x="25" y="0"/>
                  <a:pt x="25" y="0"/>
                  <a:pt x="25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AAA3125-6198-4B7D-906A-040AAB47590B}"/>
              </a:ext>
            </a:extLst>
          </p:cNvPr>
          <p:cNvGrpSpPr/>
          <p:nvPr/>
        </p:nvGrpSpPr>
        <p:grpSpPr>
          <a:xfrm>
            <a:off x="2436241" y="5343915"/>
            <a:ext cx="566738" cy="568325"/>
            <a:chOff x="3754438" y="4585091"/>
            <a:chExt cx="566738" cy="568325"/>
          </a:xfrm>
        </p:grpSpPr>
        <p:sp>
          <p:nvSpPr>
            <p:cNvPr id="190" name="Полилиния 56"/>
            <p:cNvSpPr>
              <a:spLocks/>
            </p:cNvSpPr>
            <p:nvPr/>
          </p:nvSpPr>
          <p:spPr bwMode="auto">
            <a:xfrm>
              <a:off x="3754438" y="4585091"/>
              <a:ext cx="566738" cy="568325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2"/>
                    <a:pt x="0" y="116"/>
                  </a:cubicBezTo>
                  <a:cubicBezTo>
                    <a:pt x="0" y="179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1" name="Овал 57"/>
            <p:cNvSpPr>
              <a:spLocks noChangeArrowheads="1"/>
            </p:cNvSpPr>
            <p:nvPr/>
          </p:nvSpPr>
          <p:spPr bwMode="auto">
            <a:xfrm>
              <a:off x="3810000" y="4639066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2" name="Полилиния 58"/>
            <p:cNvSpPr>
              <a:spLocks noEditPoints="1"/>
            </p:cNvSpPr>
            <p:nvPr/>
          </p:nvSpPr>
          <p:spPr bwMode="auto">
            <a:xfrm>
              <a:off x="3810000" y="4732728"/>
              <a:ext cx="44450" cy="222250"/>
            </a:xfrm>
            <a:custGeom>
              <a:avLst/>
              <a:gdLst>
                <a:gd name="T0" fmla="*/ 7 w 18"/>
                <a:gd name="T1" fmla="*/ 91 h 91"/>
                <a:gd name="T2" fmla="*/ 7 w 18"/>
                <a:gd name="T3" fmla="*/ 91 h 91"/>
                <a:gd name="T4" fmla="*/ 7 w 18"/>
                <a:gd name="T5" fmla="*/ 91 h 91"/>
                <a:gd name="T6" fmla="*/ 7 w 18"/>
                <a:gd name="T7" fmla="*/ 91 h 91"/>
                <a:gd name="T8" fmla="*/ 7 w 18"/>
                <a:gd name="T9" fmla="*/ 91 h 91"/>
                <a:gd name="T10" fmla="*/ 7 w 18"/>
                <a:gd name="T11" fmla="*/ 91 h 91"/>
                <a:gd name="T12" fmla="*/ 7 w 18"/>
                <a:gd name="T13" fmla="*/ 91 h 91"/>
                <a:gd name="T14" fmla="*/ 7 w 18"/>
                <a:gd name="T15" fmla="*/ 91 h 91"/>
                <a:gd name="T16" fmla="*/ 7 w 18"/>
                <a:gd name="T17" fmla="*/ 91 h 91"/>
                <a:gd name="T18" fmla="*/ 7 w 18"/>
                <a:gd name="T19" fmla="*/ 91 h 91"/>
                <a:gd name="T20" fmla="*/ 7 w 18"/>
                <a:gd name="T21" fmla="*/ 91 h 91"/>
                <a:gd name="T22" fmla="*/ 7 w 18"/>
                <a:gd name="T23" fmla="*/ 91 h 91"/>
                <a:gd name="T24" fmla="*/ 6 w 18"/>
                <a:gd name="T25" fmla="*/ 90 h 91"/>
                <a:gd name="T26" fmla="*/ 7 w 18"/>
                <a:gd name="T27" fmla="*/ 91 h 91"/>
                <a:gd name="T28" fmla="*/ 6 w 18"/>
                <a:gd name="T29" fmla="*/ 90 h 91"/>
                <a:gd name="T30" fmla="*/ 0 w 18"/>
                <a:gd name="T31" fmla="*/ 57 h 91"/>
                <a:gd name="T32" fmla="*/ 6 w 18"/>
                <a:gd name="T33" fmla="*/ 90 h 91"/>
                <a:gd name="T34" fmla="*/ 0 w 18"/>
                <a:gd name="T35" fmla="*/ 57 h 91"/>
                <a:gd name="T36" fmla="*/ 0 w 18"/>
                <a:gd name="T37" fmla="*/ 57 h 91"/>
                <a:gd name="T38" fmla="*/ 0 w 18"/>
                <a:gd name="T39" fmla="*/ 57 h 91"/>
                <a:gd name="T40" fmla="*/ 0 w 18"/>
                <a:gd name="T41" fmla="*/ 57 h 91"/>
                <a:gd name="T42" fmla="*/ 0 w 18"/>
                <a:gd name="T43" fmla="*/ 57 h 91"/>
                <a:gd name="T44" fmla="*/ 0 w 18"/>
                <a:gd name="T45" fmla="*/ 57 h 91"/>
                <a:gd name="T46" fmla="*/ 0 w 18"/>
                <a:gd name="T47" fmla="*/ 57 h 91"/>
                <a:gd name="T48" fmla="*/ 0 w 18"/>
                <a:gd name="T49" fmla="*/ 56 h 91"/>
                <a:gd name="T50" fmla="*/ 0 w 18"/>
                <a:gd name="T51" fmla="*/ 57 h 91"/>
                <a:gd name="T52" fmla="*/ 0 w 18"/>
                <a:gd name="T53" fmla="*/ 56 h 91"/>
                <a:gd name="T54" fmla="*/ 0 w 18"/>
                <a:gd name="T55" fmla="*/ 56 h 91"/>
                <a:gd name="T56" fmla="*/ 0 w 18"/>
                <a:gd name="T57" fmla="*/ 56 h 91"/>
                <a:gd name="T58" fmla="*/ 0 w 18"/>
                <a:gd name="T59" fmla="*/ 56 h 91"/>
                <a:gd name="T60" fmla="*/ 0 w 18"/>
                <a:gd name="T61" fmla="*/ 56 h 91"/>
                <a:gd name="T62" fmla="*/ 0 w 18"/>
                <a:gd name="T63" fmla="*/ 56 h 91"/>
                <a:gd name="T64" fmla="*/ 0 w 18"/>
                <a:gd name="T65" fmla="*/ 56 h 91"/>
                <a:gd name="T66" fmla="*/ 0 w 18"/>
                <a:gd name="T67" fmla="*/ 56 h 91"/>
                <a:gd name="T68" fmla="*/ 0 w 18"/>
                <a:gd name="T69" fmla="*/ 56 h 91"/>
                <a:gd name="T70" fmla="*/ 0 w 18"/>
                <a:gd name="T71" fmla="*/ 56 h 91"/>
                <a:gd name="T72" fmla="*/ 0 w 18"/>
                <a:gd name="T73" fmla="*/ 55 h 91"/>
                <a:gd name="T74" fmla="*/ 0 w 18"/>
                <a:gd name="T75" fmla="*/ 56 h 91"/>
                <a:gd name="T76" fmla="*/ 0 w 18"/>
                <a:gd name="T77" fmla="*/ 56 h 91"/>
                <a:gd name="T78" fmla="*/ 0 w 18"/>
                <a:gd name="T79" fmla="*/ 55 h 91"/>
                <a:gd name="T80" fmla="*/ 18 w 18"/>
                <a:gd name="T81" fmla="*/ 0 h 91"/>
                <a:gd name="T82" fmla="*/ 0 w 18"/>
                <a:gd name="T83" fmla="*/ 55 h 91"/>
                <a:gd name="T84" fmla="*/ 18 w 18"/>
                <a:gd name="T85" fmla="*/ 0 h 91"/>
                <a:gd name="T86" fmla="*/ 18 w 18"/>
                <a:gd name="T87" fmla="*/ 0 h 91"/>
                <a:gd name="T88" fmla="*/ 18 w 18"/>
                <a:gd name="T89" fmla="*/ 0 h 91"/>
                <a:gd name="T90" fmla="*/ 18 w 18"/>
                <a:gd name="T91" fmla="*/ 0 h 91"/>
                <a:gd name="T92" fmla="*/ 18 w 18"/>
                <a:gd name="T93" fmla="*/ 0 h 91"/>
                <a:gd name="T94" fmla="*/ 18 w 18"/>
                <a:gd name="T95" fmla="*/ 0 h 91"/>
                <a:gd name="T96" fmla="*/ 18 w 18"/>
                <a:gd name="T9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" h="91"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6" y="90"/>
                  </a:moveTo>
                  <a:cubicBezTo>
                    <a:pt x="6" y="90"/>
                    <a:pt x="6" y="90"/>
                    <a:pt x="7" y="91"/>
                  </a:cubicBezTo>
                  <a:cubicBezTo>
                    <a:pt x="6" y="90"/>
                    <a:pt x="6" y="90"/>
                    <a:pt x="6" y="90"/>
                  </a:cubicBezTo>
                  <a:moveTo>
                    <a:pt x="0" y="57"/>
                  </a:moveTo>
                  <a:cubicBezTo>
                    <a:pt x="0" y="69"/>
                    <a:pt x="2" y="80"/>
                    <a:pt x="6" y="90"/>
                  </a:cubicBezTo>
                  <a:cubicBezTo>
                    <a:pt x="2" y="80"/>
                    <a:pt x="0" y="69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6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5"/>
                  </a:moveTo>
                  <a:cubicBezTo>
                    <a:pt x="0" y="55"/>
                    <a:pt x="0" y="55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5"/>
                    <a:pt x="0" y="55"/>
                    <a:pt x="0" y="55"/>
                  </a:cubicBezTo>
                  <a:moveTo>
                    <a:pt x="18" y="0"/>
                  </a:moveTo>
                  <a:cubicBezTo>
                    <a:pt x="7" y="15"/>
                    <a:pt x="0" y="35"/>
                    <a:pt x="0" y="55"/>
                  </a:cubicBezTo>
                  <a:cubicBezTo>
                    <a:pt x="0" y="35"/>
                    <a:pt x="7" y="15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3" name="Полилиния 59"/>
            <p:cNvSpPr>
              <a:spLocks/>
            </p:cNvSpPr>
            <p:nvPr/>
          </p:nvSpPr>
          <p:spPr bwMode="auto">
            <a:xfrm>
              <a:off x="3810000" y="4666053"/>
              <a:ext cx="190500" cy="428625"/>
            </a:xfrm>
            <a:custGeom>
              <a:avLst/>
              <a:gdLst>
                <a:gd name="T0" fmla="*/ 49 w 78"/>
                <a:gd name="T1" fmla="*/ 0 h 175"/>
                <a:gd name="T2" fmla="*/ 18 w 78"/>
                <a:gd name="T3" fmla="*/ 27 h 175"/>
                <a:gd name="T4" fmla="*/ 18 w 78"/>
                <a:gd name="T5" fmla="*/ 27 h 175"/>
                <a:gd name="T6" fmla="*/ 18 w 78"/>
                <a:gd name="T7" fmla="*/ 27 h 175"/>
                <a:gd name="T8" fmla="*/ 18 w 78"/>
                <a:gd name="T9" fmla="*/ 27 h 175"/>
                <a:gd name="T10" fmla="*/ 18 w 78"/>
                <a:gd name="T11" fmla="*/ 27 h 175"/>
                <a:gd name="T12" fmla="*/ 0 w 78"/>
                <a:gd name="T13" fmla="*/ 82 h 175"/>
                <a:gd name="T14" fmla="*/ 0 w 78"/>
                <a:gd name="T15" fmla="*/ 82 h 175"/>
                <a:gd name="T16" fmla="*/ 0 w 78"/>
                <a:gd name="T17" fmla="*/ 83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3 h 175"/>
                <a:gd name="T26" fmla="*/ 0 w 78"/>
                <a:gd name="T27" fmla="*/ 83 h 175"/>
                <a:gd name="T28" fmla="*/ 0 w 78"/>
                <a:gd name="T29" fmla="*/ 83 h 175"/>
                <a:gd name="T30" fmla="*/ 0 w 78"/>
                <a:gd name="T31" fmla="*/ 83 h 175"/>
                <a:gd name="T32" fmla="*/ 0 w 78"/>
                <a:gd name="T33" fmla="*/ 84 h 175"/>
                <a:gd name="T34" fmla="*/ 0 w 78"/>
                <a:gd name="T35" fmla="*/ 84 h 175"/>
                <a:gd name="T36" fmla="*/ 0 w 78"/>
                <a:gd name="T37" fmla="*/ 84 h 175"/>
                <a:gd name="T38" fmla="*/ 0 w 78"/>
                <a:gd name="T39" fmla="*/ 84 h 175"/>
                <a:gd name="T40" fmla="*/ 0 w 78"/>
                <a:gd name="T41" fmla="*/ 84 h 175"/>
                <a:gd name="T42" fmla="*/ 0 w 78"/>
                <a:gd name="T43" fmla="*/ 84 h 175"/>
                <a:gd name="T44" fmla="*/ 6 w 78"/>
                <a:gd name="T45" fmla="*/ 117 h 175"/>
                <a:gd name="T46" fmla="*/ 6 w 78"/>
                <a:gd name="T47" fmla="*/ 117 h 175"/>
                <a:gd name="T48" fmla="*/ 7 w 78"/>
                <a:gd name="T49" fmla="*/ 118 h 175"/>
                <a:gd name="T50" fmla="*/ 7 w 78"/>
                <a:gd name="T51" fmla="*/ 118 h 175"/>
                <a:gd name="T52" fmla="*/ 7 w 78"/>
                <a:gd name="T53" fmla="*/ 118 h 175"/>
                <a:gd name="T54" fmla="*/ 7 w 78"/>
                <a:gd name="T55" fmla="*/ 118 h 175"/>
                <a:gd name="T56" fmla="*/ 7 w 78"/>
                <a:gd name="T57" fmla="*/ 118 h 175"/>
                <a:gd name="T58" fmla="*/ 7 w 78"/>
                <a:gd name="T59" fmla="*/ 118 h 175"/>
                <a:gd name="T60" fmla="*/ 7 w 78"/>
                <a:gd name="T61" fmla="*/ 118 h 175"/>
                <a:gd name="T62" fmla="*/ 7 w 78"/>
                <a:gd name="T63" fmla="*/ 118 h 175"/>
                <a:gd name="T64" fmla="*/ 7 w 78"/>
                <a:gd name="T65" fmla="*/ 118 h 175"/>
                <a:gd name="T66" fmla="*/ 78 w 78"/>
                <a:gd name="T67" fmla="*/ 175 h 175"/>
                <a:gd name="T68" fmla="*/ 46 w 78"/>
                <a:gd name="T69" fmla="*/ 153 h 175"/>
                <a:gd name="T70" fmla="*/ 19 w 78"/>
                <a:gd name="T71" fmla="*/ 106 h 175"/>
                <a:gd name="T72" fmla="*/ 15 w 78"/>
                <a:gd name="T73" fmla="*/ 78 h 175"/>
                <a:gd name="T74" fmla="*/ 15 w 78"/>
                <a:gd name="T75" fmla="*/ 77 h 175"/>
                <a:gd name="T76" fmla="*/ 30 w 78"/>
                <a:gd name="T77" fmla="*/ 24 h 175"/>
                <a:gd name="T78" fmla="*/ 46 w 78"/>
                <a:gd name="T79" fmla="*/ 3 h 175"/>
                <a:gd name="T80" fmla="*/ 49 w 78"/>
                <a:gd name="T8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37" y="7"/>
                    <a:pt x="27" y="16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7" y="42"/>
                    <a:pt x="0" y="6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6"/>
                    <a:pt x="2" y="10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19" y="148"/>
                    <a:pt x="46" y="170"/>
                    <a:pt x="78" y="175"/>
                  </a:cubicBezTo>
                  <a:cubicBezTo>
                    <a:pt x="66" y="170"/>
                    <a:pt x="55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1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4" name="Прямоугольник 60"/>
            <p:cNvSpPr>
              <a:spLocks noChangeArrowheads="1"/>
            </p:cNvSpPr>
            <p:nvPr/>
          </p:nvSpPr>
          <p:spPr bwMode="auto">
            <a:xfrm>
              <a:off x="3967163" y="4769241"/>
              <a:ext cx="139700" cy="18573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5" name="Прямоугольник 61"/>
            <p:cNvSpPr>
              <a:spLocks noChangeArrowheads="1"/>
            </p:cNvSpPr>
            <p:nvPr/>
          </p:nvSpPr>
          <p:spPr bwMode="auto">
            <a:xfrm>
              <a:off x="3911600" y="46724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10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98" name="Полилиния 64"/>
          <p:cNvSpPr>
            <a:spLocks noEditPoints="1"/>
          </p:cNvSpPr>
          <p:nvPr/>
        </p:nvSpPr>
        <p:spPr bwMode="auto">
          <a:xfrm>
            <a:off x="3281363" y="5326453"/>
            <a:ext cx="17463" cy="168275"/>
          </a:xfrm>
          <a:custGeom>
            <a:avLst/>
            <a:gdLst>
              <a:gd name="T0" fmla="*/ 7 w 7"/>
              <a:gd name="T1" fmla="*/ 69 h 69"/>
              <a:gd name="T2" fmla="*/ 7 w 7"/>
              <a:gd name="T3" fmla="*/ 69 h 69"/>
              <a:gd name="T4" fmla="*/ 7 w 7"/>
              <a:gd name="T5" fmla="*/ 69 h 69"/>
              <a:gd name="T6" fmla="*/ 7 w 7"/>
              <a:gd name="T7" fmla="*/ 68 h 69"/>
              <a:gd name="T8" fmla="*/ 6 w 7"/>
              <a:gd name="T9" fmla="*/ 67 h 69"/>
              <a:gd name="T10" fmla="*/ 6 w 7"/>
              <a:gd name="T11" fmla="*/ 66 h 69"/>
              <a:gd name="T12" fmla="*/ 6 w 7"/>
              <a:gd name="T13" fmla="*/ 66 h 69"/>
              <a:gd name="T14" fmla="*/ 6 w 7"/>
              <a:gd name="T15" fmla="*/ 66 h 69"/>
              <a:gd name="T16" fmla="*/ 6 w 7"/>
              <a:gd name="T17" fmla="*/ 66 h 69"/>
              <a:gd name="T18" fmla="*/ 5 w 7"/>
              <a:gd name="T19" fmla="*/ 65 h 69"/>
              <a:gd name="T20" fmla="*/ 5 w 7"/>
              <a:gd name="T21" fmla="*/ 65 h 69"/>
              <a:gd name="T22" fmla="*/ 5 w 7"/>
              <a:gd name="T23" fmla="*/ 65 h 69"/>
              <a:gd name="T24" fmla="*/ 5 w 7"/>
              <a:gd name="T25" fmla="*/ 64 h 69"/>
              <a:gd name="T26" fmla="*/ 5 w 7"/>
              <a:gd name="T27" fmla="*/ 64 h 69"/>
              <a:gd name="T28" fmla="*/ 5 w 7"/>
              <a:gd name="T29" fmla="*/ 63 h 69"/>
              <a:gd name="T30" fmla="*/ 5 w 7"/>
              <a:gd name="T31" fmla="*/ 63 h 69"/>
              <a:gd name="T32" fmla="*/ 5 w 7"/>
              <a:gd name="T33" fmla="*/ 63 h 69"/>
              <a:gd name="T34" fmla="*/ 5 w 7"/>
              <a:gd name="T35" fmla="*/ 62 h 69"/>
              <a:gd name="T36" fmla="*/ 4 w 7"/>
              <a:gd name="T37" fmla="*/ 62 h 69"/>
              <a:gd name="T38" fmla="*/ 4 w 7"/>
              <a:gd name="T39" fmla="*/ 62 h 69"/>
              <a:gd name="T40" fmla="*/ 4 w 7"/>
              <a:gd name="T41" fmla="*/ 61 h 69"/>
              <a:gd name="T42" fmla="*/ 4 w 7"/>
              <a:gd name="T43" fmla="*/ 60 h 69"/>
              <a:gd name="T44" fmla="*/ 4 w 7"/>
              <a:gd name="T45" fmla="*/ 60 h 69"/>
              <a:gd name="T46" fmla="*/ 4 w 7"/>
              <a:gd name="T47" fmla="*/ 60 h 69"/>
              <a:gd name="T48" fmla="*/ 4 w 7"/>
              <a:gd name="T49" fmla="*/ 60 h 69"/>
              <a:gd name="T50" fmla="*/ 4 w 7"/>
              <a:gd name="T51" fmla="*/ 59 h 69"/>
              <a:gd name="T52" fmla="*/ 4 w 7"/>
              <a:gd name="T53" fmla="*/ 59 h 69"/>
              <a:gd name="T54" fmla="*/ 3 w 7"/>
              <a:gd name="T55" fmla="*/ 59 h 69"/>
              <a:gd name="T56" fmla="*/ 3 w 7"/>
              <a:gd name="T57" fmla="*/ 57 h 69"/>
              <a:gd name="T58" fmla="*/ 3 w 7"/>
              <a:gd name="T59" fmla="*/ 57 h 69"/>
              <a:gd name="T60" fmla="*/ 3 w 7"/>
              <a:gd name="T61" fmla="*/ 56 h 69"/>
              <a:gd name="T62" fmla="*/ 3 w 7"/>
              <a:gd name="T63" fmla="*/ 56 h 69"/>
              <a:gd name="T64" fmla="*/ 3 w 7"/>
              <a:gd name="T65" fmla="*/ 56 h 69"/>
              <a:gd name="T66" fmla="*/ 0 w 7"/>
              <a:gd name="T67" fmla="*/ 40 h 69"/>
              <a:gd name="T68" fmla="*/ 0 w 7"/>
              <a:gd name="T69" fmla="*/ 40 h 69"/>
              <a:gd name="T70" fmla="*/ 0 w 7"/>
              <a:gd name="T71" fmla="*/ 40 h 69"/>
              <a:gd name="T72" fmla="*/ 0 w 7"/>
              <a:gd name="T73" fmla="*/ 40 h 69"/>
              <a:gd name="T74" fmla="*/ 0 w 7"/>
              <a:gd name="T75" fmla="*/ 39 h 69"/>
              <a:gd name="T76" fmla="*/ 0 w 7"/>
              <a:gd name="T77" fmla="*/ 39 h 69"/>
              <a:gd name="T78" fmla="*/ 0 w 7"/>
              <a:gd name="T79" fmla="*/ 39 h 69"/>
              <a:gd name="T80" fmla="*/ 0 w 7"/>
              <a:gd name="T81" fmla="*/ 38 h 69"/>
              <a:gd name="T82" fmla="*/ 0 w 7"/>
              <a:gd name="T83" fmla="*/ 38 h 69"/>
              <a:gd name="T84" fmla="*/ 0 w 7"/>
              <a:gd name="T85" fmla="*/ 38 h 69"/>
              <a:gd name="T86" fmla="*/ 7 w 7"/>
              <a:gd name="T87" fmla="*/ 0 h 69"/>
              <a:gd name="T88" fmla="*/ 7 w 7"/>
              <a:gd name="T89" fmla="*/ 0 h 69"/>
              <a:gd name="T90" fmla="*/ 7 w 7"/>
              <a:gd name="T91" fmla="*/ 0 h 69"/>
              <a:gd name="T92" fmla="*/ 7 w 7"/>
              <a:gd name="T93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" h="69"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8"/>
                </a:moveTo>
                <a:cubicBezTo>
                  <a:pt x="7" y="68"/>
                  <a:pt x="7" y="68"/>
                  <a:pt x="7" y="68"/>
                </a:cubicBezTo>
                <a:cubicBezTo>
                  <a:pt x="7" y="68"/>
                  <a:pt x="7" y="68"/>
                  <a:pt x="7" y="68"/>
                </a:cubicBezTo>
                <a:moveTo>
                  <a:pt x="6" y="67"/>
                </a:move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5" y="65"/>
                </a:moveTo>
                <a:cubicBezTo>
                  <a:pt x="5" y="65"/>
                  <a:pt x="6" y="65"/>
                  <a:pt x="6" y="66"/>
                </a:cubicBezTo>
                <a:cubicBezTo>
                  <a:pt x="6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2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1"/>
                </a:moveTo>
                <a:cubicBezTo>
                  <a:pt x="4" y="61"/>
                  <a:pt x="4" y="61"/>
                  <a:pt x="4" y="61"/>
                </a:cubicBezTo>
                <a:cubicBezTo>
                  <a:pt x="4" y="61"/>
                  <a:pt x="4" y="61"/>
                  <a:pt x="4" y="61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3" y="59"/>
                </a:moveTo>
                <a:cubicBezTo>
                  <a:pt x="3" y="59"/>
                  <a:pt x="3" y="59"/>
                  <a:pt x="3" y="59"/>
                </a:cubicBezTo>
                <a:cubicBezTo>
                  <a:pt x="3" y="59"/>
                  <a:pt x="3" y="59"/>
                  <a:pt x="3" y="59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6"/>
                </a:moveTo>
                <a:cubicBezTo>
                  <a:pt x="3" y="56"/>
                  <a:pt x="3" y="57"/>
                  <a:pt x="3" y="57"/>
                </a:cubicBezTo>
                <a:cubicBezTo>
                  <a:pt x="3" y="57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8"/>
                </a:moveTo>
                <a:cubicBezTo>
                  <a:pt x="0" y="38"/>
                  <a:pt x="0" y="39"/>
                  <a:pt x="0" y="39"/>
                </a:cubicBezTo>
                <a:cubicBezTo>
                  <a:pt x="0" y="39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7" y="0"/>
                </a:moveTo>
                <a:cubicBezTo>
                  <a:pt x="2" y="12"/>
                  <a:pt x="0" y="24"/>
                  <a:pt x="0" y="38"/>
                </a:cubicBezTo>
                <a:cubicBezTo>
                  <a:pt x="0" y="24"/>
                  <a:pt x="2" y="12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04" name="Полилиния 70"/>
          <p:cNvSpPr>
            <a:spLocks noEditPoints="1"/>
          </p:cNvSpPr>
          <p:nvPr/>
        </p:nvSpPr>
        <p:spPr bwMode="auto">
          <a:xfrm>
            <a:off x="1763713" y="2859478"/>
            <a:ext cx="1588" cy="55563"/>
          </a:xfrm>
          <a:custGeom>
            <a:avLst/>
            <a:gdLst>
              <a:gd name="T0" fmla="*/ 1 w 1"/>
              <a:gd name="T1" fmla="*/ 23 h 23"/>
              <a:gd name="T2" fmla="*/ 1 w 1"/>
              <a:gd name="T3" fmla="*/ 22 h 23"/>
              <a:gd name="T4" fmla="*/ 1 w 1"/>
              <a:gd name="T5" fmla="*/ 22 h 23"/>
              <a:gd name="T6" fmla="*/ 1 w 1"/>
              <a:gd name="T7" fmla="*/ 21 h 23"/>
              <a:gd name="T8" fmla="*/ 1 w 1"/>
              <a:gd name="T9" fmla="*/ 20 h 23"/>
              <a:gd name="T10" fmla="*/ 1 w 1"/>
              <a:gd name="T11" fmla="*/ 20 h 23"/>
              <a:gd name="T12" fmla="*/ 0 w 1"/>
              <a:gd name="T13" fmla="*/ 20 h 23"/>
              <a:gd name="T14" fmla="*/ 0 w 1"/>
              <a:gd name="T15" fmla="*/ 19 h 23"/>
              <a:gd name="T16" fmla="*/ 0 w 1"/>
              <a:gd name="T17" fmla="*/ 19 h 23"/>
              <a:gd name="T18" fmla="*/ 0 w 1"/>
              <a:gd name="T19" fmla="*/ 18 h 23"/>
              <a:gd name="T20" fmla="*/ 0 w 1"/>
              <a:gd name="T21" fmla="*/ 18 h 23"/>
              <a:gd name="T22" fmla="*/ 0 w 1"/>
              <a:gd name="T23" fmla="*/ 18 h 23"/>
              <a:gd name="T24" fmla="*/ 0 w 1"/>
              <a:gd name="T25" fmla="*/ 17 h 23"/>
              <a:gd name="T26" fmla="*/ 0 w 1"/>
              <a:gd name="T27" fmla="*/ 17 h 23"/>
              <a:gd name="T28" fmla="*/ 0 w 1"/>
              <a:gd name="T29" fmla="*/ 17 h 23"/>
              <a:gd name="T30" fmla="*/ 0 w 1"/>
              <a:gd name="T31" fmla="*/ 16 h 23"/>
              <a:gd name="T32" fmla="*/ 0 w 1"/>
              <a:gd name="T33" fmla="*/ 16 h 23"/>
              <a:gd name="T34" fmla="*/ 0 w 1"/>
              <a:gd name="T35" fmla="*/ 15 h 23"/>
              <a:gd name="T36" fmla="*/ 0 w 1"/>
              <a:gd name="T37" fmla="*/ 15 h 23"/>
              <a:gd name="T38" fmla="*/ 0 w 1"/>
              <a:gd name="T39" fmla="*/ 15 h 23"/>
              <a:gd name="T40" fmla="*/ 0 w 1"/>
              <a:gd name="T41" fmla="*/ 14 h 23"/>
              <a:gd name="T42" fmla="*/ 0 w 1"/>
              <a:gd name="T43" fmla="*/ 14 h 23"/>
              <a:gd name="T44" fmla="*/ 0 w 1"/>
              <a:gd name="T45" fmla="*/ 13 h 23"/>
              <a:gd name="T46" fmla="*/ 0 w 1"/>
              <a:gd name="T47" fmla="*/ 13 h 23"/>
              <a:gd name="T48" fmla="*/ 0 w 1"/>
              <a:gd name="T49" fmla="*/ 12 h 23"/>
              <a:gd name="T50" fmla="*/ 0 w 1"/>
              <a:gd name="T51" fmla="*/ 12 h 23"/>
              <a:gd name="T52" fmla="*/ 0 w 1"/>
              <a:gd name="T53" fmla="*/ 12 h 23"/>
              <a:gd name="T54" fmla="*/ 0 w 1"/>
              <a:gd name="T55" fmla="*/ 11 h 23"/>
              <a:gd name="T56" fmla="*/ 0 w 1"/>
              <a:gd name="T57" fmla="*/ 11 h 23"/>
              <a:gd name="T58" fmla="*/ 0 w 1"/>
              <a:gd name="T59" fmla="*/ 11 h 23"/>
              <a:gd name="T60" fmla="*/ 0 w 1"/>
              <a:gd name="T61" fmla="*/ 10 h 23"/>
              <a:gd name="T62" fmla="*/ 0 w 1"/>
              <a:gd name="T63" fmla="*/ 10 h 23"/>
              <a:gd name="T64" fmla="*/ 0 w 1"/>
              <a:gd name="T65" fmla="*/ 9 h 23"/>
              <a:gd name="T66" fmla="*/ 0 w 1"/>
              <a:gd name="T67" fmla="*/ 9 h 23"/>
              <a:gd name="T68" fmla="*/ 0 w 1"/>
              <a:gd name="T69" fmla="*/ 9 h 23"/>
              <a:gd name="T70" fmla="*/ 0 w 1"/>
              <a:gd name="T71" fmla="*/ 8 h 23"/>
              <a:gd name="T72" fmla="*/ 0 w 1"/>
              <a:gd name="T73" fmla="*/ 8 h 23"/>
              <a:gd name="T74" fmla="*/ 0 w 1"/>
              <a:gd name="T75" fmla="*/ 8 h 23"/>
              <a:gd name="T76" fmla="*/ 0 w 1"/>
              <a:gd name="T77" fmla="*/ 7 h 23"/>
              <a:gd name="T78" fmla="*/ 0 w 1"/>
              <a:gd name="T79" fmla="*/ 6 h 23"/>
              <a:gd name="T80" fmla="*/ 0 w 1"/>
              <a:gd name="T81" fmla="*/ 6 h 23"/>
              <a:gd name="T82" fmla="*/ 0 w 1"/>
              <a:gd name="T83" fmla="*/ 6 h 23"/>
              <a:gd name="T84" fmla="*/ 0 w 1"/>
              <a:gd name="T85" fmla="*/ 5 h 23"/>
              <a:gd name="T86" fmla="*/ 0 w 1"/>
              <a:gd name="T87" fmla="*/ 5 h 23"/>
              <a:gd name="T88" fmla="*/ 0 w 1"/>
              <a:gd name="T89" fmla="*/ 5 h 23"/>
              <a:gd name="T90" fmla="*/ 0 w 1"/>
              <a:gd name="T91" fmla="*/ 4 h 23"/>
              <a:gd name="T92" fmla="*/ 0 w 1"/>
              <a:gd name="T93" fmla="*/ 4 h 23"/>
              <a:gd name="T94" fmla="*/ 0 w 1"/>
              <a:gd name="T95" fmla="*/ 3 h 23"/>
              <a:gd name="T96" fmla="*/ 0 w 1"/>
              <a:gd name="T97" fmla="*/ 3 h 23"/>
              <a:gd name="T98" fmla="*/ 0 w 1"/>
              <a:gd name="T99" fmla="*/ 3 h 23"/>
              <a:gd name="T100" fmla="*/ 0 w 1"/>
              <a:gd name="T101" fmla="*/ 2 h 23"/>
              <a:gd name="T102" fmla="*/ 0 w 1"/>
              <a:gd name="T103" fmla="*/ 1 h 23"/>
              <a:gd name="T104" fmla="*/ 0 w 1"/>
              <a:gd name="T105" fmla="*/ 1 h 23"/>
              <a:gd name="T106" fmla="*/ 0 w 1"/>
              <a:gd name="T107" fmla="*/ 1 h 23"/>
              <a:gd name="T108" fmla="*/ 0 w 1"/>
              <a:gd name="T109" fmla="*/ 0 h 23"/>
              <a:gd name="T110" fmla="*/ 0 w 1"/>
              <a:gd name="T111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" h="23"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8"/>
                  <a:pt x="0" y="18"/>
                </a:cubicBezTo>
                <a:cubicBezTo>
                  <a:pt x="0" y="18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5"/>
                </a:moveTo>
                <a:cubicBezTo>
                  <a:pt x="0" y="15"/>
                  <a:pt x="0" y="15"/>
                  <a:pt x="0" y="16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4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2"/>
                </a:moveTo>
                <a:cubicBezTo>
                  <a:pt x="0" y="12"/>
                  <a:pt x="0" y="13"/>
                  <a:pt x="0" y="13"/>
                </a:cubicBezTo>
                <a:cubicBezTo>
                  <a:pt x="0" y="13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1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0"/>
                  <a:pt x="0" y="10"/>
                  <a:pt x="0" y="11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10"/>
                  <a:pt x="0" y="10"/>
                </a:cubicBezTo>
                <a:cubicBezTo>
                  <a:pt x="0" y="10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7"/>
                  <a:pt x="0" y="7"/>
                  <a:pt x="0" y="8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7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4"/>
                  <a:pt x="0" y="4"/>
                </a:cubicBezTo>
                <a:cubicBezTo>
                  <a:pt x="0" y="4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12" name="Полилиния 78"/>
          <p:cNvSpPr>
            <a:spLocks noEditPoints="1"/>
          </p:cNvSpPr>
          <p:nvPr/>
        </p:nvSpPr>
        <p:spPr bwMode="auto">
          <a:xfrm>
            <a:off x="1012825" y="4132653"/>
            <a:ext cx="44450" cy="134938"/>
          </a:xfrm>
          <a:custGeom>
            <a:avLst/>
            <a:gdLst>
              <a:gd name="T0" fmla="*/ 18 w 18"/>
              <a:gd name="T1" fmla="*/ 55 h 55"/>
              <a:gd name="T2" fmla="*/ 18 w 18"/>
              <a:gd name="T3" fmla="*/ 55 h 55"/>
              <a:gd name="T4" fmla="*/ 18 w 18"/>
              <a:gd name="T5" fmla="*/ 55 h 55"/>
              <a:gd name="T6" fmla="*/ 18 w 18"/>
              <a:gd name="T7" fmla="*/ 55 h 55"/>
              <a:gd name="T8" fmla="*/ 18 w 18"/>
              <a:gd name="T9" fmla="*/ 55 h 55"/>
              <a:gd name="T10" fmla="*/ 18 w 18"/>
              <a:gd name="T11" fmla="*/ 55 h 55"/>
              <a:gd name="T12" fmla="*/ 17 w 18"/>
              <a:gd name="T13" fmla="*/ 55 h 55"/>
              <a:gd name="T14" fmla="*/ 18 w 18"/>
              <a:gd name="T15" fmla="*/ 55 h 55"/>
              <a:gd name="T16" fmla="*/ 17 w 18"/>
              <a:gd name="T17" fmla="*/ 55 h 55"/>
              <a:gd name="T18" fmla="*/ 0 w 18"/>
              <a:gd name="T19" fmla="*/ 1 h 55"/>
              <a:gd name="T20" fmla="*/ 17 w 18"/>
              <a:gd name="T21" fmla="*/ 55 h 55"/>
              <a:gd name="T22" fmla="*/ 0 w 18"/>
              <a:gd name="T23" fmla="*/ 1 h 55"/>
              <a:gd name="T24" fmla="*/ 0 w 18"/>
              <a:gd name="T25" fmla="*/ 1 h 55"/>
              <a:gd name="T26" fmla="*/ 0 w 18"/>
              <a:gd name="T27" fmla="*/ 1 h 55"/>
              <a:gd name="T28" fmla="*/ 0 w 18"/>
              <a:gd name="T29" fmla="*/ 1 h 55"/>
              <a:gd name="T30" fmla="*/ 0 w 18"/>
              <a:gd name="T31" fmla="*/ 1 h 55"/>
              <a:gd name="T32" fmla="*/ 0 w 18"/>
              <a:gd name="T33" fmla="*/ 1 h 55"/>
              <a:gd name="T34" fmla="*/ 0 w 18"/>
              <a:gd name="T35" fmla="*/ 1 h 55"/>
              <a:gd name="T36" fmla="*/ 0 w 18"/>
              <a:gd name="T37" fmla="*/ 0 h 55"/>
              <a:gd name="T38" fmla="*/ 0 w 18"/>
              <a:gd name="T39" fmla="*/ 1 h 55"/>
              <a:gd name="T40" fmla="*/ 0 w 18"/>
              <a:gd name="T41" fmla="*/ 1 h 55"/>
              <a:gd name="T42" fmla="*/ 0 w 18"/>
              <a:gd name="T43" fmla="*/ 0 h 55"/>
              <a:gd name="T44" fmla="*/ 0 w 18"/>
              <a:gd name="T45" fmla="*/ 0 h 55"/>
              <a:gd name="T46" fmla="*/ 0 w 18"/>
              <a:gd name="T47" fmla="*/ 0 h 55"/>
              <a:gd name="T48" fmla="*/ 0 w 18"/>
              <a:gd name="T49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" h="55"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7" y="55"/>
                </a:moveTo>
                <a:cubicBezTo>
                  <a:pt x="17" y="55"/>
                  <a:pt x="18" y="55"/>
                  <a:pt x="18" y="55"/>
                </a:cubicBezTo>
                <a:cubicBezTo>
                  <a:pt x="18" y="55"/>
                  <a:pt x="17" y="55"/>
                  <a:pt x="17" y="55"/>
                </a:cubicBezTo>
                <a:moveTo>
                  <a:pt x="0" y="1"/>
                </a:moveTo>
                <a:cubicBezTo>
                  <a:pt x="0" y="21"/>
                  <a:pt x="7" y="40"/>
                  <a:pt x="17" y="55"/>
                </a:cubicBezTo>
                <a:cubicBezTo>
                  <a:pt x="7" y="40"/>
                  <a:pt x="0" y="2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20" name="Полилиния 86"/>
          <p:cNvSpPr>
            <a:spLocks noEditPoints="1"/>
          </p:cNvSpPr>
          <p:nvPr/>
        </p:nvSpPr>
        <p:spPr bwMode="auto">
          <a:xfrm>
            <a:off x="1724025" y="5348678"/>
            <a:ext cx="9525" cy="117475"/>
          </a:xfrm>
          <a:custGeom>
            <a:avLst/>
            <a:gdLst>
              <a:gd name="T0" fmla="*/ 3 w 4"/>
              <a:gd name="T1" fmla="*/ 47 h 48"/>
              <a:gd name="T2" fmla="*/ 3 w 4"/>
              <a:gd name="T3" fmla="*/ 47 h 48"/>
              <a:gd name="T4" fmla="*/ 2 w 4"/>
              <a:gd name="T5" fmla="*/ 47 h 48"/>
              <a:gd name="T6" fmla="*/ 2 w 4"/>
              <a:gd name="T7" fmla="*/ 46 h 48"/>
              <a:gd name="T8" fmla="*/ 2 w 4"/>
              <a:gd name="T9" fmla="*/ 46 h 48"/>
              <a:gd name="T10" fmla="*/ 0 w 4"/>
              <a:gd name="T11" fmla="*/ 23 h 48"/>
              <a:gd name="T12" fmla="*/ 0 w 4"/>
              <a:gd name="T13" fmla="*/ 22 h 48"/>
              <a:gd name="T14" fmla="*/ 0 w 4"/>
              <a:gd name="T15" fmla="*/ 22 h 48"/>
              <a:gd name="T16" fmla="*/ 0 w 4"/>
              <a:gd name="T17" fmla="*/ 22 h 48"/>
              <a:gd name="T18" fmla="*/ 0 w 4"/>
              <a:gd name="T19" fmla="*/ 22 h 48"/>
              <a:gd name="T20" fmla="*/ 0 w 4"/>
              <a:gd name="T21" fmla="*/ 21 h 48"/>
              <a:gd name="T22" fmla="*/ 0 w 4"/>
              <a:gd name="T23" fmla="*/ 20 h 48"/>
              <a:gd name="T24" fmla="*/ 0 w 4"/>
              <a:gd name="T25" fmla="*/ 20 h 48"/>
              <a:gd name="T26" fmla="*/ 0 w 4"/>
              <a:gd name="T27" fmla="*/ 20 h 48"/>
              <a:gd name="T28" fmla="*/ 0 w 4"/>
              <a:gd name="T29" fmla="*/ 19 h 48"/>
              <a:gd name="T30" fmla="*/ 0 w 4"/>
              <a:gd name="T31" fmla="*/ 19 h 48"/>
              <a:gd name="T32" fmla="*/ 0 w 4"/>
              <a:gd name="T33" fmla="*/ 19 h 48"/>
              <a:gd name="T34" fmla="*/ 0 w 4"/>
              <a:gd name="T35" fmla="*/ 18 h 48"/>
              <a:gd name="T36" fmla="*/ 0 w 4"/>
              <a:gd name="T37" fmla="*/ 18 h 48"/>
              <a:gd name="T38" fmla="*/ 0 w 4"/>
              <a:gd name="T39" fmla="*/ 18 h 48"/>
              <a:gd name="T40" fmla="*/ 1 w 4"/>
              <a:gd name="T41" fmla="*/ 17 h 48"/>
              <a:gd name="T42" fmla="*/ 1 w 4"/>
              <a:gd name="T43" fmla="*/ 17 h 48"/>
              <a:gd name="T44" fmla="*/ 1 w 4"/>
              <a:gd name="T45" fmla="*/ 16 h 48"/>
              <a:gd name="T46" fmla="*/ 1 w 4"/>
              <a:gd name="T47" fmla="*/ 15 h 48"/>
              <a:gd name="T48" fmla="*/ 1 w 4"/>
              <a:gd name="T49" fmla="*/ 15 h 48"/>
              <a:gd name="T50" fmla="*/ 1 w 4"/>
              <a:gd name="T51" fmla="*/ 15 h 48"/>
              <a:gd name="T52" fmla="*/ 1 w 4"/>
              <a:gd name="T53" fmla="*/ 14 h 48"/>
              <a:gd name="T54" fmla="*/ 1 w 4"/>
              <a:gd name="T55" fmla="*/ 14 h 48"/>
              <a:gd name="T56" fmla="*/ 1 w 4"/>
              <a:gd name="T57" fmla="*/ 14 h 48"/>
              <a:gd name="T58" fmla="*/ 1 w 4"/>
              <a:gd name="T59" fmla="*/ 13 h 48"/>
              <a:gd name="T60" fmla="*/ 1 w 4"/>
              <a:gd name="T61" fmla="*/ 13 h 48"/>
              <a:gd name="T62" fmla="*/ 1 w 4"/>
              <a:gd name="T63" fmla="*/ 11 h 48"/>
              <a:gd name="T64" fmla="*/ 1 w 4"/>
              <a:gd name="T65" fmla="*/ 11 h 48"/>
              <a:gd name="T66" fmla="*/ 1 w 4"/>
              <a:gd name="T67" fmla="*/ 11 h 48"/>
              <a:gd name="T68" fmla="*/ 1 w 4"/>
              <a:gd name="T69" fmla="*/ 10 h 48"/>
              <a:gd name="T70" fmla="*/ 1 w 4"/>
              <a:gd name="T71" fmla="*/ 10 h 48"/>
              <a:gd name="T72" fmla="*/ 1 w 4"/>
              <a:gd name="T73" fmla="*/ 10 h 48"/>
              <a:gd name="T74" fmla="*/ 2 w 4"/>
              <a:gd name="T75" fmla="*/ 9 h 48"/>
              <a:gd name="T76" fmla="*/ 2 w 4"/>
              <a:gd name="T77" fmla="*/ 8 h 48"/>
              <a:gd name="T78" fmla="*/ 2 w 4"/>
              <a:gd name="T79" fmla="*/ 8 h 48"/>
              <a:gd name="T80" fmla="*/ 2 w 4"/>
              <a:gd name="T81" fmla="*/ 8 h 48"/>
              <a:gd name="T82" fmla="*/ 2 w 4"/>
              <a:gd name="T83" fmla="*/ 7 h 48"/>
              <a:gd name="T84" fmla="*/ 2 w 4"/>
              <a:gd name="T85" fmla="*/ 7 h 48"/>
              <a:gd name="T86" fmla="*/ 2 w 4"/>
              <a:gd name="T87" fmla="*/ 6 h 48"/>
              <a:gd name="T88" fmla="*/ 2 w 4"/>
              <a:gd name="T89" fmla="*/ 5 h 48"/>
              <a:gd name="T90" fmla="*/ 2 w 4"/>
              <a:gd name="T91" fmla="*/ 5 h 48"/>
              <a:gd name="T92" fmla="*/ 2 w 4"/>
              <a:gd name="T93" fmla="*/ 5 h 48"/>
              <a:gd name="T94" fmla="*/ 3 w 4"/>
              <a:gd name="T95" fmla="*/ 4 h 48"/>
              <a:gd name="T96" fmla="*/ 3 w 4"/>
              <a:gd name="T97" fmla="*/ 4 h 48"/>
              <a:gd name="T98" fmla="*/ 3 w 4"/>
              <a:gd name="T99" fmla="*/ 4 h 48"/>
              <a:gd name="T100" fmla="*/ 3 w 4"/>
              <a:gd name="T101" fmla="*/ 3 h 48"/>
              <a:gd name="T102" fmla="*/ 3 w 4"/>
              <a:gd name="T103" fmla="*/ 3 h 48"/>
              <a:gd name="T104" fmla="*/ 3 w 4"/>
              <a:gd name="T105" fmla="*/ 3 h 48"/>
              <a:gd name="T106" fmla="*/ 3 w 4"/>
              <a:gd name="T107" fmla="*/ 2 h 48"/>
              <a:gd name="T108" fmla="*/ 3 w 4"/>
              <a:gd name="T109" fmla="*/ 2 h 48"/>
              <a:gd name="T110" fmla="*/ 3 w 4"/>
              <a:gd name="T111" fmla="*/ 1 h 48"/>
              <a:gd name="T112" fmla="*/ 3 w 4"/>
              <a:gd name="T113" fmla="*/ 1 h 48"/>
              <a:gd name="T114" fmla="*/ 4 w 4"/>
              <a:gd name="T115" fmla="*/ 1 h 48"/>
              <a:gd name="T116" fmla="*/ 4 w 4"/>
              <a:gd name="T1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" h="48">
                <a:moveTo>
                  <a:pt x="3" y="48"/>
                </a:move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moveTo>
                  <a:pt x="3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3" y="47"/>
                </a:cubicBezTo>
                <a:moveTo>
                  <a:pt x="2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2" y="47"/>
                </a:cubicBezTo>
                <a:moveTo>
                  <a:pt x="2" y="47"/>
                </a:moveTo>
                <a:cubicBezTo>
                  <a:pt x="2" y="47"/>
                  <a:pt x="2" y="47"/>
                  <a:pt x="2" y="47"/>
                </a:cubicBezTo>
                <a:cubicBezTo>
                  <a:pt x="2" y="47"/>
                  <a:pt x="2" y="47"/>
                  <a:pt x="2" y="47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5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5"/>
                </a:cubicBezTo>
                <a:moveTo>
                  <a:pt x="0" y="23"/>
                </a:moveTo>
                <a:cubicBezTo>
                  <a:pt x="0" y="31"/>
                  <a:pt x="1" y="38"/>
                  <a:pt x="2" y="45"/>
                </a:cubicBezTo>
                <a:cubicBezTo>
                  <a:pt x="1" y="38"/>
                  <a:pt x="0" y="31"/>
                  <a:pt x="0" y="23"/>
                </a:cubicBezTo>
                <a:moveTo>
                  <a:pt x="0" y="23"/>
                </a:move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1"/>
                </a:moveTo>
                <a:cubicBezTo>
                  <a:pt x="0" y="21"/>
                  <a:pt x="0" y="21"/>
                  <a:pt x="0" y="22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0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20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9"/>
                  <a:pt x="0" y="19"/>
                </a:cubicBezTo>
                <a:cubicBezTo>
                  <a:pt x="0" y="19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1" y="17"/>
                </a:moveTo>
                <a:cubicBezTo>
                  <a:pt x="1" y="17"/>
                  <a:pt x="0" y="17"/>
                  <a:pt x="0" y="17"/>
                </a:cubicBezTo>
                <a:cubicBezTo>
                  <a:pt x="0" y="17"/>
                  <a:pt x="1" y="17"/>
                  <a:pt x="1" y="17"/>
                </a:cubicBezTo>
                <a:moveTo>
                  <a:pt x="1" y="17"/>
                </a:move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7"/>
                </a:cubicBezTo>
                <a:moveTo>
                  <a:pt x="1" y="16"/>
                </a:moveTo>
                <a:cubicBezTo>
                  <a:pt x="1" y="16"/>
                  <a:pt x="1" y="17"/>
                  <a:pt x="1" y="17"/>
                </a:cubicBezTo>
                <a:cubicBezTo>
                  <a:pt x="1" y="17"/>
                  <a:pt x="1" y="16"/>
                  <a:pt x="1" y="16"/>
                </a:cubicBezTo>
                <a:moveTo>
                  <a:pt x="1" y="16"/>
                </a:moveTo>
                <a:cubicBezTo>
                  <a:pt x="1" y="16"/>
                  <a:pt x="1" y="16"/>
                  <a:pt x="1" y="16"/>
                </a:cubicBezTo>
                <a:cubicBezTo>
                  <a:pt x="1" y="16"/>
                  <a:pt x="1" y="16"/>
                  <a:pt x="1" y="16"/>
                </a:cubicBezTo>
                <a:moveTo>
                  <a:pt x="1" y="15"/>
                </a:moveTo>
                <a:cubicBezTo>
                  <a:pt x="1" y="15"/>
                  <a:pt x="1" y="16"/>
                  <a:pt x="1" y="16"/>
                </a:cubicBezTo>
                <a:cubicBezTo>
                  <a:pt x="1" y="16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4"/>
                </a:moveTo>
                <a:cubicBezTo>
                  <a:pt x="1" y="14"/>
                  <a:pt x="1" y="14"/>
                  <a:pt x="1" y="15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2"/>
                </a:moveTo>
                <a:cubicBezTo>
                  <a:pt x="1" y="12"/>
                  <a:pt x="1" y="13"/>
                  <a:pt x="1" y="13"/>
                </a:cubicBezTo>
                <a:cubicBezTo>
                  <a:pt x="1" y="13"/>
                  <a:pt x="1" y="12"/>
                  <a:pt x="1" y="12"/>
                </a:cubicBezTo>
                <a:moveTo>
                  <a:pt x="1" y="11"/>
                </a:moveTo>
                <a:cubicBezTo>
                  <a:pt x="1" y="12"/>
                  <a:pt x="1" y="12"/>
                  <a:pt x="1" y="12"/>
                </a:cubicBezTo>
                <a:cubicBezTo>
                  <a:pt x="1" y="12"/>
                  <a:pt x="1" y="12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0"/>
                </a:moveTo>
                <a:cubicBezTo>
                  <a:pt x="1" y="10"/>
                  <a:pt x="1" y="11"/>
                  <a:pt x="1" y="11"/>
                </a:cubicBezTo>
                <a:cubicBezTo>
                  <a:pt x="1" y="11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2" y="9"/>
                </a:moveTo>
                <a:cubicBezTo>
                  <a:pt x="2" y="10"/>
                  <a:pt x="1" y="10"/>
                  <a:pt x="1" y="10"/>
                </a:cubicBezTo>
                <a:cubicBezTo>
                  <a:pt x="1" y="10"/>
                  <a:pt x="2" y="10"/>
                  <a:pt x="2" y="9"/>
                </a:cubicBezTo>
                <a:moveTo>
                  <a:pt x="2" y="9"/>
                </a:moveTo>
                <a:cubicBezTo>
                  <a:pt x="2" y="9"/>
                  <a:pt x="2" y="9"/>
                  <a:pt x="2" y="9"/>
                </a:cubicBezTo>
                <a:cubicBezTo>
                  <a:pt x="2" y="9"/>
                  <a:pt x="2" y="9"/>
                  <a:pt x="2" y="9"/>
                </a:cubicBezTo>
                <a:moveTo>
                  <a:pt x="2" y="8"/>
                </a:moveTo>
                <a:cubicBezTo>
                  <a:pt x="2" y="8"/>
                  <a:pt x="2" y="9"/>
                  <a:pt x="2" y="9"/>
                </a:cubicBezTo>
                <a:cubicBezTo>
                  <a:pt x="2" y="9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6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6"/>
                </a:cubicBezTo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6"/>
                </a:cubicBezTo>
                <a:moveTo>
                  <a:pt x="2" y="5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3" y="4"/>
                </a:moveTo>
                <a:cubicBezTo>
                  <a:pt x="3" y="5"/>
                  <a:pt x="3" y="5"/>
                  <a:pt x="3" y="5"/>
                </a:cubicBezTo>
                <a:cubicBezTo>
                  <a:pt x="3" y="5"/>
                  <a:pt x="3" y="5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3"/>
                </a:moveTo>
                <a:cubicBezTo>
                  <a:pt x="3" y="3"/>
                  <a:pt x="3" y="4"/>
                  <a:pt x="3" y="4"/>
                </a:cubicBezTo>
                <a:cubicBezTo>
                  <a:pt x="3" y="4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1"/>
                </a:moveTo>
                <a:cubicBezTo>
                  <a:pt x="3" y="1"/>
                  <a:pt x="3" y="2"/>
                  <a:pt x="3" y="2"/>
                </a:cubicBezTo>
                <a:cubicBezTo>
                  <a:pt x="3" y="2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4" y="1"/>
                </a:moveTo>
                <a:cubicBezTo>
                  <a:pt x="4" y="1"/>
                  <a:pt x="4" y="1"/>
                  <a:pt x="4" y="1"/>
                </a:cubicBezTo>
                <a:cubicBezTo>
                  <a:pt x="4" y="1"/>
                  <a:pt x="4" y="1"/>
                  <a:pt x="4" y="1"/>
                </a:cubicBezTo>
                <a:moveTo>
                  <a:pt x="4" y="0"/>
                </a:moveTo>
                <a:cubicBezTo>
                  <a:pt x="4" y="0"/>
                  <a:pt x="4" y="0"/>
                  <a:pt x="4" y="1"/>
                </a:cubicBezTo>
                <a:cubicBezTo>
                  <a:pt x="4" y="0"/>
                  <a:pt x="4" y="0"/>
                  <a:pt x="4" y="0"/>
                </a:cubicBezTo>
                <a:moveTo>
                  <a:pt x="4" y="0"/>
                </a:moveTo>
                <a:cubicBezTo>
                  <a:pt x="4" y="0"/>
                  <a:pt x="4" y="0"/>
                  <a:pt x="4" y="0"/>
                </a:cubicBezTo>
                <a:cubicBezTo>
                  <a:pt x="4" y="0"/>
                  <a:pt x="4" y="0"/>
                  <a:pt x="4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C75428FF-0A84-4E2E-92DA-584511ABC382}"/>
              </a:ext>
            </a:extLst>
          </p:cNvPr>
          <p:cNvGrpSpPr/>
          <p:nvPr/>
        </p:nvGrpSpPr>
        <p:grpSpPr>
          <a:xfrm>
            <a:off x="956492" y="3895321"/>
            <a:ext cx="568325" cy="566738"/>
            <a:chOff x="2498725" y="5334391"/>
            <a:chExt cx="568325" cy="566738"/>
          </a:xfrm>
        </p:grpSpPr>
        <p:sp>
          <p:nvSpPr>
            <p:cNvPr id="222" name="Полилиния 88"/>
            <p:cNvSpPr>
              <a:spLocks/>
            </p:cNvSpPr>
            <p:nvPr/>
          </p:nvSpPr>
          <p:spPr bwMode="auto">
            <a:xfrm>
              <a:off x="2498725" y="5334391"/>
              <a:ext cx="568325" cy="566738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3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3" name="Овал 89"/>
            <p:cNvSpPr>
              <a:spLocks noChangeArrowheads="1"/>
            </p:cNvSpPr>
            <p:nvPr/>
          </p:nvSpPr>
          <p:spPr bwMode="auto">
            <a:xfrm>
              <a:off x="2555875" y="5389953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4" name="Полилиния 90"/>
            <p:cNvSpPr>
              <a:spLocks noEditPoints="1"/>
            </p:cNvSpPr>
            <p:nvPr/>
          </p:nvSpPr>
          <p:spPr bwMode="auto">
            <a:xfrm>
              <a:off x="2555875" y="5548703"/>
              <a:ext cx="9525" cy="127000"/>
            </a:xfrm>
            <a:custGeom>
              <a:avLst/>
              <a:gdLst>
                <a:gd name="T0" fmla="*/ 3 w 4"/>
                <a:gd name="T1" fmla="*/ 52 h 52"/>
                <a:gd name="T2" fmla="*/ 3 w 4"/>
                <a:gd name="T3" fmla="*/ 52 h 52"/>
                <a:gd name="T4" fmla="*/ 3 w 4"/>
                <a:gd name="T5" fmla="*/ 52 h 52"/>
                <a:gd name="T6" fmla="*/ 3 w 4"/>
                <a:gd name="T7" fmla="*/ 51 h 52"/>
                <a:gd name="T8" fmla="*/ 2 w 4"/>
                <a:gd name="T9" fmla="*/ 51 h 52"/>
                <a:gd name="T10" fmla="*/ 2 w 4"/>
                <a:gd name="T11" fmla="*/ 51 h 52"/>
                <a:gd name="T12" fmla="*/ 2 w 4"/>
                <a:gd name="T13" fmla="*/ 51 h 52"/>
                <a:gd name="T14" fmla="*/ 2 w 4"/>
                <a:gd name="T15" fmla="*/ 50 h 52"/>
                <a:gd name="T16" fmla="*/ 2 w 4"/>
                <a:gd name="T17" fmla="*/ 50 h 52"/>
                <a:gd name="T18" fmla="*/ 2 w 4"/>
                <a:gd name="T19" fmla="*/ 50 h 52"/>
                <a:gd name="T20" fmla="*/ 2 w 4"/>
                <a:gd name="T21" fmla="*/ 49 h 52"/>
                <a:gd name="T22" fmla="*/ 2 w 4"/>
                <a:gd name="T23" fmla="*/ 49 h 52"/>
                <a:gd name="T24" fmla="*/ 2 w 4"/>
                <a:gd name="T25" fmla="*/ 49 h 52"/>
                <a:gd name="T26" fmla="*/ 2 w 4"/>
                <a:gd name="T27" fmla="*/ 49 h 52"/>
                <a:gd name="T28" fmla="*/ 2 w 4"/>
                <a:gd name="T29" fmla="*/ 49 h 52"/>
                <a:gd name="T30" fmla="*/ 2 w 4"/>
                <a:gd name="T31" fmla="*/ 49 h 52"/>
                <a:gd name="T32" fmla="*/ 2 w 4"/>
                <a:gd name="T33" fmla="*/ 48 h 52"/>
                <a:gd name="T34" fmla="*/ 2 w 4"/>
                <a:gd name="T35" fmla="*/ 48 h 52"/>
                <a:gd name="T36" fmla="*/ 2 w 4"/>
                <a:gd name="T37" fmla="*/ 48 h 52"/>
                <a:gd name="T38" fmla="*/ 0 w 4"/>
                <a:gd name="T39" fmla="*/ 35 h 52"/>
                <a:gd name="T40" fmla="*/ 0 w 4"/>
                <a:gd name="T41" fmla="*/ 35 h 52"/>
                <a:gd name="T42" fmla="*/ 0 w 4"/>
                <a:gd name="T43" fmla="*/ 35 h 52"/>
                <a:gd name="T44" fmla="*/ 0 w 4"/>
                <a:gd name="T45" fmla="*/ 33 h 52"/>
                <a:gd name="T46" fmla="*/ 0 w 4"/>
                <a:gd name="T47" fmla="*/ 33 h 52"/>
                <a:gd name="T48" fmla="*/ 0 w 4"/>
                <a:gd name="T49" fmla="*/ 33 h 52"/>
                <a:gd name="T50" fmla="*/ 0 w 4"/>
                <a:gd name="T51" fmla="*/ 32 h 52"/>
                <a:gd name="T52" fmla="*/ 0 w 4"/>
                <a:gd name="T53" fmla="*/ 32 h 52"/>
                <a:gd name="T54" fmla="*/ 0 w 4"/>
                <a:gd name="T55" fmla="*/ 32 h 52"/>
                <a:gd name="T56" fmla="*/ 0 w 4"/>
                <a:gd name="T57" fmla="*/ 32 h 52"/>
                <a:gd name="T58" fmla="*/ 0 w 4"/>
                <a:gd name="T59" fmla="*/ 32 h 52"/>
                <a:gd name="T60" fmla="*/ 0 w 4"/>
                <a:gd name="T61" fmla="*/ 32 h 52"/>
                <a:gd name="T62" fmla="*/ 0 w 4"/>
                <a:gd name="T63" fmla="*/ 31 h 52"/>
                <a:gd name="T64" fmla="*/ 0 w 4"/>
                <a:gd name="T65" fmla="*/ 31 h 52"/>
                <a:gd name="T66" fmla="*/ 0 w 4"/>
                <a:gd name="T67" fmla="*/ 30 h 52"/>
                <a:gd name="T68" fmla="*/ 0 w 4"/>
                <a:gd name="T69" fmla="*/ 30 h 52"/>
                <a:gd name="T70" fmla="*/ 0 w 4"/>
                <a:gd name="T71" fmla="*/ 30 h 52"/>
                <a:gd name="T72" fmla="*/ 0 w 4"/>
                <a:gd name="T73" fmla="*/ 30 h 52"/>
                <a:gd name="T74" fmla="*/ 0 w 4"/>
                <a:gd name="T75" fmla="*/ 29 h 52"/>
                <a:gd name="T76" fmla="*/ 0 w 4"/>
                <a:gd name="T77" fmla="*/ 29 h 52"/>
                <a:gd name="T78" fmla="*/ 0 w 4"/>
                <a:gd name="T79" fmla="*/ 29 h 52"/>
                <a:gd name="T80" fmla="*/ 0 w 4"/>
                <a:gd name="T81" fmla="*/ 29 h 52"/>
                <a:gd name="T82" fmla="*/ 0 w 4"/>
                <a:gd name="T83" fmla="*/ 29 h 52"/>
                <a:gd name="T84" fmla="*/ 0 w 4"/>
                <a:gd name="T85" fmla="*/ 29 h 52"/>
                <a:gd name="T86" fmla="*/ 0 w 4"/>
                <a:gd name="T87" fmla="*/ 28 h 52"/>
                <a:gd name="T88" fmla="*/ 0 w 4"/>
                <a:gd name="T89" fmla="*/ 28 h 52"/>
                <a:gd name="T90" fmla="*/ 4 w 4"/>
                <a:gd name="T91" fmla="*/ 1 h 52"/>
                <a:gd name="T92" fmla="*/ 4 w 4"/>
                <a:gd name="T93" fmla="*/ 1 h 52"/>
                <a:gd name="T94" fmla="*/ 4 w 4"/>
                <a:gd name="T95" fmla="*/ 1 h 52"/>
                <a:gd name="T96" fmla="*/ 4 w 4"/>
                <a:gd name="T97" fmla="*/ 1 h 52"/>
                <a:gd name="T98" fmla="*/ 4 w 4"/>
                <a:gd name="T99" fmla="*/ 1 h 52"/>
                <a:gd name="T100" fmla="*/ 4 w 4"/>
                <a:gd name="T101" fmla="*/ 1 h 52"/>
                <a:gd name="T102" fmla="*/ 4 w 4"/>
                <a:gd name="T103" fmla="*/ 0 h 52"/>
                <a:gd name="T104" fmla="*/ 4 w 4"/>
                <a:gd name="T105" fmla="*/ 0 h 52"/>
                <a:gd name="T106" fmla="*/ 4 w 4"/>
                <a:gd name="T107" fmla="*/ 0 h 52"/>
                <a:gd name="T108" fmla="*/ 4 w 4"/>
                <a:gd name="T109" fmla="*/ 0 h 52"/>
                <a:gd name="T110" fmla="*/ 4 w 4"/>
                <a:gd name="T1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" h="52"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1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3" y="51"/>
                    <a:pt x="3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0"/>
                  </a:moveTo>
                  <a:cubicBezTo>
                    <a:pt x="2" y="50"/>
                    <a:pt x="2" y="51"/>
                    <a:pt x="2" y="51"/>
                  </a:cubicBezTo>
                  <a:cubicBezTo>
                    <a:pt x="2" y="51"/>
                    <a:pt x="2" y="50"/>
                    <a:pt x="2" y="50"/>
                  </a:cubicBezTo>
                  <a:moveTo>
                    <a:pt x="2" y="50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50"/>
                  </a:cubicBezTo>
                  <a:moveTo>
                    <a:pt x="2" y="49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8"/>
                  </a:moveTo>
                  <a:cubicBezTo>
                    <a:pt x="2" y="48"/>
                    <a:pt x="2" y="49"/>
                    <a:pt x="2" y="49"/>
                  </a:cubicBezTo>
                  <a:cubicBezTo>
                    <a:pt x="2" y="49"/>
                    <a:pt x="2" y="48"/>
                    <a:pt x="2" y="48"/>
                  </a:cubicBezTo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moveTo>
                    <a:pt x="0" y="35"/>
                  </a:moveTo>
                  <a:cubicBezTo>
                    <a:pt x="0" y="40"/>
                    <a:pt x="1" y="44"/>
                    <a:pt x="2" y="48"/>
                  </a:cubicBezTo>
                  <a:cubicBezTo>
                    <a:pt x="1" y="44"/>
                    <a:pt x="0" y="40"/>
                    <a:pt x="0" y="35"/>
                  </a:cubicBezTo>
                  <a:moveTo>
                    <a:pt x="0" y="33"/>
                  </a:moveTo>
                  <a:cubicBezTo>
                    <a:pt x="0" y="34"/>
                    <a:pt x="0" y="35"/>
                    <a:pt x="0" y="35"/>
                  </a:cubicBezTo>
                  <a:cubicBezTo>
                    <a:pt x="0" y="35"/>
                    <a:pt x="0" y="34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2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4" y="1"/>
                  </a:moveTo>
                  <a:cubicBezTo>
                    <a:pt x="1" y="10"/>
                    <a:pt x="0" y="19"/>
                    <a:pt x="0" y="28"/>
                  </a:cubicBezTo>
                  <a:cubicBezTo>
                    <a:pt x="0" y="19"/>
                    <a:pt x="1" y="10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1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5" name="Полилиния 91"/>
            <p:cNvSpPr>
              <a:spLocks/>
            </p:cNvSpPr>
            <p:nvPr/>
          </p:nvSpPr>
          <p:spPr bwMode="auto">
            <a:xfrm>
              <a:off x="2555875" y="5416941"/>
              <a:ext cx="190500" cy="428625"/>
            </a:xfrm>
            <a:custGeom>
              <a:avLst/>
              <a:gdLst>
                <a:gd name="T0" fmla="*/ 4 w 78"/>
                <a:gd name="T1" fmla="*/ 54 h 175"/>
                <a:gd name="T2" fmla="*/ 4 w 78"/>
                <a:gd name="T3" fmla="*/ 54 h 175"/>
                <a:gd name="T4" fmla="*/ 4 w 78"/>
                <a:gd name="T5" fmla="*/ 54 h 175"/>
                <a:gd name="T6" fmla="*/ 4 w 78"/>
                <a:gd name="T7" fmla="*/ 55 h 175"/>
                <a:gd name="T8" fmla="*/ 4 w 78"/>
                <a:gd name="T9" fmla="*/ 55 h 175"/>
                <a:gd name="T10" fmla="*/ 4 w 78"/>
                <a:gd name="T11" fmla="*/ 55 h 175"/>
                <a:gd name="T12" fmla="*/ 4 w 78"/>
                <a:gd name="T13" fmla="*/ 55 h 175"/>
                <a:gd name="T14" fmla="*/ 0 w 78"/>
                <a:gd name="T15" fmla="*/ 82 h 175"/>
                <a:gd name="T16" fmla="*/ 0 w 78"/>
                <a:gd name="T17" fmla="*/ 82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4 h 175"/>
                <a:gd name="T26" fmla="*/ 0 w 78"/>
                <a:gd name="T27" fmla="*/ 84 h 175"/>
                <a:gd name="T28" fmla="*/ 0 w 78"/>
                <a:gd name="T29" fmla="*/ 84 h 175"/>
                <a:gd name="T30" fmla="*/ 0 w 78"/>
                <a:gd name="T31" fmla="*/ 85 h 175"/>
                <a:gd name="T32" fmla="*/ 0 w 78"/>
                <a:gd name="T33" fmla="*/ 85 h 175"/>
                <a:gd name="T34" fmla="*/ 0 w 78"/>
                <a:gd name="T35" fmla="*/ 86 h 175"/>
                <a:gd name="T36" fmla="*/ 0 w 78"/>
                <a:gd name="T37" fmla="*/ 86 h 175"/>
                <a:gd name="T38" fmla="*/ 0 w 78"/>
                <a:gd name="T39" fmla="*/ 86 h 175"/>
                <a:gd name="T40" fmla="*/ 0 w 78"/>
                <a:gd name="T41" fmla="*/ 87 h 175"/>
                <a:gd name="T42" fmla="*/ 0 w 78"/>
                <a:gd name="T43" fmla="*/ 87 h 175"/>
                <a:gd name="T44" fmla="*/ 0 w 78"/>
                <a:gd name="T45" fmla="*/ 87 h 175"/>
                <a:gd name="T46" fmla="*/ 0 w 78"/>
                <a:gd name="T47" fmla="*/ 89 h 175"/>
                <a:gd name="T48" fmla="*/ 2 w 78"/>
                <a:gd name="T49" fmla="*/ 102 h 175"/>
                <a:gd name="T50" fmla="*/ 2 w 78"/>
                <a:gd name="T51" fmla="*/ 102 h 175"/>
                <a:gd name="T52" fmla="*/ 2 w 78"/>
                <a:gd name="T53" fmla="*/ 103 h 175"/>
                <a:gd name="T54" fmla="*/ 2 w 78"/>
                <a:gd name="T55" fmla="*/ 103 h 175"/>
                <a:gd name="T56" fmla="*/ 2 w 78"/>
                <a:gd name="T57" fmla="*/ 103 h 175"/>
                <a:gd name="T58" fmla="*/ 2 w 78"/>
                <a:gd name="T59" fmla="*/ 103 h 175"/>
                <a:gd name="T60" fmla="*/ 2 w 78"/>
                <a:gd name="T61" fmla="*/ 104 h 175"/>
                <a:gd name="T62" fmla="*/ 2 w 78"/>
                <a:gd name="T63" fmla="*/ 104 h 175"/>
                <a:gd name="T64" fmla="*/ 2 w 78"/>
                <a:gd name="T65" fmla="*/ 105 h 175"/>
                <a:gd name="T66" fmla="*/ 2 w 78"/>
                <a:gd name="T67" fmla="*/ 105 h 175"/>
                <a:gd name="T68" fmla="*/ 3 w 78"/>
                <a:gd name="T69" fmla="*/ 105 h 175"/>
                <a:gd name="T70" fmla="*/ 3 w 78"/>
                <a:gd name="T71" fmla="*/ 106 h 175"/>
                <a:gd name="T72" fmla="*/ 3 w 78"/>
                <a:gd name="T73" fmla="*/ 106 h 175"/>
                <a:gd name="T74" fmla="*/ 78 w 78"/>
                <a:gd name="T75" fmla="*/ 175 h 175"/>
                <a:gd name="T76" fmla="*/ 19 w 78"/>
                <a:gd name="T77" fmla="*/ 106 h 175"/>
                <a:gd name="T78" fmla="*/ 15 w 78"/>
                <a:gd name="T79" fmla="*/ 77 h 175"/>
                <a:gd name="T80" fmla="*/ 46 w 78"/>
                <a:gd name="T81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28" y="12"/>
                    <a:pt x="12" y="31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1" y="64"/>
                    <a:pt x="0" y="73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4"/>
                    <a:pt x="1" y="98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12" y="141"/>
                    <a:pt x="42" y="169"/>
                    <a:pt x="78" y="175"/>
                  </a:cubicBezTo>
                  <a:cubicBezTo>
                    <a:pt x="66" y="169"/>
                    <a:pt x="56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0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6" name="Прямоугольник 92"/>
            <p:cNvSpPr>
              <a:spLocks noChangeArrowheads="1"/>
            </p:cNvSpPr>
            <p:nvPr/>
          </p:nvSpPr>
          <p:spPr bwMode="auto">
            <a:xfrm>
              <a:off x="2714625" y="5480441"/>
              <a:ext cx="139700" cy="19367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7" name="Прямоугольник 93"/>
            <p:cNvSpPr>
              <a:spLocks noChangeArrowheads="1"/>
            </p:cNvSpPr>
            <p:nvPr/>
          </p:nvSpPr>
          <p:spPr bwMode="auto">
            <a:xfrm>
              <a:off x="2665413" y="54217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15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4DD91C3C-3852-430A-9A83-22625BBCEAE3}"/>
              </a:ext>
            </a:extLst>
          </p:cNvPr>
          <p:cNvGrpSpPr/>
          <p:nvPr/>
        </p:nvGrpSpPr>
        <p:grpSpPr>
          <a:xfrm>
            <a:off x="2449512" y="2376567"/>
            <a:ext cx="569913" cy="568325"/>
            <a:chOff x="1162050" y="4580328"/>
            <a:chExt cx="569913" cy="568325"/>
          </a:xfrm>
        </p:grpSpPr>
        <p:sp>
          <p:nvSpPr>
            <p:cNvPr id="214" name="Полилиния 80"/>
            <p:cNvSpPr>
              <a:spLocks/>
            </p:cNvSpPr>
            <p:nvPr/>
          </p:nvSpPr>
          <p:spPr bwMode="auto">
            <a:xfrm>
              <a:off x="1162050" y="4580328"/>
              <a:ext cx="569913" cy="568325"/>
            </a:xfrm>
            <a:custGeom>
              <a:avLst/>
              <a:gdLst>
                <a:gd name="T0" fmla="*/ 116 w 233"/>
                <a:gd name="T1" fmla="*/ 0 h 232"/>
                <a:gd name="T2" fmla="*/ 232 w 233"/>
                <a:gd name="T3" fmla="*/ 116 h 232"/>
                <a:gd name="T4" fmla="*/ 117 w 233"/>
                <a:gd name="T5" fmla="*/ 232 h 232"/>
                <a:gd name="T6" fmla="*/ 0 w 233"/>
                <a:gd name="T7" fmla="*/ 116 h 232"/>
                <a:gd name="T8" fmla="*/ 116 w 233"/>
                <a:gd name="T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32">
                  <a:moveTo>
                    <a:pt x="116" y="0"/>
                  </a:moveTo>
                  <a:cubicBezTo>
                    <a:pt x="180" y="0"/>
                    <a:pt x="232" y="52"/>
                    <a:pt x="232" y="116"/>
                  </a:cubicBezTo>
                  <a:cubicBezTo>
                    <a:pt x="233" y="180"/>
                    <a:pt x="180" y="232"/>
                    <a:pt x="117" y="232"/>
                  </a:cubicBezTo>
                  <a:cubicBezTo>
                    <a:pt x="53" y="232"/>
                    <a:pt x="1" y="180"/>
                    <a:pt x="0" y="116"/>
                  </a:cubicBezTo>
                  <a:cubicBezTo>
                    <a:pt x="0" y="52"/>
                    <a:pt x="52" y="0"/>
                    <a:pt x="116" y="0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5" name="Полилиния 81"/>
            <p:cNvSpPr>
              <a:spLocks/>
            </p:cNvSpPr>
            <p:nvPr/>
          </p:nvSpPr>
          <p:spPr bwMode="auto">
            <a:xfrm>
              <a:off x="1217613" y="4637478"/>
              <a:ext cx="457200" cy="457200"/>
            </a:xfrm>
            <a:custGeom>
              <a:avLst/>
              <a:gdLst>
                <a:gd name="T0" fmla="*/ 93 w 187"/>
                <a:gd name="T1" fmla="*/ 0 h 187"/>
                <a:gd name="T2" fmla="*/ 187 w 187"/>
                <a:gd name="T3" fmla="*/ 93 h 187"/>
                <a:gd name="T4" fmla="*/ 94 w 187"/>
                <a:gd name="T5" fmla="*/ 187 h 187"/>
                <a:gd name="T6" fmla="*/ 0 w 187"/>
                <a:gd name="T7" fmla="*/ 93 h 187"/>
                <a:gd name="T8" fmla="*/ 93 w 187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187">
                  <a:moveTo>
                    <a:pt x="93" y="0"/>
                  </a:moveTo>
                  <a:cubicBezTo>
                    <a:pt x="145" y="0"/>
                    <a:pt x="187" y="41"/>
                    <a:pt x="187" y="93"/>
                  </a:cubicBezTo>
                  <a:cubicBezTo>
                    <a:pt x="187" y="144"/>
                    <a:pt x="145" y="187"/>
                    <a:pt x="94" y="187"/>
                  </a:cubicBezTo>
                  <a:cubicBezTo>
                    <a:pt x="42" y="187"/>
                    <a:pt x="0" y="145"/>
                    <a:pt x="0" y="93"/>
                  </a:cubicBezTo>
                  <a:cubicBezTo>
                    <a:pt x="0" y="42"/>
                    <a:pt x="42" y="0"/>
                    <a:pt x="93" y="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6" name="Полилиния 82"/>
            <p:cNvSpPr>
              <a:spLocks noEditPoints="1"/>
            </p:cNvSpPr>
            <p:nvPr/>
          </p:nvSpPr>
          <p:spPr bwMode="auto">
            <a:xfrm>
              <a:off x="1217613" y="4827978"/>
              <a:ext cx="17463" cy="123825"/>
            </a:xfrm>
            <a:custGeom>
              <a:avLst/>
              <a:gdLst>
                <a:gd name="T0" fmla="*/ 7 w 7"/>
                <a:gd name="T1" fmla="*/ 51 h 51"/>
                <a:gd name="T2" fmla="*/ 7 w 7"/>
                <a:gd name="T3" fmla="*/ 50 h 51"/>
                <a:gd name="T4" fmla="*/ 7 w 7"/>
                <a:gd name="T5" fmla="*/ 50 h 51"/>
                <a:gd name="T6" fmla="*/ 7 w 7"/>
                <a:gd name="T7" fmla="*/ 50 h 51"/>
                <a:gd name="T8" fmla="*/ 7 w 7"/>
                <a:gd name="T9" fmla="*/ 49 h 51"/>
                <a:gd name="T10" fmla="*/ 0 w 7"/>
                <a:gd name="T11" fmla="*/ 16 h 51"/>
                <a:gd name="T12" fmla="*/ 0 w 7"/>
                <a:gd name="T13" fmla="*/ 16 h 51"/>
                <a:gd name="T14" fmla="*/ 0 w 7"/>
                <a:gd name="T15" fmla="*/ 16 h 51"/>
                <a:gd name="T16" fmla="*/ 0 w 7"/>
                <a:gd name="T17" fmla="*/ 16 h 51"/>
                <a:gd name="T18" fmla="*/ 0 w 7"/>
                <a:gd name="T19" fmla="*/ 15 h 51"/>
                <a:gd name="T20" fmla="*/ 0 w 7"/>
                <a:gd name="T21" fmla="*/ 15 h 51"/>
                <a:gd name="T22" fmla="*/ 0 w 7"/>
                <a:gd name="T23" fmla="*/ 15 h 51"/>
                <a:gd name="T24" fmla="*/ 0 w 7"/>
                <a:gd name="T25" fmla="*/ 14 h 51"/>
                <a:gd name="T26" fmla="*/ 0 w 7"/>
                <a:gd name="T27" fmla="*/ 14 h 51"/>
                <a:gd name="T28" fmla="*/ 0 w 7"/>
                <a:gd name="T29" fmla="*/ 14 h 51"/>
                <a:gd name="T30" fmla="*/ 0 w 7"/>
                <a:gd name="T31" fmla="*/ 14 h 51"/>
                <a:gd name="T32" fmla="*/ 0 w 7"/>
                <a:gd name="T33" fmla="*/ 13 h 51"/>
                <a:gd name="T34" fmla="*/ 0 w 7"/>
                <a:gd name="T35" fmla="*/ 13 h 51"/>
                <a:gd name="T36" fmla="*/ 0 w 7"/>
                <a:gd name="T37" fmla="*/ 13 h 51"/>
                <a:gd name="T38" fmla="*/ 0 w 7"/>
                <a:gd name="T39" fmla="*/ 12 h 51"/>
                <a:gd name="T40" fmla="*/ 0 w 7"/>
                <a:gd name="T41" fmla="*/ 12 h 51"/>
                <a:gd name="T42" fmla="*/ 0 w 7"/>
                <a:gd name="T43" fmla="*/ 12 h 51"/>
                <a:gd name="T44" fmla="*/ 0 w 7"/>
                <a:gd name="T45" fmla="*/ 12 h 51"/>
                <a:gd name="T46" fmla="*/ 0 w 7"/>
                <a:gd name="T47" fmla="*/ 11 h 51"/>
                <a:gd name="T48" fmla="*/ 0 w 7"/>
                <a:gd name="T49" fmla="*/ 11 h 51"/>
                <a:gd name="T50" fmla="*/ 0 w 7"/>
                <a:gd name="T51" fmla="*/ 11 h 51"/>
                <a:gd name="T52" fmla="*/ 0 w 7"/>
                <a:gd name="T53" fmla="*/ 10 h 51"/>
                <a:gd name="T54" fmla="*/ 0 w 7"/>
                <a:gd name="T55" fmla="*/ 10 h 51"/>
                <a:gd name="T56" fmla="*/ 0 w 7"/>
                <a:gd name="T57" fmla="*/ 10 h 51"/>
                <a:gd name="T58" fmla="*/ 0 w 7"/>
                <a:gd name="T59" fmla="*/ 9 h 51"/>
                <a:gd name="T60" fmla="*/ 0 w 7"/>
                <a:gd name="T61" fmla="*/ 9 h 51"/>
                <a:gd name="T62" fmla="*/ 0 w 7"/>
                <a:gd name="T63" fmla="*/ 9 h 51"/>
                <a:gd name="T64" fmla="*/ 0 w 7"/>
                <a:gd name="T65" fmla="*/ 9 h 51"/>
                <a:gd name="T66" fmla="*/ 0 w 7"/>
                <a:gd name="T67" fmla="*/ 8 h 51"/>
                <a:gd name="T68" fmla="*/ 0 w 7"/>
                <a:gd name="T69" fmla="*/ 8 h 51"/>
                <a:gd name="T70" fmla="*/ 0 w 7"/>
                <a:gd name="T71" fmla="*/ 8 h 51"/>
                <a:gd name="T72" fmla="*/ 0 w 7"/>
                <a:gd name="T73" fmla="*/ 7 h 51"/>
                <a:gd name="T74" fmla="*/ 0 w 7"/>
                <a:gd name="T75" fmla="*/ 7 h 51"/>
                <a:gd name="T76" fmla="*/ 0 w 7"/>
                <a:gd name="T77" fmla="*/ 7 h 51"/>
                <a:gd name="T78" fmla="*/ 0 w 7"/>
                <a:gd name="T79" fmla="*/ 6 h 51"/>
                <a:gd name="T80" fmla="*/ 0 w 7"/>
                <a:gd name="T81" fmla="*/ 6 h 51"/>
                <a:gd name="T82" fmla="*/ 0 w 7"/>
                <a:gd name="T83" fmla="*/ 6 h 51"/>
                <a:gd name="T84" fmla="*/ 0 w 7"/>
                <a:gd name="T85" fmla="*/ 6 h 51"/>
                <a:gd name="T86" fmla="*/ 0 w 7"/>
                <a:gd name="T87" fmla="*/ 5 h 51"/>
                <a:gd name="T88" fmla="*/ 1 w 7"/>
                <a:gd name="T89" fmla="*/ 5 h 51"/>
                <a:gd name="T90" fmla="*/ 1 w 7"/>
                <a:gd name="T91" fmla="*/ 5 h 51"/>
                <a:gd name="T92" fmla="*/ 1 w 7"/>
                <a:gd name="T93" fmla="*/ 4 h 51"/>
                <a:gd name="T94" fmla="*/ 1 w 7"/>
                <a:gd name="T95" fmla="*/ 4 h 51"/>
                <a:gd name="T96" fmla="*/ 1 w 7"/>
                <a:gd name="T97" fmla="*/ 3 h 51"/>
                <a:gd name="T98" fmla="*/ 1 w 7"/>
                <a:gd name="T99" fmla="*/ 3 h 51"/>
                <a:gd name="T100" fmla="*/ 1 w 7"/>
                <a:gd name="T101" fmla="*/ 3 h 51"/>
                <a:gd name="T102" fmla="*/ 1 w 7"/>
                <a:gd name="T103" fmla="*/ 3 h 51"/>
                <a:gd name="T104" fmla="*/ 1 w 7"/>
                <a:gd name="T105" fmla="*/ 2 h 51"/>
                <a:gd name="T106" fmla="*/ 1 w 7"/>
                <a:gd name="T107" fmla="*/ 1 h 51"/>
                <a:gd name="T108" fmla="*/ 1 w 7"/>
                <a:gd name="T109" fmla="*/ 1 h 51"/>
                <a:gd name="T110" fmla="*/ 1 w 7"/>
                <a:gd name="T111" fmla="*/ 1 h 51"/>
                <a:gd name="T112" fmla="*/ 1 w 7"/>
                <a:gd name="T113" fmla="*/ 0 h 51"/>
                <a:gd name="T114" fmla="*/ 1 w 7"/>
                <a:gd name="T115" fmla="*/ 0 h 51"/>
                <a:gd name="T116" fmla="*/ 1 w 7"/>
                <a:gd name="T1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" h="51">
                  <a:moveTo>
                    <a:pt x="7" y="51"/>
                  </a:moveTo>
                  <a:cubicBezTo>
                    <a:pt x="7" y="51"/>
                    <a:pt x="7" y="51"/>
                    <a:pt x="7" y="51"/>
                  </a:cubicBezTo>
                  <a:cubicBezTo>
                    <a:pt x="7" y="51"/>
                    <a:pt x="7" y="51"/>
                    <a:pt x="7" y="51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49"/>
                  </a:moveTo>
                  <a:cubicBezTo>
                    <a:pt x="7" y="49"/>
                    <a:pt x="7" y="50"/>
                    <a:pt x="7" y="50"/>
                  </a:cubicBezTo>
                  <a:cubicBezTo>
                    <a:pt x="7" y="50"/>
                    <a:pt x="7" y="49"/>
                    <a:pt x="7" y="49"/>
                  </a:cubicBezTo>
                  <a:moveTo>
                    <a:pt x="0" y="16"/>
                  </a:moveTo>
                  <a:cubicBezTo>
                    <a:pt x="0" y="28"/>
                    <a:pt x="2" y="39"/>
                    <a:pt x="6" y="49"/>
                  </a:cubicBezTo>
                  <a:cubicBezTo>
                    <a:pt x="2" y="39"/>
                    <a:pt x="0" y="28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3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6"/>
                    <a:pt x="0" y="5"/>
                    <a:pt x="0" y="5"/>
                  </a:cubicBezTo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7" name="Полилиния 83"/>
            <p:cNvSpPr>
              <a:spLocks/>
            </p:cNvSpPr>
            <p:nvPr/>
          </p:nvSpPr>
          <p:spPr bwMode="auto">
            <a:xfrm>
              <a:off x="1217613" y="4639066"/>
              <a:ext cx="190500" cy="425450"/>
            </a:xfrm>
            <a:custGeom>
              <a:avLst/>
              <a:gdLst>
                <a:gd name="T0" fmla="*/ 1 w 78"/>
                <a:gd name="T1" fmla="*/ 77 h 174"/>
                <a:gd name="T2" fmla="*/ 1 w 78"/>
                <a:gd name="T3" fmla="*/ 77 h 174"/>
                <a:gd name="T4" fmla="*/ 1 w 78"/>
                <a:gd name="T5" fmla="*/ 77 h 174"/>
                <a:gd name="T6" fmla="*/ 1 w 78"/>
                <a:gd name="T7" fmla="*/ 78 h 174"/>
                <a:gd name="T8" fmla="*/ 1 w 78"/>
                <a:gd name="T9" fmla="*/ 78 h 174"/>
                <a:gd name="T10" fmla="*/ 1 w 78"/>
                <a:gd name="T11" fmla="*/ 78 h 174"/>
                <a:gd name="T12" fmla="*/ 1 w 78"/>
                <a:gd name="T13" fmla="*/ 79 h 174"/>
                <a:gd name="T14" fmla="*/ 1 w 78"/>
                <a:gd name="T15" fmla="*/ 80 h 174"/>
                <a:gd name="T16" fmla="*/ 1 w 78"/>
                <a:gd name="T17" fmla="*/ 80 h 174"/>
                <a:gd name="T18" fmla="*/ 1 w 78"/>
                <a:gd name="T19" fmla="*/ 80 h 174"/>
                <a:gd name="T20" fmla="*/ 1 w 78"/>
                <a:gd name="T21" fmla="*/ 80 h 174"/>
                <a:gd name="T22" fmla="*/ 1 w 78"/>
                <a:gd name="T23" fmla="*/ 81 h 174"/>
                <a:gd name="T24" fmla="*/ 1 w 78"/>
                <a:gd name="T25" fmla="*/ 81 h 174"/>
                <a:gd name="T26" fmla="*/ 1 w 78"/>
                <a:gd name="T27" fmla="*/ 82 h 174"/>
                <a:gd name="T28" fmla="*/ 1 w 78"/>
                <a:gd name="T29" fmla="*/ 82 h 174"/>
                <a:gd name="T30" fmla="*/ 0 w 78"/>
                <a:gd name="T31" fmla="*/ 82 h 174"/>
                <a:gd name="T32" fmla="*/ 0 w 78"/>
                <a:gd name="T33" fmla="*/ 82 h 174"/>
                <a:gd name="T34" fmla="*/ 0 w 78"/>
                <a:gd name="T35" fmla="*/ 83 h 174"/>
                <a:gd name="T36" fmla="*/ 0 w 78"/>
                <a:gd name="T37" fmla="*/ 83 h 174"/>
                <a:gd name="T38" fmla="*/ 0 w 78"/>
                <a:gd name="T39" fmla="*/ 83 h 174"/>
                <a:gd name="T40" fmla="*/ 0 w 78"/>
                <a:gd name="T41" fmla="*/ 84 h 174"/>
                <a:gd name="T42" fmla="*/ 0 w 78"/>
                <a:gd name="T43" fmla="*/ 84 h 174"/>
                <a:gd name="T44" fmla="*/ 0 w 78"/>
                <a:gd name="T45" fmla="*/ 84 h 174"/>
                <a:gd name="T46" fmla="*/ 0 w 78"/>
                <a:gd name="T47" fmla="*/ 85 h 174"/>
                <a:gd name="T48" fmla="*/ 0 w 78"/>
                <a:gd name="T49" fmla="*/ 85 h 174"/>
                <a:gd name="T50" fmla="*/ 0 w 78"/>
                <a:gd name="T51" fmla="*/ 85 h 174"/>
                <a:gd name="T52" fmla="*/ 0 w 78"/>
                <a:gd name="T53" fmla="*/ 85 h 174"/>
                <a:gd name="T54" fmla="*/ 0 w 78"/>
                <a:gd name="T55" fmla="*/ 86 h 174"/>
                <a:gd name="T56" fmla="*/ 0 w 78"/>
                <a:gd name="T57" fmla="*/ 86 h 174"/>
                <a:gd name="T58" fmla="*/ 0 w 78"/>
                <a:gd name="T59" fmla="*/ 86 h 174"/>
                <a:gd name="T60" fmla="*/ 0 w 78"/>
                <a:gd name="T61" fmla="*/ 87 h 174"/>
                <a:gd name="T62" fmla="*/ 0 w 78"/>
                <a:gd name="T63" fmla="*/ 87 h 174"/>
                <a:gd name="T64" fmla="*/ 0 w 78"/>
                <a:gd name="T65" fmla="*/ 87 h 174"/>
                <a:gd name="T66" fmla="*/ 0 w 78"/>
                <a:gd name="T67" fmla="*/ 87 h 174"/>
                <a:gd name="T68" fmla="*/ 0 w 78"/>
                <a:gd name="T69" fmla="*/ 88 h 174"/>
                <a:gd name="T70" fmla="*/ 0 w 78"/>
                <a:gd name="T71" fmla="*/ 88 h 174"/>
                <a:gd name="T72" fmla="*/ 0 w 78"/>
                <a:gd name="T73" fmla="*/ 88 h 174"/>
                <a:gd name="T74" fmla="*/ 0 w 78"/>
                <a:gd name="T75" fmla="*/ 89 h 174"/>
                <a:gd name="T76" fmla="*/ 0 w 78"/>
                <a:gd name="T77" fmla="*/ 89 h 174"/>
                <a:gd name="T78" fmla="*/ 0 w 78"/>
                <a:gd name="T79" fmla="*/ 89 h 174"/>
                <a:gd name="T80" fmla="*/ 0 w 78"/>
                <a:gd name="T81" fmla="*/ 90 h 174"/>
                <a:gd name="T82" fmla="*/ 0 w 78"/>
                <a:gd name="T83" fmla="*/ 90 h 174"/>
                <a:gd name="T84" fmla="*/ 0 w 78"/>
                <a:gd name="T85" fmla="*/ 90 h 174"/>
                <a:gd name="T86" fmla="*/ 0 w 78"/>
                <a:gd name="T87" fmla="*/ 90 h 174"/>
                <a:gd name="T88" fmla="*/ 0 w 78"/>
                <a:gd name="T89" fmla="*/ 91 h 174"/>
                <a:gd name="T90" fmla="*/ 0 w 78"/>
                <a:gd name="T91" fmla="*/ 91 h 174"/>
                <a:gd name="T92" fmla="*/ 0 w 78"/>
                <a:gd name="T93" fmla="*/ 91 h 174"/>
                <a:gd name="T94" fmla="*/ 0 w 78"/>
                <a:gd name="T95" fmla="*/ 92 h 174"/>
                <a:gd name="T96" fmla="*/ 0 w 78"/>
                <a:gd name="T97" fmla="*/ 92 h 174"/>
                <a:gd name="T98" fmla="*/ 0 w 78"/>
                <a:gd name="T99" fmla="*/ 92 h 174"/>
                <a:gd name="T100" fmla="*/ 0 w 78"/>
                <a:gd name="T101" fmla="*/ 93 h 174"/>
                <a:gd name="T102" fmla="*/ 0 w 78"/>
                <a:gd name="T103" fmla="*/ 93 h 174"/>
                <a:gd name="T104" fmla="*/ 0 w 78"/>
                <a:gd name="T105" fmla="*/ 93 h 174"/>
                <a:gd name="T106" fmla="*/ 0 w 78"/>
                <a:gd name="T107" fmla="*/ 93 h 174"/>
                <a:gd name="T108" fmla="*/ 7 w 78"/>
                <a:gd name="T109" fmla="*/ 126 h 174"/>
                <a:gd name="T110" fmla="*/ 7 w 78"/>
                <a:gd name="T111" fmla="*/ 127 h 174"/>
                <a:gd name="T112" fmla="*/ 7 w 78"/>
                <a:gd name="T113" fmla="*/ 127 h 174"/>
                <a:gd name="T114" fmla="*/ 7 w 78"/>
                <a:gd name="T115" fmla="*/ 127 h 174"/>
                <a:gd name="T116" fmla="*/ 7 w 78"/>
                <a:gd name="T117" fmla="*/ 128 h 174"/>
                <a:gd name="T118" fmla="*/ 49 w 78"/>
                <a:gd name="T119" fmla="*/ 174 h 174"/>
                <a:gd name="T120" fmla="*/ 30 w 78"/>
                <a:gd name="T121" fmla="*/ 151 h 174"/>
                <a:gd name="T122" fmla="*/ 16 w 78"/>
                <a:gd name="T123" fmla="*/ 96 h 174"/>
                <a:gd name="T124" fmla="*/ 46 w 78"/>
                <a:gd name="T125" fmla="*/ 2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8" h="174">
                  <a:moveTo>
                    <a:pt x="78" y="0"/>
                  </a:moveTo>
                  <a:cubicBezTo>
                    <a:pt x="39" y="6"/>
                    <a:pt x="8" y="3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9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79"/>
                    <a:pt x="1" y="79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05"/>
                    <a:pt x="2" y="116"/>
                    <a:pt x="6" y="126"/>
                  </a:cubicBezTo>
                  <a:cubicBezTo>
                    <a:pt x="7" y="126"/>
                    <a:pt x="7" y="126"/>
                    <a:pt x="7" y="126"/>
                  </a:cubicBezTo>
                  <a:cubicBezTo>
                    <a:pt x="7" y="126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15" y="148"/>
                    <a:pt x="30" y="164"/>
                    <a:pt x="49" y="174"/>
                  </a:cubicBezTo>
                  <a:cubicBezTo>
                    <a:pt x="48" y="174"/>
                    <a:pt x="47" y="173"/>
                    <a:pt x="47" y="172"/>
                  </a:cubicBezTo>
                  <a:cubicBezTo>
                    <a:pt x="41" y="165"/>
                    <a:pt x="36" y="158"/>
                    <a:pt x="30" y="151"/>
                  </a:cubicBezTo>
                  <a:cubicBezTo>
                    <a:pt x="20" y="134"/>
                    <a:pt x="16" y="116"/>
                    <a:pt x="16" y="97"/>
                  </a:cubicBezTo>
                  <a:cubicBezTo>
                    <a:pt x="16" y="97"/>
                    <a:pt x="16" y="97"/>
                    <a:pt x="16" y="96"/>
                  </a:cubicBezTo>
                  <a:cubicBezTo>
                    <a:pt x="17" y="87"/>
                    <a:pt x="18" y="78"/>
                    <a:pt x="19" y="68"/>
                  </a:cubicBezTo>
                  <a:cubicBezTo>
                    <a:pt x="24" y="50"/>
                    <a:pt x="33" y="35"/>
                    <a:pt x="46" y="22"/>
                  </a:cubicBezTo>
                  <a:cubicBezTo>
                    <a:pt x="56" y="12"/>
                    <a:pt x="67" y="5"/>
                    <a:pt x="7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4" name="Прямоугольник 100"/>
            <p:cNvSpPr>
              <a:spLocks noChangeArrowheads="1"/>
            </p:cNvSpPr>
            <p:nvPr/>
          </p:nvSpPr>
          <p:spPr bwMode="auto">
            <a:xfrm>
              <a:off x="1376363" y="4759716"/>
              <a:ext cx="139700" cy="190500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5" name="Прямоугольник 101"/>
            <p:cNvSpPr>
              <a:spLocks noChangeArrowheads="1"/>
            </p:cNvSpPr>
            <p:nvPr/>
          </p:nvSpPr>
          <p:spPr bwMode="auto">
            <a:xfrm>
              <a:off x="1328738" y="4699391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20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41" name="Овал 107"/>
          <p:cNvSpPr>
            <a:spLocks noChangeArrowheads="1"/>
          </p:cNvSpPr>
          <p:nvPr/>
        </p:nvSpPr>
        <p:spPr bwMode="auto">
          <a:xfrm>
            <a:off x="2600325" y="4042166"/>
            <a:ext cx="273050" cy="27622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2" name="Овал 108"/>
          <p:cNvSpPr>
            <a:spLocks noChangeArrowheads="1"/>
          </p:cNvSpPr>
          <p:nvPr/>
        </p:nvSpPr>
        <p:spPr bwMode="auto">
          <a:xfrm>
            <a:off x="2659063" y="4104078"/>
            <a:ext cx="155575" cy="153988"/>
          </a:xfrm>
          <a:prstGeom prst="ellipse">
            <a:avLst/>
          </a:pr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3" name="Полилиния 109"/>
          <p:cNvSpPr>
            <a:spLocks/>
          </p:cNvSpPr>
          <p:nvPr/>
        </p:nvSpPr>
        <p:spPr bwMode="auto">
          <a:xfrm>
            <a:off x="1808163" y="1302141"/>
            <a:ext cx="377825" cy="323850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4" name="Полилиния 110"/>
          <p:cNvSpPr>
            <a:spLocks/>
          </p:cNvSpPr>
          <p:nvPr/>
        </p:nvSpPr>
        <p:spPr bwMode="auto">
          <a:xfrm>
            <a:off x="1963738" y="1218003"/>
            <a:ext cx="379413" cy="325438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5" name="Полилиния 111"/>
          <p:cNvSpPr>
            <a:spLocks/>
          </p:cNvSpPr>
          <p:nvPr/>
        </p:nvSpPr>
        <p:spPr bwMode="auto">
          <a:xfrm>
            <a:off x="30163" y="2205428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6" name="Полилиния 112"/>
          <p:cNvSpPr>
            <a:spLocks/>
          </p:cNvSpPr>
          <p:nvPr/>
        </p:nvSpPr>
        <p:spPr bwMode="auto">
          <a:xfrm>
            <a:off x="-104775" y="2321316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7" name="Полилиния 113"/>
          <p:cNvSpPr>
            <a:spLocks/>
          </p:cNvSpPr>
          <p:nvPr/>
        </p:nvSpPr>
        <p:spPr bwMode="auto">
          <a:xfrm>
            <a:off x="3340100" y="125927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8" name="Полилиния 114"/>
          <p:cNvSpPr>
            <a:spLocks/>
          </p:cNvSpPr>
          <p:nvPr/>
        </p:nvSpPr>
        <p:spPr bwMode="auto">
          <a:xfrm>
            <a:off x="3184525" y="117672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9" name="Полилиния 115"/>
          <p:cNvSpPr>
            <a:spLocks/>
          </p:cNvSpPr>
          <p:nvPr/>
        </p:nvSpPr>
        <p:spPr bwMode="auto">
          <a:xfrm>
            <a:off x="3446463" y="1371991"/>
            <a:ext cx="1558925" cy="1319213"/>
          </a:xfrm>
          <a:custGeom>
            <a:avLst/>
            <a:gdLst>
              <a:gd name="T0" fmla="*/ 0 w 638"/>
              <a:gd name="T1" fmla="*/ 194 h 539"/>
              <a:gd name="T2" fmla="*/ 0 w 638"/>
              <a:gd name="T3" fmla="*/ 193 h 539"/>
              <a:gd name="T4" fmla="*/ 444 w 638"/>
              <a:gd name="T5" fmla="*/ 95 h 539"/>
              <a:gd name="T6" fmla="*/ 543 w 638"/>
              <a:gd name="T7" fmla="*/ 539 h 539"/>
              <a:gd name="T8" fmla="*/ 543 w 638"/>
              <a:gd name="T9" fmla="*/ 539 h 539"/>
              <a:gd name="T10" fmla="*/ 0 w 638"/>
              <a:gd name="T11" fmla="*/ 194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39">
                <a:moveTo>
                  <a:pt x="0" y="194"/>
                </a:moveTo>
                <a:cubicBezTo>
                  <a:pt x="0" y="193"/>
                  <a:pt x="0" y="193"/>
                  <a:pt x="0" y="193"/>
                </a:cubicBezTo>
                <a:cubicBezTo>
                  <a:pt x="96" y="44"/>
                  <a:pt x="295" y="0"/>
                  <a:pt x="444" y="95"/>
                </a:cubicBezTo>
                <a:cubicBezTo>
                  <a:pt x="594" y="191"/>
                  <a:pt x="638" y="390"/>
                  <a:pt x="543" y="539"/>
                </a:cubicBezTo>
                <a:cubicBezTo>
                  <a:pt x="543" y="539"/>
                  <a:pt x="543" y="539"/>
                  <a:pt x="543" y="539"/>
                </a:cubicBezTo>
                <a:cubicBezTo>
                  <a:pt x="0" y="194"/>
                  <a:pt x="0" y="194"/>
                  <a:pt x="0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0" name="Полилиния 116"/>
          <p:cNvSpPr>
            <a:spLocks/>
          </p:cNvSpPr>
          <p:nvPr/>
        </p:nvSpPr>
        <p:spPr bwMode="auto">
          <a:xfrm>
            <a:off x="4773613" y="2661041"/>
            <a:ext cx="17463" cy="30163"/>
          </a:xfrm>
          <a:custGeom>
            <a:avLst/>
            <a:gdLst>
              <a:gd name="T0" fmla="*/ 7 w 7"/>
              <a:gd name="T1" fmla="*/ 0 h 12"/>
              <a:gd name="T2" fmla="*/ 0 w 7"/>
              <a:gd name="T3" fmla="*/ 12 h 12"/>
              <a:gd name="T4" fmla="*/ 7 w 7"/>
              <a:gd name="T5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" h="12">
                <a:moveTo>
                  <a:pt x="7" y="0"/>
                </a:moveTo>
                <a:cubicBezTo>
                  <a:pt x="5" y="4"/>
                  <a:pt x="2" y="8"/>
                  <a:pt x="0" y="12"/>
                </a:cubicBezTo>
                <a:cubicBezTo>
                  <a:pt x="2" y="8"/>
                  <a:pt x="5" y="4"/>
                  <a:pt x="7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1" name="Полилиния 117"/>
          <p:cNvSpPr>
            <a:spLocks/>
          </p:cNvSpPr>
          <p:nvPr/>
        </p:nvSpPr>
        <p:spPr bwMode="auto">
          <a:xfrm>
            <a:off x="4495800" y="1611703"/>
            <a:ext cx="363538" cy="1079500"/>
          </a:xfrm>
          <a:custGeom>
            <a:avLst/>
            <a:gdLst>
              <a:gd name="T0" fmla="*/ 0 w 149"/>
              <a:gd name="T1" fmla="*/ 0 h 441"/>
              <a:gd name="T2" fmla="*/ 0 w 149"/>
              <a:gd name="T3" fmla="*/ 2 h 441"/>
              <a:gd name="T4" fmla="*/ 44 w 149"/>
              <a:gd name="T5" fmla="*/ 139 h 441"/>
              <a:gd name="T6" fmla="*/ 39 w 149"/>
              <a:gd name="T7" fmla="*/ 394 h 441"/>
              <a:gd name="T8" fmla="*/ 114 w 149"/>
              <a:gd name="T9" fmla="*/ 441 h 441"/>
              <a:gd name="T10" fmla="*/ 114 w 149"/>
              <a:gd name="T11" fmla="*/ 441 h 441"/>
              <a:gd name="T12" fmla="*/ 114 w 149"/>
              <a:gd name="T13" fmla="*/ 441 h 441"/>
              <a:gd name="T14" fmla="*/ 121 w 149"/>
              <a:gd name="T15" fmla="*/ 429 h 441"/>
              <a:gd name="T16" fmla="*/ 135 w 149"/>
              <a:gd name="T17" fmla="*/ 391 h 441"/>
              <a:gd name="T18" fmla="*/ 143 w 149"/>
              <a:gd name="T19" fmla="*/ 278 h 441"/>
              <a:gd name="T20" fmla="*/ 88 w 149"/>
              <a:gd name="T21" fmla="*/ 95 h 441"/>
              <a:gd name="T22" fmla="*/ 0 w 149"/>
              <a:gd name="T23" fmla="*/ 0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1">
                <a:moveTo>
                  <a:pt x="0" y="0"/>
                </a:moveTo>
                <a:cubicBezTo>
                  <a:pt x="0" y="1"/>
                  <a:pt x="0" y="1"/>
                  <a:pt x="0" y="2"/>
                </a:cubicBezTo>
                <a:cubicBezTo>
                  <a:pt x="18" y="47"/>
                  <a:pt x="33" y="91"/>
                  <a:pt x="44" y="139"/>
                </a:cubicBezTo>
                <a:cubicBezTo>
                  <a:pt x="61" y="221"/>
                  <a:pt x="56" y="312"/>
                  <a:pt x="39" y="394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6" y="437"/>
                  <a:pt x="119" y="433"/>
                  <a:pt x="121" y="429"/>
                </a:cubicBezTo>
                <a:cubicBezTo>
                  <a:pt x="128" y="418"/>
                  <a:pt x="133" y="406"/>
                  <a:pt x="135" y="391"/>
                </a:cubicBezTo>
                <a:cubicBezTo>
                  <a:pt x="141" y="359"/>
                  <a:pt x="149" y="327"/>
                  <a:pt x="143" y="278"/>
                </a:cubicBezTo>
                <a:cubicBezTo>
                  <a:pt x="137" y="214"/>
                  <a:pt x="118" y="152"/>
                  <a:pt x="88" y="95"/>
                </a:cubicBezTo>
                <a:cubicBezTo>
                  <a:pt x="68" y="57"/>
                  <a:pt x="32" y="27"/>
                  <a:pt x="0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97" name="TextBox 96"/>
          <p:cNvSpPr txBox="1"/>
          <p:nvPr/>
        </p:nvSpPr>
        <p:spPr>
          <a:xfrm>
            <a:off x="8323217" y="924952"/>
            <a:ext cx="67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solidFill>
                  <a:schemeClr val="accent5">
                    <a:lumMod val="50000"/>
                  </a:schemeClr>
                </a:solidFill>
              </a:rPr>
              <a:t>4</a:t>
            </a:r>
            <a:endParaRPr lang="ru-RU" sz="6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08625" y="2110685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4800" dirty="0" smtClean="0">
                <a:solidFill>
                  <a:schemeClr val="accent5">
                    <a:lumMod val="50000"/>
                  </a:schemeClr>
                </a:solidFill>
                <a:latin typeface="Times New Roman CYR" panose="02020603050405020304" pitchFamily="18" charset="0"/>
                <a:ea typeface="Calibri" panose="020F0502020204030204" pitchFamily="34" charset="0"/>
              </a:rPr>
              <a:t>В чём точный ведётся учёт</a:t>
            </a:r>
            <a:br>
              <a:rPr lang="ru-RU" sz="4800" dirty="0" smtClean="0">
                <a:solidFill>
                  <a:schemeClr val="accent5">
                    <a:lumMod val="50000"/>
                  </a:schemeClr>
                </a:solidFill>
                <a:latin typeface="Times New Roman CYR" panose="02020603050405020304" pitchFamily="18" charset="0"/>
                <a:ea typeface="Calibri" panose="020F0502020204030204" pitchFamily="34" charset="0"/>
              </a:rPr>
            </a:br>
            <a:r>
              <a:rPr lang="ru-RU" sz="4800" dirty="0" smtClean="0">
                <a:solidFill>
                  <a:schemeClr val="accent5">
                    <a:lumMod val="50000"/>
                  </a:schemeClr>
                </a:solidFill>
                <a:latin typeface="Times New Roman CYR" panose="02020603050405020304" pitchFamily="18" charset="0"/>
                <a:ea typeface="Calibri" panose="020F0502020204030204" pitchFamily="34" charset="0"/>
              </a:rPr>
              <a:t>воды, что из крана течёт?</a:t>
            </a:r>
            <a:endParaRPr lang="ru-RU" sz="48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94659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Автофигура 3"/>
          <p:cNvSpPr>
            <a:spLocks noChangeAspect="1" noChangeArrowheads="1" noTextEdit="1"/>
          </p:cNvSpPr>
          <p:nvPr/>
        </p:nvSpPr>
        <p:spPr bwMode="auto">
          <a:xfrm>
            <a:off x="1323975" y="1447800"/>
            <a:ext cx="3019425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4" name="Полилиния 3"/>
          <p:cNvSpPr>
            <a:spLocks/>
          </p:cNvSpPr>
          <p:nvPr/>
        </p:nvSpPr>
        <p:spPr bwMode="auto">
          <a:xfrm>
            <a:off x="1520825" y="1735138"/>
            <a:ext cx="2628900" cy="4381500"/>
          </a:xfrm>
          <a:custGeom>
            <a:avLst/>
            <a:gdLst>
              <a:gd name="T0" fmla="*/ 1131 w 1131"/>
              <a:gd name="T1" fmla="*/ 0 h 1887"/>
              <a:gd name="T2" fmla="*/ 0 w 1131"/>
              <a:gd name="T3" fmla="*/ 0 h 1887"/>
              <a:gd name="T4" fmla="*/ 0 w 1131"/>
              <a:gd name="T5" fmla="*/ 194 h 1887"/>
              <a:gd name="T6" fmla="*/ 460 w 1131"/>
              <a:gd name="T7" fmla="*/ 934 h 1887"/>
              <a:gd name="T8" fmla="*/ 460 w 1131"/>
              <a:gd name="T9" fmla="*/ 954 h 1887"/>
              <a:gd name="T10" fmla="*/ 0 w 1131"/>
              <a:gd name="T11" fmla="*/ 1694 h 1887"/>
              <a:gd name="T12" fmla="*/ 0 w 1131"/>
              <a:gd name="T13" fmla="*/ 1887 h 1887"/>
              <a:gd name="T14" fmla="*/ 1131 w 1131"/>
              <a:gd name="T15" fmla="*/ 1887 h 1887"/>
              <a:gd name="T16" fmla="*/ 1131 w 1131"/>
              <a:gd name="T17" fmla="*/ 1694 h 1887"/>
              <a:gd name="T18" fmla="*/ 671 w 1131"/>
              <a:gd name="T19" fmla="*/ 954 h 1887"/>
              <a:gd name="T20" fmla="*/ 671 w 1131"/>
              <a:gd name="T21" fmla="*/ 934 h 1887"/>
              <a:gd name="T22" fmla="*/ 1131 w 1131"/>
              <a:gd name="T23" fmla="*/ 194 h 1887"/>
              <a:gd name="T24" fmla="*/ 1131 w 1131"/>
              <a:gd name="T25" fmla="*/ 0 h 1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31" h="1887">
                <a:moveTo>
                  <a:pt x="11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94"/>
                  <a:pt x="0" y="194"/>
                  <a:pt x="0" y="194"/>
                </a:cubicBezTo>
                <a:cubicBezTo>
                  <a:pt x="0" y="675"/>
                  <a:pt x="297" y="865"/>
                  <a:pt x="460" y="934"/>
                </a:cubicBezTo>
                <a:cubicBezTo>
                  <a:pt x="469" y="937"/>
                  <a:pt x="469" y="950"/>
                  <a:pt x="460" y="954"/>
                </a:cubicBezTo>
                <a:cubicBezTo>
                  <a:pt x="297" y="1022"/>
                  <a:pt x="0" y="1212"/>
                  <a:pt x="0" y="1694"/>
                </a:cubicBezTo>
                <a:cubicBezTo>
                  <a:pt x="0" y="1887"/>
                  <a:pt x="0" y="1887"/>
                  <a:pt x="0" y="1887"/>
                </a:cubicBezTo>
                <a:cubicBezTo>
                  <a:pt x="1131" y="1887"/>
                  <a:pt x="1131" y="1887"/>
                  <a:pt x="1131" y="1887"/>
                </a:cubicBezTo>
                <a:cubicBezTo>
                  <a:pt x="1131" y="1694"/>
                  <a:pt x="1131" y="1694"/>
                  <a:pt x="1131" y="1694"/>
                </a:cubicBezTo>
                <a:cubicBezTo>
                  <a:pt x="1131" y="1212"/>
                  <a:pt x="834" y="1022"/>
                  <a:pt x="671" y="954"/>
                </a:cubicBezTo>
                <a:cubicBezTo>
                  <a:pt x="661" y="950"/>
                  <a:pt x="661" y="937"/>
                  <a:pt x="671" y="934"/>
                </a:cubicBezTo>
                <a:cubicBezTo>
                  <a:pt x="834" y="865"/>
                  <a:pt x="1131" y="675"/>
                  <a:pt x="1131" y="194"/>
                </a:cubicBezTo>
                <a:cubicBezTo>
                  <a:pt x="1131" y="0"/>
                  <a:pt x="1131" y="0"/>
                  <a:pt x="1131" y="0"/>
                </a:cubicBezTo>
              </a:path>
            </a:pathLst>
          </a:cu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5" name="Полилиния 4"/>
          <p:cNvSpPr>
            <a:spLocks/>
          </p:cNvSpPr>
          <p:nvPr/>
        </p:nvSpPr>
        <p:spPr bwMode="auto">
          <a:xfrm>
            <a:off x="1325563" y="1449388"/>
            <a:ext cx="3019425" cy="285750"/>
          </a:xfrm>
          <a:custGeom>
            <a:avLst/>
            <a:gdLst>
              <a:gd name="T0" fmla="*/ 1262 w 1299"/>
              <a:gd name="T1" fmla="*/ 0 h 123"/>
              <a:gd name="T2" fmla="*/ 36 w 1299"/>
              <a:gd name="T3" fmla="*/ 0 h 123"/>
              <a:gd name="T4" fmla="*/ 0 w 1299"/>
              <a:gd name="T5" fmla="*/ 36 h 123"/>
              <a:gd name="T6" fmla="*/ 0 w 1299"/>
              <a:gd name="T7" fmla="*/ 86 h 123"/>
              <a:gd name="T8" fmla="*/ 36 w 1299"/>
              <a:gd name="T9" fmla="*/ 123 h 123"/>
              <a:gd name="T10" fmla="*/ 1262 w 1299"/>
              <a:gd name="T11" fmla="*/ 123 h 123"/>
              <a:gd name="T12" fmla="*/ 1299 w 1299"/>
              <a:gd name="T13" fmla="*/ 86 h 123"/>
              <a:gd name="T14" fmla="*/ 1299 w 1299"/>
              <a:gd name="T15" fmla="*/ 36 h 123"/>
              <a:gd name="T16" fmla="*/ 1262 w 1299"/>
              <a:gd name="T17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3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107"/>
                  <a:pt x="16" y="123"/>
                  <a:pt x="36" y="123"/>
                </a:cubicBezTo>
                <a:cubicBezTo>
                  <a:pt x="1262" y="123"/>
                  <a:pt x="1262" y="123"/>
                  <a:pt x="1262" y="123"/>
                </a:cubicBezTo>
                <a:cubicBezTo>
                  <a:pt x="1283" y="123"/>
                  <a:pt x="1299" y="107"/>
                  <a:pt x="1299" y="86"/>
                </a:cubicBezTo>
                <a:cubicBezTo>
                  <a:pt x="1299" y="36"/>
                  <a:pt x="1299" y="36"/>
                  <a:pt x="1299" y="36"/>
                </a:cubicBezTo>
                <a:cubicBezTo>
                  <a:pt x="1299" y="16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лилиния 5"/>
          <p:cNvSpPr>
            <a:spLocks/>
          </p:cNvSpPr>
          <p:nvPr/>
        </p:nvSpPr>
        <p:spPr bwMode="auto">
          <a:xfrm>
            <a:off x="1325563" y="6116638"/>
            <a:ext cx="3019425" cy="288925"/>
          </a:xfrm>
          <a:custGeom>
            <a:avLst/>
            <a:gdLst>
              <a:gd name="T0" fmla="*/ 1262 w 1299"/>
              <a:gd name="T1" fmla="*/ 0 h 124"/>
              <a:gd name="T2" fmla="*/ 36 w 1299"/>
              <a:gd name="T3" fmla="*/ 0 h 124"/>
              <a:gd name="T4" fmla="*/ 0 w 1299"/>
              <a:gd name="T5" fmla="*/ 37 h 124"/>
              <a:gd name="T6" fmla="*/ 0 w 1299"/>
              <a:gd name="T7" fmla="*/ 87 h 124"/>
              <a:gd name="T8" fmla="*/ 36 w 1299"/>
              <a:gd name="T9" fmla="*/ 124 h 124"/>
              <a:gd name="T10" fmla="*/ 1262 w 1299"/>
              <a:gd name="T11" fmla="*/ 124 h 124"/>
              <a:gd name="T12" fmla="*/ 1299 w 1299"/>
              <a:gd name="T13" fmla="*/ 87 h 124"/>
              <a:gd name="T14" fmla="*/ 1299 w 1299"/>
              <a:gd name="T15" fmla="*/ 37 h 124"/>
              <a:gd name="T16" fmla="*/ 1262 w 1299"/>
              <a:gd name="T17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4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7"/>
                  <a:pt x="0" y="37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107"/>
                  <a:pt x="16" y="124"/>
                  <a:pt x="36" y="124"/>
                </a:cubicBezTo>
                <a:cubicBezTo>
                  <a:pt x="1262" y="124"/>
                  <a:pt x="1262" y="124"/>
                  <a:pt x="1262" y="124"/>
                </a:cubicBezTo>
                <a:cubicBezTo>
                  <a:pt x="1283" y="124"/>
                  <a:pt x="1299" y="107"/>
                  <a:pt x="1299" y="87"/>
                </a:cubicBezTo>
                <a:cubicBezTo>
                  <a:pt x="1299" y="37"/>
                  <a:pt x="1299" y="37"/>
                  <a:pt x="1299" y="37"/>
                </a:cubicBezTo>
                <a:cubicBezTo>
                  <a:pt x="1299" y="17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>
            <a:off x="1325563" y="6232525"/>
            <a:ext cx="3019425" cy="173038"/>
          </a:xfrm>
          <a:custGeom>
            <a:avLst/>
            <a:gdLst>
              <a:gd name="T0" fmla="*/ 1262 w 1299"/>
              <a:gd name="T1" fmla="*/ 36 h 74"/>
              <a:gd name="T2" fmla="*/ 36 w 1299"/>
              <a:gd name="T3" fmla="*/ 36 h 74"/>
              <a:gd name="T4" fmla="*/ 0 w 1299"/>
              <a:gd name="T5" fmla="*/ 0 h 74"/>
              <a:gd name="T6" fmla="*/ 0 w 1299"/>
              <a:gd name="T7" fmla="*/ 37 h 74"/>
              <a:gd name="T8" fmla="*/ 36 w 1299"/>
              <a:gd name="T9" fmla="*/ 74 h 74"/>
              <a:gd name="T10" fmla="*/ 1262 w 1299"/>
              <a:gd name="T11" fmla="*/ 74 h 74"/>
              <a:gd name="T12" fmla="*/ 1299 w 1299"/>
              <a:gd name="T13" fmla="*/ 37 h 74"/>
              <a:gd name="T14" fmla="*/ 1299 w 1299"/>
              <a:gd name="T15" fmla="*/ 0 h 74"/>
              <a:gd name="T16" fmla="*/ 1262 w 1299"/>
              <a:gd name="T17" fmla="*/ 36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74">
                <a:moveTo>
                  <a:pt x="1262" y="36"/>
                </a:moveTo>
                <a:cubicBezTo>
                  <a:pt x="36" y="36"/>
                  <a:pt x="36" y="36"/>
                  <a:pt x="36" y="36"/>
                </a:cubicBezTo>
                <a:cubicBezTo>
                  <a:pt x="16" y="36"/>
                  <a:pt x="0" y="20"/>
                  <a:pt x="0" y="0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57"/>
                  <a:pt x="16" y="74"/>
                  <a:pt x="36" y="74"/>
                </a:cubicBezTo>
                <a:cubicBezTo>
                  <a:pt x="1262" y="74"/>
                  <a:pt x="1262" y="74"/>
                  <a:pt x="1262" y="74"/>
                </a:cubicBezTo>
                <a:cubicBezTo>
                  <a:pt x="1283" y="74"/>
                  <a:pt x="1299" y="57"/>
                  <a:pt x="1299" y="37"/>
                </a:cubicBezTo>
                <a:cubicBezTo>
                  <a:pt x="1299" y="0"/>
                  <a:pt x="1299" y="0"/>
                  <a:pt x="1299" y="0"/>
                </a:cubicBezTo>
                <a:cubicBezTo>
                  <a:pt x="1299" y="20"/>
                  <a:pt x="1283" y="36"/>
                  <a:pt x="1262" y="36"/>
                </a:cubicBezTo>
                <a:close/>
              </a:path>
            </a:pathLst>
          </a:custGeom>
          <a:solidFill>
            <a:srgbClr val="855C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8" name="песок в верхней колбе часов"/>
          <p:cNvSpPr>
            <a:spLocks/>
          </p:cNvSpPr>
          <p:nvPr/>
        </p:nvSpPr>
        <p:spPr bwMode="auto">
          <a:xfrm>
            <a:off x="1638300" y="2382838"/>
            <a:ext cx="2395538" cy="1495425"/>
          </a:xfrm>
          <a:custGeom>
            <a:avLst/>
            <a:gdLst>
              <a:gd name="T0" fmla="*/ 22 w 1031"/>
              <a:gd name="T1" fmla="*/ 4 h 644"/>
              <a:gd name="T2" fmla="*/ 1 w 1031"/>
              <a:gd name="T3" fmla="*/ 21 h 644"/>
              <a:gd name="T4" fmla="*/ 78 w 1031"/>
              <a:gd name="T5" fmla="*/ 295 h 644"/>
              <a:gd name="T6" fmla="*/ 259 w 1031"/>
              <a:gd name="T7" fmla="*/ 515 h 644"/>
              <a:gd name="T8" fmla="*/ 516 w 1031"/>
              <a:gd name="T9" fmla="*/ 644 h 644"/>
              <a:gd name="T10" fmla="*/ 769 w 1031"/>
              <a:gd name="T11" fmla="*/ 518 h 644"/>
              <a:gd name="T12" fmla="*/ 952 w 1031"/>
              <a:gd name="T13" fmla="*/ 297 h 644"/>
              <a:gd name="T14" fmla="*/ 1030 w 1031"/>
              <a:gd name="T15" fmla="*/ 21 h 644"/>
              <a:gd name="T16" fmla="*/ 1009 w 1031"/>
              <a:gd name="T17" fmla="*/ 4 h 644"/>
              <a:gd name="T18" fmla="*/ 661 w 1031"/>
              <a:gd name="T19" fmla="*/ 118 h 644"/>
              <a:gd name="T20" fmla="*/ 370 w 1031"/>
              <a:gd name="T21" fmla="*/ 118 h 644"/>
              <a:gd name="T22" fmla="*/ 22 w 1031"/>
              <a:gd name="T23" fmla="*/ 4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31" h="644">
                <a:moveTo>
                  <a:pt x="22" y="4"/>
                </a:moveTo>
                <a:cubicBezTo>
                  <a:pt x="11" y="0"/>
                  <a:pt x="0" y="10"/>
                  <a:pt x="1" y="21"/>
                </a:cubicBezTo>
                <a:cubicBezTo>
                  <a:pt x="11" y="122"/>
                  <a:pt x="37" y="214"/>
                  <a:pt x="78" y="295"/>
                </a:cubicBezTo>
                <a:cubicBezTo>
                  <a:pt x="122" y="381"/>
                  <a:pt x="182" y="455"/>
                  <a:pt x="259" y="515"/>
                </a:cubicBezTo>
                <a:cubicBezTo>
                  <a:pt x="370" y="603"/>
                  <a:pt x="483" y="636"/>
                  <a:pt x="516" y="644"/>
                </a:cubicBezTo>
                <a:cubicBezTo>
                  <a:pt x="548" y="636"/>
                  <a:pt x="658" y="604"/>
                  <a:pt x="769" y="518"/>
                </a:cubicBezTo>
                <a:cubicBezTo>
                  <a:pt x="846" y="458"/>
                  <a:pt x="908" y="384"/>
                  <a:pt x="952" y="297"/>
                </a:cubicBezTo>
                <a:cubicBezTo>
                  <a:pt x="993" y="216"/>
                  <a:pt x="1019" y="123"/>
                  <a:pt x="1030" y="21"/>
                </a:cubicBezTo>
                <a:cubicBezTo>
                  <a:pt x="1031" y="10"/>
                  <a:pt x="1020" y="0"/>
                  <a:pt x="1009" y="4"/>
                </a:cubicBezTo>
                <a:cubicBezTo>
                  <a:pt x="661" y="118"/>
                  <a:pt x="661" y="118"/>
                  <a:pt x="661" y="118"/>
                </a:cubicBezTo>
                <a:cubicBezTo>
                  <a:pt x="566" y="149"/>
                  <a:pt x="465" y="149"/>
                  <a:pt x="370" y="118"/>
                </a:cubicBezTo>
                <a:lnTo>
                  <a:pt x="22" y="4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9" name="песок в нижней колбе часов"/>
          <p:cNvSpPr>
            <a:spLocks/>
          </p:cNvSpPr>
          <p:nvPr/>
        </p:nvSpPr>
        <p:spPr bwMode="auto">
          <a:xfrm>
            <a:off x="1625600" y="5057775"/>
            <a:ext cx="2417763" cy="1058863"/>
          </a:xfrm>
          <a:custGeom>
            <a:avLst/>
            <a:gdLst>
              <a:gd name="T0" fmla="*/ 0 w 1523"/>
              <a:gd name="T1" fmla="*/ 667 h 667"/>
              <a:gd name="T2" fmla="*/ 763 w 1523"/>
              <a:gd name="T3" fmla="*/ 0 h 667"/>
              <a:gd name="T4" fmla="*/ 1523 w 1523"/>
              <a:gd name="T5" fmla="*/ 667 h 667"/>
              <a:gd name="T6" fmla="*/ 0 w 1523"/>
              <a:gd name="T7" fmla="*/ 667 h 6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" h="667">
                <a:moveTo>
                  <a:pt x="0" y="667"/>
                </a:moveTo>
                <a:lnTo>
                  <a:pt x="763" y="0"/>
                </a:lnTo>
                <a:lnTo>
                  <a:pt x="1523" y="667"/>
                </a:lnTo>
                <a:lnTo>
                  <a:pt x="0" y="667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0" name="прямое горлышко"/>
          <p:cNvSpPr>
            <a:spLocks noChangeArrowheads="1"/>
          </p:cNvSpPr>
          <p:nvPr/>
        </p:nvSpPr>
        <p:spPr bwMode="auto">
          <a:xfrm>
            <a:off x="2792413" y="3855244"/>
            <a:ext cx="87313" cy="2259807"/>
          </a:xfrm>
          <a:prstGeom prst="rect">
            <a:avLst/>
          </a:pr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2" name="кнопка: начало отсчета"/>
          <p:cNvGrpSpPr/>
          <p:nvPr/>
        </p:nvGrpSpPr>
        <p:grpSpPr>
          <a:xfrm>
            <a:off x="1512000" y="185859"/>
            <a:ext cx="2636838" cy="799962"/>
            <a:chOff x="1332706" y="185859"/>
            <a:chExt cx="2636838" cy="799962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5" name="время истекло"/>
          <p:cNvGrpSpPr/>
          <p:nvPr/>
        </p:nvGrpSpPr>
        <p:grpSpPr>
          <a:xfrm>
            <a:off x="1512000" y="185859"/>
            <a:ext cx="2636838" cy="799962"/>
            <a:chOff x="4321176" y="185859"/>
            <a:chExt cx="2636838" cy="799962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288383" y="884759"/>
            <a:ext cx="67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>
                <a:solidFill>
                  <a:schemeClr val="accent5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910943" y="2382838"/>
            <a:ext cx="542543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Вчера было, сегодня есть и завтра будет, что это?</a:t>
            </a:r>
            <a:endParaRPr lang="ru-RU" sz="48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85031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" dur="2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0"/>
                            </p:stCondLst>
                            <p:childTnLst>
                              <p:par>
                                <p:cTn id="15" presetID="2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2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0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начало отсчета"/>
          <p:cNvGrpSpPr/>
          <p:nvPr/>
        </p:nvGrpSpPr>
        <p:grpSpPr>
          <a:xfrm>
            <a:off x="1512000" y="187200"/>
            <a:ext cx="2636838" cy="799962"/>
            <a:chOff x="1332706" y="185859"/>
            <a:chExt cx="2636838" cy="799962"/>
          </a:xfrm>
        </p:grpSpPr>
        <p:sp>
          <p:nvSpPr>
            <p:cNvPr id="121" name="Скругленный прямоугольник 120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Скругленный прямоугольник 121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время истекло"/>
          <p:cNvGrpSpPr/>
          <p:nvPr/>
        </p:nvGrpSpPr>
        <p:grpSpPr>
          <a:xfrm>
            <a:off x="1512000" y="187200"/>
            <a:ext cx="2636838" cy="799962"/>
            <a:chOff x="4321176" y="185859"/>
            <a:chExt cx="2636838" cy="799962"/>
          </a:xfrm>
        </p:grpSpPr>
        <p:sp>
          <p:nvSpPr>
            <p:cNvPr id="124" name="Скругленный прямоугольник 123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Скругленный прямоугольник 124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8" name="Автофигура 3"/>
          <p:cNvSpPr>
            <a:spLocks noChangeAspect="1" noChangeArrowheads="1" noTextEdit="1"/>
          </p:cNvSpPr>
          <p:nvPr/>
        </p:nvSpPr>
        <p:spPr bwMode="auto">
          <a:xfrm>
            <a:off x="0" y="1176728"/>
            <a:ext cx="4922838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39" name="Прямоугольник 5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solidFill>
            <a:srgbClr val="9E9D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0" name="Прямоугольник 6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1" name="Прямоугольник 7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solidFill>
            <a:srgbClr val="8685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2" name="Прямоугольник 8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3" name="Полилиния 9"/>
          <p:cNvSpPr>
            <a:spLocks/>
          </p:cNvSpPr>
          <p:nvPr/>
        </p:nvSpPr>
        <p:spPr bwMode="auto">
          <a:xfrm>
            <a:off x="2498725" y="1633928"/>
            <a:ext cx="460375" cy="195263"/>
          </a:xfrm>
          <a:custGeom>
            <a:avLst/>
            <a:gdLst>
              <a:gd name="T0" fmla="*/ 188 w 188"/>
              <a:gd name="T1" fmla="*/ 64 h 80"/>
              <a:gd name="T2" fmla="*/ 172 w 188"/>
              <a:gd name="T3" fmla="*/ 80 h 80"/>
              <a:gd name="T4" fmla="*/ 16 w 188"/>
              <a:gd name="T5" fmla="*/ 80 h 80"/>
              <a:gd name="T6" fmla="*/ 0 w 188"/>
              <a:gd name="T7" fmla="*/ 64 h 80"/>
              <a:gd name="T8" fmla="*/ 0 w 188"/>
              <a:gd name="T9" fmla="*/ 16 h 80"/>
              <a:gd name="T10" fmla="*/ 16 w 188"/>
              <a:gd name="T11" fmla="*/ 0 h 80"/>
              <a:gd name="T12" fmla="*/ 172 w 188"/>
              <a:gd name="T13" fmla="*/ 0 h 80"/>
              <a:gd name="T14" fmla="*/ 188 w 188"/>
              <a:gd name="T15" fmla="*/ 16 h 80"/>
              <a:gd name="T16" fmla="*/ 188 w 188"/>
              <a:gd name="T17" fmla="*/ 6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8" h="80">
                <a:moveTo>
                  <a:pt x="188" y="64"/>
                </a:moveTo>
                <a:cubicBezTo>
                  <a:pt x="188" y="73"/>
                  <a:pt x="181" y="80"/>
                  <a:pt x="172" y="80"/>
                </a:cubicBezTo>
                <a:cubicBezTo>
                  <a:pt x="16" y="80"/>
                  <a:pt x="16" y="80"/>
                  <a:pt x="16" y="80"/>
                </a:cubicBezTo>
                <a:cubicBezTo>
                  <a:pt x="7" y="80"/>
                  <a:pt x="0" y="73"/>
                  <a:pt x="0" y="64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"/>
                  <a:pt x="7" y="0"/>
                  <a:pt x="16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81" y="0"/>
                  <a:pt x="188" y="7"/>
                  <a:pt x="188" y="16"/>
                </a:cubicBezTo>
                <a:lnTo>
                  <a:pt x="188" y="64"/>
                </a:lnTo>
                <a:close/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4" name="Полилиния 10"/>
          <p:cNvSpPr>
            <a:spLocks/>
          </p:cNvSpPr>
          <p:nvPr/>
        </p:nvSpPr>
        <p:spPr bwMode="auto">
          <a:xfrm>
            <a:off x="3525838" y="1881578"/>
            <a:ext cx="911225" cy="1109663"/>
          </a:xfrm>
          <a:custGeom>
            <a:avLst/>
            <a:gdLst>
              <a:gd name="T0" fmla="*/ 5 w 372"/>
              <a:gd name="T1" fmla="*/ 378 h 454"/>
              <a:gd name="T2" fmla="*/ 8 w 372"/>
              <a:gd name="T3" fmla="*/ 397 h 454"/>
              <a:gd name="T4" fmla="*/ 80 w 372"/>
              <a:gd name="T5" fmla="*/ 450 h 454"/>
              <a:gd name="T6" fmla="*/ 99 w 372"/>
              <a:gd name="T7" fmla="*/ 447 h 454"/>
              <a:gd name="T8" fmla="*/ 368 w 372"/>
              <a:gd name="T9" fmla="*/ 76 h 454"/>
              <a:gd name="T10" fmla="*/ 364 w 372"/>
              <a:gd name="T11" fmla="*/ 57 h 454"/>
              <a:gd name="T12" fmla="*/ 292 w 372"/>
              <a:gd name="T13" fmla="*/ 5 h 454"/>
              <a:gd name="T14" fmla="*/ 273 w 372"/>
              <a:gd name="T15" fmla="*/ 8 h 454"/>
              <a:gd name="T16" fmla="*/ 5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5" y="378"/>
                </a:moveTo>
                <a:cubicBezTo>
                  <a:pt x="0" y="384"/>
                  <a:pt x="2" y="393"/>
                  <a:pt x="8" y="397"/>
                </a:cubicBezTo>
                <a:cubicBezTo>
                  <a:pt x="80" y="450"/>
                  <a:pt x="80" y="450"/>
                  <a:pt x="80" y="450"/>
                </a:cubicBezTo>
                <a:cubicBezTo>
                  <a:pt x="86" y="454"/>
                  <a:pt x="95" y="453"/>
                  <a:pt x="99" y="447"/>
                </a:cubicBezTo>
                <a:cubicBezTo>
                  <a:pt x="368" y="76"/>
                  <a:pt x="368" y="76"/>
                  <a:pt x="368" y="76"/>
                </a:cubicBezTo>
                <a:cubicBezTo>
                  <a:pt x="372" y="70"/>
                  <a:pt x="371" y="62"/>
                  <a:pt x="364" y="57"/>
                </a:cubicBezTo>
                <a:cubicBezTo>
                  <a:pt x="292" y="5"/>
                  <a:pt x="292" y="5"/>
                  <a:pt x="292" y="5"/>
                </a:cubicBezTo>
                <a:cubicBezTo>
                  <a:pt x="286" y="0"/>
                  <a:pt x="277" y="2"/>
                  <a:pt x="273" y="8"/>
                </a:cubicBezTo>
                <a:cubicBezTo>
                  <a:pt x="5" y="378"/>
                  <a:pt x="5" y="378"/>
                  <a:pt x="5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5" name="Полилиния 11"/>
          <p:cNvSpPr>
            <a:spLocks/>
          </p:cNvSpPr>
          <p:nvPr/>
        </p:nvSpPr>
        <p:spPr bwMode="auto">
          <a:xfrm>
            <a:off x="1027113" y="1860941"/>
            <a:ext cx="909638" cy="1111250"/>
          </a:xfrm>
          <a:custGeom>
            <a:avLst/>
            <a:gdLst>
              <a:gd name="T0" fmla="*/ 368 w 372"/>
              <a:gd name="T1" fmla="*/ 378 h 454"/>
              <a:gd name="T2" fmla="*/ 365 w 372"/>
              <a:gd name="T3" fmla="*/ 397 h 454"/>
              <a:gd name="T4" fmla="*/ 292 w 372"/>
              <a:gd name="T5" fmla="*/ 449 h 454"/>
              <a:gd name="T6" fmla="*/ 273 w 372"/>
              <a:gd name="T7" fmla="*/ 446 h 454"/>
              <a:gd name="T8" fmla="*/ 5 w 372"/>
              <a:gd name="T9" fmla="*/ 76 h 454"/>
              <a:gd name="T10" fmla="*/ 8 w 372"/>
              <a:gd name="T11" fmla="*/ 57 h 454"/>
              <a:gd name="T12" fmla="*/ 80 w 372"/>
              <a:gd name="T13" fmla="*/ 4 h 454"/>
              <a:gd name="T14" fmla="*/ 100 w 372"/>
              <a:gd name="T15" fmla="*/ 7 h 454"/>
              <a:gd name="T16" fmla="*/ 368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368" y="378"/>
                </a:moveTo>
                <a:cubicBezTo>
                  <a:pt x="372" y="384"/>
                  <a:pt x="371" y="392"/>
                  <a:pt x="365" y="397"/>
                </a:cubicBezTo>
                <a:cubicBezTo>
                  <a:pt x="292" y="449"/>
                  <a:pt x="292" y="449"/>
                  <a:pt x="292" y="449"/>
                </a:cubicBezTo>
                <a:cubicBezTo>
                  <a:pt x="286" y="454"/>
                  <a:pt x="277" y="452"/>
                  <a:pt x="273" y="446"/>
                </a:cubicBezTo>
                <a:cubicBezTo>
                  <a:pt x="5" y="76"/>
                  <a:pt x="5" y="76"/>
                  <a:pt x="5" y="76"/>
                </a:cubicBezTo>
                <a:cubicBezTo>
                  <a:pt x="0" y="70"/>
                  <a:pt x="2" y="61"/>
                  <a:pt x="8" y="57"/>
                </a:cubicBezTo>
                <a:cubicBezTo>
                  <a:pt x="80" y="4"/>
                  <a:pt x="80" y="4"/>
                  <a:pt x="80" y="4"/>
                </a:cubicBezTo>
                <a:cubicBezTo>
                  <a:pt x="86" y="0"/>
                  <a:pt x="95" y="1"/>
                  <a:pt x="100" y="7"/>
                </a:cubicBezTo>
                <a:cubicBezTo>
                  <a:pt x="368" y="378"/>
                  <a:pt x="368" y="378"/>
                  <a:pt x="368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6" name="Полилиния 12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close/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  <a:close/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7" name="Полилиния 13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8" name="Полилиния 14"/>
          <p:cNvSpPr>
            <a:spLocks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99 w 111"/>
              <a:gd name="T1" fmla="*/ 0 h 80"/>
              <a:gd name="T2" fmla="*/ 0 w 111"/>
              <a:gd name="T3" fmla="*/ 63 h 80"/>
              <a:gd name="T4" fmla="*/ 12 w 111"/>
              <a:gd name="T5" fmla="*/ 80 h 80"/>
              <a:gd name="T6" fmla="*/ 33 w 111"/>
              <a:gd name="T7" fmla="*/ 66 h 80"/>
              <a:gd name="T8" fmla="*/ 47 w 111"/>
              <a:gd name="T9" fmla="*/ 59 h 80"/>
              <a:gd name="T10" fmla="*/ 85 w 111"/>
              <a:gd name="T11" fmla="*/ 36 h 80"/>
              <a:gd name="T12" fmla="*/ 107 w 111"/>
              <a:gd name="T13" fmla="*/ 19 h 80"/>
              <a:gd name="T14" fmla="*/ 111 w 111"/>
              <a:gd name="T15" fmla="*/ 17 h 80"/>
              <a:gd name="T16" fmla="*/ 99 w 111"/>
              <a:gd name="T17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1" h="80">
                <a:moveTo>
                  <a:pt x="99" y="0"/>
                </a:moveTo>
                <a:cubicBezTo>
                  <a:pt x="0" y="63"/>
                  <a:pt x="0" y="63"/>
                  <a:pt x="0" y="63"/>
                </a:cubicBezTo>
                <a:cubicBezTo>
                  <a:pt x="12" y="80"/>
                  <a:pt x="12" y="80"/>
                  <a:pt x="12" y="80"/>
                </a:cubicBezTo>
                <a:cubicBezTo>
                  <a:pt x="19" y="75"/>
                  <a:pt x="26" y="70"/>
                  <a:pt x="33" y="66"/>
                </a:cubicBezTo>
                <a:cubicBezTo>
                  <a:pt x="38" y="64"/>
                  <a:pt x="42" y="61"/>
                  <a:pt x="47" y="59"/>
                </a:cubicBezTo>
                <a:cubicBezTo>
                  <a:pt x="58" y="50"/>
                  <a:pt x="71" y="42"/>
                  <a:pt x="85" y="36"/>
                </a:cubicBezTo>
                <a:cubicBezTo>
                  <a:pt x="92" y="30"/>
                  <a:pt x="99" y="25"/>
                  <a:pt x="107" y="19"/>
                </a:cubicBezTo>
                <a:cubicBezTo>
                  <a:pt x="108" y="19"/>
                  <a:pt x="110" y="18"/>
                  <a:pt x="111" y="17"/>
                </a:cubicBezTo>
                <a:cubicBezTo>
                  <a:pt x="99" y="0"/>
                  <a:pt x="99" y="0"/>
                  <a:pt x="99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9" name="Полилиния 15"/>
          <p:cNvSpPr>
            <a:spLocks/>
          </p:cNvSpPr>
          <p:nvPr/>
        </p:nvSpPr>
        <p:spPr bwMode="auto">
          <a:xfrm>
            <a:off x="4198938" y="2343541"/>
            <a:ext cx="30163" cy="38100"/>
          </a:xfrm>
          <a:custGeom>
            <a:avLst/>
            <a:gdLst>
              <a:gd name="T0" fmla="*/ 11 w 12"/>
              <a:gd name="T1" fmla="*/ 0 h 16"/>
              <a:gd name="T2" fmla="*/ 0 w 12"/>
              <a:gd name="T3" fmla="*/ 15 h 16"/>
              <a:gd name="T4" fmla="*/ 1 w 12"/>
              <a:gd name="T5" fmla="*/ 16 h 16"/>
              <a:gd name="T6" fmla="*/ 12 w 12"/>
              <a:gd name="T7" fmla="*/ 0 h 16"/>
              <a:gd name="T8" fmla="*/ 11 w 12"/>
              <a:gd name="T9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6">
                <a:moveTo>
                  <a:pt x="11" y="0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5"/>
                  <a:pt x="1" y="16"/>
                </a:cubicBezTo>
                <a:cubicBezTo>
                  <a:pt x="12" y="0"/>
                  <a:pt x="12" y="0"/>
                  <a:pt x="12" y="0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0" name="Полилиния 16"/>
          <p:cNvSpPr>
            <a:spLocks/>
          </p:cNvSpPr>
          <p:nvPr/>
        </p:nvSpPr>
        <p:spPr bwMode="auto">
          <a:xfrm>
            <a:off x="3959225" y="2189553"/>
            <a:ext cx="266700" cy="190500"/>
          </a:xfrm>
          <a:custGeom>
            <a:avLst/>
            <a:gdLst>
              <a:gd name="T0" fmla="*/ 11 w 109"/>
              <a:gd name="T1" fmla="*/ 0 h 78"/>
              <a:gd name="T2" fmla="*/ 0 w 109"/>
              <a:gd name="T3" fmla="*/ 16 h 78"/>
              <a:gd name="T4" fmla="*/ 4 w 109"/>
              <a:gd name="T5" fmla="*/ 18 h 78"/>
              <a:gd name="T6" fmla="*/ 26 w 109"/>
              <a:gd name="T7" fmla="*/ 35 h 78"/>
              <a:gd name="T8" fmla="*/ 64 w 109"/>
              <a:gd name="T9" fmla="*/ 58 h 78"/>
              <a:gd name="T10" fmla="*/ 78 w 109"/>
              <a:gd name="T11" fmla="*/ 65 h 78"/>
              <a:gd name="T12" fmla="*/ 98 w 109"/>
              <a:gd name="T13" fmla="*/ 78 h 78"/>
              <a:gd name="T14" fmla="*/ 109 w 109"/>
              <a:gd name="T15" fmla="*/ 63 h 78"/>
              <a:gd name="T16" fmla="*/ 11 w 109"/>
              <a:gd name="T1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" h="78">
                <a:moveTo>
                  <a:pt x="11" y="0"/>
                </a:moveTo>
                <a:cubicBezTo>
                  <a:pt x="0" y="16"/>
                  <a:pt x="0" y="16"/>
                  <a:pt x="0" y="16"/>
                </a:cubicBezTo>
                <a:cubicBezTo>
                  <a:pt x="1" y="17"/>
                  <a:pt x="3" y="18"/>
                  <a:pt x="4" y="18"/>
                </a:cubicBezTo>
                <a:cubicBezTo>
                  <a:pt x="11" y="24"/>
                  <a:pt x="19" y="29"/>
                  <a:pt x="26" y="35"/>
                </a:cubicBezTo>
                <a:cubicBezTo>
                  <a:pt x="40" y="41"/>
                  <a:pt x="52" y="49"/>
                  <a:pt x="64" y="58"/>
                </a:cubicBezTo>
                <a:cubicBezTo>
                  <a:pt x="68" y="61"/>
                  <a:pt x="73" y="63"/>
                  <a:pt x="78" y="65"/>
                </a:cubicBezTo>
                <a:cubicBezTo>
                  <a:pt x="85" y="69"/>
                  <a:pt x="92" y="73"/>
                  <a:pt x="98" y="78"/>
                </a:cubicBezTo>
                <a:cubicBezTo>
                  <a:pt x="109" y="63"/>
                  <a:pt x="109" y="63"/>
                  <a:pt x="109" y="63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1" name="Полилиния 17"/>
          <p:cNvSpPr>
            <a:spLocks/>
          </p:cNvSpPr>
          <p:nvPr/>
        </p:nvSpPr>
        <p:spPr bwMode="auto">
          <a:xfrm>
            <a:off x="457200" y="1349766"/>
            <a:ext cx="1560513" cy="1320800"/>
          </a:xfrm>
          <a:custGeom>
            <a:avLst/>
            <a:gdLst>
              <a:gd name="T0" fmla="*/ 638 w 638"/>
              <a:gd name="T1" fmla="*/ 194 h 540"/>
              <a:gd name="T2" fmla="*/ 638 w 638"/>
              <a:gd name="T3" fmla="*/ 194 h 540"/>
              <a:gd name="T4" fmla="*/ 194 w 638"/>
              <a:gd name="T5" fmla="*/ 96 h 540"/>
              <a:gd name="T6" fmla="*/ 96 w 638"/>
              <a:gd name="T7" fmla="*/ 540 h 540"/>
              <a:gd name="T8" fmla="*/ 96 w 638"/>
              <a:gd name="T9" fmla="*/ 540 h 540"/>
              <a:gd name="T10" fmla="*/ 638 w 638"/>
              <a:gd name="T11" fmla="*/ 194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40">
                <a:moveTo>
                  <a:pt x="638" y="194"/>
                </a:moveTo>
                <a:cubicBezTo>
                  <a:pt x="638" y="194"/>
                  <a:pt x="638" y="194"/>
                  <a:pt x="638" y="194"/>
                </a:cubicBezTo>
                <a:cubicBezTo>
                  <a:pt x="543" y="44"/>
                  <a:pt x="344" y="0"/>
                  <a:pt x="194" y="96"/>
                </a:cubicBezTo>
                <a:cubicBezTo>
                  <a:pt x="44" y="191"/>
                  <a:pt x="0" y="390"/>
                  <a:pt x="96" y="540"/>
                </a:cubicBezTo>
                <a:cubicBezTo>
                  <a:pt x="96" y="540"/>
                  <a:pt x="96" y="540"/>
                  <a:pt x="96" y="540"/>
                </a:cubicBezTo>
                <a:cubicBezTo>
                  <a:pt x="638" y="194"/>
                  <a:pt x="638" y="194"/>
                  <a:pt x="638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2" name="Полилиния 18"/>
          <p:cNvSpPr>
            <a:spLocks noEditPoints="1"/>
          </p:cNvSpPr>
          <p:nvPr/>
        </p:nvSpPr>
        <p:spPr bwMode="auto">
          <a:xfrm>
            <a:off x="673100" y="2553091"/>
            <a:ext cx="203200" cy="117475"/>
          </a:xfrm>
          <a:custGeom>
            <a:avLst/>
            <a:gdLst>
              <a:gd name="T0" fmla="*/ 0 w 83"/>
              <a:gd name="T1" fmla="*/ 36 h 48"/>
              <a:gd name="T2" fmla="*/ 8 w 83"/>
              <a:gd name="T3" fmla="*/ 48 h 48"/>
              <a:gd name="T4" fmla="*/ 0 w 83"/>
              <a:gd name="T5" fmla="*/ 36 h 48"/>
              <a:gd name="T6" fmla="*/ 83 w 83"/>
              <a:gd name="T7" fmla="*/ 0 h 48"/>
              <a:gd name="T8" fmla="*/ 8 w 83"/>
              <a:gd name="T9" fmla="*/ 48 h 48"/>
              <a:gd name="T10" fmla="*/ 83 w 83"/>
              <a:gd name="T11" fmla="*/ 0 h 48"/>
              <a:gd name="T12" fmla="*/ 83 w 83"/>
              <a:gd name="T13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3" h="48">
                <a:moveTo>
                  <a:pt x="0" y="36"/>
                </a:moveTo>
                <a:cubicBezTo>
                  <a:pt x="3" y="40"/>
                  <a:pt x="5" y="44"/>
                  <a:pt x="8" y="48"/>
                </a:cubicBezTo>
                <a:cubicBezTo>
                  <a:pt x="5" y="44"/>
                  <a:pt x="3" y="40"/>
                  <a:pt x="0" y="36"/>
                </a:cubicBezTo>
                <a:moveTo>
                  <a:pt x="83" y="0"/>
                </a:moveTo>
                <a:cubicBezTo>
                  <a:pt x="8" y="48"/>
                  <a:pt x="8" y="48"/>
                  <a:pt x="8" y="48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3" name="Полилиния 19"/>
          <p:cNvSpPr>
            <a:spLocks/>
          </p:cNvSpPr>
          <p:nvPr/>
        </p:nvSpPr>
        <p:spPr bwMode="auto">
          <a:xfrm>
            <a:off x="606425" y="1589478"/>
            <a:ext cx="365125" cy="1081088"/>
          </a:xfrm>
          <a:custGeom>
            <a:avLst/>
            <a:gdLst>
              <a:gd name="T0" fmla="*/ 149 w 149"/>
              <a:gd name="T1" fmla="*/ 0 h 442"/>
              <a:gd name="T2" fmla="*/ 60 w 149"/>
              <a:gd name="T3" fmla="*/ 95 h 442"/>
              <a:gd name="T4" fmla="*/ 5 w 149"/>
              <a:gd name="T5" fmla="*/ 278 h 442"/>
              <a:gd name="T6" fmla="*/ 13 w 149"/>
              <a:gd name="T7" fmla="*/ 391 h 442"/>
              <a:gd name="T8" fmla="*/ 27 w 149"/>
              <a:gd name="T9" fmla="*/ 430 h 442"/>
              <a:gd name="T10" fmla="*/ 35 w 149"/>
              <a:gd name="T11" fmla="*/ 442 h 442"/>
              <a:gd name="T12" fmla="*/ 35 w 149"/>
              <a:gd name="T13" fmla="*/ 442 h 442"/>
              <a:gd name="T14" fmla="*/ 35 w 149"/>
              <a:gd name="T15" fmla="*/ 442 h 442"/>
              <a:gd name="T16" fmla="*/ 110 w 149"/>
              <a:gd name="T17" fmla="*/ 394 h 442"/>
              <a:gd name="T18" fmla="*/ 105 w 149"/>
              <a:gd name="T19" fmla="*/ 139 h 442"/>
              <a:gd name="T20" fmla="*/ 148 w 149"/>
              <a:gd name="T21" fmla="*/ 2 h 442"/>
              <a:gd name="T22" fmla="*/ 149 w 149"/>
              <a:gd name="T23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2">
                <a:moveTo>
                  <a:pt x="149" y="0"/>
                </a:moveTo>
                <a:cubicBezTo>
                  <a:pt x="117" y="27"/>
                  <a:pt x="80" y="57"/>
                  <a:pt x="60" y="95"/>
                </a:cubicBezTo>
                <a:cubicBezTo>
                  <a:pt x="31" y="152"/>
                  <a:pt x="12" y="215"/>
                  <a:pt x="5" y="278"/>
                </a:cubicBezTo>
                <a:cubicBezTo>
                  <a:pt x="0" y="328"/>
                  <a:pt x="7" y="359"/>
                  <a:pt x="13" y="391"/>
                </a:cubicBezTo>
                <a:cubicBezTo>
                  <a:pt x="16" y="407"/>
                  <a:pt x="21" y="418"/>
                  <a:pt x="27" y="430"/>
                </a:cubicBezTo>
                <a:cubicBezTo>
                  <a:pt x="30" y="434"/>
                  <a:pt x="32" y="438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110" y="394"/>
                  <a:pt x="110" y="394"/>
                  <a:pt x="110" y="394"/>
                </a:cubicBezTo>
                <a:cubicBezTo>
                  <a:pt x="92" y="312"/>
                  <a:pt x="87" y="222"/>
                  <a:pt x="105" y="139"/>
                </a:cubicBezTo>
                <a:cubicBezTo>
                  <a:pt x="115" y="91"/>
                  <a:pt x="130" y="47"/>
                  <a:pt x="148" y="2"/>
                </a:cubicBezTo>
                <a:cubicBezTo>
                  <a:pt x="148" y="2"/>
                  <a:pt x="149" y="1"/>
                  <a:pt x="149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4" name="Полилиния 20"/>
          <p:cNvSpPr>
            <a:spLocks/>
          </p:cNvSpPr>
          <p:nvPr/>
        </p:nvSpPr>
        <p:spPr bwMode="auto">
          <a:xfrm>
            <a:off x="1068388" y="5628078"/>
            <a:ext cx="765175" cy="941388"/>
          </a:xfrm>
          <a:custGeom>
            <a:avLst/>
            <a:gdLst>
              <a:gd name="T0" fmla="*/ 140 w 313"/>
              <a:gd name="T1" fmla="*/ 366 h 385"/>
              <a:gd name="T2" fmla="*/ 112 w 313"/>
              <a:gd name="T3" fmla="*/ 381 h 385"/>
              <a:gd name="T4" fmla="*/ 13 w 313"/>
              <a:gd name="T5" fmla="*/ 378 h 385"/>
              <a:gd name="T6" fmla="*/ 6 w 313"/>
              <a:gd name="T7" fmla="*/ 350 h 385"/>
              <a:gd name="T8" fmla="*/ 174 w 313"/>
              <a:gd name="T9" fmla="*/ 13 h 385"/>
              <a:gd name="T10" fmla="*/ 201 w 313"/>
              <a:gd name="T11" fmla="*/ 6 h 385"/>
              <a:gd name="T12" fmla="*/ 301 w 313"/>
              <a:gd name="T13" fmla="*/ 66 h 385"/>
              <a:gd name="T14" fmla="*/ 308 w 313"/>
              <a:gd name="T15" fmla="*/ 93 h 385"/>
              <a:gd name="T16" fmla="*/ 140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40" y="366"/>
                </a:moveTo>
                <a:cubicBezTo>
                  <a:pt x="134" y="376"/>
                  <a:pt x="129" y="381"/>
                  <a:pt x="112" y="381"/>
                </a:cubicBezTo>
                <a:cubicBezTo>
                  <a:pt x="112" y="381"/>
                  <a:pt x="36" y="385"/>
                  <a:pt x="13" y="378"/>
                </a:cubicBezTo>
                <a:cubicBezTo>
                  <a:pt x="2" y="375"/>
                  <a:pt x="0" y="360"/>
                  <a:pt x="6" y="350"/>
                </a:cubicBezTo>
                <a:cubicBezTo>
                  <a:pt x="174" y="13"/>
                  <a:pt x="174" y="13"/>
                  <a:pt x="174" y="13"/>
                </a:cubicBezTo>
                <a:cubicBezTo>
                  <a:pt x="179" y="4"/>
                  <a:pt x="192" y="0"/>
                  <a:pt x="201" y="6"/>
                </a:cubicBezTo>
                <a:cubicBezTo>
                  <a:pt x="301" y="66"/>
                  <a:pt x="301" y="66"/>
                  <a:pt x="301" y="66"/>
                </a:cubicBezTo>
                <a:cubicBezTo>
                  <a:pt x="310" y="71"/>
                  <a:pt x="313" y="84"/>
                  <a:pt x="308" y="93"/>
                </a:cubicBezTo>
                <a:cubicBezTo>
                  <a:pt x="140" y="366"/>
                  <a:pt x="140" y="366"/>
                  <a:pt x="140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5" name="Полилиния 21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close/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6" name="Полилиния 22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7" name="Полилиния 23"/>
          <p:cNvSpPr>
            <a:spLocks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15 w 136"/>
              <a:gd name="T1" fmla="*/ 0 h 97"/>
              <a:gd name="T2" fmla="*/ 0 w 136"/>
              <a:gd name="T3" fmla="*/ 29 h 97"/>
              <a:gd name="T4" fmla="*/ 59 w 136"/>
              <a:gd name="T5" fmla="*/ 64 h 97"/>
              <a:gd name="T6" fmla="*/ 127 w 136"/>
              <a:gd name="T7" fmla="*/ 97 h 97"/>
              <a:gd name="T8" fmla="*/ 136 w 136"/>
              <a:gd name="T9" fmla="*/ 81 h 97"/>
              <a:gd name="T10" fmla="*/ 15 w 136"/>
              <a:gd name="T11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" h="97">
                <a:moveTo>
                  <a:pt x="15" y="0"/>
                </a:moveTo>
                <a:cubicBezTo>
                  <a:pt x="0" y="29"/>
                  <a:pt x="0" y="29"/>
                  <a:pt x="0" y="29"/>
                </a:cubicBezTo>
                <a:cubicBezTo>
                  <a:pt x="20" y="40"/>
                  <a:pt x="40" y="52"/>
                  <a:pt x="59" y="64"/>
                </a:cubicBezTo>
                <a:cubicBezTo>
                  <a:pt x="82" y="74"/>
                  <a:pt x="105" y="85"/>
                  <a:pt x="127" y="97"/>
                </a:cubicBezTo>
                <a:cubicBezTo>
                  <a:pt x="136" y="81"/>
                  <a:pt x="136" y="81"/>
                  <a:pt x="136" y="81"/>
                </a:cubicBezTo>
                <a:cubicBezTo>
                  <a:pt x="94" y="57"/>
                  <a:pt x="53" y="30"/>
                  <a:pt x="15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8" name="Полилиния 24"/>
          <p:cNvSpPr>
            <a:spLocks/>
          </p:cNvSpPr>
          <p:nvPr/>
        </p:nvSpPr>
        <p:spPr bwMode="auto">
          <a:xfrm>
            <a:off x="3633788" y="5628078"/>
            <a:ext cx="765175" cy="941388"/>
          </a:xfrm>
          <a:custGeom>
            <a:avLst/>
            <a:gdLst>
              <a:gd name="T0" fmla="*/ 173 w 313"/>
              <a:gd name="T1" fmla="*/ 366 h 385"/>
              <a:gd name="T2" fmla="*/ 201 w 313"/>
              <a:gd name="T3" fmla="*/ 381 h 385"/>
              <a:gd name="T4" fmla="*/ 300 w 313"/>
              <a:gd name="T5" fmla="*/ 378 h 385"/>
              <a:gd name="T6" fmla="*/ 307 w 313"/>
              <a:gd name="T7" fmla="*/ 350 h 385"/>
              <a:gd name="T8" fmla="*/ 139 w 313"/>
              <a:gd name="T9" fmla="*/ 13 h 385"/>
              <a:gd name="T10" fmla="*/ 112 w 313"/>
              <a:gd name="T11" fmla="*/ 6 h 385"/>
              <a:gd name="T12" fmla="*/ 12 w 313"/>
              <a:gd name="T13" fmla="*/ 66 h 385"/>
              <a:gd name="T14" fmla="*/ 5 w 313"/>
              <a:gd name="T15" fmla="*/ 93 h 385"/>
              <a:gd name="T16" fmla="*/ 173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73" y="366"/>
                </a:moveTo>
                <a:cubicBezTo>
                  <a:pt x="179" y="376"/>
                  <a:pt x="184" y="381"/>
                  <a:pt x="201" y="381"/>
                </a:cubicBezTo>
                <a:cubicBezTo>
                  <a:pt x="201" y="381"/>
                  <a:pt x="277" y="385"/>
                  <a:pt x="300" y="378"/>
                </a:cubicBezTo>
                <a:cubicBezTo>
                  <a:pt x="311" y="375"/>
                  <a:pt x="313" y="360"/>
                  <a:pt x="307" y="350"/>
                </a:cubicBezTo>
                <a:cubicBezTo>
                  <a:pt x="139" y="13"/>
                  <a:pt x="139" y="13"/>
                  <a:pt x="139" y="13"/>
                </a:cubicBezTo>
                <a:cubicBezTo>
                  <a:pt x="134" y="4"/>
                  <a:pt x="121" y="0"/>
                  <a:pt x="112" y="6"/>
                </a:cubicBezTo>
                <a:cubicBezTo>
                  <a:pt x="12" y="66"/>
                  <a:pt x="12" y="66"/>
                  <a:pt x="12" y="66"/>
                </a:cubicBezTo>
                <a:cubicBezTo>
                  <a:pt x="3" y="71"/>
                  <a:pt x="0" y="84"/>
                  <a:pt x="5" y="93"/>
                </a:cubicBezTo>
                <a:cubicBezTo>
                  <a:pt x="173" y="366"/>
                  <a:pt x="173" y="366"/>
                  <a:pt x="173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9" name="Полилиния 25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0" name="Полилиния 26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1" name="Полилиния 27"/>
          <p:cNvSpPr>
            <a:spLocks/>
          </p:cNvSpPr>
          <p:nvPr/>
        </p:nvSpPr>
        <p:spPr bwMode="auto">
          <a:xfrm>
            <a:off x="3795713" y="5899541"/>
            <a:ext cx="334963" cy="239713"/>
          </a:xfrm>
          <a:custGeom>
            <a:avLst/>
            <a:gdLst>
              <a:gd name="T0" fmla="*/ 122 w 137"/>
              <a:gd name="T1" fmla="*/ 0 h 98"/>
              <a:gd name="T2" fmla="*/ 0 w 137"/>
              <a:gd name="T3" fmla="*/ 81 h 98"/>
              <a:gd name="T4" fmla="*/ 10 w 137"/>
              <a:gd name="T5" fmla="*/ 98 h 98"/>
              <a:gd name="T6" fmla="*/ 78 w 137"/>
              <a:gd name="T7" fmla="*/ 65 h 98"/>
              <a:gd name="T8" fmla="*/ 137 w 137"/>
              <a:gd name="T9" fmla="*/ 30 h 98"/>
              <a:gd name="T10" fmla="*/ 122 w 137"/>
              <a:gd name="T11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7" h="98">
                <a:moveTo>
                  <a:pt x="122" y="0"/>
                </a:moveTo>
                <a:cubicBezTo>
                  <a:pt x="83" y="30"/>
                  <a:pt x="43" y="58"/>
                  <a:pt x="0" y="81"/>
                </a:cubicBezTo>
                <a:cubicBezTo>
                  <a:pt x="10" y="98"/>
                  <a:pt x="10" y="98"/>
                  <a:pt x="10" y="98"/>
                </a:cubicBezTo>
                <a:cubicBezTo>
                  <a:pt x="32" y="86"/>
                  <a:pt x="55" y="75"/>
                  <a:pt x="78" y="65"/>
                </a:cubicBezTo>
                <a:cubicBezTo>
                  <a:pt x="97" y="53"/>
                  <a:pt x="117" y="41"/>
                  <a:pt x="137" y="30"/>
                </a:cubicBezTo>
                <a:cubicBezTo>
                  <a:pt x="122" y="0"/>
                  <a:pt x="122" y="0"/>
                  <a:pt x="122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4" name="Ход стрелок">
            <a:extLst>
              <a:ext uri="{FF2B5EF4-FFF2-40B4-BE49-F238E27FC236}">
                <a16:creationId xmlns:a16="http://schemas.microsoft.com/office/drawing/2014/main" id="{BB0445D5-A6E5-40E7-BBDD-5E3EFA13BDED}"/>
              </a:ext>
            </a:extLst>
          </p:cNvPr>
          <p:cNvGrpSpPr/>
          <p:nvPr/>
        </p:nvGrpSpPr>
        <p:grpSpPr>
          <a:xfrm rot="1786145">
            <a:off x="817563" y="2264166"/>
            <a:ext cx="3829050" cy="3830638"/>
            <a:chOff x="817563" y="2264166"/>
            <a:chExt cx="3829050" cy="3830638"/>
          </a:xfrm>
        </p:grpSpPr>
        <p:sp>
          <p:nvSpPr>
            <p:cNvPr id="162" name="Овал 28"/>
            <p:cNvSpPr>
              <a:spLocks noChangeArrowheads="1"/>
            </p:cNvSpPr>
            <p:nvPr/>
          </p:nvSpPr>
          <p:spPr bwMode="auto">
            <a:xfrm>
              <a:off x="817563" y="2264166"/>
              <a:ext cx="3829050" cy="3830638"/>
            </a:xfrm>
            <a:prstGeom prst="ellipse">
              <a:avLst/>
            </a:prstGeom>
            <a:solidFill>
              <a:srgbClr val="FDF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9" name="часовая стрелка"/>
            <p:cNvSpPr>
              <a:spLocks/>
            </p:cNvSpPr>
            <p:nvPr/>
          </p:nvSpPr>
          <p:spPr bwMode="auto">
            <a:xfrm>
              <a:off x="2159000" y="3253178"/>
              <a:ext cx="601663" cy="950913"/>
            </a:xfrm>
            <a:custGeom>
              <a:avLst/>
              <a:gdLst>
                <a:gd name="T0" fmla="*/ 0 w 379"/>
                <a:gd name="T1" fmla="*/ 23 h 599"/>
                <a:gd name="T2" fmla="*/ 39 w 379"/>
                <a:gd name="T3" fmla="*/ 0 h 599"/>
                <a:gd name="T4" fmla="*/ 379 w 379"/>
                <a:gd name="T5" fmla="*/ 576 h 599"/>
                <a:gd name="T6" fmla="*/ 341 w 379"/>
                <a:gd name="T7" fmla="*/ 599 h 599"/>
                <a:gd name="T8" fmla="*/ 0 w 379"/>
                <a:gd name="T9" fmla="*/ 23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599">
                  <a:moveTo>
                    <a:pt x="0" y="23"/>
                  </a:moveTo>
                  <a:lnTo>
                    <a:pt x="39" y="0"/>
                  </a:lnTo>
                  <a:lnTo>
                    <a:pt x="379" y="576"/>
                  </a:lnTo>
                  <a:lnTo>
                    <a:pt x="341" y="599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5D5C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163" name="Полилиния 29"/>
          <p:cNvSpPr>
            <a:spLocks noEditPoints="1"/>
          </p:cNvSpPr>
          <p:nvPr/>
        </p:nvSpPr>
        <p:spPr bwMode="auto">
          <a:xfrm>
            <a:off x="538163" y="1986353"/>
            <a:ext cx="4387850" cy="4384675"/>
          </a:xfrm>
          <a:custGeom>
            <a:avLst/>
            <a:gdLst>
              <a:gd name="T0" fmla="*/ 897 w 1794"/>
              <a:gd name="T1" fmla="*/ 1793 h 1793"/>
              <a:gd name="T2" fmla="*/ 263 w 1794"/>
              <a:gd name="T3" fmla="*/ 1531 h 1793"/>
              <a:gd name="T4" fmla="*/ 0 w 1794"/>
              <a:gd name="T5" fmla="*/ 897 h 1793"/>
              <a:gd name="T6" fmla="*/ 263 w 1794"/>
              <a:gd name="T7" fmla="*/ 262 h 1793"/>
              <a:gd name="T8" fmla="*/ 897 w 1794"/>
              <a:gd name="T9" fmla="*/ 0 h 1793"/>
              <a:gd name="T10" fmla="*/ 1531 w 1794"/>
              <a:gd name="T11" fmla="*/ 262 h 1793"/>
              <a:gd name="T12" fmla="*/ 1794 w 1794"/>
              <a:gd name="T13" fmla="*/ 897 h 1793"/>
              <a:gd name="T14" fmla="*/ 1531 w 1794"/>
              <a:gd name="T15" fmla="*/ 1531 h 1793"/>
              <a:gd name="T16" fmla="*/ 897 w 1794"/>
              <a:gd name="T17" fmla="*/ 1793 h 1793"/>
              <a:gd name="T18" fmla="*/ 897 w 1794"/>
              <a:gd name="T19" fmla="*/ 79 h 1793"/>
              <a:gd name="T20" fmla="*/ 79 w 1794"/>
              <a:gd name="T21" fmla="*/ 897 h 1793"/>
              <a:gd name="T22" fmla="*/ 897 w 1794"/>
              <a:gd name="T23" fmla="*/ 1714 h 1793"/>
              <a:gd name="T24" fmla="*/ 1715 w 1794"/>
              <a:gd name="T25" fmla="*/ 897 h 1793"/>
              <a:gd name="T26" fmla="*/ 897 w 1794"/>
              <a:gd name="T27" fmla="*/ 79 h 17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94" h="1793">
                <a:moveTo>
                  <a:pt x="897" y="1793"/>
                </a:moveTo>
                <a:cubicBezTo>
                  <a:pt x="658" y="1793"/>
                  <a:pt x="432" y="1700"/>
                  <a:pt x="263" y="1531"/>
                </a:cubicBezTo>
                <a:cubicBezTo>
                  <a:pt x="94" y="1361"/>
                  <a:pt x="0" y="1136"/>
                  <a:pt x="0" y="897"/>
                </a:cubicBezTo>
                <a:cubicBezTo>
                  <a:pt x="0" y="657"/>
                  <a:pt x="94" y="432"/>
                  <a:pt x="263" y="262"/>
                </a:cubicBezTo>
                <a:cubicBezTo>
                  <a:pt x="432" y="93"/>
                  <a:pt x="658" y="0"/>
                  <a:pt x="897" y="0"/>
                </a:cubicBezTo>
                <a:cubicBezTo>
                  <a:pt x="1137" y="0"/>
                  <a:pt x="1362" y="93"/>
                  <a:pt x="1531" y="262"/>
                </a:cubicBezTo>
                <a:cubicBezTo>
                  <a:pt x="1701" y="432"/>
                  <a:pt x="1794" y="657"/>
                  <a:pt x="1794" y="897"/>
                </a:cubicBezTo>
                <a:cubicBezTo>
                  <a:pt x="1794" y="1136"/>
                  <a:pt x="1701" y="1361"/>
                  <a:pt x="1531" y="1531"/>
                </a:cubicBezTo>
                <a:cubicBezTo>
                  <a:pt x="1362" y="1700"/>
                  <a:pt x="1137" y="1793"/>
                  <a:pt x="897" y="1793"/>
                </a:cubicBezTo>
                <a:moveTo>
                  <a:pt x="897" y="79"/>
                </a:moveTo>
                <a:cubicBezTo>
                  <a:pt x="446" y="79"/>
                  <a:pt x="79" y="446"/>
                  <a:pt x="79" y="897"/>
                </a:cubicBezTo>
                <a:cubicBezTo>
                  <a:pt x="79" y="1348"/>
                  <a:pt x="446" y="1714"/>
                  <a:pt x="897" y="1714"/>
                </a:cubicBezTo>
                <a:cubicBezTo>
                  <a:pt x="1348" y="1714"/>
                  <a:pt x="1715" y="1348"/>
                  <a:pt x="1715" y="897"/>
                </a:cubicBezTo>
                <a:cubicBezTo>
                  <a:pt x="1715" y="446"/>
                  <a:pt x="1348" y="79"/>
                  <a:pt x="897" y="79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4" name="Полилиния 30"/>
          <p:cNvSpPr>
            <a:spLocks noEditPoints="1"/>
          </p:cNvSpPr>
          <p:nvPr/>
        </p:nvSpPr>
        <p:spPr bwMode="auto">
          <a:xfrm>
            <a:off x="711200" y="2157803"/>
            <a:ext cx="4043363" cy="4041775"/>
          </a:xfrm>
          <a:custGeom>
            <a:avLst/>
            <a:gdLst>
              <a:gd name="T0" fmla="*/ 826 w 1653"/>
              <a:gd name="T1" fmla="*/ 1653 h 1653"/>
              <a:gd name="T2" fmla="*/ 0 w 1653"/>
              <a:gd name="T3" fmla="*/ 827 h 1653"/>
              <a:gd name="T4" fmla="*/ 826 w 1653"/>
              <a:gd name="T5" fmla="*/ 0 h 1653"/>
              <a:gd name="T6" fmla="*/ 1653 w 1653"/>
              <a:gd name="T7" fmla="*/ 827 h 1653"/>
              <a:gd name="T8" fmla="*/ 826 w 1653"/>
              <a:gd name="T9" fmla="*/ 1653 h 1653"/>
              <a:gd name="T10" fmla="*/ 826 w 1653"/>
              <a:gd name="T11" fmla="*/ 49 h 1653"/>
              <a:gd name="T12" fmla="*/ 48 w 1653"/>
              <a:gd name="T13" fmla="*/ 827 h 1653"/>
              <a:gd name="T14" fmla="*/ 826 w 1653"/>
              <a:gd name="T15" fmla="*/ 1605 h 1653"/>
              <a:gd name="T16" fmla="*/ 1604 w 1653"/>
              <a:gd name="T17" fmla="*/ 827 h 1653"/>
              <a:gd name="T18" fmla="*/ 826 w 1653"/>
              <a:gd name="T19" fmla="*/ 49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53" h="1653">
                <a:moveTo>
                  <a:pt x="826" y="1653"/>
                </a:moveTo>
                <a:cubicBezTo>
                  <a:pt x="371" y="1653"/>
                  <a:pt x="0" y="1282"/>
                  <a:pt x="0" y="827"/>
                </a:cubicBezTo>
                <a:cubicBezTo>
                  <a:pt x="0" y="371"/>
                  <a:pt x="371" y="0"/>
                  <a:pt x="826" y="0"/>
                </a:cubicBezTo>
                <a:cubicBezTo>
                  <a:pt x="1282" y="0"/>
                  <a:pt x="1653" y="371"/>
                  <a:pt x="1653" y="827"/>
                </a:cubicBezTo>
                <a:cubicBezTo>
                  <a:pt x="1653" y="1282"/>
                  <a:pt x="1282" y="1653"/>
                  <a:pt x="826" y="1653"/>
                </a:cubicBezTo>
                <a:moveTo>
                  <a:pt x="826" y="49"/>
                </a:moveTo>
                <a:cubicBezTo>
                  <a:pt x="397" y="49"/>
                  <a:pt x="48" y="398"/>
                  <a:pt x="48" y="827"/>
                </a:cubicBezTo>
                <a:cubicBezTo>
                  <a:pt x="48" y="1256"/>
                  <a:pt x="397" y="1605"/>
                  <a:pt x="826" y="1605"/>
                </a:cubicBezTo>
                <a:cubicBezTo>
                  <a:pt x="1255" y="1605"/>
                  <a:pt x="1604" y="1256"/>
                  <a:pt x="1604" y="827"/>
                </a:cubicBezTo>
                <a:cubicBezTo>
                  <a:pt x="1604" y="398"/>
                  <a:pt x="1255" y="49"/>
                  <a:pt x="826" y="49"/>
                </a:cubicBezTo>
              </a:path>
            </a:pathLst>
          </a:custGeom>
          <a:solidFill>
            <a:srgbClr val="DFDE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5" name="Полилиния 31"/>
          <p:cNvSpPr>
            <a:spLocks noEditPoints="1"/>
          </p:cNvSpPr>
          <p:nvPr/>
        </p:nvSpPr>
        <p:spPr bwMode="auto">
          <a:xfrm>
            <a:off x="620713" y="2067316"/>
            <a:ext cx="4221163" cy="4222750"/>
          </a:xfrm>
          <a:custGeom>
            <a:avLst/>
            <a:gdLst>
              <a:gd name="T0" fmla="*/ 863 w 1726"/>
              <a:gd name="T1" fmla="*/ 1690 h 1727"/>
              <a:gd name="T2" fmla="*/ 37 w 1726"/>
              <a:gd name="T3" fmla="*/ 864 h 1727"/>
              <a:gd name="T4" fmla="*/ 863 w 1726"/>
              <a:gd name="T5" fmla="*/ 37 h 1727"/>
              <a:gd name="T6" fmla="*/ 1690 w 1726"/>
              <a:gd name="T7" fmla="*/ 864 h 1727"/>
              <a:gd name="T8" fmla="*/ 1690 w 1726"/>
              <a:gd name="T9" fmla="*/ 864 h 1727"/>
              <a:gd name="T10" fmla="*/ 1690 w 1726"/>
              <a:gd name="T11" fmla="*/ 864 h 1727"/>
              <a:gd name="T12" fmla="*/ 863 w 1726"/>
              <a:gd name="T13" fmla="*/ 1690 h 1727"/>
              <a:gd name="T14" fmla="*/ 863 w 1726"/>
              <a:gd name="T15" fmla="*/ 1690 h 1727"/>
              <a:gd name="T16" fmla="*/ 863 w 1726"/>
              <a:gd name="T17" fmla="*/ 0 h 1727"/>
              <a:gd name="T18" fmla="*/ 0 w 1726"/>
              <a:gd name="T19" fmla="*/ 864 h 1727"/>
              <a:gd name="T20" fmla="*/ 863 w 1726"/>
              <a:gd name="T21" fmla="*/ 1727 h 1727"/>
              <a:gd name="T22" fmla="*/ 1726 w 1726"/>
              <a:gd name="T23" fmla="*/ 864 h 1727"/>
              <a:gd name="T24" fmla="*/ 863 w 1726"/>
              <a:gd name="T25" fmla="*/ 0 h 1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26" h="1727">
                <a:moveTo>
                  <a:pt x="863" y="1690"/>
                </a:moveTo>
                <a:cubicBezTo>
                  <a:pt x="408" y="1690"/>
                  <a:pt x="37" y="1319"/>
                  <a:pt x="37" y="864"/>
                </a:cubicBezTo>
                <a:cubicBezTo>
                  <a:pt x="37" y="408"/>
                  <a:pt x="408" y="37"/>
                  <a:pt x="863" y="37"/>
                </a:cubicBezTo>
                <a:cubicBezTo>
                  <a:pt x="1319" y="37"/>
                  <a:pt x="1690" y="408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1319"/>
                  <a:pt x="1319" y="1690"/>
                  <a:pt x="863" y="1690"/>
                </a:cubicBezTo>
                <a:cubicBezTo>
                  <a:pt x="863" y="1690"/>
                  <a:pt x="863" y="1690"/>
                  <a:pt x="863" y="1690"/>
                </a:cubicBezTo>
                <a:moveTo>
                  <a:pt x="863" y="0"/>
                </a:moveTo>
                <a:cubicBezTo>
                  <a:pt x="387" y="0"/>
                  <a:pt x="0" y="388"/>
                  <a:pt x="0" y="864"/>
                </a:cubicBezTo>
                <a:cubicBezTo>
                  <a:pt x="0" y="1340"/>
                  <a:pt x="387" y="1727"/>
                  <a:pt x="863" y="1727"/>
                </a:cubicBezTo>
                <a:cubicBezTo>
                  <a:pt x="1339" y="1727"/>
                  <a:pt x="1726" y="1340"/>
                  <a:pt x="1726" y="864"/>
                </a:cubicBezTo>
                <a:cubicBezTo>
                  <a:pt x="1726" y="388"/>
                  <a:pt x="1339" y="0"/>
                  <a:pt x="863" y="0"/>
                </a:cubicBezTo>
              </a:path>
            </a:pathLst>
          </a:custGeom>
          <a:solidFill>
            <a:srgbClr val="CD4A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74" name="Полилиния 40"/>
          <p:cNvSpPr>
            <a:spLocks noEditPoints="1"/>
          </p:cNvSpPr>
          <p:nvPr/>
        </p:nvSpPr>
        <p:spPr bwMode="auto">
          <a:xfrm>
            <a:off x="3244850" y="2851541"/>
            <a:ext cx="20638" cy="122238"/>
          </a:xfrm>
          <a:custGeom>
            <a:avLst/>
            <a:gdLst>
              <a:gd name="T0" fmla="*/ 8 w 8"/>
              <a:gd name="T1" fmla="*/ 50 h 50"/>
              <a:gd name="T2" fmla="*/ 8 w 8"/>
              <a:gd name="T3" fmla="*/ 50 h 50"/>
              <a:gd name="T4" fmla="*/ 8 w 8"/>
              <a:gd name="T5" fmla="*/ 50 h 50"/>
              <a:gd name="T6" fmla="*/ 8 w 8"/>
              <a:gd name="T7" fmla="*/ 50 h 50"/>
              <a:gd name="T8" fmla="*/ 0 w 8"/>
              <a:gd name="T9" fmla="*/ 11 h 50"/>
              <a:gd name="T10" fmla="*/ 0 w 8"/>
              <a:gd name="T11" fmla="*/ 11 h 50"/>
              <a:gd name="T12" fmla="*/ 0 w 8"/>
              <a:gd name="T13" fmla="*/ 11 h 50"/>
              <a:gd name="T14" fmla="*/ 0 w 8"/>
              <a:gd name="T15" fmla="*/ 11 h 50"/>
              <a:gd name="T16" fmla="*/ 0 w 8"/>
              <a:gd name="T17" fmla="*/ 11 h 50"/>
              <a:gd name="T18" fmla="*/ 0 w 8"/>
              <a:gd name="T19" fmla="*/ 11 h 50"/>
              <a:gd name="T20" fmla="*/ 0 w 8"/>
              <a:gd name="T21" fmla="*/ 10 h 50"/>
              <a:gd name="T22" fmla="*/ 0 w 8"/>
              <a:gd name="T23" fmla="*/ 10 h 50"/>
              <a:gd name="T24" fmla="*/ 0 w 8"/>
              <a:gd name="T25" fmla="*/ 10 h 50"/>
              <a:gd name="T26" fmla="*/ 0 w 8"/>
              <a:gd name="T27" fmla="*/ 10 h 50"/>
              <a:gd name="T28" fmla="*/ 0 w 8"/>
              <a:gd name="T29" fmla="*/ 9 h 50"/>
              <a:gd name="T30" fmla="*/ 0 w 8"/>
              <a:gd name="T31" fmla="*/ 9 h 50"/>
              <a:gd name="T32" fmla="*/ 0 w 8"/>
              <a:gd name="T33" fmla="*/ 9 h 50"/>
              <a:gd name="T34" fmla="*/ 0 w 8"/>
              <a:gd name="T35" fmla="*/ 9 h 50"/>
              <a:gd name="T36" fmla="*/ 0 w 8"/>
              <a:gd name="T37" fmla="*/ 9 h 50"/>
              <a:gd name="T38" fmla="*/ 0 w 8"/>
              <a:gd name="T39" fmla="*/ 9 h 50"/>
              <a:gd name="T40" fmla="*/ 0 w 8"/>
              <a:gd name="T41" fmla="*/ 8 h 50"/>
              <a:gd name="T42" fmla="*/ 0 w 8"/>
              <a:gd name="T43" fmla="*/ 8 h 50"/>
              <a:gd name="T44" fmla="*/ 0 w 8"/>
              <a:gd name="T45" fmla="*/ 8 h 50"/>
              <a:gd name="T46" fmla="*/ 0 w 8"/>
              <a:gd name="T47" fmla="*/ 7 h 50"/>
              <a:gd name="T48" fmla="*/ 0 w 8"/>
              <a:gd name="T49" fmla="*/ 7 h 50"/>
              <a:gd name="T50" fmla="*/ 0 w 8"/>
              <a:gd name="T51" fmla="*/ 7 h 50"/>
              <a:gd name="T52" fmla="*/ 0 w 8"/>
              <a:gd name="T53" fmla="*/ 7 h 50"/>
              <a:gd name="T54" fmla="*/ 0 w 8"/>
              <a:gd name="T55" fmla="*/ 7 h 50"/>
              <a:gd name="T56" fmla="*/ 0 w 8"/>
              <a:gd name="T57" fmla="*/ 7 h 50"/>
              <a:gd name="T58" fmla="*/ 0 w 8"/>
              <a:gd name="T59" fmla="*/ 6 h 50"/>
              <a:gd name="T60" fmla="*/ 0 w 8"/>
              <a:gd name="T61" fmla="*/ 6 h 50"/>
              <a:gd name="T62" fmla="*/ 0 w 8"/>
              <a:gd name="T63" fmla="*/ 6 h 50"/>
              <a:gd name="T64" fmla="*/ 0 w 8"/>
              <a:gd name="T65" fmla="*/ 6 h 50"/>
              <a:gd name="T66" fmla="*/ 0 w 8"/>
              <a:gd name="T67" fmla="*/ 6 h 50"/>
              <a:gd name="T68" fmla="*/ 0 w 8"/>
              <a:gd name="T69" fmla="*/ 6 h 50"/>
              <a:gd name="T70" fmla="*/ 0 w 8"/>
              <a:gd name="T71" fmla="*/ 5 h 50"/>
              <a:gd name="T72" fmla="*/ 0 w 8"/>
              <a:gd name="T73" fmla="*/ 5 h 50"/>
              <a:gd name="T74" fmla="*/ 0 w 8"/>
              <a:gd name="T75" fmla="*/ 5 h 50"/>
              <a:gd name="T76" fmla="*/ 0 w 8"/>
              <a:gd name="T77" fmla="*/ 5 h 50"/>
              <a:gd name="T78" fmla="*/ 0 w 8"/>
              <a:gd name="T79" fmla="*/ 5 h 50"/>
              <a:gd name="T80" fmla="*/ 0 w 8"/>
              <a:gd name="T81" fmla="*/ 4 h 50"/>
              <a:gd name="T82" fmla="*/ 0 w 8"/>
              <a:gd name="T83" fmla="*/ 4 h 50"/>
              <a:gd name="T84" fmla="*/ 0 w 8"/>
              <a:gd name="T85" fmla="*/ 4 h 50"/>
              <a:gd name="T86" fmla="*/ 0 w 8"/>
              <a:gd name="T87" fmla="*/ 4 h 50"/>
              <a:gd name="T88" fmla="*/ 0 w 8"/>
              <a:gd name="T89" fmla="*/ 3 h 50"/>
              <a:gd name="T90" fmla="*/ 0 w 8"/>
              <a:gd name="T91" fmla="*/ 3 h 50"/>
              <a:gd name="T92" fmla="*/ 0 w 8"/>
              <a:gd name="T93" fmla="*/ 3 h 50"/>
              <a:gd name="T94" fmla="*/ 0 w 8"/>
              <a:gd name="T95" fmla="*/ 3 h 50"/>
              <a:gd name="T96" fmla="*/ 0 w 8"/>
              <a:gd name="T97" fmla="*/ 3 h 50"/>
              <a:gd name="T98" fmla="*/ 0 w 8"/>
              <a:gd name="T99" fmla="*/ 3 h 50"/>
              <a:gd name="T100" fmla="*/ 0 w 8"/>
              <a:gd name="T101" fmla="*/ 2 h 50"/>
              <a:gd name="T102" fmla="*/ 0 w 8"/>
              <a:gd name="T103" fmla="*/ 2 h 50"/>
              <a:gd name="T104" fmla="*/ 0 w 8"/>
              <a:gd name="T105" fmla="*/ 2 h 50"/>
              <a:gd name="T106" fmla="*/ 0 w 8"/>
              <a:gd name="T107" fmla="*/ 2 h 50"/>
              <a:gd name="T108" fmla="*/ 0 w 8"/>
              <a:gd name="T109" fmla="*/ 2 h 50"/>
              <a:gd name="T110" fmla="*/ 0 w 8"/>
              <a:gd name="T111" fmla="*/ 1 h 50"/>
              <a:gd name="T112" fmla="*/ 0 w 8"/>
              <a:gd name="T113" fmla="*/ 0 h 50"/>
              <a:gd name="T114" fmla="*/ 0 w 8"/>
              <a:gd name="T115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" h="50"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49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49"/>
                </a:cubicBezTo>
                <a:moveTo>
                  <a:pt x="0" y="11"/>
                </a:moveTo>
                <a:cubicBezTo>
                  <a:pt x="0" y="25"/>
                  <a:pt x="2" y="38"/>
                  <a:pt x="8" y="49"/>
                </a:cubicBezTo>
                <a:cubicBezTo>
                  <a:pt x="2" y="38"/>
                  <a:pt x="0" y="25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9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6"/>
                  <a:pt x="0" y="6"/>
                </a:cubicBezTo>
                <a:cubicBezTo>
                  <a:pt x="0" y="6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3"/>
                  <a:pt x="0" y="4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887516" y="3850527"/>
            <a:ext cx="585788" cy="587375"/>
            <a:chOff x="3722688" y="3113478"/>
            <a:chExt cx="585788" cy="587375"/>
          </a:xfrm>
        </p:grpSpPr>
        <p:sp>
          <p:nvSpPr>
            <p:cNvPr id="17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31446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86" name="Полилиния 52"/>
          <p:cNvSpPr>
            <a:spLocks noEditPoints="1"/>
          </p:cNvSpPr>
          <p:nvPr/>
        </p:nvSpPr>
        <p:spPr bwMode="auto">
          <a:xfrm>
            <a:off x="3994150" y="3978666"/>
            <a:ext cx="60325" cy="158750"/>
          </a:xfrm>
          <a:custGeom>
            <a:avLst/>
            <a:gdLst>
              <a:gd name="T0" fmla="*/ 0 w 25"/>
              <a:gd name="T1" fmla="*/ 65 h 65"/>
              <a:gd name="T2" fmla="*/ 0 w 25"/>
              <a:gd name="T3" fmla="*/ 65 h 65"/>
              <a:gd name="T4" fmla="*/ 0 w 25"/>
              <a:gd name="T5" fmla="*/ 65 h 65"/>
              <a:gd name="T6" fmla="*/ 0 w 25"/>
              <a:gd name="T7" fmla="*/ 65 h 65"/>
              <a:gd name="T8" fmla="*/ 0 w 25"/>
              <a:gd name="T9" fmla="*/ 65 h 65"/>
              <a:gd name="T10" fmla="*/ 0 w 25"/>
              <a:gd name="T11" fmla="*/ 65 h 65"/>
              <a:gd name="T12" fmla="*/ 0 w 25"/>
              <a:gd name="T13" fmla="*/ 64 h 65"/>
              <a:gd name="T14" fmla="*/ 0 w 25"/>
              <a:gd name="T15" fmla="*/ 64 h 65"/>
              <a:gd name="T16" fmla="*/ 0 w 25"/>
              <a:gd name="T17" fmla="*/ 64 h 65"/>
              <a:gd name="T18" fmla="*/ 0 w 25"/>
              <a:gd name="T19" fmla="*/ 64 h 65"/>
              <a:gd name="T20" fmla="*/ 0 w 25"/>
              <a:gd name="T21" fmla="*/ 64 h 65"/>
              <a:gd name="T22" fmla="*/ 0 w 25"/>
              <a:gd name="T23" fmla="*/ 64 h 65"/>
              <a:gd name="T24" fmla="*/ 0 w 25"/>
              <a:gd name="T25" fmla="*/ 64 h 65"/>
              <a:gd name="T26" fmla="*/ 0 w 25"/>
              <a:gd name="T27" fmla="*/ 64 h 65"/>
              <a:gd name="T28" fmla="*/ 0 w 25"/>
              <a:gd name="T29" fmla="*/ 64 h 65"/>
              <a:gd name="T30" fmla="*/ 0 w 25"/>
              <a:gd name="T31" fmla="*/ 63 h 65"/>
              <a:gd name="T32" fmla="*/ 0 w 25"/>
              <a:gd name="T33" fmla="*/ 64 h 65"/>
              <a:gd name="T34" fmla="*/ 0 w 25"/>
              <a:gd name="T35" fmla="*/ 64 h 65"/>
              <a:gd name="T36" fmla="*/ 0 w 25"/>
              <a:gd name="T37" fmla="*/ 63 h 65"/>
              <a:gd name="T38" fmla="*/ 25 w 25"/>
              <a:gd name="T39" fmla="*/ 0 h 65"/>
              <a:gd name="T40" fmla="*/ 0 w 25"/>
              <a:gd name="T41" fmla="*/ 63 h 65"/>
              <a:gd name="T42" fmla="*/ 25 w 25"/>
              <a:gd name="T43" fmla="*/ 0 h 65"/>
              <a:gd name="T44" fmla="*/ 25 w 25"/>
              <a:gd name="T45" fmla="*/ 0 h 65"/>
              <a:gd name="T46" fmla="*/ 25 w 25"/>
              <a:gd name="T47" fmla="*/ 0 h 65"/>
              <a:gd name="T48" fmla="*/ 25 w 25"/>
              <a:gd name="T4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5" h="65"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3"/>
                </a:moveTo>
                <a:cubicBezTo>
                  <a:pt x="0" y="63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3"/>
                  <a:pt x="0" y="63"/>
                </a:cubicBezTo>
                <a:moveTo>
                  <a:pt x="25" y="0"/>
                </a:moveTo>
                <a:cubicBezTo>
                  <a:pt x="10" y="17"/>
                  <a:pt x="0" y="39"/>
                  <a:pt x="0" y="63"/>
                </a:cubicBezTo>
                <a:cubicBezTo>
                  <a:pt x="0" y="39"/>
                  <a:pt x="10" y="17"/>
                  <a:pt x="25" y="0"/>
                </a:cubicBezTo>
                <a:moveTo>
                  <a:pt x="25" y="0"/>
                </a:moveTo>
                <a:cubicBezTo>
                  <a:pt x="25" y="0"/>
                  <a:pt x="25" y="0"/>
                  <a:pt x="25" y="0"/>
                </a:cubicBezTo>
                <a:cubicBezTo>
                  <a:pt x="25" y="0"/>
                  <a:pt x="25" y="0"/>
                  <a:pt x="25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AAA3125-6198-4B7D-906A-040AAB47590B}"/>
              </a:ext>
            </a:extLst>
          </p:cNvPr>
          <p:cNvGrpSpPr/>
          <p:nvPr/>
        </p:nvGrpSpPr>
        <p:grpSpPr>
          <a:xfrm>
            <a:off x="2448107" y="5404540"/>
            <a:ext cx="566738" cy="568325"/>
            <a:chOff x="3754438" y="4585091"/>
            <a:chExt cx="566738" cy="568325"/>
          </a:xfrm>
        </p:grpSpPr>
        <p:sp>
          <p:nvSpPr>
            <p:cNvPr id="190" name="Полилиния 56"/>
            <p:cNvSpPr>
              <a:spLocks/>
            </p:cNvSpPr>
            <p:nvPr/>
          </p:nvSpPr>
          <p:spPr bwMode="auto">
            <a:xfrm>
              <a:off x="3754438" y="4585091"/>
              <a:ext cx="566738" cy="568325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2"/>
                    <a:pt x="0" y="116"/>
                  </a:cubicBezTo>
                  <a:cubicBezTo>
                    <a:pt x="0" y="179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1" name="Овал 57"/>
            <p:cNvSpPr>
              <a:spLocks noChangeArrowheads="1"/>
            </p:cNvSpPr>
            <p:nvPr/>
          </p:nvSpPr>
          <p:spPr bwMode="auto">
            <a:xfrm>
              <a:off x="3810000" y="4639066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2" name="Полилиния 58"/>
            <p:cNvSpPr>
              <a:spLocks noEditPoints="1"/>
            </p:cNvSpPr>
            <p:nvPr/>
          </p:nvSpPr>
          <p:spPr bwMode="auto">
            <a:xfrm>
              <a:off x="3810000" y="4732728"/>
              <a:ext cx="44450" cy="222250"/>
            </a:xfrm>
            <a:custGeom>
              <a:avLst/>
              <a:gdLst>
                <a:gd name="T0" fmla="*/ 7 w 18"/>
                <a:gd name="T1" fmla="*/ 91 h 91"/>
                <a:gd name="T2" fmla="*/ 7 w 18"/>
                <a:gd name="T3" fmla="*/ 91 h 91"/>
                <a:gd name="T4" fmla="*/ 7 w 18"/>
                <a:gd name="T5" fmla="*/ 91 h 91"/>
                <a:gd name="T6" fmla="*/ 7 w 18"/>
                <a:gd name="T7" fmla="*/ 91 h 91"/>
                <a:gd name="T8" fmla="*/ 7 w 18"/>
                <a:gd name="T9" fmla="*/ 91 h 91"/>
                <a:gd name="T10" fmla="*/ 7 w 18"/>
                <a:gd name="T11" fmla="*/ 91 h 91"/>
                <a:gd name="T12" fmla="*/ 7 w 18"/>
                <a:gd name="T13" fmla="*/ 91 h 91"/>
                <a:gd name="T14" fmla="*/ 7 w 18"/>
                <a:gd name="T15" fmla="*/ 91 h 91"/>
                <a:gd name="T16" fmla="*/ 7 w 18"/>
                <a:gd name="T17" fmla="*/ 91 h 91"/>
                <a:gd name="T18" fmla="*/ 7 w 18"/>
                <a:gd name="T19" fmla="*/ 91 h 91"/>
                <a:gd name="T20" fmla="*/ 7 w 18"/>
                <a:gd name="T21" fmla="*/ 91 h 91"/>
                <a:gd name="T22" fmla="*/ 7 w 18"/>
                <a:gd name="T23" fmla="*/ 91 h 91"/>
                <a:gd name="T24" fmla="*/ 6 w 18"/>
                <a:gd name="T25" fmla="*/ 90 h 91"/>
                <a:gd name="T26" fmla="*/ 7 w 18"/>
                <a:gd name="T27" fmla="*/ 91 h 91"/>
                <a:gd name="T28" fmla="*/ 6 w 18"/>
                <a:gd name="T29" fmla="*/ 90 h 91"/>
                <a:gd name="T30" fmla="*/ 0 w 18"/>
                <a:gd name="T31" fmla="*/ 57 h 91"/>
                <a:gd name="T32" fmla="*/ 6 w 18"/>
                <a:gd name="T33" fmla="*/ 90 h 91"/>
                <a:gd name="T34" fmla="*/ 0 w 18"/>
                <a:gd name="T35" fmla="*/ 57 h 91"/>
                <a:gd name="T36" fmla="*/ 0 w 18"/>
                <a:gd name="T37" fmla="*/ 57 h 91"/>
                <a:gd name="T38" fmla="*/ 0 w 18"/>
                <a:gd name="T39" fmla="*/ 57 h 91"/>
                <a:gd name="T40" fmla="*/ 0 w 18"/>
                <a:gd name="T41" fmla="*/ 57 h 91"/>
                <a:gd name="T42" fmla="*/ 0 w 18"/>
                <a:gd name="T43" fmla="*/ 57 h 91"/>
                <a:gd name="T44" fmla="*/ 0 w 18"/>
                <a:gd name="T45" fmla="*/ 57 h 91"/>
                <a:gd name="T46" fmla="*/ 0 w 18"/>
                <a:gd name="T47" fmla="*/ 57 h 91"/>
                <a:gd name="T48" fmla="*/ 0 w 18"/>
                <a:gd name="T49" fmla="*/ 56 h 91"/>
                <a:gd name="T50" fmla="*/ 0 w 18"/>
                <a:gd name="T51" fmla="*/ 57 h 91"/>
                <a:gd name="T52" fmla="*/ 0 w 18"/>
                <a:gd name="T53" fmla="*/ 56 h 91"/>
                <a:gd name="T54" fmla="*/ 0 w 18"/>
                <a:gd name="T55" fmla="*/ 56 h 91"/>
                <a:gd name="T56" fmla="*/ 0 w 18"/>
                <a:gd name="T57" fmla="*/ 56 h 91"/>
                <a:gd name="T58" fmla="*/ 0 w 18"/>
                <a:gd name="T59" fmla="*/ 56 h 91"/>
                <a:gd name="T60" fmla="*/ 0 w 18"/>
                <a:gd name="T61" fmla="*/ 56 h 91"/>
                <a:gd name="T62" fmla="*/ 0 w 18"/>
                <a:gd name="T63" fmla="*/ 56 h 91"/>
                <a:gd name="T64" fmla="*/ 0 w 18"/>
                <a:gd name="T65" fmla="*/ 56 h 91"/>
                <a:gd name="T66" fmla="*/ 0 w 18"/>
                <a:gd name="T67" fmla="*/ 56 h 91"/>
                <a:gd name="T68" fmla="*/ 0 w 18"/>
                <a:gd name="T69" fmla="*/ 56 h 91"/>
                <a:gd name="T70" fmla="*/ 0 w 18"/>
                <a:gd name="T71" fmla="*/ 56 h 91"/>
                <a:gd name="T72" fmla="*/ 0 w 18"/>
                <a:gd name="T73" fmla="*/ 55 h 91"/>
                <a:gd name="T74" fmla="*/ 0 w 18"/>
                <a:gd name="T75" fmla="*/ 56 h 91"/>
                <a:gd name="T76" fmla="*/ 0 w 18"/>
                <a:gd name="T77" fmla="*/ 56 h 91"/>
                <a:gd name="T78" fmla="*/ 0 w 18"/>
                <a:gd name="T79" fmla="*/ 55 h 91"/>
                <a:gd name="T80" fmla="*/ 18 w 18"/>
                <a:gd name="T81" fmla="*/ 0 h 91"/>
                <a:gd name="T82" fmla="*/ 0 w 18"/>
                <a:gd name="T83" fmla="*/ 55 h 91"/>
                <a:gd name="T84" fmla="*/ 18 w 18"/>
                <a:gd name="T85" fmla="*/ 0 h 91"/>
                <a:gd name="T86" fmla="*/ 18 w 18"/>
                <a:gd name="T87" fmla="*/ 0 h 91"/>
                <a:gd name="T88" fmla="*/ 18 w 18"/>
                <a:gd name="T89" fmla="*/ 0 h 91"/>
                <a:gd name="T90" fmla="*/ 18 w 18"/>
                <a:gd name="T91" fmla="*/ 0 h 91"/>
                <a:gd name="T92" fmla="*/ 18 w 18"/>
                <a:gd name="T93" fmla="*/ 0 h 91"/>
                <a:gd name="T94" fmla="*/ 18 w 18"/>
                <a:gd name="T95" fmla="*/ 0 h 91"/>
                <a:gd name="T96" fmla="*/ 18 w 18"/>
                <a:gd name="T9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" h="91"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6" y="90"/>
                  </a:moveTo>
                  <a:cubicBezTo>
                    <a:pt x="6" y="90"/>
                    <a:pt x="6" y="90"/>
                    <a:pt x="7" y="91"/>
                  </a:cubicBezTo>
                  <a:cubicBezTo>
                    <a:pt x="6" y="90"/>
                    <a:pt x="6" y="90"/>
                    <a:pt x="6" y="90"/>
                  </a:cubicBezTo>
                  <a:moveTo>
                    <a:pt x="0" y="57"/>
                  </a:moveTo>
                  <a:cubicBezTo>
                    <a:pt x="0" y="69"/>
                    <a:pt x="2" y="80"/>
                    <a:pt x="6" y="90"/>
                  </a:cubicBezTo>
                  <a:cubicBezTo>
                    <a:pt x="2" y="80"/>
                    <a:pt x="0" y="69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6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5"/>
                  </a:moveTo>
                  <a:cubicBezTo>
                    <a:pt x="0" y="55"/>
                    <a:pt x="0" y="55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5"/>
                    <a:pt x="0" y="55"/>
                    <a:pt x="0" y="55"/>
                  </a:cubicBezTo>
                  <a:moveTo>
                    <a:pt x="18" y="0"/>
                  </a:moveTo>
                  <a:cubicBezTo>
                    <a:pt x="7" y="15"/>
                    <a:pt x="0" y="35"/>
                    <a:pt x="0" y="55"/>
                  </a:cubicBezTo>
                  <a:cubicBezTo>
                    <a:pt x="0" y="35"/>
                    <a:pt x="7" y="15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3" name="Полилиния 59"/>
            <p:cNvSpPr>
              <a:spLocks/>
            </p:cNvSpPr>
            <p:nvPr/>
          </p:nvSpPr>
          <p:spPr bwMode="auto">
            <a:xfrm>
              <a:off x="3810000" y="4666053"/>
              <a:ext cx="190500" cy="428625"/>
            </a:xfrm>
            <a:custGeom>
              <a:avLst/>
              <a:gdLst>
                <a:gd name="T0" fmla="*/ 49 w 78"/>
                <a:gd name="T1" fmla="*/ 0 h 175"/>
                <a:gd name="T2" fmla="*/ 18 w 78"/>
                <a:gd name="T3" fmla="*/ 27 h 175"/>
                <a:gd name="T4" fmla="*/ 18 w 78"/>
                <a:gd name="T5" fmla="*/ 27 h 175"/>
                <a:gd name="T6" fmla="*/ 18 w 78"/>
                <a:gd name="T7" fmla="*/ 27 h 175"/>
                <a:gd name="T8" fmla="*/ 18 w 78"/>
                <a:gd name="T9" fmla="*/ 27 h 175"/>
                <a:gd name="T10" fmla="*/ 18 w 78"/>
                <a:gd name="T11" fmla="*/ 27 h 175"/>
                <a:gd name="T12" fmla="*/ 0 w 78"/>
                <a:gd name="T13" fmla="*/ 82 h 175"/>
                <a:gd name="T14" fmla="*/ 0 w 78"/>
                <a:gd name="T15" fmla="*/ 82 h 175"/>
                <a:gd name="T16" fmla="*/ 0 w 78"/>
                <a:gd name="T17" fmla="*/ 83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3 h 175"/>
                <a:gd name="T26" fmla="*/ 0 w 78"/>
                <a:gd name="T27" fmla="*/ 83 h 175"/>
                <a:gd name="T28" fmla="*/ 0 w 78"/>
                <a:gd name="T29" fmla="*/ 83 h 175"/>
                <a:gd name="T30" fmla="*/ 0 w 78"/>
                <a:gd name="T31" fmla="*/ 83 h 175"/>
                <a:gd name="T32" fmla="*/ 0 w 78"/>
                <a:gd name="T33" fmla="*/ 84 h 175"/>
                <a:gd name="T34" fmla="*/ 0 w 78"/>
                <a:gd name="T35" fmla="*/ 84 h 175"/>
                <a:gd name="T36" fmla="*/ 0 w 78"/>
                <a:gd name="T37" fmla="*/ 84 h 175"/>
                <a:gd name="T38" fmla="*/ 0 w 78"/>
                <a:gd name="T39" fmla="*/ 84 h 175"/>
                <a:gd name="T40" fmla="*/ 0 w 78"/>
                <a:gd name="T41" fmla="*/ 84 h 175"/>
                <a:gd name="T42" fmla="*/ 0 w 78"/>
                <a:gd name="T43" fmla="*/ 84 h 175"/>
                <a:gd name="T44" fmla="*/ 6 w 78"/>
                <a:gd name="T45" fmla="*/ 117 h 175"/>
                <a:gd name="T46" fmla="*/ 6 w 78"/>
                <a:gd name="T47" fmla="*/ 117 h 175"/>
                <a:gd name="T48" fmla="*/ 7 w 78"/>
                <a:gd name="T49" fmla="*/ 118 h 175"/>
                <a:gd name="T50" fmla="*/ 7 w 78"/>
                <a:gd name="T51" fmla="*/ 118 h 175"/>
                <a:gd name="T52" fmla="*/ 7 w 78"/>
                <a:gd name="T53" fmla="*/ 118 h 175"/>
                <a:gd name="T54" fmla="*/ 7 w 78"/>
                <a:gd name="T55" fmla="*/ 118 h 175"/>
                <a:gd name="T56" fmla="*/ 7 w 78"/>
                <a:gd name="T57" fmla="*/ 118 h 175"/>
                <a:gd name="T58" fmla="*/ 7 w 78"/>
                <a:gd name="T59" fmla="*/ 118 h 175"/>
                <a:gd name="T60" fmla="*/ 7 w 78"/>
                <a:gd name="T61" fmla="*/ 118 h 175"/>
                <a:gd name="T62" fmla="*/ 7 w 78"/>
                <a:gd name="T63" fmla="*/ 118 h 175"/>
                <a:gd name="T64" fmla="*/ 7 w 78"/>
                <a:gd name="T65" fmla="*/ 118 h 175"/>
                <a:gd name="T66" fmla="*/ 78 w 78"/>
                <a:gd name="T67" fmla="*/ 175 h 175"/>
                <a:gd name="T68" fmla="*/ 46 w 78"/>
                <a:gd name="T69" fmla="*/ 153 h 175"/>
                <a:gd name="T70" fmla="*/ 19 w 78"/>
                <a:gd name="T71" fmla="*/ 106 h 175"/>
                <a:gd name="T72" fmla="*/ 15 w 78"/>
                <a:gd name="T73" fmla="*/ 78 h 175"/>
                <a:gd name="T74" fmla="*/ 15 w 78"/>
                <a:gd name="T75" fmla="*/ 77 h 175"/>
                <a:gd name="T76" fmla="*/ 30 w 78"/>
                <a:gd name="T77" fmla="*/ 24 h 175"/>
                <a:gd name="T78" fmla="*/ 46 w 78"/>
                <a:gd name="T79" fmla="*/ 3 h 175"/>
                <a:gd name="T80" fmla="*/ 49 w 78"/>
                <a:gd name="T8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37" y="7"/>
                    <a:pt x="27" y="16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7" y="42"/>
                    <a:pt x="0" y="6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6"/>
                    <a:pt x="2" y="10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19" y="148"/>
                    <a:pt x="46" y="170"/>
                    <a:pt x="78" y="175"/>
                  </a:cubicBezTo>
                  <a:cubicBezTo>
                    <a:pt x="66" y="170"/>
                    <a:pt x="55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1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4" name="Прямоугольник 60"/>
            <p:cNvSpPr>
              <a:spLocks noChangeArrowheads="1"/>
            </p:cNvSpPr>
            <p:nvPr/>
          </p:nvSpPr>
          <p:spPr bwMode="auto">
            <a:xfrm>
              <a:off x="3967163" y="4769241"/>
              <a:ext cx="139700" cy="18573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5" name="Прямоугольник 61"/>
            <p:cNvSpPr>
              <a:spLocks noChangeArrowheads="1"/>
            </p:cNvSpPr>
            <p:nvPr/>
          </p:nvSpPr>
          <p:spPr bwMode="auto">
            <a:xfrm>
              <a:off x="3911600" y="46724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10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98" name="Полилиния 64"/>
          <p:cNvSpPr>
            <a:spLocks noEditPoints="1"/>
          </p:cNvSpPr>
          <p:nvPr/>
        </p:nvSpPr>
        <p:spPr bwMode="auto">
          <a:xfrm>
            <a:off x="3281363" y="5326453"/>
            <a:ext cx="17463" cy="168275"/>
          </a:xfrm>
          <a:custGeom>
            <a:avLst/>
            <a:gdLst>
              <a:gd name="T0" fmla="*/ 7 w 7"/>
              <a:gd name="T1" fmla="*/ 69 h 69"/>
              <a:gd name="T2" fmla="*/ 7 w 7"/>
              <a:gd name="T3" fmla="*/ 69 h 69"/>
              <a:gd name="T4" fmla="*/ 7 w 7"/>
              <a:gd name="T5" fmla="*/ 69 h 69"/>
              <a:gd name="T6" fmla="*/ 7 w 7"/>
              <a:gd name="T7" fmla="*/ 68 h 69"/>
              <a:gd name="T8" fmla="*/ 6 w 7"/>
              <a:gd name="T9" fmla="*/ 67 h 69"/>
              <a:gd name="T10" fmla="*/ 6 w 7"/>
              <a:gd name="T11" fmla="*/ 66 h 69"/>
              <a:gd name="T12" fmla="*/ 6 w 7"/>
              <a:gd name="T13" fmla="*/ 66 h 69"/>
              <a:gd name="T14" fmla="*/ 6 w 7"/>
              <a:gd name="T15" fmla="*/ 66 h 69"/>
              <a:gd name="T16" fmla="*/ 6 w 7"/>
              <a:gd name="T17" fmla="*/ 66 h 69"/>
              <a:gd name="T18" fmla="*/ 5 w 7"/>
              <a:gd name="T19" fmla="*/ 65 h 69"/>
              <a:gd name="T20" fmla="*/ 5 w 7"/>
              <a:gd name="T21" fmla="*/ 65 h 69"/>
              <a:gd name="T22" fmla="*/ 5 w 7"/>
              <a:gd name="T23" fmla="*/ 65 h 69"/>
              <a:gd name="T24" fmla="*/ 5 w 7"/>
              <a:gd name="T25" fmla="*/ 64 h 69"/>
              <a:gd name="T26" fmla="*/ 5 w 7"/>
              <a:gd name="T27" fmla="*/ 64 h 69"/>
              <a:gd name="T28" fmla="*/ 5 w 7"/>
              <a:gd name="T29" fmla="*/ 63 h 69"/>
              <a:gd name="T30" fmla="*/ 5 w 7"/>
              <a:gd name="T31" fmla="*/ 63 h 69"/>
              <a:gd name="T32" fmla="*/ 5 w 7"/>
              <a:gd name="T33" fmla="*/ 63 h 69"/>
              <a:gd name="T34" fmla="*/ 5 w 7"/>
              <a:gd name="T35" fmla="*/ 62 h 69"/>
              <a:gd name="T36" fmla="*/ 4 w 7"/>
              <a:gd name="T37" fmla="*/ 62 h 69"/>
              <a:gd name="T38" fmla="*/ 4 w 7"/>
              <a:gd name="T39" fmla="*/ 62 h 69"/>
              <a:gd name="T40" fmla="*/ 4 w 7"/>
              <a:gd name="T41" fmla="*/ 61 h 69"/>
              <a:gd name="T42" fmla="*/ 4 w 7"/>
              <a:gd name="T43" fmla="*/ 60 h 69"/>
              <a:gd name="T44" fmla="*/ 4 w 7"/>
              <a:gd name="T45" fmla="*/ 60 h 69"/>
              <a:gd name="T46" fmla="*/ 4 w 7"/>
              <a:gd name="T47" fmla="*/ 60 h 69"/>
              <a:gd name="T48" fmla="*/ 4 w 7"/>
              <a:gd name="T49" fmla="*/ 60 h 69"/>
              <a:gd name="T50" fmla="*/ 4 w 7"/>
              <a:gd name="T51" fmla="*/ 59 h 69"/>
              <a:gd name="T52" fmla="*/ 4 w 7"/>
              <a:gd name="T53" fmla="*/ 59 h 69"/>
              <a:gd name="T54" fmla="*/ 3 w 7"/>
              <a:gd name="T55" fmla="*/ 59 h 69"/>
              <a:gd name="T56" fmla="*/ 3 w 7"/>
              <a:gd name="T57" fmla="*/ 57 h 69"/>
              <a:gd name="T58" fmla="*/ 3 w 7"/>
              <a:gd name="T59" fmla="*/ 57 h 69"/>
              <a:gd name="T60" fmla="*/ 3 w 7"/>
              <a:gd name="T61" fmla="*/ 56 h 69"/>
              <a:gd name="T62" fmla="*/ 3 w 7"/>
              <a:gd name="T63" fmla="*/ 56 h 69"/>
              <a:gd name="T64" fmla="*/ 3 w 7"/>
              <a:gd name="T65" fmla="*/ 56 h 69"/>
              <a:gd name="T66" fmla="*/ 0 w 7"/>
              <a:gd name="T67" fmla="*/ 40 h 69"/>
              <a:gd name="T68" fmla="*/ 0 w 7"/>
              <a:gd name="T69" fmla="*/ 40 h 69"/>
              <a:gd name="T70" fmla="*/ 0 w 7"/>
              <a:gd name="T71" fmla="*/ 40 h 69"/>
              <a:gd name="T72" fmla="*/ 0 w 7"/>
              <a:gd name="T73" fmla="*/ 40 h 69"/>
              <a:gd name="T74" fmla="*/ 0 w 7"/>
              <a:gd name="T75" fmla="*/ 39 h 69"/>
              <a:gd name="T76" fmla="*/ 0 w 7"/>
              <a:gd name="T77" fmla="*/ 39 h 69"/>
              <a:gd name="T78" fmla="*/ 0 w 7"/>
              <a:gd name="T79" fmla="*/ 39 h 69"/>
              <a:gd name="T80" fmla="*/ 0 w 7"/>
              <a:gd name="T81" fmla="*/ 38 h 69"/>
              <a:gd name="T82" fmla="*/ 0 w 7"/>
              <a:gd name="T83" fmla="*/ 38 h 69"/>
              <a:gd name="T84" fmla="*/ 0 w 7"/>
              <a:gd name="T85" fmla="*/ 38 h 69"/>
              <a:gd name="T86" fmla="*/ 7 w 7"/>
              <a:gd name="T87" fmla="*/ 0 h 69"/>
              <a:gd name="T88" fmla="*/ 7 w 7"/>
              <a:gd name="T89" fmla="*/ 0 h 69"/>
              <a:gd name="T90" fmla="*/ 7 w 7"/>
              <a:gd name="T91" fmla="*/ 0 h 69"/>
              <a:gd name="T92" fmla="*/ 7 w 7"/>
              <a:gd name="T93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" h="69"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8"/>
                </a:moveTo>
                <a:cubicBezTo>
                  <a:pt x="7" y="68"/>
                  <a:pt x="7" y="68"/>
                  <a:pt x="7" y="68"/>
                </a:cubicBezTo>
                <a:cubicBezTo>
                  <a:pt x="7" y="68"/>
                  <a:pt x="7" y="68"/>
                  <a:pt x="7" y="68"/>
                </a:cubicBezTo>
                <a:moveTo>
                  <a:pt x="6" y="67"/>
                </a:move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5" y="65"/>
                </a:moveTo>
                <a:cubicBezTo>
                  <a:pt x="5" y="65"/>
                  <a:pt x="6" y="65"/>
                  <a:pt x="6" y="66"/>
                </a:cubicBezTo>
                <a:cubicBezTo>
                  <a:pt x="6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2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1"/>
                </a:moveTo>
                <a:cubicBezTo>
                  <a:pt x="4" y="61"/>
                  <a:pt x="4" y="61"/>
                  <a:pt x="4" y="61"/>
                </a:cubicBezTo>
                <a:cubicBezTo>
                  <a:pt x="4" y="61"/>
                  <a:pt x="4" y="61"/>
                  <a:pt x="4" y="61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3" y="59"/>
                </a:moveTo>
                <a:cubicBezTo>
                  <a:pt x="3" y="59"/>
                  <a:pt x="3" y="59"/>
                  <a:pt x="3" y="59"/>
                </a:cubicBezTo>
                <a:cubicBezTo>
                  <a:pt x="3" y="59"/>
                  <a:pt x="3" y="59"/>
                  <a:pt x="3" y="59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6"/>
                </a:moveTo>
                <a:cubicBezTo>
                  <a:pt x="3" y="56"/>
                  <a:pt x="3" y="57"/>
                  <a:pt x="3" y="57"/>
                </a:cubicBezTo>
                <a:cubicBezTo>
                  <a:pt x="3" y="57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8"/>
                </a:moveTo>
                <a:cubicBezTo>
                  <a:pt x="0" y="38"/>
                  <a:pt x="0" y="39"/>
                  <a:pt x="0" y="39"/>
                </a:cubicBezTo>
                <a:cubicBezTo>
                  <a:pt x="0" y="39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7" y="0"/>
                </a:moveTo>
                <a:cubicBezTo>
                  <a:pt x="2" y="12"/>
                  <a:pt x="0" y="24"/>
                  <a:pt x="0" y="38"/>
                </a:cubicBezTo>
                <a:cubicBezTo>
                  <a:pt x="0" y="24"/>
                  <a:pt x="2" y="12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04" name="Полилиния 70"/>
          <p:cNvSpPr>
            <a:spLocks noEditPoints="1"/>
          </p:cNvSpPr>
          <p:nvPr/>
        </p:nvSpPr>
        <p:spPr bwMode="auto">
          <a:xfrm>
            <a:off x="1763713" y="2859478"/>
            <a:ext cx="1588" cy="55563"/>
          </a:xfrm>
          <a:custGeom>
            <a:avLst/>
            <a:gdLst>
              <a:gd name="T0" fmla="*/ 1 w 1"/>
              <a:gd name="T1" fmla="*/ 23 h 23"/>
              <a:gd name="T2" fmla="*/ 1 w 1"/>
              <a:gd name="T3" fmla="*/ 22 h 23"/>
              <a:gd name="T4" fmla="*/ 1 w 1"/>
              <a:gd name="T5" fmla="*/ 22 h 23"/>
              <a:gd name="T6" fmla="*/ 1 w 1"/>
              <a:gd name="T7" fmla="*/ 21 h 23"/>
              <a:gd name="T8" fmla="*/ 1 w 1"/>
              <a:gd name="T9" fmla="*/ 20 h 23"/>
              <a:gd name="T10" fmla="*/ 1 w 1"/>
              <a:gd name="T11" fmla="*/ 20 h 23"/>
              <a:gd name="T12" fmla="*/ 0 w 1"/>
              <a:gd name="T13" fmla="*/ 20 h 23"/>
              <a:gd name="T14" fmla="*/ 0 w 1"/>
              <a:gd name="T15" fmla="*/ 19 h 23"/>
              <a:gd name="T16" fmla="*/ 0 w 1"/>
              <a:gd name="T17" fmla="*/ 19 h 23"/>
              <a:gd name="T18" fmla="*/ 0 w 1"/>
              <a:gd name="T19" fmla="*/ 18 h 23"/>
              <a:gd name="T20" fmla="*/ 0 w 1"/>
              <a:gd name="T21" fmla="*/ 18 h 23"/>
              <a:gd name="T22" fmla="*/ 0 w 1"/>
              <a:gd name="T23" fmla="*/ 18 h 23"/>
              <a:gd name="T24" fmla="*/ 0 w 1"/>
              <a:gd name="T25" fmla="*/ 17 h 23"/>
              <a:gd name="T26" fmla="*/ 0 w 1"/>
              <a:gd name="T27" fmla="*/ 17 h 23"/>
              <a:gd name="T28" fmla="*/ 0 w 1"/>
              <a:gd name="T29" fmla="*/ 17 h 23"/>
              <a:gd name="T30" fmla="*/ 0 w 1"/>
              <a:gd name="T31" fmla="*/ 16 h 23"/>
              <a:gd name="T32" fmla="*/ 0 w 1"/>
              <a:gd name="T33" fmla="*/ 16 h 23"/>
              <a:gd name="T34" fmla="*/ 0 w 1"/>
              <a:gd name="T35" fmla="*/ 15 h 23"/>
              <a:gd name="T36" fmla="*/ 0 w 1"/>
              <a:gd name="T37" fmla="*/ 15 h 23"/>
              <a:gd name="T38" fmla="*/ 0 w 1"/>
              <a:gd name="T39" fmla="*/ 15 h 23"/>
              <a:gd name="T40" fmla="*/ 0 w 1"/>
              <a:gd name="T41" fmla="*/ 14 h 23"/>
              <a:gd name="T42" fmla="*/ 0 w 1"/>
              <a:gd name="T43" fmla="*/ 14 h 23"/>
              <a:gd name="T44" fmla="*/ 0 w 1"/>
              <a:gd name="T45" fmla="*/ 13 h 23"/>
              <a:gd name="T46" fmla="*/ 0 w 1"/>
              <a:gd name="T47" fmla="*/ 13 h 23"/>
              <a:gd name="T48" fmla="*/ 0 w 1"/>
              <a:gd name="T49" fmla="*/ 12 h 23"/>
              <a:gd name="T50" fmla="*/ 0 w 1"/>
              <a:gd name="T51" fmla="*/ 12 h 23"/>
              <a:gd name="T52" fmla="*/ 0 w 1"/>
              <a:gd name="T53" fmla="*/ 12 h 23"/>
              <a:gd name="T54" fmla="*/ 0 w 1"/>
              <a:gd name="T55" fmla="*/ 11 h 23"/>
              <a:gd name="T56" fmla="*/ 0 w 1"/>
              <a:gd name="T57" fmla="*/ 11 h 23"/>
              <a:gd name="T58" fmla="*/ 0 w 1"/>
              <a:gd name="T59" fmla="*/ 11 h 23"/>
              <a:gd name="T60" fmla="*/ 0 w 1"/>
              <a:gd name="T61" fmla="*/ 10 h 23"/>
              <a:gd name="T62" fmla="*/ 0 w 1"/>
              <a:gd name="T63" fmla="*/ 10 h 23"/>
              <a:gd name="T64" fmla="*/ 0 w 1"/>
              <a:gd name="T65" fmla="*/ 9 h 23"/>
              <a:gd name="T66" fmla="*/ 0 w 1"/>
              <a:gd name="T67" fmla="*/ 9 h 23"/>
              <a:gd name="T68" fmla="*/ 0 w 1"/>
              <a:gd name="T69" fmla="*/ 9 h 23"/>
              <a:gd name="T70" fmla="*/ 0 w 1"/>
              <a:gd name="T71" fmla="*/ 8 h 23"/>
              <a:gd name="T72" fmla="*/ 0 w 1"/>
              <a:gd name="T73" fmla="*/ 8 h 23"/>
              <a:gd name="T74" fmla="*/ 0 w 1"/>
              <a:gd name="T75" fmla="*/ 8 h 23"/>
              <a:gd name="T76" fmla="*/ 0 w 1"/>
              <a:gd name="T77" fmla="*/ 7 h 23"/>
              <a:gd name="T78" fmla="*/ 0 w 1"/>
              <a:gd name="T79" fmla="*/ 6 h 23"/>
              <a:gd name="T80" fmla="*/ 0 w 1"/>
              <a:gd name="T81" fmla="*/ 6 h 23"/>
              <a:gd name="T82" fmla="*/ 0 w 1"/>
              <a:gd name="T83" fmla="*/ 6 h 23"/>
              <a:gd name="T84" fmla="*/ 0 w 1"/>
              <a:gd name="T85" fmla="*/ 5 h 23"/>
              <a:gd name="T86" fmla="*/ 0 w 1"/>
              <a:gd name="T87" fmla="*/ 5 h 23"/>
              <a:gd name="T88" fmla="*/ 0 w 1"/>
              <a:gd name="T89" fmla="*/ 5 h 23"/>
              <a:gd name="T90" fmla="*/ 0 w 1"/>
              <a:gd name="T91" fmla="*/ 4 h 23"/>
              <a:gd name="T92" fmla="*/ 0 w 1"/>
              <a:gd name="T93" fmla="*/ 4 h 23"/>
              <a:gd name="T94" fmla="*/ 0 w 1"/>
              <a:gd name="T95" fmla="*/ 3 h 23"/>
              <a:gd name="T96" fmla="*/ 0 w 1"/>
              <a:gd name="T97" fmla="*/ 3 h 23"/>
              <a:gd name="T98" fmla="*/ 0 w 1"/>
              <a:gd name="T99" fmla="*/ 3 h 23"/>
              <a:gd name="T100" fmla="*/ 0 w 1"/>
              <a:gd name="T101" fmla="*/ 2 h 23"/>
              <a:gd name="T102" fmla="*/ 0 w 1"/>
              <a:gd name="T103" fmla="*/ 1 h 23"/>
              <a:gd name="T104" fmla="*/ 0 w 1"/>
              <a:gd name="T105" fmla="*/ 1 h 23"/>
              <a:gd name="T106" fmla="*/ 0 w 1"/>
              <a:gd name="T107" fmla="*/ 1 h 23"/>
              <a:gd name="T108" fmla="*/ 0 w 1"/>
              <a:gd name="T109" fmla="*/ 0 h 23"/>
              <a:gd name="T110" fmla="*/ 0 w 1"/>
              <a:gd name="T111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" h="23"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8"/>
                  <a:pt x="0" y="18"/>
                </a:cubicBezTo>
                <a:cubicBezTo>
                  <a:pt x="0" y="18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5"/>
                </a:moveTo>
                <a:cubicBezTo>
                  <a:pt x="0" y="15"/>
                  <a:pt x="0" y="15"/>
                  <a:pt x="0" y="16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4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2"/>
                </a:moveTo>
                <a:cubicBezTo>
                  <a:pt x="0" y="12"/>
                  <a:pt x="0" y="13"/>
                  <a:pt x="0" y="13"/>
                </a:cubicBezTo>
                <a:cubicBezTo>
                  <a:pt x="0" y="13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1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0"/>
                  <a:pt x="0" y="10"/>
                  <a:pt x="0" y="11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10"/>
                  <a:pt x="0" y="10"/>
                </a:cubicBezTo>
                <a:cubicBezTo>
                  <a:pt x="0" y="10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7"/>
                  <a:pt x="0" y="7"/>
                  <a:pt x="0" y="8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7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4"/>
                  <a:pt x="0" y="4"/>
                </a:cubicBezTo>
                <a:cubicBezTo>
                  <a:pt x="0" y="4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12" name="Полилиния 78"/>
          <p:cNvSpPr>
            <a:spLocks noEditPoints="1"/>
          </p:cNvSpPr>
          <p:nvPr/>
        </p:nvSpPr>
        <p:spPr bwMode="auto">
          <a:xfrm>
            <a:off x="1012825" y="4132653"/>
            <a:ext cx="44450" cy="134938"/>
          </a:xfrm>
          <a:custGeom>
            <a:avLst/>
            <a:gdLst>
              <a:gd name="T0" fmla="*/ 18 w 18"/>
              <a:gd name="T1" fmla="*/ 55 h 55"/>
              <a:gd name="T2" fmla="*/ 18 w 18"/>
              <a:gd name="T3" fmla="*/ 55 h 55"/>
              <a:gd name="T4" fmla="*/ 18 w 18"/>
              <a:gd name="T5" fmla="*/ 55 h 55"/>
              <a:gd name="T6" fmla="*/ 18 w 18"/>
              <a:gd name="T7" fmla="*/ 55 h 55"/>
              <a:gd name="T8" fmla="*/ 18 w 18"/>
              <a:gd name="T9" fmla="*/ 55 h 55"/>
              <a:gd name="T10" fmla="*/ 18 w 18"/>
              <a:gd name="T11" fmla="*/ 55 h 55"/>
              <a:gd name="T12" fmla="*/ 17 w 18"/>
              <a:gd name="T13" fmla="*/ 55 h 55"/>
              <a:gd name="T14" fmla="*/ 18 w 18"/>
              <a:gd name="T15" fmla="*/ 55 h 55"/>
              <a:gd name="T16" fmla="*/ 17 w 18"/>
              <a:gd name="T17" fmla="*/ 55 h 55"/>
              <a:gd name="T18" fmla="*/ 0 w 18"/>
              <a:gd name="T19" fmla="*/ 1 h 55"/>
              <a:gd name="T20" fmla="*/ 17 w 18"/>
              <a:gd name="T21" fmla="*/ 55 h 55"/>
              <a:gd name="T22" fmla="*/ 0 w 18"/>
              <a:gd name="T23" fmla="*/ 1 h 55"/>
              <a:gd name="T24" fmla="*/ 0 w 18"/>
              <a:gd name="T25" fmla="*/ 1 h 55"/>
              <a:gd name="T26" fmla="*/ 0 w 18"/>
              <a:gd name="T27" fmla="*/ 1 h 55"/>
              <a:gd name="T28" fmla="*/ 0 w 18"/>
              <a:gd name="T29" fmla="*/ 1 h 55"/>
              <a:gd name="T30" fmla="*/ 0 w 18"/>
              <a:gd name="T31" fmla="*/ 1 h 55"/>
              <a:gd name="T32" fmla="*/ 0 w 18"/>
              <a:gd name="T33" fmla="*/ 1 h 55"/>
              <a:gd name="T34" fmla="*/ 0 w 18"/>
              <a:gd name="T35" fmla="*/ 1 h 55"/>
              <a:gd name="T36" fmla="*/ 0 w 18"/>
              <a:gd name="T37" fmla="*/ 0 h 55"/>
              <a:gd name="T38" fmla="*/ 0 w 18"/>
              <a:gd name="T39" fmla="*/ 1 h 55"/>
              <a:gd name="T40" fmla="*/ 0 w 18"/>
              <a:gd name="T41" fmla="*/ 1 h 55"/>
              <a:gd name="T42" fmla="*/ 0 w 18"/>
              <a:gd name="T43" fmla="*/ 0 h 55"/>
              <a:gd name="T44" fmla="*/ 0 w 18"/>
              <a:gd name="T45" fmla="*/ 0 h 55"/>
              <a:gd name="T46" fmla="*/ 0 w 18"/>
              <a:gd name="T47" fmla="*/ 0 h 55"/>
              <a:gd name="T48" fmla="*/ 0 w 18"/>
              <a:gd name="T49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" h="55"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7" y="55"/>
                </a:moveTo>
                <a:cubicBezTo>
                  <a:pt x="17" y="55"/>
                  <a:pt x="18" y="55"/>
                  <a:pt x="18" y="55"/>
                </a:cubicBezTo>
                <a:cubicBezTo>
                  <a:pt x="18" y="55"/>
                  <a:pt x="17" y="55"/>
                  <a:pt x="17" y="55"/>
                </a:cubicBezTo>
                <a:moveTo>
                  <a:pt x="0" y="1"/>
                </a:moveTo>
                <a:cubicBezTo>
                  <a:pt x="0" y="21"/>
                  <a:pt x="7" y="40"/>
                  <a:pt x="17" y="55"/>
                </a:cubicBezTo>
                <a:cubicBezTo>
                  <a:pt x="7" y="40"/>
                  <a:pt x="0" y="2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20" name="Полилиния 86"/>
          <p:cNvSpPr>
            <a:spLocks noEditPoints="1"/>
          </p:cNvSpPr>
          <p:nvPr/>
        </p:nvSpPr>
        <p:spPr bwMode="auto">
          <a:xfrm>
            <a:off x="1724025" y="5348678"/>
            <a:ext cx="9525" cy="117475"/>
          </a:xfrm>
          <a:custGeom>
            <a:avLst/>
            <a:gdLst>
              <a:gd name="T0" fmla="*/ 3 w 4"/>
              <a:gd name="T1" fmla="*/ 47 h 48"/>
              <a:gd name="T2" fmla="*/ 3 w 4"/>
              <a:gd name="T3" fmla="*/ 47 h 48"/>
              <a:gd name="T4" fmla="*/ 2 w 4"/>
              <a:gd name="T5" fmla="*/ 47 h 48"/>
              <a:gd name="T6" fmla="*/ 2 w 4"/>
              <a:gd name="T7" fmla="*/ 46 h 48"/>
              <a:gd name="T8" fmla="*/ 2 w 4"/>
              <a:gd name="T9" fmla="*/ 46 h 48"/>
              <a:gd name="T10" fmla="*/ 0 w 4"/>
              <a:gd name="T11" fmla="*/ 23 h 48"/>
              <a:gd name="T12" fmla="*/ 0 w 4"/>
              <a:gd name="T13" fmla="*/ 22 h 48"/>
              <a:gd name="T14" fmla="*/ 0 w 4"/>
              <a:gd name="T15" fmla="*/ 22 h 48"/>
              <a:gd name="T16" fmla="*/ 0 w 4"/>
              <a:gd name="T17" fmla="*/ 22 h 48"/>
              <a:gd name="T18" fmla="*/ 0 w 4"/>
              <a:gd name="T19" fmla="*/ 22 h 48"/>
              <a:gd name="T20" fmla="*/ 0 w 4"/>
              <a:gd name="T21" fmla="*/ 21 h 48"/>
              <a:gd name="T22" fmla="*/ 0 w 4"/>
              <a:gd name="T23" fmla="*/ 20 h 48"/>
              <a:gd name="T24" fmla="*/ 0 w 4"/>
              <a:gd name="T25" fmla="*/ 20 h 48"/>
              <a:gd name="T26" fmla="*/ 0 w 4"/>
              <a:gd name="T27" fmla="*/ 20 h 48"/>
              <a:gd name="T28" fmla="*/ 0 w 4"/>
              <a:gd name="T29" fmla="*/ 19 h 48"/>
              <a:gd name="T30" fmla="*/ 0 w 4"/>
              <a:gd name="T31" fmla="*/ 19 h 48"/>
              <a:gd name="T32" fmla="*/ 0 w 4"/>
              <a:gd name="T33" fmla="*/ 19 h 48"/>
              <a:gd name="T34" fmla="*/ 0 w 4"/>
              <a:gd name="T35" fmla="*/ 18 h 48"/>
              <a:gd name="T36" fmla="*/ 0 w 4"/>
              <a:gd name="T37" fmla="*/ 18 h 48"/>
              <a:gd name="T38" fmla="*/ 0 w 4"/>
              <a:gd name="T39" fmla="*/ 18 h 48"/>
              <a:gd name="T40" fmla="*/ 1 w 4"/>
              <a:gd name="T41" fmla="*/ 17 h 48"/>
              <a:gd name="T42" fmla="*/ 1 w 4"/>
              <a:gd name="T43" fmla="*/ 17 h 48"/>
              <a:gd name="T44" fmla="*/ 1 w 4"/>
              <a:gd name="T45" fmla="*/ 16 h 48"/>
              <a:gd name="T46" fmla="*/ 1 w 4"/>
              <a:gd name="T47" fmla="*/ 15 h 48"/>
              <a:gd name="T48" fmla="*/ 1 w 4"/>
              <a:gd name="T49" fmla="*/ 15 h 48"/>
              <a:gd name="T50" fmla="*/ 1 w 4"/>
              <a:gd name="T51" fmla="*/ 15 h 48"/>
              <a:gd name="T52" fmla="*/ 1 w 4"/>
              <a:gd name="T53" fmla="*/ 14 h 48"/>
              <a:gd name="T54" fmla="*/ 1 w 4"/>
              <a:gd name="T55" fmla="*/ 14 h 48"/>
              <a:gd name="T56" fmla="*/ 1 w 4"/>
              <a:gd name="T57" fmla="*/ 14 h 48"/>
              <a:gd name="T58" fmla="*/ 1 w 4"/>
              <a:gd name="T59" fmla="*/ 13 h 48"/>
              <a:gd name="T60" fmla="*/ 1 w 4"/>
              <a:gd name="T61" fmla="*/ 13 h 48"/>
              <a:gd name="T62" fmla="*/ 1 w 4"/>
              <a:gd name="T63" fmla="*/ 11 h 48"/>
              <a:gd name="T64" fmla="*/ 1 w 4"/>
              <a:gd name="T65" fmla="*/ 11 h 48"/>
              <a:gd name="T66" fmla="*/ 1 w 4"/>
              <a:gd name="T67" fmla="*/ 11 h 48"/>
              <a:gd name="T68" fmla="*/ 1 w 4"/>
              <a:gd name="T69" fmla="*/ 10 h 48"/>
              <a:gd name="T70" fmla="*/ 1 w 4"/>
              <a:gd name="T71" fmla="*/ 10 h 48"/>
              <a:gd name="T72" fmla="*/ 1 w 4"/>
              <a:gd name="T73" fmla="*/ 10 h 48"/>
              <a:gd name="T74" fmla="*/ 2 w 4"/>
              <a:gd name="T75" fmla="*/ 9 h 48"/>
              <a:gd name="T76" fmla="*/ 2 w 4"/>
              <a:gd name="T77" fmla="*/ 8 h 48"/>
              <a:gd name="T78" fmla="*/ 2 w 4"/>
              <a:gd name="T79" fmla="*/ 8 h 48"/>
              <a:gd name="T80" fmla="*/ 2 w 4"/>
              <a:gd name="T81" fmla="*/ 8 h 48"/>
              <a:gd name="T82" fmla="*/ 2 w 4"/>
              <a:gd name="T83" fmla="*/ 7 h 48"/>
              <a:gd name="T84" fmla="*/ 2 w 4"/>
              <a:gd name="T85" fmla="*/ 7 h 48"/>
              <a:gd name="T86" fmla="*/ 2 w 4"/>
              <a:gd name="T87" fmla="*/ 6 h 48"/>
              <a:gd name="T88" fmla="*/ 2 w 4"/>
              <a:gd name="T89" fmla="*/ 5 h 48"/>
              <a:gd name="T90" fmla="*/ 2 w 4"/>
              <a:gd name="T91" fmla="*/ 5 h 48"/>
              <a:gd name="T92" fmla="*/ 2 w 4"/>
              <a:gd name="T93" fmla="*/ 5 h 48"/>
              <a:gd name="T94" fmla="*/ 3 w 4"/>
              <a:gd name="T95" fmla="*/ 4 h 48"/>
              <a:gd name="T96" fmla="*/ 3 w 4"/>
              <a:gd name="T97" fmla="*/ 4 h 48"/>
              <a:gd name="T98" fmla="*/ 3 w 4"/>
              <a:gd name="T99" fmla="*/ 4 h 48"/>
              <a:gd name="T100" fmla="*/ 3 w 4"/>
              <a:gd name="T101" fmla="*/ 3 h 48"/>
              <a:gd name="T102" fmla="*/ 3 w 4"/>
              <a:gd name="T103" fmla="*/ 3 h 48"/>
              <a:gd name="T104" fmla="*/ 3 w 4"/>
              <a:gd name="T105" fmla="*/ 3 h 48"/>
              <a:gd name="T106" fmla="*/ 3 w 4"/>
              <a:gd name="T107" fmla="*/ 2 h 48"/>
              <a:gd name="T108" fmla="*/ 3 w 4"/>
              <a:gd name="T109" fmla="*/ 2 h 48"/>
              <a:gd name="T110" fmla="*/ 3 w 4"/>
              <a:gd name="T111" fmla="*/ 1 h 48"/>
              <a:gd name="T112" fmla="*/ 3 w 4"/>
              <a:gd name="T113" fmla="*/ 1 h 48"/>
              <a:gd name="T114" fmla="*/ 4 w 4"/>
              <a:gd name="T115" fmla="*/ 1 h 48"/>
              <a:gd name="T116" fmla="*/ 4 w 4"/>
              <a:gd name="T1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" h="48">
                <a:moveTo>
                  <a:pt x="3" y="48"/>
                </a:move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moveTo>
                  <a:pt x="3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3" y="47"/>
                </a:cubicBezTo>
                <a:moveTo>
                  <a:pt x="2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2" y="47"/>
                </a:cubicBezTo>
                <a:moveTo>
                  <a:pt x="2" y="47"/>
                </a:moveTo>
                <a:cubicBezTo>
                  <a:pt x="2" y="47"/>
                  <a:pt x="2" y="47"/>
                  <a:pt x="2" y="47"/>
                </a:cubicBezTo>
                <a:cubicBezTo>
                  <a:pt x="2" y="47"/>
                  <a:pt x="2" y="47"/>
                  <a:pt x="2" y="47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5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5"/>
                </a:cubicBezTo>
                <a:moveTo>
                  <a:pt x="0" y="23"/>
                </a:moveTo>
                <a:cubicBezTo>
                  <a:pt x="0" y="31"/>
                  <a:pt x="1" y="38"/>
                  <a:pt x="2" y="45"/>
                </a:cubicBezTo>
                <a:cubicBezTo>
                  <a:pt x="1" y="38"/>
                  <a:pt x="0" y="31"/>
                  <a:pt x="0" y="23"/>
                </a:cubicBezTo>
                <a:moveTo>
                  <a:pt x="0" y="23"/>
                </a:move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1"/>
                </a:moveTo>
                <a:cubicBezTo>
                  <a:pt x="0" y="21"/>
                  <a:pt x="0" y="21"/>
                  <a:pt x="0" y="22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0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20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9"/>
                  <a:pt x="0" y="19"/>
                </a:cubicBezTo>
                <a:cubicBezTo>
                  <a:pt x="0" y="19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1" y="17"/>
                </a:moveTo>
                <a:cubicBezTo>
                  <a:pt x="1" y="17"/>
                  <a:pt x="0" y="17"/>
                  <a:pt x="0" y="17"/>
                </a:cubicBezTo>
                <a:cubicBezTo>
                  <a:pt x="0" y="17"/>
                  <a:pt x="1" y="17"/>
                  <a:pt x="1" y="17"/>
                </a:cubicBezTo>
                <a:moveTo>
                  <a:pt x="1" y="17"/>
                </a:move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7"/>
                </a:cubicBezTo>
                <a:moveTo>
                  <a:pt x="1" y="16"/>
                </a:moveTo>
                <a:cubicBezTo>
                  <a:pt x="1" y="16"/>
                  <a:pt x="1" y="17"/>
                  <a:pt x="1" y="17"/>
                </a:cubicBezTo>
                <a:cubicBezTo>
                  <a:pt x="1" y="17"/>
                  <a:pt x="1" y="16"/>
                  <a:pt x="1" y="16"/>
                </a:cubicBezTo>
                <a:moveTo>
                  <a:pt x="1" y="16"/>
                </a:moveTo>
                <a:cubicBezTo>
                  <a:pt x="1" y="16"/>
                  <a:pt x="1" y="16"/>
                  <a:pt x="1" y="16"/>
                </a:cubicBezTo>
                <a:cubicBezTo>
                  <a:pt x="1" y="16"/>
                  <a:pt x="1" y="16"/>
                  <a:pt x="1" y="16"/>
                </a:cubicBezTo>
                <a:moveTo>
                  <a:pt x="1" y="15"/>
                </a:moveTo>
                <a:cubicBezTo>
                  <a:pt x="1" y="15"/>
                  <a:pt x="1" y="16"/>
                  <a:pt x="1" y="16"/>
                </a:cubicBezTo>
                <a:cubicBezTo>
                  <a:pt x="1" y="16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4"/>
                </a:moveTo>
                <a:cubicBezTo>
                  <a:pt x="1" y="14"/>
                  <a:pt x="1" y="14"/>
                  <a:pt x="1" y="15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2"/>
                </a:moveTo>
                <a:cubicBezTo>
                  <a:pt x="1" y="12"/>
                  <a:pt x="1" y="13"/>
                  <a:pt x="1" y="13"/>
                </a:cubicBezTo>
                <a:cubicBezTo>
                  <a:pt x="1" y="13"/>
                  <a:pt x="1" y="12"/>
                  <a:pt x="1" y="12"/>
                </a:cubicBezTo>
                <a:moveTo>
                  <a:pt x="1" y="11"/>
                </a:moveTo>
                <a:cubicBezTo>
                  <a:pt x="1" y="12"/>
                  <a:pt x="1" y="12"/>
                  <a:pt x="1" y="12"/>
                </a:cubicBezTo>
                <a:cubicBezTo>
                  <a:pt x="1" y="12"/>
                  <a:pt x="1" y="12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0"/>
                </a:moveTo>
                <a:cubicBezTo>
                  <a:pt x="1" y="10"/>
                  <a:pt x="1" y="11"/>
                  <a:pt x="1" y="11"/>
                </a:cubicBezTo>
                <a:cubicBezTo>
                  <a:pt x="1" y="11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2" y="9"/>
                </a:moveTo>
                <a:cubicBezTo>
                  <a:pt x="2" y="10"/>
                  <a:pt x="1" y="10"/>
                  <a:pt x="1" y="10"/>
                </a:cubicBezTo>
                <a:cubicBezTo>
                  <a:pt x="1" y="10"/>
                  <a:pt x="2" y="10"/>
                  <a:pt x="2" y="9"/>
                </a:cubicBezTo>
                <a:moveTo>
                  <a:pt x="2" y="9"/>
                </a:moveTo>
                <a:cubicBezTo>
                  <a:pt x="2" y="9"/>
                  <a:pt x="2" y="9"/>
                  <a:pt x="2" y="9"/>
                </a:cubicBezTo>
                <a:cubicBezTo>
                  <a:pt x="2" y="9"/>
                  <a:pt x="2" y="9"/>
                  <a:pt x="2" y="9"/>
                </a:cubicBezTo>
                <a:moveTo>
                  <a:pt x="2" y="8"/>
                </a:moveTo>
                <a:cubicBezTo>
                  <a:pt x="2" y="8"/>
                  <a:pt x="2" y="9"/>
                  <a:pt x="2" y="9"/>
                </a:cubicBezTo>
                <a:cubicBezTo>
                  <a:pt x="2" y="9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6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6"/>
                </a:cubicBezTo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6"/>
                </a:cubicBezTo>
                <a:moveTo>
                  <a:pt x="2" y="5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3" y="4"/>
                </a:moveTo>
                <a:cubicBezTo>
                  <a:pt x="3" y="5"/>
                  <a:pt x="3" y="5"/>
                  <a:pt x="3" y="5"/>
                </a:cubicBezTo>
                <a:cubicBezTo>
                  <a:pt x="3" y="5"/>
                  <a:pt x="3" y="5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3"/>
                </a:moveTo>
                <a:cubicBezTo>
                  <a:pt x="3" y="3"/>
                  <a:pt x="3" y="4"/>
                  <a:pt x="3" y="4"/>
                </a:cubicBezTo>
                <a:cubicBezTo>
                  <a:pt x="3" y="4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1"/>
                </a:moveTo>
                <a:cubicBezTo>
                  <a:pt x="3" y="1"/>
                  <a:pt x="3" y="2"/>
                  <a:pt x="3" y="2"/>
                </a:cubicBezTo>
                <a:cubicBezTo>
                  <a:pt x="3" y="2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4" y="1"/>
                </a:moveTo>
                <a:cubicBezTo>
                  <a:pt x="4" y="1"/>
                  <a:pt x="4" y="1"/>
                  <a:pt x="4" y="1"/>
                </a:cubicBezTo>
                <a:cubicBezTo>
                  <a:pt x="4" y="1"/>
                  <a:pt x="4" y="1"/>
                  <a:pt x="4" y="1"/>
                </a:cubicBezTo>
                <a:moveTo>
                  <a:pt x="4" y="0"/>
                </a:moveTo>
                <a:cubicBezTo>
                  <a:pt x="4" y="0"/>
                  <a:pt x="4" y="0"/>
                  <a:pt x="4" y="1"/>
                </a:cubicBezTo>
                <a:cubicBezTo>
                  <a:pt x="4" y="0"/>
                  <a:pt x="4" y="0"/>
                  <a:pt x="4" y="0"/>
                </a:cubicBezTo>
                <a:moveTo>
                  <a:pt x="4" y="0"/>
                </a:moveTo>
                <a:cubicBezTo>
                  <a:pt x="4" y="0"/>
                  <a:pt x="4" y="0"/>
                  <a:pt x="4" y="0"/>
                </a:cubicBezTo>
                <a:cubicBezTo>
                  <a:pt x="4" y="0"/>
                  <a:pt x="4" y="0"/>
                  <a:pt x="4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C75428FF-0A84-4E2E-92DA-584511ABC382}"/>
              </a:ext>
            </a:extLst>
          </p:cNvPr>
          <p:cNvGrpSpPr/>
          <p:nvPr/>
        </p:nvGrpSpPr>
        <p:grpSpPr>
          <a:xfrm>
            <a:off x="898480" y="3895321"/>
            <a:ext cx="568325" cy="566738"/>
            <a:chOff x="2498725" y="5334391"/>
            <a:chExt cx="568325" cy="566738"/>
          </a:xfrm>
        </p:grpSpPr>
        <p:sp>
          <p:nvSpPr>
            <p:cNvPr id="222" name="Полилиния 88"/>
            <p:cNvSpPr>
              <a:spLocks/>
            </p:cNvSpPr>
            <p:nvPr/>
          </p:nvSpPr>
          <p:spPr bwMode="auto">
            <a:xfrm>
              <a:off x="2498725" y="5334391"/>
              <a:ext cx="568325" cy="566738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3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3" name="Овал 89"/>
            <p:cNvSpPr>
              <a:spLocks noChangeArrowheads="1"/>
            </p:cNvSpPr>
            <p:nvPr/>
          </p:nvSpPr>
          <p:spPr bwMode="auto">
            <a:xfrm>
              <a:off x="2555875" y="5389953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4" name="Полилиния 90"/>
            <p:cNvSpPr>
              <a:spLocks noEditPoints="1"/>
            </p:cNvSpPr>
            <p:nvPr/>
          </p:nvSpPr>
          <p:spPr bwMode="auto">
            <a:xfrm>
              <a:off x="2555875" y="5548703"/>
              <a:ext cx="9525" cy="127000"/>
            </a:xfrm>
            <a:custGeom>
              <a:avLst/>
              <a:gdLst>
                <a:gd name="T0" fmla="*/ 3 w 4"/>
                <a:gd name="T1" fmla="*/ 52 h 52"/>
                <a:gd name="T2" fmla="*/ 3 w 4"/>
                <a:gd name="T3" fmla="*/ 52 h 52"/>
                <a:gd name="T4" fmla="*/ 3 w 4"/>
                <a:gd name="T5" fmla="*/ 52 h 52"/>
                <a:gd name="T6" fmla="*/ 3 w 4"/>
                <a:gd name="T7" fmla="*/ 51 h 52"/>
                <a:gd name="T8" fmla="*/ 2 w 4"/>
                <a:gd name="T9" fmla="*/ 51 h 52"/>
                <a:gd name="T10" fmla="*/ 2 w 4"/>
                <a:gd name="T11" fmla="*/ 51 h 52"/>
                <a:gd name="T12" fmla="*/ 2 w 4"/>
                <a:gd name="T13" fmla="*/ 51 h 52"/>
                <a:gd name="T14" fmla="*/ 2 w 4"/>
                <a:gd name="T15" fmla="*/ 50 h 52"/>
                <a:gd name="T16" fmla="*/ 2 w 4"/>
                <a:gd name="T17" fmla="*/ 50 h 52"/>
                <a:gd name="T18" fmla="*/ 2 w 4"/>
                <a:gd name="T19" fmla="*/ 50 h 52"/>
                <a:gd name="T20" fmla="*/ 2 w 4"/>
                <a:gd name="T21" fmla="*/ 49 h 52"/>
                <a:gd name="T22" fmla="*/ 2 w 4"/>
                <a:gd name="T23" fmla="*/ 49 h 52"/>
                <a:gd name="T24" fmla="*/ 2 w 4"/>
                <a:gd name="T25" fmla="*/ 49 h 52"/>
                <a:gd name="T26" fmla="*/ 2 w 4"/>
                <a:gd name="T27" fmla="*/ 49 h 52"/>
                <a:gd name="T28" fmla="*/ 2 w 4"/>
                <a:gd name="T29" fmla="*/ 49 h 52"/>
                <a:gd name="T30" fmla="*/ 2 w 4"/>
                <a:gd name="T31" fmla="*/ 49 h 52"/>
                <a:gd name="T32" fmla="*/ 2 w 4"/>
                <a:gd name="T33" fmla="*/ 48 h 52"/>
                <a:gd name="T34" fmla="*/ 2 w 4"/>
                <a:gd name="T35" fmla="*/ 48 h 52"/>
                <a:gd name="T36" fmla="*/ 2 w 4"/>
                <a:gd name="T37" fmla="*/ 48 h 52"/>
                <a:gd name="T38" fmla="*/ 0 w 4"/>
                <a:gd name="T39" fmla="*/ 35 h 52"/>
                <a:gd name="T40" fmla="*/ 0 w 4"/>
                <a:gd name="T41" fmla="*/ 35 h 52"/>
                <a:gd name="T42" fmla="*/ 0 w 4"/>
                <a:gd name="T43" fmla="*/ 35 h 52"/>
                <a:gd name="T44" fmla="*/ 0 w 4"/>
                <a:gd name="T45" fmla="*/ 33 h 52"/>
                <a:gd name="T46" fmla="*/ 0 w 4"/>
                <a:gd name="T47" fmla="*/ 33 h 52"/>
                <a:gd name="T48" fmla="*/ 0 w 4"/>
                <a:gd name="T49" fmla="*/ 33 h 52"/>
                <a:gd name="T50" fmla="*/ 0 w 4"/>
                <a:gd name="T51" fmla="*/ 32 h 52"/>
                <a:gd name="T52" fmla="*/ 0 w 4"/>
                <a:gd name="T53" fmla="*/ 32 h 52"/>
                <a:gd name="T54" fmla="*/ 0 w 4"/>
                <a:gd name="T55" fmla="*/ 32 h 52"/>
                <a:gd name="T56" fmla="*/ 0 w 4"/>
                <a:gd name="T57" fmla="*/ 32 h 52"/>
                <a:gd name="T58" fmla="*/ 0 w 4"/>
                <a:gd name="T59" fmla="*/ 32 h 52"/>
                <a:gd name="T60" fmla="*/ 0 w 4"/>
                <a:gd name="T61" fmla="*/ 32 h 52"/>
                <a:gd name="T62" fmla="*/ 0 w 4"/>
                <a:gd name="T63" fmla="*/ 31 h 52"/>
                <a:gd name="T64" fmla="*/ 0 w 4"/>
                <a:gd name="T65" fmla="*/ 31 h 52"/>
                <a:gd name="T66" fmla="*/ 0 w 4"/>
                <a:gd name="T67" fmla="*/ 30 h 52"/>
                <a:gd name="T68" fmla="*/ 0 w 4"/>
                <a:gd name="T69" fmla="*/ 30 h 52"/>
                <a:gd name="T70" fmla="*/ 0 w 4"/>
                <a:gd name="T71" fmla="*/ 30 h 52"/>
                <a:gd name="T72" fmla="*/ 0 w 4"/>
                <a:gd name="T73" fmla="*/ 30 h 52"/>
                <a:gd name="T74" fmla="*/ 0 w 4"/>
                <a:gd name="T75" fmla="*/ 29 h 52"/>
                <a:gd name="T76" fmla="*/ 0 w 4"/>
                <a:gd name="T77" fmla="*/ 29 h 52"/>
                <a:gd name="T78" fmla="*/ 0 w 4"/>
                <a:gd name="T79" fmla="*/ 29 h 52"/>
                <a:gd name="T80" fmla="*/ 0 w 4"/>
                <a:gd name="T81" fmla="*/ 29 h 52"/>
                <a:gd name="T82" fmla="*/ 0 w 4"/>
                <a:gd name="T83" fmla="*/ 29 h 52"/>
                <a:gd name="T84" fmla="*/ 0 w 4"/>
                <a:gd name="T85" fmla="*/ 29 h 52"/>
                <a:gd name="T86" fmla="*/ 0 w 4"/>
                <a:gd name="T87" fmla="*/ 28 h 52"/>
                <a:gd name="T88" fmla="*/ 0 w 4"/>
                <a:gd name="T89" fmla="*/ 28 h 52"/>
                <a:gd name="T90" fmla="*/ 4 w 4"/>
                <a:gd name="T91" fmla="*/ 1 h 52"/>
                <a:gd name="T92" fmla="*/ 4 w 4"/>
                <a:gd name="T93" fmla="*/ 1 h 52"/>
                <a:gd name="T94" fmla="*/ 4 w 4"/>
                <a:gd name="T95" fmla="*/ 1 h 52"/>
                <a:gd name="T96" fmla="*/ 4 w 4"/>
                <a:gd name="T97" fmla="*/ 1 h 52"/>
                <a:gd name="T98" fmla="*/ 4 w 4"/>
                <a:gd name="T99" fmla="*/ 1 h 52"/>
                <a:gd name="T100" fmla="*/ 4 w 4"/>
                <a:gd name="T101" fmla="*/ 1 h 52"/>
                <a:gd name="T102" fmla="*/ 4 w 4"/>
                <a:gd name="T103" fmla="*/ 0 h 52"/>
                <a:gd name="T104" fmla="*/ 4 w 4"/>
                <a:gd name="T105" fmla="*/ 0 h 52"/>
                <a:gd name="T106" fmla="*/ 4 w 4"/>
                <a:gd name="T107" fmla="*/ 0 h 52"/>
                <a:gd name="T108" fmla="*/ 4 w 4"/>
                <a:gd name="T109" fmla="*/ 0 h 52"/>
                <a:gd name="T110" fmla="*/ 4 w 4"/>
                <a:gd name="T1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" h="52"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1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3" y="51"/>
                    <a:pt x="3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0"/>
                  </a:moveTo>
                  <a:cubicBezTo>
                    <a:pt x="2" y="50"/>
                    <a:pt x="2" y="51"/>
                    <a:pt x="2" y="51"/>
                  </a:cubicBezTo>
                  <a:cubicBezTo>
                    <a:pt x="2" y="51"/>
                    <a:pt x="2" y="50"/>
                    <a:pt x="2" y="50"/>
                  </a:cubicBezTo>
                  <a:moveTo>
                    <a:pt x="2" y="50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50"/>
                  </a:cubicBezTo>
                  <a:moveTo>
                    <a:pt x="2" y="49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8"/>
                  </a:moveTo>
                  <a:cubicBezTo>
                    <a:pt x="2" y="48"/>
                    <a:pt x="2" y="49"/>
                    <a:pt x="2" y="49"/>
                  </a:cubicBezTo>
                  <a:cubicBezTo>
                    <a:pt x="2" y="49"/>
                    <a:pt x="2" y="48"/>
                    <a:pt x="2" y="48"/>
                  </a:cubicBezTo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moveTo>
                    <a:pt x="0" y="35"/>
                  </a:moveTo>
                  <a:cubicBezTo>
                    <a:pt x="0" y="40"/>
                    <a:pt x="1" y="44"/>
                    <a:pt x="2" y="48"/>
                  </a:cubicBezTo>
                  <a:cubicBezTo>
                    <a:pt x="1" y="44"/>
                    <a:pt x="0" y="40"/>
                    <a:pt x="0" y="35"/>
                  </a:cubicBezTo>
                  <a:moveTo>
                    <a:pt x="0" y="33"/>
                  </a:moveTo>
                  <a:cubicBezTo>
                    <a:pt x="0" y="34"/>
                    <a:pt x="0" y="35"/>
                    <a:pt x="0" y="35"/>
                  </a:cubicBezTo>
                  <a:cubicBezTo>
                    <a:pt x="0" y="35"/>
                    <a:pt x="0" y="34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2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4" y="1"/>
                  </a:moveTo>
                  <a:cubicBezTo>
                    <a:pt x="1" y="10"/>
                    <a:pt x="0" y="19"/>
                    <a:pt x="0" y="28"/>
                  </a:cubicBezTo>
                  <a:cubicBezTo>
                    <a:pt x="0" y="19"/>
                    <a:pt x="1" y="10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1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5" name="Полилиния 91"/>
            <p:cNvSpPr>
              <a:spLocks/>
            </p:cNvSpPr>
            <p:nvPr/>
          </p:nvSpPr>
          <p:spPr bwMode="auto">
            <a:xfrm>
              <a:off x="2555875" y="5416941"/>
              <a:ext cx="190500" cy="428625"/>
            </a:xfrm>
            <a:custGeom>
              <a:avLst/>
              <a:gdLst>
                <a:gd name="T0" fmla="*/ 4 w 78"/>
                <a:gd name="T1" fmla="*/ 54 h 175"/>
                <a:gd name="T2" fmla="*/ 4 w 78"/>
                <a:gd name="T3" fmla="*/ 54 h 175"/>
                <a:gd name="T4" fmla="*/ 4 w 78"/>
                <a:gd name="T5" fmla="*/ 54 h 175"/>
                <a:gd name="T6" fmla="*/ 4 w 78"/>
                <a:gd name="T7" fmla="*/ 55 h 175"/>
                <a:gd name="T8" fmla="*/ 4 w 78"/>
                <a:gd name="T9" fmla="*/ 55 h 175"/>
                <a:gd name="T10" fmla="*/ 4 w 78"/>
                <a:gd name="T11" fmla="*/ 55 h 175"/>
                <a:gd name="T12" fmla="*/ 4 w 78"/>
                <a:gd name="T13" fmla="*/ 55 h 175"/>
                <a:gd name="T14" fmla="*/ 0 w 78"/>
                <a:gd name="T15" fmla="*/ 82 h 175"/>
                <a:gd name="T16" fmla="*/ 0 w 78"/>
                <a:gd name="T17" fmla="*/ 82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4 h 175"/>
                <a:gd name="T26" fmla="*/ 0 w 78"/>
                <a:gd name="T27" fmla="*/ 84 h 175"/>
                <a:gd name="T28" fmla="*/ 0 w 78"/>
                <a:gd name="T29" fmla="*/ 84 h 175"/>
                <a:gd name="T30" fmla="*/ 0 w 78"/>
                <a:gd name="T31" fmla="*/ 85 h 175"/>
                <a:gd name="T32" fmla="*/ 0 w 78"/>
                <a:gd name="T33" fmla="*/ 85 h 175"/>
                <a:gd name="T34" fmla="*/ 0 w 78"/>
                <a:gd name="T35" fmla="*/ 86 h 175"/>
                <a:gd name="T36" fmla="*/ 0 w 78"/>
                <a:gd name="T37" fmla="*/ 86 h 175"/>
                <a:gd name="T38" fmla="*/ 0 w 78"/>
                <a:gd name="T39" fmla="*/ 86 h 175"/>
                <a:gd name="T40" fmla="*/ 0 w 78"/>
                <a:gd name="T41" fmla="*/ 87 h 175"/>
                <a:gd name="T42" fmla="*/ 0 w 78"/>
                <a:gd name="T43" fmla="*/ 87 h 175"/>
                <a:gd name="T44" fmla="*/ 0 w 78"/>
                <a:gd name="T45" fmla="*/ 87 h 175"/>
                <a:gd name="T46" fmla="*/ 0 w 78"/>
                <a:gd name="T47" fmla="*/ 89 h 175"/>
                <a:gd name="T48" fmla="*/ 2 w 78"/>
                <a:gd name="T49" fmla="*/ 102 h 175"/>
                <a:gd name="T50" fmla="*/ 2 w 78"/>
                <a:gd name="T51" fmla="*/ 102 h 175"/>
                <a:gd name="T52" fmla="*/ 2 w 78"/>
                <a:gd name="T53" fmla="*/ 103 h 175"/>
                <a:gd name="T54" fmla="*/ 2 w 78"/>
                <a:gd name="T55" fmla="*/ 103 h 175"/>
                <a:gd name="T56" fmla="*/ 2 w 78"/>
                <a:gd name="T57" fmla="*/ 103 h 175"/>
                <a:gd name="T58" fmla="*/ 2 w 78"/>
                <a:gd name="T59" fmla="*/ 103 h 175"/>
                <a:gd name="T60" fmla="*/ 2 w 78"/>
                <a:gd name="T61" fmla="*/ 104 h 175"/>
                <a:gd name="T62" fmla="*/ 2 w 78"/>
                <a:gd name="T63" fmla="*/ 104 h 175"/>
                <a:gd name="T64" fmla="*/ 2 w 78"/>
                <a:gd name="T65" fmla="*/ 105 h 175"/>
                <a:gd name="T66" fmla="*/ 2 w 78"/>
                <a:gd name="T67" fmla="*/ 105 h 175"/>
                <a:gd name="T68" fmla="*/ 3 w 78"/>
                <a:gd name="T69" fmla="*/ 105 h 175"/>
                <a:gd name="T70" fmla="*/ 3 w 78"/>
                <a:gd name="T71" fmla="*/ 106 h 175"/>
                <a:gd name="T72" fmla="*/ 3 w 78"/>
                <a:gd name="T73" fmla="*/ 106 h 175"/>
                <a:gd name="T74" fmla="*/ 78 w 78"/>
                <a:gd name="T75" fmla="*/ 175 h 175"/>
                <a:gd name="T76" fmla="*/ 19 w 78"/>
                <a:gd name="T77" fmla="*/ 106 h 175"/>
                <a:gd name="T78" fmla="*/ 15 w 78"/>
                <a:gd name="T79" fmla="*/ 77 h 175"/>
                <a:gd name="T80" fmla="*/ 46 w 78"/>
                <a:gd name="T81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28" y="12"/>
                    <a:pt x="12" y="31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1" y="64"/>
                    <a:pt x="0" y="73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4"/>
                    <a:pt x="1" y="98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12" y="141"/>
                    <a:pt x="42" y="169"/>
                    <a:pt x="78" y="175"/>
                  </a:cubicBezTo>
                  <a:cubicBezTo>
                    <a:pt x="66" y="169"/>
                    <a:pt x="56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0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6" name="Прямоугольник 92"/>
            <p:cNvSpPr>
              <a:spLocks noChangeArrowheads="1"/>
            </p:cNvSpPr>
            <p:nvPr/>
          </p:nvSpPr>
          <p:spPr bwMode="auto">
            <a:xfrm>
              <a:off x="2714625" y="5480441"/>
              <a:ext cx="139700" cy="19367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7" name="Прямоугольник 93"/>
            <p:cNvSpPr>
              <a:spLocks noChangeArrowheads="1"/>
            </p:cNvSpPr>
            <p:nvPr/>
          </p:nvSpPr>
          <p:spPr bwMode="auto">
            <a:xfrm>
              <a:off x="2665413" y="54217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15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4DD91C3C-3852-430A-9A83-22625BBCEAE3}"/>
              </a:ext>
            </a:extLst>
          </p:cNvPr>
          <p:cNvGrpSpPr/>
          <p:nvPr/>
        </p:nvGrpSpPr>
        <p:grpSpPr>
          <a:xfrm>
            <a:off x="2435225" y="2325901"/>
            <a:ext cx="569913" cy="568325"/>
            <a:chOff x="1162050" y="4580328"/>
            <a:chExt cx="569913" cy="568325"/>
          </a:xfrm>
        </p:grpSpPr>
        <p:sp>
          <p:nvSpPr>
            <p:cNvPr id="214" name="Полилиния 80"/>
            <p:cNvSpPr>
              <a:spLocks/>
            </p:cNvSpPr>
            <p:nvPr/>
          </p:nvSpPr>
          <p:spPr bwMode="auto">
            <a:xfrm>
              <a:off x="1162050" y="4580328"/>
              <a:ext cx="569913" cy="568325"/>
            </a:xfrm>
            <a:custGeom>
              <a:avLst/>
              <a:gdLst>
                <a:gd name="T0" fmla="*/ 116 w 233"/>
                <a:gd name="T1" fmla="*/ 0 h 232"/>
                <a:gd name="T2" fmla="*/ 232 w 233"/>
                <a:gd name="T3" fmla="*/ 116 h 232"/>
                <a:gd name="T4" fmla="*/ 117 w 233"/>
                <a:gd name="T5" fmla="*/ 232 h 232"/>
                <a:gd name="T6" fmla="*/ 0 w 233"/>
                <a:gd name="T7" fmla="*/ 116 h 232"/>
                <a:gd name="T8" fmla="*/ 116 w 233"/>
                <a:gd name="T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32">
                  <a:moveTo>
                    <a:pt x="116" y="0"/>
                  </a:moveTo>
                  <a:cubicBezTo>
                    <a:pt x="180" y="0"/>
                    <a:pt x="232" y="52"/>
                    <a:pt x="232" y="116"/>
                  </a:cubicBezTo>
                  <a:cubicBezTo>
                    <a:pt x="233" y="180"/>
                    <a:pt x="180" y="232"/>
                    <a:pt x="117" y="232"/>
                  </a:cubicBezTo>
                  <a:cubicBezTo>
                    <a:pt x="53" y="232"/>
                    <a:pt x="1" y="180"/>
                    <a:pt x="0" y="116"/>
                  </a:cubicBezTo>
                  <a:cubicBezTo>
                    <a:pt x="0" y="52"/>
                    <a:pt x="52" y="0"/>
                    <a:pt x="116" y="0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5" name="Полилиния 81"/>
            <p:cNvSpPr>
              <a:spLocks/>
            </p:cNvSpPr>
            <p:nvPr/>
          </p:nvSpPr>
          <p:spPr bwMode="auto">
            <a:xfrm>
              <a:off x="1217613" y="4637478"/>
              <a:ext cx="457200" cy="457200"/>
            </a:xfrm>
            <a:custGeom>
              <a:avLst/>
              <a:gdLst>
                <a:gd name="T0" fmla="*/ 93 w 187"/>
                <a:gd name="T1" fmla="*/ 0 h 187"/>
                <a:gd name="T2" fmla="*/ 187 w 187"/>
                <a:gd name="T3" fmla="*/ 93 h 187"/>
                <a:gd name="T4" fmla="*/ 94 w 187"/>
                <a:gd name="T5" fmla="*/ 187 h 187"/>
                <a:gd name="T6" fmla="*/ 0 w 187"/>
                <a:gd name="T7" fmla="*/ 93 h 187"/>
                <a:gd name="T8" fmla="*/ 93 w 187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187">
                  <a:moveTo>
                    <a:pt x="93" y="0"/>
                  </a:moveTo>
                  <a:cubicBezTo>
                    <a:pt x="145" y="0"/>
                    <a:pt x="187" y="41"/>
                    <a:pt x="187" y="93"/>
                  </a:cubicBezTo>
                  <a:cubicBezTo>
                    <a:pt x="187" y="144"/>
                    <a:pt x="145" y="187"/>
                    <a:pt x="94" y="187"/>
                  </a:cubicBezTo>
                  <a:cubicBezTo>
                    <a:pt x="42" y="187"/>
                    <a:pt x="0" y="145"/>
                    <a:pt x="0" y="93"/>
                  </a:cubicBezTo>
                  <a:cubicBezTo>
                    <a:pt x="0" y="42"/>
                    <a:pt x="42" y="0"/>
                    <a:pt x="93" y="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6" name="Полилиния 82"/>
            <p:cNvSpPr>
              <a:spLocks noEditPoints="1"/>
            </p:cNvSpPr>
            <p:nvPr/>
          </p:nvSpPr>
          <p:spPr bwMode="auto">
            <a:xfrm>
              <a:off x="1217613" y="4827978"/>
              <a:ext cx="17463" cy="123825"/>
            </a:xfrm>
            <a:custGeom>
              <a:avLst/>
              <a:gdLst>
                <a:gd name="T0" fmla="*/ 7 w 7"/>
                <a:gd name="T1" fmla="*/ 51 h 51"/>
                <a:gd name="T2" fmla="*/ 7 w 7"/>
                <a:gd name="T3" fmla="*/ 50 h 51"/>
                <a:gd name="T4" fmla="*/ 7 w 7"/>
                <a:gd name="T5" fmla="*/ 50 h 51"/>
                <a:gd name="T6" fmla="*/ 7 w 7"/>
                <a:gd name="T7" fmla="*/ 50 h 51"/>
                <a:gd name="T8" fmla="*/ 7 w 7"/>
                <a:gd name="T9" fmla="*/ 49 h 51"/>
                <a:gd name="T10" fmla="*/ 0 w 7"/>
                <a:gd name="T11" fmla="*/ 16 h 51"/>
                <a:gd name="T12" fmla="*/ 0 w 7"/>
                <a:gd name="T13" fmla="*/ 16 h 51"/>
                <a:gd name="T14" fmla="*/ 0 w 7"/>
                <a:gd name="T15" fmla="*/ 16 h 51"/>
                <a:gd name="T16" fmla="*/ 0 w 7"/>
                <a:gd name="T17" fmla="*/ 16 h 51"/>
                <a:gd name="T18" fmla="*/ 0 w 7"/>
                <a:gd name="T19" fmla="*/ 15 h 51"/>
                <a:gd name="T20" fmla="*/ 0 w 7"/>
                <a:gd name="T21" fmla="*/ 15 h 51"/>
                <a:gd name="T22" fmla="*/ 0 w 7"/>
                <a:gd name="T23" fmla="*/ 15 h 51"/>
                <a:gd name="T24" fmla="*/ 0 w 7"/>
                <a:gd name="T25" fmla="*/ 14 h 51"/>
                <a:gd name="T26" fmla="*/ 0 w 7"/>
                <a:gd name="T27" fmla="*/ 14 h 51"/>
                <a:gd name="T28" fmla="*/ 0 w 7"/>
                <a:gd name="T29" fmla="*/ 14 h 51"/>
                <a:gd name="T30" fmla="*/ 0 w 7"/>
                <a:gd name="T31" fmla="*/ 14 h 51"/>
                <a:gd name="T32" fmla="*/ 0 w 7"/>
                <a:gd name="T33" fmla="*/ 13 h 51"/>
                <a:gd name="T34" fmla="*/ 0 w 7"/>
                <a:gd name="T35" fmla="*/ 13 h 51"/>
                <a:gd name="T36" fmla="*/ 0 w 7"/>
                <a:gd name="T37" fmla="*/ 13 h 51"/>
                <a:gd name="T38" fmla="*/ 0 w 7"/>
                <a:gd name="T39" fmla="*/ 12 h 51"/>
                <a:gd name="T40" fmla="*/ 0 w 7"/>
                <a:gd name="T41" fmla="*/ 12 h 51"/>
                <a:gd name="T42" fmla="*/ 0 w 7"/>
                <a:gd name="T43" fmla="*/ 12 h 51"/>
                <a:gd name="T44" fmla="*/ 0 w 7"/>
                <a:gd name="T45" fmla="*/ 12 h 51"/>
                <a:gd name="T46" fmla="*/ 0 w 7"/>
                <a:gd name="T47" fmla="*/ 11 h 51"/>
                <a:gd name="T48" fmla="*/ 0 w 7"/>
                <a:gd name="T49" fmla="*/ 11 h 51"/>
                <a:gd name="T50" fmla="*/ 0 w 7"/>
                <a:gd name="T51" fmla="*/ 11 h 51"/>
                <a:gd name="T52" fmla="*/ 0 w 7"/>
                <a:gd name="T53" fmla="*/ 10 h 51"/>
                <a:gd name="T54" fmla="*/ 0 w 7"/>
                <a:gd name="T55" fmla="*/ 10 h 51"/>
                <a:gd name="T56" fmla="*/ 0 w 7"/>
                <a:gd name="T57" fmla="*/ 10 h 51"/>
                <a:gd name="T58" fmla="*/ 0 w 7"/>
                <a:gd name="T59" fmla="*/ 9 h 51"/>
                <a:gd name="T60" fmla="*/ 0 w 7"/>
                <a:gd name="T61" fmla="*/ 9 h 51"/>
                <a:gd name="T62" fmla="*/ 0 w 7"/>
                <a:gd name="T63" fmla="*/ 9 h 51"/>
                <a:gd name="T64" fmla="*/ 0 w 7"/>
                <a:gd name="T65" fmla="*/ 9 h 51"/>
                <a:gd name="T66" fmla="*/ 0 w 7"/>
                <a:gd name="T67" fmla="*/ 8 h 51"/>
                <a:gd name="T68" fmla="*/ 0 w 7"/>
                <a:gd name="T69" fmla="*/ 8 h 51"/>
                <a:gd name="T70" fmla="*/ 0 w 7"/>
                <a:gd name="T71" fmla="*/ 8 h 51"/>
                <a:gd name="T72" fmla="*/ 0 w 7"/>
                <a:gd name="T73" fmla="*/ 7 h 51"/>
                <a:gd name="T74" fmla="*/ 0 w 7"/>
                <a:gd name="T75" fmla="*/ 7 h 51"/>
                <a:gd name="T76" fmla="*/ 0 w 7"/>
                <a:gd name="T77" fmla="*/ 7 h 51"/>
                <a:gd name="T78" fmla="*/ 0 w 7"/>
                <a:gd name="T79" fmla="*/ 6 h 51"/>
                <a:gd name="T80" fmla="*/ 0 w 7"/>
                <a:gd name="T81" fmla="*/ 6 h 51"/>
                <a:gd name="T82" fmla="*/ 0 w 7"/>
                <a:gd name="T83" fmla="*/ 6 h 51"/>
                <a:gd name="T84" fmla="*/ 0 w 7"/>
                <a:gd name="T85" fmla="*/ 6 h 51"/>
                <a:gd name="T86" fmla="*/ 0 w 7"/>
                <a:gd name="T87" fmla="*/ 5 h 51"/>
                <a:gd name="T88" fmla="*/ 1 w 7"/>
                <a:gd name="T89" fmla="*/ 5 h 51"/>
                <a:gd name="T90" fmla="*/ 1 w 7"/>
                <a:gd name="T91" fmla="*/ 5 h 51"/>
                <a:gd name="T92" fmla="*/ 1 w 7"/>
                <a:gd name="T93" fmla="*/ 4 h 51"/>
                <a:gd name="T94" fmla="*/ 1 w 7"/>
                <a:gd name="T95" fmla="*/ 4 h 51"/>
                <a:gd name="T96" fmla="*/ 1 w 7"/>
                <a:gd name="T97" fmla="*/ 3 h 51"/>
                <a:gd name="T98" fmla="*/ 1 w 7"/>
                <a:gd name="T99" fmla="*/ 3 h 51"/>
                <a:gd name="T100" fmla="*/ 1 w 7"/>
                <a:gd name="T101" fmla="*/ 3 h 51"/>
                <a:gd name="T102" fmla="*/ 1 w 7"/>
                <a:gd name="T103" fmla="*/ 3 h 51"/>
                <a:gd name="T104" fmla="*/ 1 w 7"/>
                <a:gd name="T105" fmla="*/ 2 h 51"/>
                <a:gd name="T106" fmla="*/ 1 w 7"/>
                <a:gd name="T107" fmla="*/ 1 h 51"/>
                <a:gd name="T108" fmla="*/ 1 w 7"/>
                <a:gd name="T109" fmla="*/ 1 h 51"/>
                <a:gd name="T110" fmla="*/ 1 w 7"/>
                <a:gd name="T111" fmla="*/ 1 h 51"/>
                <a:gd name="T112" fmla="*/ 1 w 7"/>
                <a:gd name="T113" fmla="*/ 0 h 51"/>
                <a:gd name="T114" fmla="*/ 1 w 7"/>
                <a:gd name="T115" fmla="*/ 0 h 51"/>
                <a:gd name="T116" fmla="*/ 1 w 7"/>
                <a:gd name="T1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" h="51">
                  <a:moveTo>
                    <a:pt x="7" y="51"/>
                  </a:moveTo>
                  <a:cubicBezTo>
                    <a:pt x="7" y="51"/>
                    <a:pt x="7" y="51"/>
                    <a:pt x="7" y="51"/>
                  </a:cubicBezTo>
                  <a:cubicBezTo>
                    <a:pt x="7" y="51"/>
                    <a:pt x="7" y="51"/>
                    <a:pt x="7" y="51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49"/>
                  </a:moveTo>
                  <a:cubicBezTo>
                    <a:pt x="7" y="49"/>
                    <a:pt x="7" y="50"/>
                    <a:pt x="7" y="50"/>
                  </a:cubicBezTo>
                  <a:cubicBezTo>
                    <a:pt x="7" y="50"/>
                    <a:pt x="7" y="49"/>
                    <a:pt x="7" y="49"/>
                  </a:cubicBezTo>
                  <a:moveTo>
                    <a:pt x="0" y="16"/>
                  </a:moveTo>
                  <a:cubicBezTo>
                    <a:pt x="0" y="28"/>
                    <a:pt x="2" y="39"/>
                    <a:pt x="6" y="49"/>
                  </a:cubicBezTo>
                  <a:cubicBezTo>
                    <a:pt x="2" y="39"/>
                    <a:pt x="0" y="28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3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6"/>
                    <a:pt x="0" y="5"/>
                    <a:pt x="0" y="5"/>
                  </a:cubicBezTo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7" name="Полилиния 83"/>
            <p:cNvSpPr>
              <a:spLocks/>
            </p:cNvSpPr>
            <p:nvPr/>
          </p:nvSpPr>
          <p:spPr bwMode="auto">
            <a:xfrm>
              <a:off x="1217613" y="4639066"/>
              <a:ext cx="190500" cy="425450"/>
            </a:xfrm>
            <a:custGeom>
              <a:avLst/>
              <a:gdLst>
                <a:gd name="T0" fmla="*/ 1 w 78"/>
                <a:gd name="T1" fmla="*/ 77 h 174"/>
                <a:gd name="T2" fmla="*/ 1 w 78"/>
                <a:gd name="T3" fmla="*/ 77 h 174"/>
                <a:gd name="T4" fmla="*/ 1 w 78"/>
                <a:gd name="T5" fmla="*/ 77 h 174"/>
                <a:gd name="T6" fmla="*/ 1 w 78"/>
                <a:gd name="T7" fmla="*/ 78 h 174"/>
                <a:gd name="T8" fmla="*/ 1 w 78"/>
                <a:gd name="T9" fmla="*/ 78 h 174"/>
                <a:gd name="T10" fmla="*/ 1 w 78"/>
                <a:gd name="T11" fmla="*/ 78 h 174"/>
                <a:gd name="T12" fmla="*/ 1 w 78"/>
                <a:gd name="T13" fmla="*/ 79 h 174"/>
                <a:gd name="T14" fmla="*/ 1 w 78"/>
                <a:gd name="T15" fmla="*/ 80 h 174"/>
                <a:gd name="T16" fmla="*/ 1 w 78"/>
                <a:gd name="T17" fmla="*/ 80 h 174"/>
                <a:gd name="T18" fmla="*/ 1 w 78"/>
                <a:gd name="T19" fmla="*/ 80 h 174"/>
                <a:gd name="T20" fmla="*/ 1 w 78"/>
                <a:gd name="T21" fmla="*/ 80 h 174"/>
                <a:gd name="T22" fmla="*/ 1 w 78"/>
                <a:gd name="T23" fmla="*/ 81 h 174"/>
                <a:gd name="T24" fmla="*/ 1 w 78"/>
                <a:gd name="T25" fmla="*/ 81 h 174"/>
                <a:gd name="T26" fmla="*/ 1 w 78"/>
                <a:gd name="T27" fmla="*/ 82 h 174"/>
                <a:gd name="T28" fmla="*/ 1 w 78"/>
                <a:gd name="T29" fmla="*/ 82 h 174"/>
                <a:gd name="T30" fmla="*/ 0 w 78"/>
                <a:gd name="T31" fmla="*/ 82 h 174"/>
                <a:gd name="T32" fmla="*/ 0 w 78"/>
                <a:gd name="T33" fmla="*/ 82 h 174"/>
                <a:gd name="T34" fmla="*/ 0 w 78"/>
                <a:gd name="T35" fmla="*/ 83 h 174"/>
                <a:gd name="T36" fmla="*/ 0 w 78"/>
                <a:gd name="T37" fmla="*/ 83 h 174"/>
                <a:gd name="T38" fmla="*/ 0 w 78"/>
                <a:gd name="T39" fmla="*/ 83 h 174"/>
                <a:gd name="T40" fmla="*/ 0 w 78"/>
                <a:gd name="T41" fmla="*/ 84 h 174"/>
                <a:gd name="T42" fmla="*/ 0 w 78"/>
                <a:gd name="T43" fmla="*/ 84 h 174"/>
                <a:gd name="T44" fmla="*/ 0 w 78"/>
                <a:gd name="T45" fmla="*/ 84 h 174"/>
                <a:gd name="T46" fmla="*/ 0 w 78"/>
                <a:gd name="T47" fmla="*/ 85 h 174"/>
                <a:gd name="T48" fmla="*/ 0 w 78"/>
                <a:gd name="T49" fmla="*/ 85 h 174"/>
                <a:gd name="T50" fmla="*/ 0 w 78"/>
                <a:gd name="T51" fmla="*/ 85 h 174"/>
                <a:gd name="T52" fmla="*/ 0 w 78"/>
                <a:gd name="T53" fmla="*/ 85 h 174"/>
                <a:gd name="T54" fmla="*/ 0 w 78"/>
                <a:gd name="T55" fmla="*/ 86 h 174"/>
                <a:gd name="T56" fmla="*/ 0 w 78"/>
                <a:gd name="T57" fmla="*/ 86 h 174"/>
                <a:gd name="T58" fmla="*/ 0 w 78"/>
                <a:gd name="T59" fmla="*/ 86 h 174"/>
                <a:gd name="T60" fmla="*/ 0 w 78"/>
                <a:gd name="T61" fmla="*/ 87 h 174"/>
                <a:gd name="T62" fmla="*/ 0 w 78"/>
                <a:gd name="T63" fmla="*/ 87 h 174"/>
                <a:gd name="T64" fmla="*/ 0 w 78"/>
                <a:gd name="T65" fmla="*/ 87 h 174"/>
                <a:gd name="T66" fmla="*/ 0 w 78"/>
                <a:gd name="T67" fmla="*/ 87 h 174"/>
                <a:gd name="T68" fmla="*/ 0 w 78"/>
                <a:gd name="T69" fmla="*/ 88 h 174"/>
                <a:gd name="T70" fmla="*/ 0 w 78"/>
                <a:gd name="T71" fmla="*/ 88 h 174"/>
                <a:gd name="T72" fmla="*/ 0 w 78"/>
                <a:gd name="T73" fmla="*/ 88 h 174"/>
                <a:gd name="T74" fmla="*/ 0 w 78"/>
                <a:gd name="T75" fmla="*/ 89 h 174"/>
                <a:gd name="T76" fmla="*/ 0 w 78"/>
                <a:gd name="T77" fmla="*/ 89 h 174"/>
                <a:gd name="T78" fmla="*/ 0 w 78"/>
                <a:gd name="T79" fmla="*/ 89 h 174"/>
                <a:gd name="T80" fmla="*/ 0 w 78"/>
                <a:gd name="T81" fmla="*/ 90 h 174"/>
                <a:gd name="T82" fmla="*/ 0 w 78"/>
                <a:gd name="T83" fmla="*/ 90 h 174"/>
                <a:gd name="T84" fmla="*/ 0 w 78"/>
                <a:gd name="T85" fmla="*/ 90 h 174"/>
                <a:gd name="T86" fmla="*/ 0 w 78"/>
                <a:gd name="T87" fmla="*/ 90 h 174"/>
                <a:gd name="T88" fmla="*/ 0 w 78"/>
                <a:gd name="T89" fmla="*/ 91 h 174"/>
                <a:gd name="T90" fmla="*/ 0 w 78"/>
                <a:gd name="T91" fmla="*/ 91 h 174"/>
                <a:gd name="T92" fmla="*/ 0 w 78"/>
                <a:gd name="T93" fmla="*/ 91 h 174"/>
                <a:gd name="T94" fmla="*/ 0 w 78"/>
                <a:gd name="T95" fmla="*/ 92 h 174"/>
                <a:gd name="T96" fmla="*/ 0 w 78"/>
                <a:gd name="T97" fmla="*/ 92 h 174"/>
                <a:gd name="T98" fmla="*/ 0 w 78"/>
                <a:gd name="T99" fmla="*/ 92 h 174"/>
                <a:gd name="T100" fmla="*/ 0 w 78"/>
                <a:gd name="T101" fmla="*/ 93 h 174"/>
                <a:gd name="T102" fmla="*/ 0 w 78"/>
                <a:gd name="T103" fmla="*/ 93 h 174"/>
                <a:gd name="T104" fmla="*/ 0 w 78"/>
                <a:gd name="T105" fmla="*/ 93 h 174"/>
                <a:gd name="T106" fmla="*/ 0 w 78"/>
                <a:gd name="T107" fmla="*/ 93 h 174"/>
                <a:gd name="T108" fmla="*/ 7 w 78"/>
                <a:gd name="T109" fmla="*/ 126 h 174"/>
                <a:gd name="T110" fmla="*/ 7 w 78"/>
                <a:gd name="T111" fmla="*/ 127 h 174"/>
                <a:gd name="T112" fmla="*/ 7 w 78"/>
                <a:gd name="T113" fmla="*/ 127 h 174"/>
                <a:gd name="T114" fmla="*/ 7 w 78"/>
                <a:gd name="T115" fmla="*/ 127 h 174"/>
                <a:gd name="T116" fmla="*/ 7 w 78"/>
                <a:gd name="T117" fmla="*/ 128 h 174"/>
                <a:gd name="T118" fmla="*/ 49 w 78"/>
                <a:gd name="T119" fmla="*/ 174 h 174"/>
                <a:gd name="T120" fmla="*/ 30 w 78"/>
                <a:gd name="T121" fmla="*/ 151 h 174"/>
                <a:gd name="T122" fmla="*/ 16 w 78"/>
                <a:gd name="T123" fmla="*/ 96 h 174"/>
                <a:gd name="T124" fmla="*/ 46 w 78"/>
                <a:gd name="T125" fmla="*/ 2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8" h="174">
                  <a:moveTo>
                    <a:pt x="78" y="0"/>
                  </a:moveTo>
                  <a:cubicBezTo>
                    <a:pt x="39" y="6"/>
                    <a:pt x="8" y="3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9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79"/>
                    <a:pt x="1" y="79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05"/>
                    <a:pt x="2" y="116"/>
                    <a:pt x="6" y="126"/>
                  </a:cubicBezTo>
                  <a:cubicBezTo>
                    <a:pt x="7" y="126"/>
                    <a:pt x="7" y="126"/>
                    <a:pt x="7" y="126"/>
                  </a:cubicBezTo>
                  <a:cubicBezTo>
                    <a:pt x="7" y="126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15" y="148"/>
                    <a:pt x="30" y="164"/>
                    <a:pt x="49" y="174"/>
                  </a:cubicBezTo>
                  <a:cubicBezTo>
                    <a:pt x="48" y="174"/>
                    <a:pt x="47" y="173"/>
                    <a:pt x="47" y="172"/>
                  </a:cubicBezTo>
                  <a:cubicBezTo>
                    <a:pt x="41" y="165"/>
                    <a:pt x="36" y="158"/>
                    <a:pt x="30" y="151"/>
                  </a:cubicBezTo>
                  <a:cubicBezTo>
                    <a:pt x="20" y="134"/>
                    <a:pt x="16" y="116"/>
                    <a:pt x="16" y="97"/>
                  </a:cubicBezTo>
                  <a:cubicBezTo>
                    <a:pt x="16" y="97"/>
                    <a:pt x="16" y="97"/>
                    <a:pt x="16" y="96"/>
                  </a:cubicBezTo>
                  <a:cubicBezTo>
                    <a:pt x="17" y="87"/>
                    <a:pt x="18" y="78"/>
                    <a:pt x="19" y="68"/>
                  </a:cubicBezTo>
                  <a:cubicBezTo>
                    <a:pt x="24" y="50"/>
                    <a:pt x="33" y="35"/>
                    <a:pt x="46" y="22"/>
                  </a:cubicBezTo>
                  <a:cubicBezTo>
                    <a:pt x="56" y="12"/>
                    <a:pt x="67" y="5"/>
                    <a:pt x="7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4" name="Прямоугольник 100"/>
            <p:cNvSpPr>
              <a:spLocks noChangeArrowheads="1"/>
            </p:cNvSpPr>
            <p:nvPr/>
          </p:nvSpPr>
          <p:spPr bwMode="auto">
            <a:xfrm>
              <a:off x="1376363" y="4759716"/>
              <a:ext cx="139700" cy="190500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5" name="Прямоугольник 101"/>
            <p:cNvSpPr>
              <a:spLocks noChangeArrowheads="1"/>
            </p:cNvSpPr>
            <p:nvPr/>
          </p:nvSpPr>
          <p:spPr bwMode="auto">
            <a:xfrm>
              <a:off x="1328738" y="4699391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20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41" name="Овал 107"/>
          <p:cNvSpPr>
            <a:spLocks noChangeArrowheads="1"/>
          </p:cNvSpPr>
          <p:nvPr/>
        </p:nvSpPr>
        <p:spPr bwMode="auto">
          <a:xfrm>
            <a:off x="2600325" y="4042166"/>
            <a:ext cx="273050" cy="27622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2" name="Овал 108"/>
          <p:cNvSpPr>
            <a:spLocks noChangeArrowheads="1"/>
          </p:cNvSpPr>
          <p:nvPr/>
        </p:nvSpPr>
        <p:spPr bwMode="auto">
          <a:xfrm>
            <a:off x="2659063" y="4104078"/>
            <a:ext cx="155575" cy="153988"/>
          </a:xfrm>
          <a:prstGeom prst="ellipse">
            <a:avLst/>
          </a:pr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3" name="Полилиния 109"/>
          <p:cNvSpPr>
            <a:spLocks/>
          </p:cNvSpPr>
          <p:nvPr/>
        </p:nvSpPr>
        <p:spPr bwMode="auto">
          <a:xfrm>
            <a:off x="1808163" y="1302141"/>
            <a:ext cx="377825" cy="323850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4" name="Полилиния 110"/>
          <p:cNvSpPr>
            <a:spLocks/>
          </p:cNvSpPr>
          <p:nvPr/>
        </p:nvSpPr>
        <p:spPr bwMode="auto">
          <a:xfrm>
            <a:off x="1963738" y="1218003"/>
            <a:ext cx="379413" cy="325438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5" name="Полилиния 111"/>
          <p:cNvSpPr>
            <a:spLocks/>
          </p:cNvSpPr>
          <p:nvPr/>
        </p:nvSpPr>
        <p:spPr bwMode="auto">
          <a:xfrm>
            <a:off x="30163" y="2205428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6" name="Полилиния 112"/>
          <p:cNvSpPr>
            <a:spLocks/>
          </p:cNvSpPr>
          <p:nvPr/>
        </p:nvSpPr>
        <p:spPr bwMode="auto">
          <a:xfrm>
            <a:off x="-104775" y="2321316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7" name="Полилиния 113"/>
          <p:cNvSpPr>
            <a:spLocks/>
          </p:cNvSpPr>
          <p:nvPr/>
        </p:nvSpPr>
        <p:spPr bwMode="auto">
          <a:xfrm>
            <a:off x="3340100" y="125927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8" name="Полилиния 114"/>
          <p:cNvSpPr>
            <a:spLocks/>
          </p:cNvSpPr>
          <p:nvPr/>
        </p:nvSpPr>
        <p:spPr bwMode="auto">
          <a:xfrm>
            <a:off x="3184525" y="117672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9" name="Полилиния 115"/>
          <p:cNvSpPr>
            <a:spLocks/>
          </p:cNvSpPr>
          <p:nvPr/>
        </p:nvSpPr>
        <p:spPr bwMode="auto">
          <a:xfrm>
            <a:off x="3446463" y="1371991"/>
            <a:ext cx="1558925" cy="1319213"/>
          </a:xfrm>
          <a:custGeom>
            <a:avLst/>
            <a:gdLst>
              <a:gd name="T0" fmla="*/ 0 w 638"/>
              <a:gd name="T1" fmla="*/ 194 h 539"/>
              <a:gd name="T2" fmla="*/ 0 w 638"/>
              <a:gd name="T3" fmla="*/ 193 h 539"/>
              <a:gd name="T4" fmla="*/ 444 w 638"/>
              <a:gd name="T5" fmla="*/ 95 h 539"/>
              <a:gd name="T6" fmla="*/ 543 w 638"/>
              <a:gd name="T7" fmla="*/ 539 h 539"/>
              <a:gd name="T8" fmla="*/ 543 w 638"/>
              <a:gd name="T9" fmla="*/ 539 h 539"/>
              <a:gd name="T10" fmla="*/ 0 w 638"/>
              <a:gd name="T11" fmla="*/ 194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39">
                <a:moveTo>
                  <a:pt x="0" y="194"/>
                </a:moveTo>
                <a:cubicBezTo>
                  <a:pt x="0" y="193"/>
                  <a:pt x="0" y="193"/>
                  <a:pt x="0" y="193"/>
                </a:cubicBezTo>
                <a:cubicBezTo>
                  <a:pt x="96" y="44"/>
                  <a:pt x="295" y="0"/>
                  <a:pt x="444" y="95"/>
                </a:cubicBezTo>
                <a:cubicBezTo>
                  <a:pt x="594" y="191"/>
                  <a:pt x="638" y="390"/>
                  <a:pt x="543" y="539"/>
                </a:cubicBezTo>
                <a:cubicBezTo>
                  <a:pt x="543" y="539"/>
                  <a:pt x="543" y="539"/>
                  <a:pt x="543" y="539"/>
                </a:cubicBezTo>
                <a:cubicBezTo>
                  <a:pt x="0" y="194"/>
                  <a:pt x="0" y="194"/>
                  <a:pt x="0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0" name="Полилиния 116"/>
          <p:cNvSpPr>
            <a:spLocks/>
          </p:cNvSpPr>
          <p:nvPr/>
        </p:nvSpPr>
        <p:spPr bwMode="auto">
          <a:xfrm>
            <a:off x="4773613" y="2661041"/>
            <a:ext cx="17463" cy="30163"/>
          </a:xfrm>
          <a:custGeom>
            <a:avLst/>
            <a:gdLst>
              <a:gd name="T0" fmla="*/ 7 w 7"/>
              <a:gd name="T1" fmla="*/ 0 h 12"/>
              <a:gd name="T2" fmla="*/ 0 w 7"/>
              <a:gd name="T3" fmla="*/ 12 h 12"/>
              <a:gd name="T4" fmla="*/ 7 w 7"/>
              <a:gd name="T5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" h="12">
                <a:moveTo>
                  <a:pt x="7" y="0"/>
                </a:moveTo>
                <a:cubicBezTo>
                  <a:pt x="5" y="4"/>
                  <a:pt x="2" y="8"/>
                  <a:pt x="0" y="12"/>
                </a:cubicBezTo>
                <a:cubicBezTo>
                  <a:pt x="2" y="8"/>
                  <a:pt x="5" y="4"/>
                  <a:pt x="7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1" name="Полилиния 117"/>
          <p:cNvSpPr>
            <a:spLocks/>
          </p:cNvSpPr>
          <p:nvPr/>
        </p:nvSpPr>
        <p:spPr bwMode="auto">
          <a:xfrm>
            <a:off x="4495800" y="1611703"/>
            <a:ext cx="363538" cy="1079500"/>
          </a:xfrm>
          <a:custGeom>
            <a:avLst/>
            <a:gdLst>
              <a:gd name="T0" fmla="*/ 0 w 149"/>
              <a:gd name="T1" fmla="*/ 0 h 441"/>
              <a:gd name="T2" fmla="*/ 0 w 149"/>
              <a:gd name="T3" fmla="*/ 2 h 441"/>
              <a:gd name="T4" fmla="*/ 44 w 149"/>
              <a:gd name="T5" fmla="*/ 139 h 441"/>
              <a:gd name="T6" fmla="*/ 39 w 149"/>
              <a:gd name="T7" fmla="*/ 394 h 441"/>
              <a:gd name="T8" fmla="*/ 114 w 149"/>
              <a:gd name="T9" fmla="*/ 441 h 441"/>
              <a:gd name="T10" fmla="*/ 114 w 149"/>
              <a:gd name="T11" fmla="*/ 441 h 441"/>
              <a:gd name="T12" fmla="*/ 114 w 149"/>
              <a:gd name="T13" fmla="*/ 441 h 441"/>
              <a:gd name="T14" fmla="*/ 121 w 149"/>
              <a:gd name="T15" fmla="*/ 429 h 441"/>
              <a:gd name="T16" fmla="*/ 135 w 149"/>
              <a:gd name="T17" fmla="*/ 391 h 441"/>
              <a:gd name="T18" fmla="*/ 143 w 149"/>
              <a:gd name="T19" fmla="*/ 278 h 441"/>
              <a:gd name="T20" fmla="*/ 88 w 149"/>
              <a:gd name="T21" fmla="*/ 95 h 441"/>
              <a:gd name="T22" fmla="*/ 0 w 149"/>
              <a:gd name="T23" fmla="*/ 0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1">
                <a:moveTo>
                  <a:pt x="0" y="0"/>
                </a:moveTo>
                <a:cubicBezTo>
                  <a:pt x="0" y="1"/>
                  <a:pt x="0" y="1"/>
                  <a:pt x="0" y="2"/>
                </a:cubicBezTo>
                <a:cubicBezTo>
                  <a:pt x="18" y="47"/>
                  <a:pt x="33" y="91"/>
                  <a:pt x="44" y="139"/>
                </a:cubicBezTo>
                <a:cubicBezTo>
                  <a:pt x="61" y="221"/>
                  <a:pt x="56" y="312"/>
                  <a:pt x="39" y="394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6" y="437"/>
                  <a:pt x="119" y="433"/>
                  <a:pt x="121" y="429"/>
                </a:cubicBezTo>
                <a:cubicBezTo>
                  <a:pt x="128" y="418"/>
                  <a:pt x="133" y="406"/>
                  <a:pt x="135" y="391"/>
                </a:cubicBezTo>
                <a:cubicBezTo>
                  <a:pt x="141" y="359"/>
                  <a:pt x="149" y="327"/>
                  <a:pt x="143" y="278"/>
                </a:cubicBezTo>
                <a:cubicBezTo>
                  <a:pt x="137" y="214"/>
                  <a:pt x="118" y="152"/>
                  <a:pt x="88" y="95"/>
                </a:cubicBezTo>
                <a:cubicBezTo>
                  <a:pt x="68" y="57"/>
                  <a:pt x="32" y="27"/>
                  <a:pt x="0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97" name="TextBox 96"/>
          <p:cNvSpPr txBox="1"/>
          <p:nvPr/>
        </p:nvSpPr>
        <p:spPr>
          <a:xfrm>
            <a:off x="8288383" y="884759"/>
            <a:ext cx="67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>
                <a:solidFill>
                  <a:schemeClr val="accent5">
                    <a:lumMod val="50000"/>
                  </a:schemeClr>
                </a:solidFill>
              </a:rPr>
              <a:t>6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5910943" y="2382838"/>
            <a:ext cx="54254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Без ног бежит, без огня горит, что это?</a:t>
            </a:r>
            <a:endParaRPr lang="ru-RU" sz="48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85188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12843" y="923581"/>
            <a:ext cx="9144000" cy="2387600"/>
          </a:xfrm>
        </p:spPr>
        <p:txBody>
          <a:bodyPr>
            <a:normAutofit/>
          </a:bodyPr>
          <a:lstStyle/>
          <a:p>
            <a:r>
              <a:rPr lang="ru-RU" sz="8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РАУНД ТРЕТИЙ</a:t>
            </a:r>
            <a:endParaRPr lang="ru-RU" sz="8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«А угадай по фото»</a:t>
            </a:r>
            <a:endParaRPr lang="ru-RU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4592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Автофигура 3"/>
          <p:cNvSpPr>
            <a:spLocks noChangeAspect="1" noChangeArrowheads="1" noTextEdit="1"/>
          </p:cNvSpPr>
          <p:nvPr/>
        </p:nvSpPr>
        <p:spPr bwMode="auto">
          <a:xfrm>
            <a:off x="1323975" y="1447800"/>
            <a:ext cx="3019425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4" name="Полилиния 3"/>
          <p:cNvSpPr>
            <a:spLocks/>
          </p:cNvSpPr>
          <p:nvPr/>
        </p:nvSpPr>
        <p:spPr bwMode="auto">
          <a:xfrm>
            <a:off x="1520825" y="1735138"/>
            <a:ext cx="2628900" cy="4381500"/>
          </a:xfrm>
          <a:custGeom>
            <a:avLst/>
            <a:gdLst>
              <a:gd name="T0" fmla="*/ 1131 w 1131"/>
              <a:gd name="T1" fmla="*/ 0 h 1887"/>
              <a:gd name="T2" fmla="*/ 0 w 1131"/>
              <a:gd name="T3" fmla="*/ 0 h 1887"/>
              <a:gd name="T4" fmla="*/ 0 w 1131"/>
              <a:gd name="T5" fmla="*/ 194 h 1887"/>
              <a:gd name="T6" fmla="*/ 460 w 1131"/>
              <a:gd name="T7" fmla="*/ 934 h 1887"/>
              <a:gd name="T8" fmla="*/ 460 w 1131"/>
              <a:gd name="T9" fmla="*/ 954 h 1887"/>
              <a:gd name="T10" fmla="*/ 0 w 1131"/>
              <a:gd name="T11" fmla="*/ 1694 h 1887"/>
              <a:gd name="T12" fmla="*/ 0 w 1131"/>
              <a:gd name="T13" fmla="*/ 1887 h 1887"/>
              <a:gd name="T14" fmla="*/ 1131 w 1131"/>
              <a:gd name="T15" fmla="*/ 1887 h 1887"/>
              <a:gd name="T16" fmla="*/ 1131 w 1131"/>
              <a:gd name="T17" fmla="*/ 1694 h 1887"/>
              <a:gd name="T18" fmla="*/ 671 w 1131"/>
              <a:gd name="T19" fmla="*/ 954 h 1887"/>
              <a:gd name="T20" fmla="*/ 671 w 1131"/>
              <a:gd name="T21" fmla="*/ 934 h 1887"/>
              <a:gd name="T22" fmla="*/ 1131 w 1131"/>
              <a:gd name="T23" fmla="*/ 194 h 1887"/>
              <a:gd name="T24" fmla="*/ 1131 w 1131"/>
              <a:gd name="T25" fmla="*/ 0 h 1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31" h="1887">
                <a:moveTo>
                  <a:pt x="11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94"/>
                  <a:pt x="0" y="194"/>
                  <a:pt x="0" y="194"/>
                </a:cubicBezTo>
                <a:cubicBezTo>
                  <a:pt x="0" y="675"/>
                  <a:pt x="297" y="865"/>
                  <a:pt x="460" y="934"/>
                </a:cubicBezTo>
                <a:cubicBezTo>
                  <a:pt x="469" y="937"/>
                  <a:pt x="469" y="950"/>
                  <a:pt x="460" y="954"/>
                </a:cubicBezTo>
                <a:cubicBezTo>
                  <a:pt x="297" y="1022"/>
                  <a:pt x="0" y="1212"/>
                  <a:pt x="0" y="1694"/>
                </a:cubicBezTo>
                <a:cubicBezTo>
                  <a:pt x="0" y="1887"/>
                  <a:pt x="0" y="1887"/>
                  <a:pt x="0" y="1887"/>
                </a:cubicBezTo>
                <a:cubicBezTo>
                  <a:pt x="1131" y="1887"/>
                  <a:pt x="1131" y="1887"/>
                  <a:pt x="1131" y="1887"/>
                </a:cubicBezTo>
                <a:cubicBezTo>
                  <a:pt x="1131" y="1694"/>
                  <a:pt x="1131" y="1694"/>
                  <a:pt x="1131" y="1694"/>
                </a:cubicBezTo>
                <a:cubicBezTo>
                  <a:pt x="1131" y="1212"/>
                  <a:pt x="834" y="1022"/>
                  <a:pt x="671" y="954"/>
                </a:cubicBezTo>
                <a:cubicBezTo>
                  <a:pt x="661" y="950"/>
                  <a:pt x="661" y="937"/>
                  <a:pt x="671" y="934"/>
                </a:cubicBezTo>
                <a:cubicBezTo>
                  <a:pt x="834" y="865"/>
                  <a:pt x="1131" y="675"/>
                  <a:pt x="1131" y="194"/>
                </a:cubicBezTo>
                <a:cubicBezTo>
                  <a:pt x="1131" y="0"/>
                  <a:pt x="1131" y="0"/>
                  <a:pt x="1131" y="0"/>
                </a:cubicBezTo>
              </a:path>
            </a:pathLst>
          </a:cu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5" name="Полилиния 4"/>
          <p:cNvSpPr>
            <a:spLocks/>
          </p:cNvSpPr>
          <p:nvPr/>
        </p:nvSpPr>
        <p:spPr bwMode="auto">
          <a:xfrm>
            <a:off x="1325563" y="1449388"/>
            <a:ext cx="3019425" cy="285750"/>
          </a:xfrm>
          <a:custGeom>
            <a:avLst/>
            <a:gdLst>
              <a:gd name="T0" fmla="*/ 1262 w 1299"/>
              <a:gd name="T1" fmla="*/ 0 h 123"/>
              <a:gd name="T2" fmla="*/ 36 w 1299"/>
              <a:gd name="T3" fmla="*/ 0 h 123"/>
              <a:gd name="T4" fmla="*/ 0 w 1299"/>
              <a:gd name="T5" fmla="*/ 36 h 123"/>
              <a:gd name="T6" fmla="*/ 0 w 1299"/>
              <a:gd name="T7" fmla="*/ 86 h 123"/>
              <a:gd name="T8" fmla="*/ 36 w 1299"/>
              <a:gd name="T9" fmla="*/ 123 h 123"/>
              <a:gd name="T10" fmla="*/ 1262 w 1299"/>
              <a:gd name="T11" fmla="*/ 123 h 123"/>
              <a:gd name="T12" fmla="*/ 1299 w 1299"/>
              <a:gd name="T13" fmla="*/ 86 h 123"/>
              <a:gd name="T14" fmla="*/ 1299 w 1299"/>
              <a:gd name="T15" fmla="*/ 36 h 123"/>
              <a:gd name="T16" fmla="*/ 1262 w 1299"/>
              <a:gd name="T17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3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107"/>
                  <a:pt x="16" y="123"/>
                  <a:pt x="36" y="123"/>
                </a:cubicBezTo>
                <a:cubicBezTo>
                  <a:pt x="1262" y="123"/>
                  <a:pt x="1262" y="123"/>
                  <a:pt x="1262" y="123"/>
                </a:cubicBezTo>
                <a:cubicBezTo>
                  <a:pt x="1283" y="123"/>
                  <a:pt x="1299" y="107"/>
                  <a:pt x="1299" y="86"/>
                </a:cubicBezTo>
                <a:cubicBezTo>
                  <a:pt x="1299" y="36"/>
                  <a:pt x="1299" y="36"/>
                  <a:pt x="1299" y="36"/>
                </a:cubicBezTo>
                <a:cubicBezTo>
                  <a:pt x="1299" y="16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лилиния 5"/>
          <p:cNvSpPr>
            <a:spLocks/>
          </p:cNvSpPr>
          <p:nvPr/>
        </p:nvSpPr>
        <p:spPr bwMode="auto">
          <a:xfrm>
            <a:off x="1325563" y="6116638"/>
            <a:ext cx="3019425" cy="288925"/>
          </a:xfrm>
          <a:custGeom>
            <a:avLst/>
            <a:gdLst>
              <a:gd name="T0" fmla="*/ 1262 w 1299"/>
              <a:gd name="T1" fmla="*/ 0 h 124"/>
              <a:gd name="T2" fmla="*/ 36 w 1299"/>
              <a:gd name="T3" fmla="*/ 0 h 124"/>
              <a:gd name="T4" fmla="*/ 0 w 1299"/>
              <a:gd name="T5" fmla="*/ 37 h 124"/>
              <a:gd name="T6" fmla="*/ 0 w 1299"/>
              <a:gd name="T7" fmla="*/ 87 h 124"/>
              <a:gd name="T8" fmla="*/ 36 w 1299"/>
              <a:gd name="T9" fmla="*/ 124 h 124"/>
              <a:gd name="T10" fmla="*/ 1262 w 1299"/>
              <a:gd name="T11" fmla="*/ 124 h 124"/>
              <a:gd name="T12" fmla="*/ 1299 w 1299"/>
              <a:gd name="T13" fmla="*/ 87 h 124"/>
              <a:gd name="T14" fmla="*/ 1299 w 1299"/>
              <a:gd name="T15" fmla="*/ 37 h 124"/>
              <a:gd name="T16" fmla="*/ 1262 w 1299"/>
              <a:gd name="T17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4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7"/>
                  <a:pt x="0" y="37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107"/>
                  <a:pt x="16" y="124"/>
                  <a:pt x="36" y="124"/>
                </a:cubicBezTo>
                <a:cubicBezTo>
                  <a:pt x="1262" y="124"/>
                  <a:pt x="1262" y="124"/>
                  <a:pt x="1262" y="124"/>
                </a:cubicBezTo>
                <a:cubicBezTo>
                  <a:pt x="1283" y="124"/>
                  <a:pt x="1299" y="107"/>
                  <a:pt x="1299" y="87"/>
                </a:cubicBezTo>
                <a:cubicBezTo>
                  <a:pt x="1299" y="37"/>
                  <a:pt x="1299" y="37"/>
                  <a:pt x="1299" y="37"/>
                </a:cubicBezTo>
                <a:cubicBezTo>
                  <a:pt x="1299" y="17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>
            <a:off x="1325563" y="6232525"/>
            <a:ext cx="3019425" cy="173038"/>
          </a:xfrm>
          <a:custGeom>
            <a:avLst/>
            <a:gdLst>
              <a:gd name="T0" fmla="*/ 1262 w 1299"/>
              <a:gd name="T1" fmla="*/ 36 h 74"/>
              <a:gd name="T2" fmla="*/ 36 w 1299"/>
              <a:gd name="T3" fmla="*/ 36 h 74"/>
              <a:gd name="T4" fmla="*/ 0 w 1299"/>
              <a:gd name="T5" fmla="*/ 0 h 74"/>
              <a:gd name="T6" fmla="*/ 0 w 1299"/>
              <a:gd name="T7" fmla="*/ 37 h 74"/>
              <a:gd name="T8" fmla="*/ 36 w 1299"/>
              <a:gd name="T9" fmla="*/ 74 h 74"/>
              <a:gd name="T10" fmla="*/ 1262 w 1299"/>
              <a:gd name="T11" fmla="*/ 74 h 74"/>
              <a:gd name="T12" fmla="*/ 1299 w 1299"/>
              <a:gd name="T13" fmla="*/ 37 h 74"/>
              <a:gd name="T14" fmla="*/ 1299 w 1299"/>
              <a:gd name="T15" fmla="*/ 0 h 74"/>
              <a:gd name="T16" fmla="*/ 1262 w 1299"/>
              <a:gd name="T17" fmla="*/ 36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74">
                <a:moveTo>
                  <a:pt x="1262" y="36"/>
                </a:moveTo>
                <a:cubicBezTo>
                  <a:pt x="36" y="36"/>
                  <a:pt x="36" y="36"/>
                  <a:pt x="36" y="36"/>
                </a:cubicBezTo>
                <a:cubicBezTo>
                  <a:pt x="16" y="36"/>
                  <a:pt x="0" y="20"/>
                  <a:pt x="0" y="0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57"/>
                  <a:pt x="16" y="74"/>
                  <a:pt x="36" y="74"/>
                </a:cubicBezTo>
                <a:cubicBezTo>
                  <a:pt x="1262" y="74"/>
                  <a:pt x="1262" y="74"/>
                  <a:pt x="1262" y="74"/>
                </a:cubicBezTo>
                <a:cubicBezTo>
                  <a:pt x="1283" y="74"/>
                  <a:pt x="1299" y="57"/>
                  <a:pt x="1299" y="37"/>
                </a:cubicBezTo>
                <a:cubicBezTo>
                  <a:pt x="1299" y="0"/>
                  <a:pt x="1299" y="0"/>
                  <a:pt x="1299" y="0"/>
                </a:cubicBezTo>
                <a:cubicBezTo>
                  <a:pt x="1299" y="20"/>
                  <a:pt x="1283" y="36"/>
                  <a:pt x="1262" y="36"/>
                </a:cubicBezTo>
                <a:close/>
              </a:path>
            </a:pathLst>
          </a:custGeom>
          <a:solidFill>
            <a:srgbClr val="855C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8" name="песок в верхней колбе часов"/>
          <p:cNvSpPr>
            <a:spLocks/>
          </p:cNvSpPr>
          <p:nvPr/>
        </p:nvSpPr>
        <p:spPr bwMode="auto">
          <a:xfrm>
            <a:off x="1638300" y="2382838"/>
            <a:ext cx="2395538" cy="1495425"/>
          </a:xfrm>
          <a:custGeom>
            <a:avLst/>
            <a:gdLst>
              <a:gd name="T0" fmla="*/ 22 w 1031"/>
              <a:gd name="T1" fmla="*/ 4 h 644"/>
              <a:gd name="T2" fmla="*/ 1 w 1031"/>
              <a:gd name="T3" fmla="*/ 21 h 644"/>
              <a:gd name="T4" fmla="*/ 78 w 1031"/>
              <a:gd name="T5" fmla="*/ 295 h 644"/>
              <a:gd name="T6" fmla="*/ 259 w 1031"/>
              <a:gd name="T7" fmla="*/ 515 h 644"/>
              <a:gd name="T8" fmla="*/ 516 w 1031"/>
              <a:gd name="T9" fmla="*/ 644 h 644"/>
              <a:gd name="T10" fmla="*/ 769 w 1031"/>
              <a:gd name="T11" fmla="*/ 518 h 644"/>
              <a:gd name="T12" fmla="*/ 952 w 1031"/>
              <a:gd name="T13" fmla="*/ 297 h 644"/>
              <a:gd name="T14" fmla="*/ 1030 w 1031"/>
              <a:gd name="T15" fmla="*/ 21 h 644"/>
              <a:gd name="T16" fmla="*/ 1009 w 1031"/>
              <a:gd name="T17" fmla="*/ 4 h 644"/>
              <a:gd name="T18" fmla="*/ 661 w 1031"/>
              <a:gd name="T19" fmla="*/ 118 h 644"/>
              <a:gd name="T20" fmla="*/ 370 w 1031"/>
              <a:gd name="T21" fmla="*/ 118 h 644"/>
              <a:gd name="T22" fmla="*/ 22 w 1031"/>
              <a:gd name="T23" fmla="*/ 4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31" h="644">
                <a:moveTo>
                  <a:pt x="22" y="4"/>
                </a:moveTo>
                <a:cubicBezTo>
                  <a:pt x="11" y="0"/>
                  <a:pt x="0" y="10"/>
                  <a:pt x="1" y="21"/>
                </a:cubicBezTo>
                <a:cubicBezTo>
                  <a:pt x="11" y="122"/>
                  <a:pt x="37" y="214"/>
                  <a:pt x="78" y="295"/>
                </a:cubicBezTo>
                <a:cubicBezTo>
                  <a:pt x="122" y="381"/>
                  <a:pt x="182" y="455"/>
                  <a:pt x="259" y="515"/>
                </a:cubicBezTo>
                <a:cubicBezTo>
                  <a:pt x="370" y="603"/>
                  <a:pt x="483" y="636"/>
                  <a:pt x="516" y="644"/>
                </a:cubicBezTo>
                <a:cubicBezTo>
                  <a:pt x="548" y="636"/>
                  <a:pt x="658" y="604"/>
                  <a:pt x="769" y="518"/>
                </a:cubicBezTo>
                <a:cubicBezTo>
                  <a:pt x="846" y="458"/>
                  <a:pt x="908" y="384"/>
                  <a:pt x="952" y="297"/>
                </a:cubicBezTo>
                <a:cubicBezTo>
                  <a:pt x="993" y="216"/>
                  <a:pt x="1019" y="123"/>
                  <a:pt x="1030" y="21"/>
                </a:cubicBezTo>
                <a:cubicBezTo>
                  <a:pt x="1031" y="10"/>
                  <a:pt x="1020" y="0"/>
                  <a:pt x="1009" y="4"/>
                </a:cubicBezTo>
                <a:cubicBezTo>
                  <a:pt x="661" y="118"/>
                  <a:pt x="661" y="118"/>
                  <a:pt x="661" y="118"/>
                </a:cubicBezTo>
                <a:cubicBezTo>
                  <a:pt x="566" y="149"/>
                  <a:pt x="465" y="149"/>
                  <a:pt x="370" y="118"/>
                </a:cubicBezTo>
                <a:lnTo>
                  <a:pt x="22" y="4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9" name="песок в нижней колбе часов"/>
          <p:cNvSpPr>
            <a:spLocks/>
          </p:cNvSpPr>
          <p:nvPr/>
        </p:nvSpPr>
        <p:spPr bwMode="auto">
          <a:xfrm>
            <a:off x="1625600" y="5057775"/>
            <a:ext cx="2417763" cy="1058863"/>
          </a:xfrm>
          <a:custGeom>
            <a:avLst/>
            <a:gdLst>
              <a:gd name="T0" fmla="*/ 0 w 1523"/>
              <a:gd name="T1" fmla="*/ 667 h 667"/>
              <a:gd name="T2" fmla="*/ 763 w 1523"/>
              <a:gd name="T3" fmla="*/ 0 h 667"/>
              <a:gd name="T4" fmla="*/ 1523 w 1523"/>
              <a:gd name="T5" fmla="*/ 667 h 667"/>
              <a:gd name="T6" fmla="*/ 0 w 1523"/>
              <a:gd name="T7" fmla="*/ 667 h 6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" h="667">
                <a:moveTo>
                  <a:pt x="0" y="667"/>
                </a:moveTo>
                <a:lnTo>
                  <a:pt x="763" y="0"/>
                </a:lnTo>
                <a:lnTo>
                  <a:pt x="1523" y="667"/>
                </a:lnTo>
                <a:lnTo>
                  <a:pt x="0" y="667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0" name="прямое горлышко"/>
          <p:cNvSpPr>
            <a:spLocks noChangeArrowheads="1"/>
          </p:cNvSpPr>
          <p:nvPr/>
        </p:nvSpPr>
        <p:spPr bwMode="auto">
          <a:xfrm>
            <a:off x="2792413" y="3855244"/>
            <a:ext cx="87313" cy="2259807"/>
          </a:xfrm>
          <a:prstGeom prst="rect">
            <a:avLst/>
          </a:pr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2" name="кнопка: начало отсчета"/>
          <p:cNvGrpSpPr/>
          <p:nvPr/>
        </p:nvGrpSpPr>
        <p:grpSpPr>
          <a:xfrm>
            <a:off x="1512000" y="185859"/>
            <a:ext cx="2636838" cy="799962"/>
            <a:chOff x="1332706" y="185859"/>
            <a:chExt cx="2636838" cy="799962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5" name="время истекло"/>
          <p:cNvGrpSpPr/>
          <p:nvPr/>
        </p:nvGrpSpPr>
        <p:grpSpPr>
          <a:xfrm>
            <a:off x="1512000" y="185859"/>
            <a:ext cx="2636838" cy="799962"/>
            <a:chOff x="4321176" y="185859"/>
            <a:chExt cx="2636838" cy="799962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19" name="Рисунок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6636" y="1735138"/>
            <a:ext cx="5889160" cy="417990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454793" y="547199"/>
            <a:ext cx="67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solidFill>
                  <a:schemeClr val="accent5">
                    <a:lumMod val="50000"/>
                  </a:schemeClr>
                </a:solidFill>
              </a:rPr>
              <a:t>1</a:t>
            </a:r>
            <a:endParaRPr lang="ru-RU" sz="60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1805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" dur="3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0"/>
                            </p:stCondLst>
                            <p:childTnLst>
                              <p:par>
                                <p:cTn id="15" presetID="2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0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начало отсчета"/>
          <p:cNvGrpSpPr/>
          <p:nvPr/>
        </p:nvGrpSpPr>
        <p:grpSpPr>
          <a:xfrm>
            <a:off x="1512000" y="187200"/>
            <a:ext cx="2636838" cy="799962"/>
            <a:chOff x="1332706" y="185859"/>
            <a:chExt cx="2636838" cy="799962"/>
          </a:xfrm>
        </p:grpSpPr>
        <p:sp>
          <p:nvSpPr>
            <p:cNvPr id="121" name="Скругленный прямоугольник 120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Скругленный прямоугольник 121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время истекло"/>
          <p:cNvGrpSpPr/>
          <p:nvPr/>
        </p:nvGrpSpPr>
        <p:grpSpPr>
          <a:xfrm>
            <a:off x="1512000" y="187200"/>
            <a:ext cx="2636838" cy="799962"/>
            <a:chOff x="4321176" y="185859"/>
            <a:chExt cx="2636838" cy="799962"/>
          </a:xfrm>
        </p:grpSpPr>
        <p:sp>
          <p:nvSpPr>
            <p:cNvPr id="124" name="Скругленный прямоугольник 123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Скругленный прямоугольник 124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8" name="Автофигура 3"/>
          <p:cNvSpPr>
            <a:spLocks noChangeAspect="1" noChangeArrowheads="1" noTextEdit="1"/>
          </p:cNvSpPr>
          <p:nvPr/>
        </p:nvSpPr>
        <p:spPr bwMode="auto">
          <a:xfrm>
            <a:off x="0" y="1176728"/>
            <a:ext cx="4922838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39" name="Прямоугольник 5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solidFill>
            <a:srgbClr val="9E9D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0" name="Прямоугольник 6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1" name="Прямоугольник 7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solidFill>
            <a:srgbClr val="8685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2" name="Прямоугольник 8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3" name="Полилиния 9"/>
          <p:cNvSpPr>
            <a:spLocks/>
          </p:cNvSpPr>
          <p:nvPr/>
        </p:nvSpPr>
        <p:spPr bwMode="auto">
          <a:xfrm>
            <a:off x="2498725" y="1633928"/>
            <a:ext cx="460375" cy="195263"/>
          </a:xfrm>
          <a:custGeom>
            <a:avLst/>
            <a:gdLst>
              <a:gd name="T0" fmla="*/ 188 w 188"/>
              <a:gd name="T1" fmla="*/ 64 h 80"/>
              <a:gd name="T2" fmla="*/ 172 w 188"/>
              <a:gd name="T3" fmla="*/ 80 h 80"/>
              <a:gd name="T4" fmla="*/ 16 w 188"/>
              <a:gd name="T5" fmla="*/ 80 h 80"/>
              <a:gd name="T6" fmla="*/ 0 w 188"/>
              <a:gd name="T7" fmla="*/ 64 h 80"/>
              <a:gd name="T8" fmla="*/ 0 w 188"/>
              <a:gd name="T9" fmla="*/ 16 h 80"/>
              <a:gd name="T10" fmla="*/ 16 w 188"/>
              <a:gd name="T11" fmla="*/ 0 h 80"/>
              <a:gd name="T12" fmla="*/ 172 w 188"/>
              <a:gd name="T13" fmla="*/ 0 h 80"/>
              <a:gd name="T14" fmla="*/ 188 w 188"/>
              <a:gd name="T15" fmla="*/ 16 h 80"/>
              <a:gd name="T16" fmla="*/ 188 w 188"/>
              <a:gd name="T17" fmla="*/ 6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8" h="80">
                <a:moveTo>
                  <a:pt x="188" y="64"/>
                </a:moveTo>
                <a:cubicBezTo>
                  <a:pt x="188" y="73"/>
                  <a:pt x="181" y="80"/>
                  <a:pt x="172" y="80"/>
                </a:cubicBezTo>
                <a:cubicBezTo>
                  <a:pt x="16" y="80"/>
                  <a:pt x="16" y="80"/>
                  <a:pt x="16" y="80"/>
                </a:cubicBezTo>
                <a:cubicBezTo>
                  <a:pt x="7" y="80"/>
                  <a:pt x="0" y="73"/>
                  <a:pt x="0" y="64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"/>
                  <a:pt x="7" y="0"/>
                  <a:pt x="16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81" y="0"/>
                  <a:pt x="188" y="7"/>
                  <a:pt x="188" y="16"/>
                </a:cubicBezTo>
                <a:lnTo>
                  <a:pt x="188" y="64"/>
                </a:lnTo>
                <a:close/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4" name="Полилиния 10"/>
          <p:cNvSpPr>
            <a:spLocks/>
          </p:cNvSpPr>
          <p:nvPr/>
        </p:nvSpPr>
        <p:spPr bwMode="auto">
          <a:xfrm>
            <a:off x="3525838" y="1881578"/>
            <a:ext cx="911225" cy="1109663"/>
          </a:xfrm>
          <a:custGeom>
            <a:avLst/>
            <a:gdLst>
              <a:gd name="T0" fmla="*/ 5 w 372"/>
              <a:gd name="T1" fmla="*/ 378 h 454"/>
              <a:gd name="T2" fmla="*/ 8 w 372"/>
              <a:gd name="T3" fmla="*/ 397 h 454"/>
              <a:gd name="T4" fmla="*/ 80 w 372"/>
              <a:gd name="T5" fmla="*/ 450 h 454"/>
              <a:gd name="T6" fmla="*/ 99 w 372"/>
              <a:gd name="T7" fmla="*/ 447 h 454"/>
              <a:gd name="T8" fmla="*/ 368 w 372"/>
              <a:gd name="T9" fmla="*/ 76 h 454"/>
              <a:gd name="T10" fmla="*/ 364 w 372"/>
              <a:gd name="T11" fmla="*/ 57 h 454"/>
              <a:gd name="T12" fmla="*/ 292 w 372"/>
              <a:gd name="T13" fmla="*/ 5 h 454"/>
              <a:gd name="T14" fmla="*/ 273 w 372"/>
              <a:gd name="T15" fmla="*/ 8 h 454"/>
              <a:gd name="T16" fmla="*/ 5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5" y="378"/>
                </a:moveTo>
                <a:cubicBezTo>
                  <a:pt x="0" y="384"/>
                  <a:pt x="2" y="393"/>
                  <a:pt x="8" y="397"/>
                </a:cubicBezTo>
                <a:cubicBezTo>
                  <a:pt x="80" y="450"/>
                  <a:pt x="80" y="450"/>
                  <a:pt x="80" y="450"/>
                </a:cubicBezTo>
                <a:cubicBezTo>
                  <a:pt x="86" y="454"/>
                  <a:pt x="95" y="453"/>
                  <a:pt x="99" y="447"/>
                </a:cubicBezTo>
                <a:cubicBezTo>
                  <a:pt x="368" y="76"/>
                  <a:pt x="368" y="76"/>
                  <a:pt x="368" y="76"/>
                </a:cubicBezTo>
                <a:cubicBezTo>
                  <a:pt x="372" y="70"/>
                  <a:pt x="371" y="62"/>
                  <a:pt x="364" y="57"/>
                </a:cubicBezTo>
                <a:cubicBezTo>
                  <a:pt x="292" y="5"/>
                  <a:pt x="292" y="5"/>
                  <a:pt x="292" y="5"/>
                </a:cubicBezTo>
                <a:cubicBezTo>
                  <a:pt x="286" y="0"/>
                  <a:pt x="277" y="2"/>
                  <a:pt x="273" y="8"/>
                </a:cubicBezTo>
                <a:cubicBezTo>
                  <a:pt x="5" y="378"/>
                  <a:pt x="5" y="378"/>
                  <a:pt x="5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5" name="Полилиния 11"/>
          <p:cNvSpPr>
            <a:spLocks/>
          </p:cNvSpPr>
          <p:nvPr/>
        </p:nvSpPr>
        <p:spPr bwMode="auto">
          <a:xfrm>
            <a:off x="1027113" y="1860941"/>
            <a:ext cx="909638" cy="1111250"/>
          </a:xfrm>
          <a:custGeom>
            <a:avLst/>
            <a:gdLst>
              <a:gd name="T0" fmla="*/ 368 w 372"/>
              <a:gd name="T1" fmla="*/ 378 h 454"/>
              <a:gd name="T2" fmla="*/ 365 w 372"/>
              <a:gd name="T3" fmla="*/ 397 h 454"/>
              <a:gd name="T4" fmla="*/ 292 w 372"/>
              <a:gd name="T5" fmla="*/ 449 h 454"/>
              <a:gd name="T6" fmla="*/ 273 w 372"/>
              <a:gd name="T7" fmla="*/ 446 h 454"/>
              <a:gd name="T8" fmla="*/ 5 w 372"/>
              <a:gd name="T9" fmla="*/ 76 h 454"/>
              <a:gd name="T10" fmla="*/ 8 w 372"/>
              <a:gd name="T11" fmla="*/ 57 h 454"/>
              <a:gd name="T12" fmla="*/ 80 w 372"/>
              <a:gd name="T13" fmla="*/ 4 h 454"/>
              <a:gd name="T14" fmla="*/ 100 w 372"/>
              <a:gd name="T15" fmla="*/ 7 h 454"/>
              <a:gd name="T16" fmla="*/ 368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368" y="378"/>
                </a:moveTo>
                <a:cubicBezTo>
                  <a:pt x="372" y="384"/>
                  <a:pt x="371" y="392"/>
                  <a:pt x="365" y="397"/>
                </a:cubicBezTo>
                <a:cubicBezTo>
                  <a:pt x="292" y="449"/>
                  <a:pt x="292" y="449"/>
                  <a:pt x="292" y="449"/>
                </a:cubicBezTo>
                <a:cubicBezTo>
                  <a:pt x="286" y="454"/>
                  <a:pt x="277" y="452"/>
                  <a:pt x="273" y="446"/>
                </a:cubicBezTo>
                <a:cubicBezTo>
                  <a:pt x="5" y="76"/>
                  <a:pt x="5" y="76"/>
                  <a:pt x="5" y="76"/>
                </a:cubicBezTo>
                <a:cubicBezTo>
                  <a:pt x="0" y="70"/>
                  <a:pt x="2" y="61"/>
                  <a:pt x="8" y="57"/>
                </a:cubicBezTo>
                <a:cubicBezTo>
                  <a:pt x="80" y="4"/>
                  <a:pt x="80" y="4"/>
                  <a:pt x="80" y="4"/>
                </a:cubicBezTo>
                <a:cubicBezTo>
                  <a:pt x="86" y="0"/>
                  <a:pt x="95" y="1"/>
                  <a:pt x="100" y="7"/>
                </a:cubicBezTo>
                <a:cubicBezTo>
                  <a:pt x="368" y="378"/>
                  <a:pt x="368" y="378"/>
                  <a:pt x="368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6" name="Полилиния 12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close/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  <a:close/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7" name="Полилиния 13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8" name="Полилиния 14"/>
          <p:cNvSpPr>
            <a:spLocks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99 w 111"/>
              <a:gd name="T1" fmla="*/ 0 h 80"/>
              <a:gd name="T2" fmla="*/ 0 w 111"/>
              <a:gd name="T3" fmla="*/ 63 h 80"/>
              <a:gd name="T4" fmla="*/ 12 w 111"/>
              <a:gd name="T5" fmla="*/ 80 h 80"/>
              <a:gd name="T6" fmla="*/ 33 w 111"/>
              <a:gd name="T7" fmla="*/ 66 h 80"/>
              <a:gd name="T8" fmla="*/ 47 w 111"/>
              <a:gd name="T9" fmla="*/ 59 h 80"/>
              <a:gd name="T10" fmla="*/ 85 w 111"/>
              <a:gd name="T11" fmla="*/ 36 h 80"/>
              <a:gd name="T12" fmla="*/ 107 w 111"/>
              <a:gd name="T13" fmla="*/ 19 h 80"/>
              <a:gd name="T14" fmla="*/ 111 w 111"/>
              <a:gd name="T15" fmla="*/ 17 h 80"/>
              <a:gd name="T16" fmla="*/ 99 w 111"/>
              <a:gd name="T17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1" h="80">
                <a:moveTo>
                  <a:pt x="99" y="0"/>
                </a:moveTo>
                <a:cubicBezTo>
                  <a:pt x="0" y="63"/>
                  <a:pt x="0" y="63"/>
                  <a:pt x="0" y="63"/>
                </a:cubicBezTo>
                <a:cubicBezTo>
                  <a:pt x="12" y="80"/>
                  <a:pt x="12" y="80"/>
                  <a:pt x="12" y="80"/>
                </a:cubicBezTo>
                <a:cubicBezTo>
                  <a:pt x="19" y="75"/>
                  <a:pt x="26" y="70"/>
                  <a:pt x="33" y="66"/>
                </a:cubicBezTo>
                <a:cubicBezTo>
                  <a:pt x="38" y="64"/>
                  <a:pt x="42" y="61"/>
                  <a:pt x="47" y="59"/>
                </a:cubicBezTo>
                <a:cubicBezTo>
                  <a:pt x="58" y="50"/>
                  <a:pt x="71" y="42"/>
                  <a:pt x="85" y="36"/>
                </a:cubicBezTo>
                <a:cubicBezTo>
                  <a:pt x="92" y="30"/>
                  <a:pt x="99" y="25"/>
                  <a:pt x="107" y="19"/>
                </a:cubicBezTo>
                <a:cubicBezTo>
                  <a:pt x="108" y="19"/>
                  <a:pt x="110" y="18"/>
                  <a:pt x="111" y="17"/>
                </a:cubicBezTo>
                <a:cubicBezTo>
                  <a:pt x="99" y="0"/>
                  <a:pt x="99" y="0"/>
                  <a:pt x="99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9" name="Полилиния 15"/>
          <p:cNvSpPr>
            <a:spLocks/>
          </p:cNvSpPr>
          <p:nvPr/>
        </p:nvSpPr>
        <p:spPr bwMode="auto">
          <a:xfrm>
            <a:off x="4198938" y="2343541"/>
            <a:ext cx="30163" cy="38100"/>
          </a:xfrm>
          <a:custGeom>
            <a:avLst/>
            <a:gdLst>
              <a:gd name="T0" fmla="*/ 11 w 12"/>
              <a:gd name="T1" fmla="*/ 0 h 16"/>
              <a:gd name="T2" fmla="*/ 0 w 12"/>
              <a:gd name="T3" fmla="*/ 15 h 16"/>
              <a:gd name="T4" fmla="*/ 1 w 12"/>
              <a:gd name="T5" fmla="*/ 16 h 16"/>
              <a:gd name="T6" fmla="*/ 12 w 12"/>
              <a:gd name="T7" fmla="*/ 0 h 16"/>
              <a:gd name="T8" fmla="*/ 11 w 12"/>
              <a:gd name="T9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6">
                <a:moveTo>
                  <a:pt x="11" y="0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5"/>
                  <a:pt x="1" y="16"/>
                </a:cubicBezTo>
                <a:cubicBezTo>
                  <a:pt x="12" y="0"/>
                  <a:pt x="12" y="0"/>
                  <a:pt x="12" y="0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0" name="Полилиния 16"/>
          <p:cNvSpPr>
            <a:spLocks/>
          </p:cNvSpPr>
          <p:nvPr/>
        </p:nvSpPr>
        <p:spPr bwMode="auto">
          <a:xfrm>
            <a:off x="3959225" y="2189553"/>
            <a:ext cx="266700" cy="190500"/>
          </a:xfrm>
          <a:custGeom>
            <a:avLst/>
            <a:gdLst>
              <a:gd name="T0" fmla="*/ 11 w 109"/>
              <a:gd name="T1" fmla="*/ 0 h 78"/>
              <a:gd name="T2" fmla="*/ 0 w 109"/>
              <a:gd name="T3" fmla="*/ 16 h 78"/>
              <a:gd name="T4" fmla="*/ 4 w 109"/>
              <a:gd name="T5" fmla="*/ 18 h 78"/>
              <a:gd name="T6" fmla="*/ 26 w 109"/>
              <a:gd name="T7" fmla="*/ 35 h 78"/>
              <a:gd name="T8" fmla="*/ 64 w 109"/>
              <a:gd name="T9" fmla="*/ 58 h 78"/>
              <a:gd name="T10" fmla="*/ 78 w 109"/>
              <a:gd name="T11" fmla="*/ 65 h 78"/>
              <a:gd name="T12" fmla="*/ 98 w 109"/>
              <a:gd name="T13" fmla="*/ 78 h 78"/>
              <a:gd name="T14" fmla="*/ 109 w 109"/>
              <a:gd name="T15" fmla="*/ 63 h 78"/>
              <a:gd name="T16" fmla="*/ 11 w 109"/>
              <a:gd name="T1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" h="78">
                <a:moveTo>
                  <a:pt x="11" y="0"/>
                </a:moveTo>
                <a:cubicBezTo>
                  <a:pt x="0" y="16"/>
                  <a:pt x="0" y="16"/>
                  <a:pt x="0" y="16"/>
                </a:cubicBezTo>
                <a:cubicBezTo>
                  <a:pt x="1" y="17"/>
                  <a:pt x="3" y="18"/>
                  <a:pt x="4" y="18"/>
                </a:cubicBezTo>
                <a:cubicBezTo>
                  <a:pt x="11" y="24"/>
                  <a:pt x="19" y="29"/>
                  <a:pt x="26" y="35"/>
                </a:cubicBezTo>
                <a:cubicBezTo>
                  <a:pt x="40" y="41"/>
                  <a:pt x="52" y="49"/>
                  <a:pt x="64" y="58"/>
                </a:cubicBezTo>
                <a:cubicBezTo>
                  <a:pt x="68" y="61"/>
                  <a:pt x="73" y="63"/>
                  <a:pt x="78" y="65"/>
                </a:cubicBezTo>
                <a:cubicBezTo>
                  <a:pt x="85" y="69"/>
                  <a:pt x="92" y="73"/>
                  <a:pt x="98" y="78"/>
                </a:cubicBezTo>
                <a:cubicBezTo>
                  <a:pt x="109" y="63"/>
                  <a:pt x="109" y="63"/>
                  <a:pt x="109" y="63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1" name="Полилиния 17"/>
          <p:cNvSpPr>
            <a:spLocks/>
          </p:cNvSpPr>
          <p:nvPr/>
        </p:nvSpPr>
        <p:spPr bwMode="auto">
          <a:xfrm>
            <a:off x="457200" y="1349766"/>
            <a:ext cx="1560513" cy="1320800"/>
          </a:xfrm>
          <a:custGeom>
            <a:avLst/>
            <a:gdLst>
              <a:gd name="T0" fmla="*/ 638 w 638"/>
              <a:gd name="T1" fmla="*/ 194 h 540"/>
              <a:gd name="T2" fmla="*/ 638 w 638"/>
              <a:gd name="T3" fmla="*/ 194 h 540"/>
              <a:gd name="T4" fmla="*/ 194 w 638"/>
              <a:gd name="T5" fmla="*/ 96 h 540"/>
              <a:gd name="T6" fmla="*/ 96 w 638"/>
              <a:gd name="T7" fmla="*/ 540 h 540"/>
              <a:gd name="T8" fmla="*/ 96 w 638"/>
              <a:gd name="T9" fmla="*/ 540 h 540"/>
              <a:gd name="T10" fmla="*/ 638 w 638"/>
              <a:gd name="T11" fmla="*/ 194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40">
                <a:moveTo>
                  <a:pt x="638" y="194"/>
                </a:moveTo>
                <a:cubicBezTo>
                  <a:pt x="638" y="194"/>
                  <a:pt x="638" y="194"/>
                  <a:pt x="638" y="194"/>
                </a:cubicBezTo>
                <a:cubicBezTo>
                  <a:pt x="543" y="44"/>
                  <a:pt x="344" y="0"/>
                  <a:pt x="194" y="96"/>
                </a:cubicBezTo>
                <a:cubicBezTo>
                  <a:pt x="44" y="191"/>
                  <a:pt x="0" y="390"/>
                  <a:pt x="96" y="540"/>
                </a:cubicBezTo>
                <a:cubicBezTo>
                  <a:pt x="96" y="540"/>
                  <a:pt x="96" y="540"/>
                  <a:pt x="96" y="540"/>
                </a:cubicBezTo>
                <a:cubicBezTo>
                  <a:pt x="638" y="194"/>
                  <a:pt x="638" y="194"/>
                  <a:pt x="638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2" name="Полилиния 18"/>
          <p:cNvSpPr>
            <a:spLocks noEditPoints="1"/>
          </p:cNvSpPr>
          <p:nvPr/>
        </p:nvSpPr>
        <p:spPr bwMode="auto">
          <a:xfrm>
            <a:off x="673100" y="2553091"/>
            <a:ext cx="203200" cy="117475"/>
          </a:xfrm>
          <a:custGeom>
            <a:avLst/>
            <a:gdLst>
              <a:gd name="T0" fmla="*/ 0 w 83"/>
              <a:gd name="T1" fmla="*/ 36 h 48"/>
              <a:gd name="T2" fmla="*/ 8 w 83"/>
              <a:gd name="T3" fmla="*/ 48 h 48"/>
              <a:gd name="T4" fmla="*/ 0 w 83"/>
              <a:gd name="T5" fmla="*/ 36 h 48"/>
              <a:gd name="T6" fmla="*/ 83 w 83"/>
              <a:gd name="T7" fmla="*/ 0 h 48"/>
              <a:gd name="T8" fmla="*/ 8 w 83"/>
              <a:gd name="T9" fmla="*/ 48 h 48"/>
              <a:gd name="T10" fmla="*/ 83 w 83"/>
              <a:gd name="T11" fmla="*/ 0 h 48"/>
              <a:gd name="T12" fmla="*/ 83 w 83"/>
              <a:gd name="T13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3" h="48">
                <a:moveTo>
                  <a:pt x="0" y="36"/>
                </a:moveTo>
                <a:cubicBezTo>
                  <a:pt x="3" y="40"/>
                  <a:pt x="5" y="44"/>
                  <a:pt x="8" y="48"/>
                </a:cubicBezTo>
                <a:cubicBezTo>
                  <a:pt x="5" y="44"/>
                  <a:pt x="3" y="40"/>
                  <a:pt x="0" y="36"/>
                </a:cubicBezTo>
                <a:moveTo>
                  <a:pt x="83" y="0"/>
                </a:moveTo>
                <a:cubicBezTo>
                  <a:pt x="8" y="48"/>
                  <a:pt x="8" y="48"/>
                  <a:pt x="8" y="48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3" name="Полилиния 19"/>
          <p:cNvSpPr>
            <a:spLocks/>
          </p:cNvSpPr>
          <p:nvPr/>
        </p:nvSpPr>
        <p:spPr bwMode="auto">
          <a:xfrm>
            <a:off x="606425" y="1589478"/>
            <a:ext cx="365125" cy="1081088"/>
          </a:xfrm>
          <a:custGeom>
            <a:avLst/>
            <a:gdLst>
              <a:gd name="T0" fmla="*/ 149 w 149"/>
              <a:gd name="T1" fmla="*/ 0 h 442"/>
              <a:gd name="T2" fmla="*/ 60 w 149"/>
              <a:gd name="T3" fmla="*/ 95 h 442"/>
              <a:gd name="T4" fmla="*/ 5 w 149"/>
              <a:gd name="T5" fmla="*/ 278 h 442"/>
              <a:gd name="T6" fmla="*/ 13 w 149"/>
              <a:gd name="T7" fmla="*/ 391 h 442"/>
              <a:gd name="T8" fmla="*/ 27 w 149"/>
              <a:gd name="T9" fmla="*/ 430 h 442"/>
              <a:gd name="T10" fmla="*/ 35 w 149"/>
              <a:gd name="T11" fmla="*/ 442 h 442"/>
              <a:gd name="T12" fmla="*/ 35 w 149"/>
              <a:gd name="T13" fmla="*/ 442 h 442"/>
              <a:gd name="T14" fmla="*/ 35 w 149"/>
              <a:gd name="T15" fmla="*/ 442 h 442"/>
              <a:gd name="T16" fmla="*/ 110 w 149"/>
              <a:gd name="T17" fmla="*/ 394 h 442"/>
              <a:gd name="T18" fmla="*/ 105 w 149"/>
              <a:gd name="T19" fmla="*/ 139 h 442"/>
              <a:gd name="T20" fmla="*/ 148 w 149"/>
              <a:gd name="T21" fmla="*/ 2 h 442"/>
              <a:gd name="T22" fmla="*/ 149 w 149"/>
              <a:gd name="T23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2">
                <a:moveTo>
                  <a:pt x="149" y="0"/>
                </a:moveTo>
                <a:cubicBezTo>
                  <a:pt x="117" y="27"/>
                  <a:pt x="80" y="57"/>
                  <a:pt x="60" y="95"/>
                </a:cubicBezTo>
                <a:cubicBezTo>
                  <a:pt x="31" y="152"/>
                  <a:pt x="12" y="215"/>
                  <a:pt x="5" y="278"/>
                </a:cubicBezTo>
                <a:cubicBezTo>
                  <a:pt x="0" y="328"/>
                  <a:pt x="7" y="359"/>
                  <a:pt x="13" y="391"/>
                </a:cubicBezTo>
                <a:cubicBezTo>
                  <a:pt x="16" y="407"/>
                  <a:pt x="21" y="418"/>
                  <a:pt x="27" y="430"/>
                </a:cubicBezTo>
                <a:cubicBezTo>
                  <a:pt x="30" y="434"/>
                  <a:pt x="32" y="438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110" y="394"/>
                  <a:pt x="110" y="394"/>
                  <a:pt x="110" y="394"/>
                </a:cubicBezTo>
                <a:cubicBezTo>
                  <a:pt x="92" y="312"/>
                  <a:pt x="87" y="222"/>
                  <a:pt x="105" y="139"/>
                </a:cubicBezTo>
                <a:cubicBezTo>
                  <a:pt x="115" y="91"/>
                  <a:pt x="130" y="47"/>
                  <a:pt x="148" y="2"/>
                </a:cubicBezTo>
                <a:cubicBezTo>
                  <a:pt x="148" y="2"/>
                  <a:pt x="149" y="1"/>
                  <a:pt x="149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4" name="Полилиния 20"/>
          <p:cNvSpPr>
            <a:spLocks/>
          </p:cNvSpPr>
          <p:nvPr/>
        </p:nvSpPr>
        <p:spPr bwMode="auto">
          <a:xfrm>
            <a:off x="1068388" y="5628078"/>
            <a:ext cx="765175" cy="941388"/>
          </a:xfrm>
          <a:custGeom>
            <a:avLst/>
            <a:gdLst>
              <a:gd name="T0" fmla="*/ 140 w 313"/>
              <a:gd name="T1" fmla="*/ 366 h 385"/>
              <a:gd name="T2" fmla="*/ 112 w 313"/>
              <a:gd name="T3" fmla="*/ 381 h 385"/>
              <a:gd name="T4" fmla="*/ 13 w 313"/>
              <a:gd name="T5" fmla="*/ 378 h 385"/>
              <a:gd name="T6" fmla="*/ 6 w 313"/>
              <a:gd name="T7" fmla="*/ 350 h 385"/>
              <a:gd name="T8" fmla="*/ 174 w 313"/>
              <a:gd name="T9" fmla="*/ 13 h 385"/>
              <a:gd name="T10" fmla="*/ 201 w 313"/>
              <a:gd name="T11" fmla="*/ 6 h 385"/>
              <a:gd name="T12" fmla="*/ 301 w 313"/>
              <a:gd name="T13" fmla="*/ 66 h 385"/>
              <a:gd name="T14" fmla="*/ 308 w 313"/>
              <a:gd name="T15" fmla="*/ 93 h 385"/>
              <a:gd name="T16" fmla="*/ 140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40" y="366"/>
                </a:moveTo>
                <a:cubicBezTo>
                  <a:pt x="134" y="376"/>
                  <a:pt x="129" y="381"/>
                  <a:pt x="112" y="381"/>
                </a:cubicBezTo>
                <a:cubicBezTo>
                  <a:pt x="112" y="381"/>
                  <a:pt x="36" y="385"/>
                  <a:pt x="13" y="378"/>
                </a:cubicBezTo>
                <a:cubicBezTo>
                  <a:pt x="2" y="375"/>
                  <a:pt x="0" y="360"/>
                  <a:pt x="6" y="350"/>
                </a:cubicBezTo>
                <a:cubicBezTo>
                  <a:pt x="174" y="13"/>
                  <a:pt x="174" y="13"/>
                  <a:pt x="174" y="13"/>
                </a:cubicBezTo>
                <a:cubicBezTo>
                  <a:pt x="179" y="4"/>
                  <a:pt x="192" y="0"/>
                  <a:pt x="201" y="6"/>
                </a:cubicBezTo>
                <a:cubicBezTo>
                  <a:pt x="301" y="66"/>
                  <a:pt x="301" y="66"/>
                  <a:pt x="301" y="66"/>
                </a:cubicBezTo>
                <a:cubicBezTo>
                  <a:pt x="310" y="71"/>
                  <a:pt x="313" y="84"/>
                  <a:pt x="308" y="93"/>
                </a:cubicBezTo>
                <a:cubicBezTo>
                  <a:pt x="140" y="366"/>
                  <a:pt x="140" y="366"/>
                  <a:pt x="140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5" name="Полилиния 21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close/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6" name="Полилиния 22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7" name="Полилиния 23"/>
          <p:cNvSpPr>
            <a:spLocks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15 w 136"/>
              <a:gd name="T1" fmla="*/ 0 h 97"/>
              <a:gd name="T2" fmla="*/ 0 w 136"/>
              <a:gd name="T3" fmla="*/ 29 h 97"/>
              <a:gd name="T4" fmla="*/ 59 w 136"/>
              <a:gd name="T5" fmla="*/ 64 h 97"/>
              <a:gd name="T6" fmla="*/ 127 w 136"/>
              <a:gd name="T7" fmla="*/ 97 h 97"/>
              <a:gd name="T8" fmla="*/ 136 w 136"/>
              <a:gd name="T9" fmla="*/ 81 h 97"/>
              <a:gd name="T10" fmla="*/ 15 w 136"/>
              <a:gd name="T11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" h="97">
                <a:moveTo>
                  <a:pt x="15" y="0"/>
                </a:moveTo>
                <a:cubicBezTo>
                  <a:pt x="0" y="29"/>
                  <a:pt x="0" y="29"/>
                  <a:pt x="0" y="29"/>
                </a:cubicBezTo>
                <a:cubicBezTo>
                  <a:pt x="20" y="40"/>
                  <a:pt x="40" y="52"/>
                  <a:pt x="59" y="64"/>
                </a:cubicBezTo>
                <a:cubicBezTo>
                  <a:pt x="82" y="74"/>
                  <a:pt x="105" y="85"/>
                  <a:pt x="127" y="97"/>
                </a:cubicBezTo>
                <a:cubicBezTo>
                  <a:pt x="136" y="81"/>
                  <a:pt x="136" y="81"/>
                  <a:pt x="136" y="81"/>
                </a:cubicBezTo>
                <a:cubicBezTo>
                  <a:pt x="94" y="57"/>
                  <a:pt x="53" y="30"/>
                  <a:pt x="15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8" name="Полилиния 24"/>
          <p:cNvSpPr>
            <a:spLocks/>
          </p:cNvSpPr>
          <p:nvPr/>
        </p:nvSpPr>
        <p:spPr bwMode="auto">
          <a:xfrm>
            <a:off x="3633788" y="5628078"/>
            <a:ext cx="765175" cy="941388"/>
          </a:xfrm>
          <a:custGeom>
            <a:avLst/>
            <a:gdLst>
              <a:gd name="T0" fmla="*/ 173 w 313"/>
              <a:gd name="T1" fmla="*/ 366 h 385"/>
              <a:gd name="T2" fmla="*/ 201 w 313"/>
              <a:gd name="T3" fmla="*/ 381 h 385"/>
              <a:gd name="T4" fmla="*/ 300 w 313"/>
              <a:gd name="T5" fmla="*/ 378 h 385"/>
              <a:gd name="T6" fmla="*/ 307 w 313"/>
              <a:gd name="T7" fmla="*/ 350 h 385"/>
              <a:gd name="T8" fmla="*/ 139 w 313"/>
              <a:gd name="T9" fmla="*/ 13 h 385"/>
              <a:gd name="T10" fmla="*/ 112 w 313"/>
              <a:gd name="T11" fmla="*/ 6 h 385"/>
              <a:gd name="T12" fmla="*/ 12 w 313"/>
              <a:gd name="T13" fmla="*/ 66 h 385"/>
              <a:gd name="T14" fmla="*/ 5 w 313"/>
              <a:gd name="T15" fmla="*/ 93 h 385"/>
              <a:gd name="T16" fmla="*/ 173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73" y="366"/>
                </a:moveTo>
                <a:cubicBezTo>
                  <a:pt x="179" y="376"/>
                  <a:pt x="184" y="381"/>
                  <a:pt x="201" y="381"/>
                </a:cubicBezTo>
                <a:cubicBezTo>
                  <a:pt x="201" y="381"/>
                  <a:pt x="277" y="385"/>
                  <a:pt x="300" y="378"/>
                </a:cubicBezTo>
                <a:cubicBezTo>
                  <a:pt x="311" y="375"/>
                  <a:pt x="313" y="360"/>
                  <a:pt x="307" y="350"/>
                </a:cubicBezTo>
                <a:cubicBezTo>
                  <a:pt x="139" y="13"/>
                  <a:pt x="139" y="13"/>
                  <a:pt x="139" y="13"/>
                </a:cubicBezTo>
                <a:cubicBezTo>
                  <a:pt x="134" y="4"/>
                  <a:pt x="121" y="0"/>
                  <a:pt x="112" y="6"/>
                </a:cubicBezTo>
                <a:cubicBezTo>
                  <a:pt x="12" y="66"/>
                  <a:pt x="12" y="66"/>
                  <a:pt x="12" y="66"/>
                </a:cubicBezTo>
                <a:cubicBezTo>
                  <a:pt x="3" y="71"/>
                  <a:pt x="0" y="84"/>
                  <a:pt x="5" y="93"/>
                </a:cubicBezTo>
                <a:cubicBezTo>
                  <a:pt x="173" y="366"/>
                  <a:pt x="173" y="366"/>
                  <a:pt x="173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9" name="Полилиния 25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0" name="Полилиния 26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1" name="Полилиния 27"/>
          <p:cNvSpPr>
            <a:spLocks/>
          </p:cNvSpPr>
          <p:nvPr/>
        </p:nvSpPr>
        <p:spPr bwMode="auto">
          <a:xfrm>
            <a:off x="3795713" y="5899541"/>
            <a:ext cx="334963" cy="239713"/>
          </a:xfrm>
          <a:custGeom>
            <a:avLst/>
            <a:gdLst>
              <a:gd name="T0" fmla="*/ 122 w 137"/>
              <a:gd name="T1" fmla="*/ 0 h 98"/>
              <a:gd name="T2" fmla="*/ 0 w 137"/>
              <a:gd name="T3" fmla="*/ 81 h 98"/>
              <a:gd name="T4" fmla="*/ 10 w 137"/>
              <a:gd name="T5" fmla="*/ 98 h 98"/>
              <a:gd name="T6" fmla="*/ 78 w 137"/>
              <a:gd name="T7" fmla="*/ 65 h 98"/>
              <a:gd name="T8" fmla="*/ 137 w 137"/>
              <a:gd name="T9" fmla="*/ 30 h 98"/>
              <a:gd name="T10" fmla="*/ 122 w 137"/>
              <a:gd name="T11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7" h="98">
                <a:moveTo>
                  <a:pt x="122" y="0"/>
                </a:moveTo>
                <a:cubicBezTo>
                  <a:pt x="83" y="30"/>
                  <a:pt x="43" y="58"/>
                  <a:pt x="0" y="81"/>
                </a:cubicBezTo>
                <a:cubicBezTo>
                  <a:pt x="10" y="98"/>
                  <a:pt x="10" y="98"/>
                  <a:pt x="10" y="98"/>
                </a:cubicBezTo>
                <a:cubicBezTo>
                  <a:pt x="32" y="86"/>
                  <a:pt x="55" y="75"/>
                  <a:pt x="78" y="65"/>
                </a:cubicBezTo>
                <a:cubicBezTo>
                  <a:pt x="97" y="53"/>
                  <a:pt x="117" y="41"/>
                  <a:pt x="137" y="30"/>
                </a:cubicBezTo>
                <a:cubicBezTo>
                  <a:pt x="122" y="0"/>
                  <a:pt x="122" y="0"/>
                  <a:pt x="122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4" name="Ход стрелок">
            <a:extLst>
              <a:ext uri="{FF2B5EF4-FFF2-40B4-BE49-F238E27FC236}">
                <a16:creationId xmlns:a16="http://schemas.microsoft.com/office/drawing/2014/main" id="{BB0445D5-A6E5-40E7-BBDD-5E3EFA13BDED}"/>
              </a:ext>
            </a:extLst>
          </p:cNvPr>
          <p:cNvGrpSpPr/>
          <p:nvPr/>
        </p:nvGrpSpPr>
        <p:grpSpPr>
          <a:xfrm rot="1786145">
            <a:off x="817563" y="2264166"/>
            <a:ext cx="3829050" cy="3830638"/>
            <a:chOff x="817563" y="2264166"/>
            <a:chExt cx="3829050" cy="3830638"/>
          </a:xfrm>
        </p:grpSpPr>
        <p:sp>
          <p:nvSpPr>
            <p:cNvPr id="162" name="Овал 28"/>
            <p:cNvSpPr>
              <a:spLocks noChangeArrowheads="1"/>
            </p:cNvSpPr>
            <p:nvPr/>
          </p:nvSpPr>
          <p:spPr bwMode="auto">
            <a:xfrm>
              <a:off x="817563" y="2264166"/>
              <a:ext cx="3829050" cy="3830638"/>
            </a:xfrm>
            <a:prstGeom prst="ellipse">
              <a:avLst/>
            </a:prstGeom>
            <a:solidFill>
              <a:srgbClr val="FDF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9" name="часовая стрелка"/>
            <p:cNvSpPr>
              <a:spLocks/>
            </p:cNvSpPr>
            <p:nvPr/>
          </p:nvSpPr>
          <p:spPr bwMode="auto">
            <a:xfrm>
              <a:off x="2159000" y="3253178"/>
              <a:ext cx="601663" cy="950913"/>
            </a:xfrm>
            <a:custGeom>
              <a:avLst/>
              <a:gdLst>
                <a:gd name="T0" fmla="*/ 0 w 379"/>
                <a:gd name="T1" fmla="*/ 23 h 599"/>
                <a:gd name="T2" fmla="*/ 39 w 379"/>
                <a:gd name="T3" fmla="*/ 0 h 599"/>
                <a:gd name="T4" fmla="*/ 379 w 379"/>
                <a:gd name="T5" fmla="*/ 576 h 599"/>
                <a:gd name="T6" fmla="*/ 341 w 379"/>
                <a:gd name="T7" fmla="*/ 599 h 599"/>
                <a:gd name="T8" fmla="*/ 0 w 379"/>
                <a:gd name="T9" fmla="*/ 23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599">
                  <a:moveTo>
                    <a:pt x="0" y="23"/>
                  </a:moveTo>
                  <a:lnTo>
                    <a:pt x="39" y="0"/>
                  </a:lnTo>
                  <a:lnTo>
                    <a:pt x="379" y="576"/>
                  </a:lnTo>
                  <a:lnTo>
                    <a:pt x="341" y="599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5D5C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163" name="Полилиния 29"/>
          <p:cNvSpPr>
            <a:spLocks noEditPoints="1"/>
          </p:cNvSpPr>
          <p:nvPr/>
        </p:nvSpPr>
        <p:spPr bwMode="auto">
          <a:xfrm>
            <a:off x="538163" y="1986353"/>
            <a:ext cx="4387850" cy="4384675"/>
          </a:xfrm>
          <a:custGeom>
            <a:avLst/>
            <a:gdLst>
              <a:gd name="T0" fmla="*/ 897 w 1794"/>
              <a:gd name="T1" fmla="*/ 1793 h 1793"/>
              <a:gd name="T2" fmla="*/ 263 w 1794"/>
              <a:gd name="T3" fmla="*/ 1531 h 1793"/>
              <a:gd name="T4" fmla="*/ 0 w 1794"/>
              <a:gd name="T5" fmla="*/ 897 h 1793"/>
              <a:gd name="T6" fmla="*/ 263 w 1794"/>
              <a:gd name="T7" fmla="*/ 262 h 1793"/>
              <a:gd name="T8" fmla="*/ 897 w 1794"/>
              <a:gd name="T9" fmla="*/ 0 h 1793"/>
              <a:gd name="T10" fmla="*/ 1531 w 1794"/>
              <a:gd name="T11" fmla="*/ 262 h 1793"/>
              <a:gd name="T12" fmla="*/ 1794 w 1794"/>
              <a:gd name="T13" fmla="*/ 897 h 1793"/>
              <a:gd name="T14" fmla="*/ 1531 w 1794"/>
              <a:gd name="T15" fmla="*/ 1531 h 1793"/>
              <a:gd name="T16" fmla="*/ 897 w 1794"/>
              <a:gd name="T17" fmla="*/ 1793 h 1793"/>
              <a:gd name="T18" fmla="*/ 897 w 1794"/>
              <a:gd name="T19" fmla="*/ 79 h 1793"/>
              <a:gd name="T20" fmla="*/ 79 w 1794"/>
              <a:gd name="T21" fmla="*/ 897 h 1793"/>
              <a:gd name="T22" fmla="*/ 897 w 1794"/>
              <a:gd name="T23" fmla="*/ 1714 h 1793"/>
              <a:gd name="T24" fmla="*/ 1715 w 1794"/>
              <a:gd name="T25" fmla="*/ 897 h 1793"/>
              <a:gd name="T26" fmla="*/ 897 w 1794"/>
              <a:gd name="T27" fmla="*/ 79 h 17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94" h="1793">
                <a:moveTo>
                  <a:pt x="897" y="1793"/>
                </a:moveTo>
                <a:cubicBezTo>
                  <a:pt x="658" y="1793"/>
                  <a:pt x="432" y="1700"/>
                  <a:pt x="263" y="1531"/>
                </a:cubicBezTo>
                <a:cubicBezTo>
                  <a:pt x="94" y="1361"/>
                  <a:pt x="0" y="1136"/>
                  <a:pt x="0" y="897"/>
                </a:cubicBezTo>
                <a:cubicBezTo>
                  <a:pt x="0" y="657"/>
                  <a:pt x="94" y="432"/>
                  <a:pt x="263" y="262"/>
                </a:cubicBezTo>
                <a:cubicBezTo>
                  <a:pt x="432" y="93"/>
                  <a:pt x="658" y="0"/>
                  <a:pt x="897" y="0"/>
                </a:cubicBezTo>
                <a:cubicBezTo>
                  <a:pt x="1137" y="0"/>
                  <a:pt x="1362" y="93"/>
                  <a:pt x="1531" y="262"/>
                </a:cubicBezTo>
                <a:cubicBezTo>
                  <a:pt x="1701" y="432"/>
                  <a:pt x="1794" y="657"/>
                  <a:pt x="1794" y="897"/>
                </a:cubicBezTo>
                <a:cubicBezTo>
                  <a:pt x="1794" y="1136"/>
                  <a:pt x="1701" y="1361"/>
                  <a:pt x="1531" y="1531"/>
                </a:cubicBezTo>
                <a:cubicBezTo>
                  <a:pt x="1362" y="1700"/>
                  <a:pt x="1137" y="1793"/>
                  <a:pt x="897" y="1793"/>
                </a:cubicBezTo>
                <a:moveTo>
                  <a:pt x="897" y="79"/>
                </a:moveTo>
                <a:cubicBezTo>
                  <a:pt x="446" y="79"/>
                  <a:pt x="79" y="446"/>
                  <a:pt x="79" y="897"/>
                </a:cubicBezTo>
                <a:cubicBezTo>
                  <a:pt x="79" y="1348"/>
                  <a:pt x="446" y="1714"/>
                  <a:pt x="897" y="1714"/>
                </a:cubicBezTo>
                <a:cubicBezTo>
                  <a:pt x="1348" y="1714"/>
                  <a:pt x="1715" y="1348"/>
                  <a:pt x="1715" y="897"/>
                </a:cubicBezTo>
                <a:cubicBezTo>
                  <a:pt x="1715" y="446"/>
                  <a:pt x="1348" y="79"/>
                  <a:pt x="897" y="79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4" name="Полилиния 30"/>
          <p:cNvSpPr>
            <a:spLocks noEditPoints="1"/>
          </p:cNvSpPr>
          <p:nvPr/>
        </p:nvSpPr>
        <p:spPr bwMode="auto">
          <a:xfrm>
            <a:off x="711200" y="2157803"/>
            <a:ext cx="4043363" cy="4041775"/>
          </a:xfrm>
          <a:custGeom>
            <a:avLst/>
            <a:gdLst>
              <a:gd name="T0" fmla="*/ 826 w 1653"/>
              <a:gd name="T1" fmla="*/ 1653 h 1653"/>
              <a:gd name="T2" fmla="*/ 0 w 1653"/>
              <a:gd name="T3" fmla="*/ 827 h 1653"/>
              <a:gd name="T4" fmla="*/ 826 w 1653"/>
              <a:gd name="T5" fmla="*/ 0 h 1653"/>
              <a:gd name="T6" fmla="*/ 1653 w 1653"/>
              <a:gd name="T7" fmla="*/ 827 h 1653"/>
              <a:gd name="T8" fmla="*/ 826 w 1653"/>
              <a:gd name="T9" fmla="*/ 1653 h 1653"/>
              <a:gd name="T10" fmla="*/ 826 w 1653"/>
              <a:gd name="T11" fmla="*/ 49 h 1653"/>
              <a:gd name="T12" fmla="*/ 48 w 1653"/>
              <a:gd name="T13" fmla="*/ 827 h 1653"/>
              <a:gd name="T14" fmla="*/ 826 w 1653"/>
              <a:gd name="T15" fmla="*/ 1605 h 1653"/>
              <a:gd name="T16" fmla="*/ 1604 w 1653"/>
              <a:gd name="T17" fmla="*/ 827 h 1653"/>
              <a:gd name="T18" fmla="*/ 826 w 1653"/>
              <a:gd name="T19" fmla="*/ 49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53" h="1653">
                <a:moveTo>
                  <a:pt x="826" y="1653"/>
                </a:moveTo>
                <a:cubicBezTo>
                  <a:pt x="371" y="1653"/>
                  <a:pt x="0" y="1282"/>
                  <a:pt x="0" y="827"/>
                </a:cubicBezTo>
                <a:cubicBezTo>
                  <a:pt x="0" y="371"/>
                  <a:pt x="371" y="0"/>
                  <a:pt x="826" y="0"/>
                </a:cubicBezTo>
                <a:cubicBezTo>
                  <a:pt x="1282" y="0"/>
                  <a:pt x="1653" y="371"/>
                  <a:pt x="1653" y="827"/>
                </a:cubicBezTo>
                <a:cubicBezTo>
                  <a:pt x="1653" y="1282"/>
                  <a:pt x="1282" y="1653"/>
                  <a:pt x="826" y="1653"/>
                </a:cubicBezTo>
                <a:moveTo>
                  <a:pt x="826" y="49"/>
                </a:moveTo>
                <a:cubicBezTo>
                  <a:pt x="397" y="49"/>
                  <a:pt x="48" y="398"/>
                  <a:pt x="48" y="827"/>
                </a:cubicBezTo>
                <a:cubicBezTo>
                  <a:pt x="48" y="1256"/>
                  <a:pt x="397" y="1605"/>
                  <a:pt x="826" y="1605"/>
                </a:cubicBezTo>
                <a:cubicBezTo>
                  <a:pt x="1255" y="1605"/>
                  <a:pt x="1604" y="1256"/>
                  <a:pt x="1604" y="827"/>
                </a:cubicBezTo>
                <a:cubicBezTo>
                  <a:pt x="1604" y="398"/>
                  <a:pt x="1255" y="49"/>
                  <a:pt x="826" y="49"/>
                </a:cubicBezTo>
              </a:path>
            </a:pathLst>
          </a:custGeom>
          <a:solidFill>
            <a:srgbClr val="DFDE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5" name="Полилиния 31"/>
          <p:cNvSpPr>
            <a:spLocks noEditPoints="1"/>
          </p:cNvSpPr>
          <p:nvPr/>
        </p:nvSpPr>
        <p:spPr bwMode="auto">
          <a:xfrm>
            <a:off x="620713" y="2067316"/>
            <a:ext cx="4221163" cy="4222750"/>
          </a:xfrm>
          <a:custGeom>
            <a:avLst/>
            <a:gdLst>
              <a:gd name="T0" fmla="*/ 863 w 1726"/>
              <a:gd name="T1" fmla="*/ 1690 h 1727"/>
              <a:gd name="T2" fmla="*/ 37 w 1726"/>
              <a:gd name="T3" fmla="*/ 864 h 1727"/>
              <a:gd name="T4" fmla="*/ 863 w 1726"/>
              <a:gd name="T5" fmla="*/ 37 h 1727"/>
              <a:gd name="T6" fmla="*/ 1690 w 1726"/>
              <a:gd name="T7" fmla="*/ 864 h 1727"/>
              <a:gd name="T8" fmla="*/ 1690 w 1726"/>
              <a:gd name="T9" fmla="*/ 864 h 1727"/>
              <a:gd name="T10" fmla="*/ 1690 w 1726"/>
              <a:gd name="T11" fmla="*/ 864 h 1727"/>
              <a:gd name="T12" fmla="*/ 863 w 1726"/>
              <a:gd name="T13" fmla="*/ 1690 h 1727"/>
              <a:gd name="T14" fmla="*/ 863 w 1726"/>
              <a:gd name="T15" fmla="*/ 1690 h 1727"/>
              <a:gd name="T16" fmla="*/ 863 w 1726"/>
              <a:gd name="T17" fmla="*/ 0 h 1727"/>
              <a:gd name="T18" fmla="*/ 0 w 1726"/>
              <a:gd name="T19" fmla="*/ 864 h 1727"/>
              <a:gd name="T20" fmla="*/ 863 w 1726"/>
              <a:gd name="T21" fmla="*/ 1727 h 1727"/>
              <a:gd name="T22" fmla="*/ 1726 w 1726"/>
              <a:gd name="T23" fmla="*/ 864 h 1727"/>
              <a:gd name="T24" fmla="*/ 863 w 1726"/>
              <a:gd name="T25" fmla="*/ 0 h 1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26" h="1727">
                <a:moveTo>
                  <a:pt x="863" y="1690"/>
                </a:moveTo>
                <a:cubicBezTo>
                  <a:pt x="408" y="1690"/>
                  <a:pt x="37" y="1319"/>
                  <a:pt x="37" y="864"/>
                </a:cubicBezTo>
                <a:cubicBezTo>
                  <a:pt x="37" y="408"/>
                  <a:pt x="408" y="37"/>
                  <a:pt x="863" y="37"/>
                </a:cubicBezTo>
                <a:cubicBezTo>
                  <a:pt x="1319" y="37"/>
                  <a:pt x="1690" y="408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1319"/>
                  <a:pt x="1319" y="1690"/>
                  <a:pt x="863" y="1690"/>
                </a:cubicBezTo>
                <a:cubicBezTo>
                  <a:pt x="863" y="1690"/>
                  <a:pt x="863" y="1690"/>
                  <a:pt x="863" y="1690"/>
                </a:cubicBezTo>
                <a:moveTo>
                  <a:pt x="863" y="0"/>
                </a:moveTo>
                <a:cubicBezTo>
                  <a:pt x="387" y="0"/>
                  <a:pt x="0" y="388"/>
                  <a:pt x="0" y="864"/>
                </a:cubicBezTo>
                <a:cubicBezTo>
                  <a:pt x="0" y="1340"/>
                  <a:pt x="387" y="1727"/>
                  <a:pt x="863" y="1727"/>
                </a:cubicBezTo>
                <a:cubicBezTo>
                  <a:pt x="1339" y="1727"/>
                  <a:pt x="1726" y="1340"/>
                  <a:pt x="1726" y="864"/>
                </a:cubicBezTo>
                <a:cubicBezTo>
                  <a:pt x="1726" y="388"/>
                  <a:pt x="1339" y="0"/>
                  <a:pt x="863" y="0"/>
                </a:cubicBezTo>
              </a:path>
            </a:pathLst>
          </a:custGeom>
          <a:solidFill>
            <a:srgbClr val="CD4A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0FC7B21D-F367-47EE-B66B-97792050C10C}"/>
              </a:ext>
            </a:extLst>
          </p:cNvPr>
          <p:cNvGrpSpPr/>
          <p:nvPr/>
        </p:nvGrpSpPr>
        <p:grpSpPr>
          <a:xfrm>
            <a:off x="2455863" y="2411803"/>
            <a:ext cx="566738" cy="566738"/>
            <a:chOff x="2455863" y="2411803"/>
            <a:chExt cx="566738" cy="566738"/>
          </a:xfrm>
        </p:grpSpPr>
        <p:sp>
          <p:nvSpPr>
            <p:cNvPr id="166" name="Овал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7" name="Овал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8" name="Полилиния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43 h 45"/>
                <a:gd name="T2" fmla="*/ 0 w 4"/>
                <a:gd name="T3" fmla="*/ 42 h 45"/>
                <a:gd name="T4" fmla="*/ 0 w 4"/>
                <a:gd name="T5" fmla="*/ 41 h 45"/>
                <a:gd name="T6" fmla="*/ 0 w 4"/>
                <a:gd name="T7" fmla="*/ 40 h 45"/>
                <a:gd name="T8" fmla="*/ 0 w 4"/>
                <a:gd name="T9" fmla="*/ 40 h 45"/>
                <a:gd name="T10" fmla="*/ 0 w 4"/>
                <a:gd name="T11" fmla="*/ 39 h 45"/>
                <a:gd name="T12" fmla="*/ 0 w 4"/>
                <a:gd name="T13" fmla="*/ 38 h 45"/>
                <a:gd name="T14" fmla="*/ 0 w 4"/>
                <a:gd name="T15" fmla="*/ 38 h 45"/>
                <a:gd name="T16" fmla="*/ 0 w 4"/>
                <a:gd name="T17" fmla="*/ 37 h 45"/>
                <a:gd name="T18" fmla="*/ 0 w 4"/>
                <a:gd name="T19" fmla="*/ 36 h 45"/>
                <a:gd name="T20" fmla="*/ 0 w 4"/>
                <a:gd name="T21" fmla="*/ 36 h 45"/>
                <a:gd name="T22" fmla="*/ 0 w 4"/>
                <a:gd name="T23" fmla="*/ 35 h 45"/>
                <a:gd name="T24" fmla="*/ 0 w 4"/>
                <a:gd name="T25" fmla="*/ 34 h 45"/>
                <a:gd name="T26" fmla="*/ 0 w 4"/>
                <a:gd name="T27" fmla="*/ 34 h 45"/>
                <a:gd name="T28" fmla="*/ 0 w 4"/>
                <a:gd name="T29" fmla="*/ 33 h 45"/>
                <a:gd name="T30" fmla="*/ 0 w 4"/>
                <a:gd name="T31" fmla="*/ 32 h 45"/>
                <a:gd name="T32" fmla="*/ 0 w 4"/>
                <a:gd name="T33" fmla="*/ 31 h 45"/>
                <a:gd name="T34" fmla="*/ 0 w 4"/>
                <a:gd name="T35" fmla="*/ 31 h 45"/>
                <a:gd name="T36" fmla="*/ 0 w 4"/>
                <a:gd name="T37" fmla="*/ 30 h 45"/>
                <a:gd name="T38" fmla="*/ 0 w 4"/>
                <a:gd name="T39" fmla="*/ 29 h 45"/>
                <a:gd name="T40" fmla="*/ 0 w 4"/>
                <a:gd name="T41" fmla="*/ 29 h 45"/>
                <a:gd name="T42" fmla="*/ 0 w 4"/>
                <a:gd name="T43" fmla="*/ 28 h 45"/>
                <a:gd name="T44" fmla="*/ 0 w 4"/>
                <a:gd name="T45" fmla="*/ 27 h 45"/>
                <a:gd name="T46" fmla="*/ 0 w 4"/>
                <a:gd name="T47" fmla="*/ 26 h 45"/>
                <a:gd name="T48" fmla="*/ 0 w 4"/>
                <a:gd name="T49" fmla="*/ 26 h 45"/>
                <a:gd name="T50" fmla="*/ 0 w 4"/>
                <a:gd name="T51" fmla="*/ 25 h 45"/>
                <a:gd name="T52" fmla="*/ 0 w 4"/>
                <a:gd name="T53" fmla="*/ 24 h 45"/>
                <a:gd name="T54" fmla="*/ 0 w 4"/>
                <a:gd name="T55" fmla="*/ 23 h 45"/>
                <a:gd name="T56" fmla="*/ 0 w 4"/>
                <a:gd name="T57" fmla="*/ 22 h 45"/>
                <a:gd name="T58" fmla="*/ 0 w 4"/>
                <a:gd name="T59" fmla="*/ 22 h 45"/>
                <a:gd name="T60" fmla="*/ 0 w 4"/>
                <a:gd name="T61" fmla="*/ 21 h 45"/>
                <a:gd name="T62" fmla="*/ 0 w 4"/>
                <a:gd name="T63" fmla="*/ 20 h 45"/>
                <a:gd name="T64" fmla="*/ 0 w 4"/>
                <a:gd name="T65" fmla="*/ 19 h 45"/>
                <a:gd name="T66" fmla="*/ 0 w 4"/>
                <a:gd name="T67" fmla="*/ 18 h 45"/>
                <a:gd name="T68" fmla="*/ 0 w 4"/>
                <a:gd name="T69" fmla="*/ 18 h 45"/>
                <a:gd name="T70" fmla="*/ 0 w 4"/>
                <a:gd name="T71" fmla="*/ 17 h 45"/>
                <a:gd name="T72" fmla="*/ 1 w 4"/>
                <a:gd name="T73" fmla="*/ 16 h 45"/>
                <a:gd name="T74" fmla="*/ 1 w 4"/>
                <a:gd name="T75" fmla="*/ 15 h 45"/>
                <a:gd name="T76" fmla="*/ 1 w 4"/>
                <a:gd name="T77" fmla="*/ 15 h 45"/>
                <a:gd name="T78" fmla="*/ 1 w 4"/>
                <a:gd name="T79" fmla="*/ 13 h 45"/>
                <a:gd name="T80" fmla="*/ 1 w 4"/>
                <a:gd name="T81" fmla="*/ 12 h 45"/>
                <a:gd name="T82" fmla="*/ 1 w 4"/>
                <a:gd name="T83" fmla="*/ 12 h 45"/>
                <a:gd name="T84" fmla="*/ 1 w 4"/>
                <a:gd name="T85" fmla="*/ 11 h 45"/>
                <a:gd name="T86" fmla="*/ 2 w 4"/>
                <a:gd name="T87" fmla="*/ 10 h 45"/>
                <a:gd name="T88" fmla="*/ 2 w 4"/>
                <a:gd name="T89" fmla="*/ 10 h 45"/>
                <a:gd name="T90" fmla="*/ 2 w 4"/>
                <a:gd name="T91" fmla="*/ 9 h 45"/>
                <a:gd name="T92" fmla="*/ 2 w 4"/>
                <a:gd name="T93" fmla="*/ 8 h 45"/>
                <a:gd name="T94" fmla="*/ 2 w 4"/>
                <a:gd name="T95" fmla="*/ 8 h 45"/>
                <a:gd name="T96" fmla="*/ 2 w 4"/>
                <a:gd name="T97" fmla="*/ 7 h 45"/>
                <a:gd name="T98" fmla="*/ 3 w 4"/>
                <a:gd name="T99" fmla="*/ 6 h 45"/>
                <a:gd name="T100" fmla="*/ 3 w 4"/>
                <a:gd name="T101" fmla="*/ 6 h 45"/>
                <a:gd name="T102" fmla="*/ 3 w 4"/>
                <a:gd name="T103" fmla="*/ 5 h 45"/>
                <a:gd name="T104" fmla="*/ 3 w 4"/>
                <a:gd name="T105" fmla="*/ 4 h 45"/>
                <a:gd name="T106" fmla="*/ 3 w 4"/>
                <a:gd name="T107" fmla="*/ 4 h 45"/>
                <a:gd name="T108" fmla="*/ 3 w 4"/>
                <a:gd name="T109" fmla="*/ 3 h 45"/>
                <a:gd name="T110" fmla="*/ 4 w 4"/>
                <a:gd name="T111" fmla="*/ 2 h 45"/>
                <a:gd name="T112" fmla="*/ 4 w 4"/>
                <a:gd name="T113" fmla="*/ 1 h 45"/>
                <a:gd name="T114" fmla="*/ 4 w 4"/>
                <a:gd name="T11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9" name="Полилиния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4 w 78"/>
                <a:gd name="T1" fmla="*/ 53 h 174"/>
                <a:gd name="T2" fmla="*/ 4 w 78"/>
                <a:gd name="T3" fmla="*/ 54 h 174"/>
                <a:gd name="T4" fmla="*/ 3 w 78"/>
                <a:gd name="T5" fmla="*/ 55 h 174"/>
                <a:gd name="T6" fmla="*/ 3 w 78"/>
                <a:gd name="T7" fmla="*/ 56 h 174"/>
                <a:gd name="T8" fmla="*/ 3 w 78"/>
                <a:gd name="T9" fmla="*/ 56 h 174"/>
                <a:gd name="T10" fmla="*/ 3 w 78"/>
                <a:gd name="T11" fmla="*/ 57 h 174"/>
                <a:gd name="T12" fmla="*/ 3 w 78"/>
                <a:gd name="T13" fmla="*/ 58 h 174"/>
                <a:gd name="T14" fmla="*/ 3 w 78"/>
                <a:gd name="T15" fmla="*/ 58 h 174"/>
                <a:gd name="T16" fmla="*/ 2 w 78"/>
                <a:gd name="T17" fmla="*/ 59 h 174"/>
                <a:gd name="T18" fmla="*/ 2 w 78"/>
                <a:gd name="T19" fmla="*/ 60 h 174"/>
                <a:gd name="T20" fmla="*/ 2 w 78"/>
                <a:gd name="T21" fmla="*/ 61 h 174"/>
                <a:gd name="T22" fmla="*/ 2 w 78"/>
                <a:gd name="T23" fmla="*/ 61 h 174"/>
                <a:gd name="T24" fmla="*/ 2 w 78"/>
                <a:gd name="T25" fmla="*/ 62 h 174"/>
                <a:gd name="T26" fmla="*/ 2 w 78"/>
                <a:gd name="T27" fmla="*/ 63 h 174"/>
                <a:gd name="T28" fmla="*/ 1 w 78"/>
                <a:gd name="T29" fmla="*/ 63 h 174"/>
                <a:gd name="T30" fmla="*/ 1 w 78"/>
                <a:gd name="T31" fmla="*/ 64 h 174"/>
                <a:gd name="T32" fmla="*/ 1 w 78"/>
                <a:gd name="T33" fmla="*/ 65 h 174"/>
                <a:gd name="T34" fmla="*/ 1 w 78"/>
                <a:gd name="T35" fmla="*/ 66 h 174"/>
                <a:gd name="T36" fmla="*/ 1 w 78"/>
                <a:gd name="T37" fmla="*/ 67 h 174"/>
                <a:gd name="T38" fmla="*/ 1 w 78"/>
                <a:gd name="T39" fmla="*/ 68 h 174"/>
                <a:gd name="T40" fmla="*/ 0 w 78"/>
                <a:gd name="T41" fmla="*/ 69 h 174"/>
                <a:gd name="T42" fmla="*/ 0 w 78"/>
                <a:gd name="T43" fmla="*/ 70 h 174"/>
                <a:gd name="T44" fmla="*/ 0 w 78"/>
                <a:gd name="T45" fmla="*/ 71 h 174"/>
                <a:gd name="T46" fmla="*/ 0 w 78"/>
                <a:gd name="T47" fmla="*/ 71 h 174"/>
                <a:gd name="T48" fmla="*/ 0 w 78"/>
                <a:gd name="T49" fmla="*/ 73 h 174"/>
                <a:gd name="T50" fmla="*/ 0 w 78"/>
                <a:gd name="T51" fmla="*/ 73 h 174"/>
                <a:gd name="T52" fmla="*/ 0 w 78"/>
                <a:gd name="T53" fmla="*/ 74 h 174"/>
                <a:gd name="T54" fmla="*/ 0 w 78"/>
                <a:gd name="T55" fmla="*/ 75 h 174"/>
                <a:gd name="T56" fmla="*/ 0 w 78"/>
                <a:gd name="T57" fmla="*/ 76 h 174"/>
                <a:gd name="T58" fmla="*/ 0 w 78"/>
                <a:gd name="T59" fmla="*/ 77 h 174"/>
                <a:gd name="T60" fmla="*/ 0 w 78"/>
                <a:gd name="T61" fmla="*/ 77 h 174"/>
                <a:gd name="T62" fmla="*/ 0 w 78"/>
                <a:gd name="T63" fmla="*/ 78 h 174"/>
                <a:gd name="T64" fmla="*/ 0 w 78"/>
                <a:gd name="T65" fmla="*/ 79 h 174"/>
                <a:gd name="T66" fmla="*/ 0 w 78"/>
                <a:gd name="T67" fmla="*/ 80 h 174"/>
                <a:gd name="T68" fmla="*/ 0 w 78"/>
                <a:gd name="T69" fmla="*/ 81 h 174"/>
                <a:gd name="T70" fmla="*/ 0 w 78"/>
                <a:gd name="T71" fmla="*/ 81 h 174"/>
                <a:gd name="T72" fmla="*/ 0 w 78"/>
                <a:gd name="T73" fmla="*/ 82 h 174"/>
                <a:gd name="T74" fmla="*/ 0 w 78"/>
                <a:gd name="T75" fmla="*/ 83 h 174"/>
                <a:gd name="T76" fmla="*/ 0 w 78"/>
                <a:gd name="T77" fmla="*/ 84 h 174"/>
                <a:gd name="T78" fmla="*/ 0 w 78"/>
                <a:gd name="T79" fmla="*/ 84 h 174"/>
                <a:gd name="T80" fmla="*/ 0 w 78"/>
                <a:gd name="T81" fmla="*/ 85 h 174"/>
                <a:gd name="T82" fmla="*/ 0 w 78"/>
                <a:gd name="T83" fmla="*/ 86 h 174"/>
                <a:gd name="T84" fmla="*/ 0 w 78"/>
                <a:gd name="T85" fmla="*/ 87 h 174"/>
                <a:gd name="T86" fmla="*/ 0 w 78"/>
                <a:gd name="T87" fmla="*/ 87 h 174"/>
                <a:gd name="T88" fmla="*/ 0 w 78"/>
                <a:gd name="T89" fmla="*/ 88 h 174"/>
                <a:gd name="T90" fmla="*/ 0 w 78"/>
                <a:gd name="T91" fmla="*/ 89 h 174"/>
                <a:gd name="T92" fmla="*/ 0 w 78"/>
                <a:gd name="T93" fmla="*/ 90 h 174"/>
                <a:gd name="T94" fmla="*/ 0 w 78"/>
                <a:gd name="T95" fmla="*/ 90 h 174"/>
                <a:gd name="T96" fmla="*/ 0 w 78"/>
                <a:gd name="T97" fmla="*/ 91 h 174"/>
                <a:gd name="T98" fmla="*/ 0 w 78"/>
                <a:gd name="T99" fmla="*/ 92 h 174"/>
                <a:gd name="T100" fmla="*/ 0 w 78"/>
                <a:gd name="T101" fmla="*/ 92 h 174"/>
                <a:gd name="T102" fmla="*/ 0 w 78"/>
                <a:gd name="T103" fmla="*/ 94 h 174"/>
                <a:gd name="T104" fmla="*/ 0 w 78"/>
                <a:gd name="T105" fmla="*/ 94 h 174"/>
                <a:gd name="T106" fmla="*/ 1 w 78"/>
                <a:gd name="T107" fmla="*/ 97 h 174"/>
                <a:gd name="T108" fmla="*/ 15 w 78"/>
                <a:gd name="T109" fmla="*/ 7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0" name="Прямоугольник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1" name="Прямоугольник 37"/>
            <p:cNvSpPr>
              <a:spLocks noChangeArrowheads="1"/>
            </p:cNvSpPr>
            <p:nvPr/>
          </p:nvSpPr>
          <p:spPr bwMode="auto">
            <a:xfrm>
              <a:off x="2593975" y="2499116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30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74" name="Полилиния 40"/>
          <p:cNvSpPr>
            <a:spLocks noEditPoints="1"/>
          </p:cNvSpPr>
          <p:nvPr/>
        </p:nvSpPr>
        <p:spPr bwMode="auto">
          <a:xfrm>
            <a:off x="3244850" y="2851541"/>
            <a:ext cx="20638" cy="122238"/>
          </a:xfrm>
          <a:custGeom>
            <a:avLst/>
            <a:gdLst>
              <a:gd name="T0" fmla="*/ 8 w 8"/>
              <a:gd name="T1" fmla="*/ 50 h 50"/>
              <a:gd name="T2" fmla="*/ 8 w 8"/>
              <a:gd name="T3" fmla="*/ 50 h 50"/>
              <a:gd name="T4" fmla="*/ 8 w 8"/>
              <a:gd name="T5" fmla="*/ 50 h 50"/>
              <a:gd name="T6" fmla="*/ 8 w 8"/>
              <a:gd name="T7" fmla="*/ 50 h 50"/>
              <a:gd name="T8" fmla="*/ 0 w 8"/>
              <a:gd name="T9" fmla="*/ 11 h 50"/>
              <a:gd name="T10" fmla="*/ 0 w 8"/>
              <a:gd name="T11" fmla="*/ 11 h 50"/>
              <a:gd name="T12" fmla="*/ 0 w 8"/>
              <a:gd name="T13" fmla="*/ 11 h 50"/>
              <a:gd name="T14" fmla="*/ 0 w 8"/>
              <a:gd name="T15" fmla="*/ 11 h 50"/>
              <a:gd name="T16" fmla="*/ 0 w 8"/>
              <a:gd name="T17" fmla="*/ 11 h 50"/>
              <a:gd name="T18" fmla="*/ 0 w 8"/>
              <a:gd name="T19" fmla="*/ 11 h 50"/>
              <a:gd name="T20" fmla="*/ 0 w 8"/>
              <a:gd name="T21" fmla="*/ 10 h 50"/>
              <a:gd name="T22" fmla="*/ 0 w 8"/>
              <a:gd name="T23" fmla="*/ 10 h 50"/>
              <a:gd name="T24" fmla="*/ 0 w 8"/>
              <a:gd name="T25" fmla="*/ 10 h 50"/>
              <a:gd name="T26" fmla="*/ 0 w 8"/>
              <a:gd name="T27" fmla="*/ 10 h 50"/>
              <a:gd name="T28" fmla="*/ 0 w 8"/>
              <a:gd name="T29" fmla="*/ 9 h 50"/>
              <a:gd name="T30" fmla="*/ 0 w 8"/>
              <a:gd name="T31" fmla="*/ 9 h 50"/>
              <a:gd name="T32" fmla="*/ 0 w 8"/>
              <a:gd name="T33" fmla="*/ 9 h 50"/>
              <a:gd name="T34" fmla="*/ 0 w 8"/>
              <a:gd name="T35" fmla="*/ 9 h 50"/>
              <a:gd name="T36" fmla="*/ 0 w 8"/>
              <a:gd name="T37" fmla="*/ 9 h 50"/>
              <a:gd name="T38" fmla="*/ 0 w 8"/>
              <a:gd name="T39" fmla="*/ 9 h 50"/>
              <a:gd name="T40" fmla="*/ 0 w 8"/>
              <a:gd name="T41" fmla="*/ 8 h 50"/>
              <a:gd name="T42" fmla="*/ 0 w 8"/>
              <a:gd name="T43" fmla="*/ 8 h 50"/>
              <a:gd name="T44" fmla="*/ 0 w 8"/>
              <a:gd name="T45" fmla="*/ 8 h 50"/>
              <a:gd name="T46" fmla="*/ 0 w 8"/>
              <a:gd name="T47" fmla="*/ 7 h 50"/>
              <a:gd name="T48" fmla="*/ 0 w 8"/>
              <a:gd name="T49" fmla="*/ 7 h 50"/>
              <a:gd name="T50" fmla="*/ 0 w 8"/>
              <a:gd name="T51" fmla="*/ 7 h 50"/>
              <a:gd name="T52" fmla="*/ 0 w 8"/>
              <a:gd name="T53" fmla="*/ 7 h 50"/>
              <a:gd name="T54" fmla="*/ 0 w 8"/>
              <a:gd name="T55" fmla="*/ 7 h 50"/>
              <a:gd name="T56" fmla="*/ 0 w 8"/>
              <a:gd name="T57" fmla="*/ 7 h 50"/>
              <a:gd name="T58" fmla="*/ 0 w 8"/>
              <a:gd name="T59" fmla="*/ 6 h 50"/>
              <a:gd name="T60" fmla="*/ 0 w 8"/>
              <a:gd name="T61" fmla="*/ 6 h 50"/>
              <a:gd name="T62" fmla="*/ 0 w 8"/>
              <a:gd name="T63" fmla="*/ 6 h 50"/>
              <a:gd name="T64" fmla="*/ 0 w 8"/>
              <a:gd name="T65" fmla="*/ 6 h 50"/>
              <a:gd name="T66" fmla="*/ 0 w 8"/>
              <a:gd name="T67" fmla="*/ 6 h 50"/>
              <a:gd name="T68" fmla="*/ 0 w 8"/>
              <a:gd name="T69" fmla="*/ 6 h 50"/>
              <a:gd name="T70" fmla="*/ 0 w 8"/>
              <a:gd name="T71" fmla="*/ 5 h 50"/>
              <a:gd name="T72" fmla="*/ 0 w 8"/>
              <a:gd name="T73" fmla="*/ 5 h 50"/>
              <a:gd name="T74" fmla="*/ 0 w 8"/>
              <a:gd name="T75" fmla="*/ 5 h 50"/>
              <a:gd name="T76" fmla="*/ 0 w 8"/>
              <a:gd name="T77" fmla="*/ 5 h 50"/>
              <a:gd name="T78" fmla="*/ 0 w 8"/>
              <a:gd name="T79" fmla="*/ 5 h 50"/>
              <a:gd name="T80" fmla="*/ 0 w 8"/>
              <a:gd name="T81" fmla="*/ 4 h 50"/>
              <a:gd name="T82" fmla="*/ 0 w 8"/>
              <a:gd name="T83" fmla="*/ 4 h 50"/>
              <a:gd name="T84" fmla="*/ 0 w 8"/>
              <a:gd name="T85" fmla="*/ 4 h 50"/>
              <a:gd name="T86" fmla="*/ 0 w 8"/>
              <a:gd name="T87" fmla="*/ 4 h 50"/>
              <a:gd name="T88" fmla="*/ 0 w 8"/>
              <a:gd name="T89" fmla="*/ 3 h 50"/>
              <a:gd name="T90" fmla="*/ 0 w 8"/>
              <a:gd name="T91" fmla="*/ 3 h 50"/>
              <a:gd name="T92" fmla="*/ 0 w 8"/>
              <a:gd name="T93" fmla="*/ 3 h 50"/>
              <a:gd name="T94" fmla="*/ 0 w 8"/>
              <a:gd name="T95" fmla="*/ 3 h 50"/>
              <a:gd name="T96" fmla="*/ 0 w 8"/>
              <a:gd name="T97" fmla="*/ 3 h 50"/>
              <a:gd name="T98" fmla="*/ 0 w 8"/>
              <a:gd name="T99" fmla="*/ 3 h 50"/>
              <a:gd name="T100" fmla="*/ 0 w 8"/>
              <a:gd name="T101" fmla="*/ 2 h 50"/>
              <a:gd name="T102" fmla="*/ 0 w 8"/>
              <a:gd name="T103" fmla="*/ 2 h 50"/>
              <a:gd name="T104" fmla="*/ 0 w 8"/>
              <a:gd name="T105" fmla="*/ 2 h 50"/>
              <a:gd name="T106" fmla="*/ 0 w 8"/>
              <a:gd name="T107" fmla="*/ 2 h 50"/>
              <a:gd name="T108" fmla="*/ 0 w 8"/>
              <a:gd name="T109" fmla="*/ 2 h 50"/>
              <a:gd name="T110" fmla="*/ 0 w 8"/>
              <a:gd name="T111" fmla="*/ 1 h 50"/>
              <a:gd name="T112" fmla="*/ 0 w 8"/>
              <a:gd name="T113" fmla="*/ 0 h 50"/>
              <a:gd name="T114" fmla="*/ 0 w 8"/>
              <a:gd name="T115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" h="50"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49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49"/>
                </a:cubicBezTo>
                <a:moveTo>
                  <a:pt x="0" y="11"/>
                </a:moveTo>
                <a:cubicBezTo>
                  <a:pt x="0" y="25"/>
                  <a:pt x="2" y="38"/>
                  <a:pt x="8" y="49"/>
                </a:cubicBezTo>
                <a:cubicBezTo>
                  <a:pt x="2" y="38"/>
                  <a:pt x="0" y="25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9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6"/>
                  <a:pt x="0" y="6"/>
                </a:cubicBezTo>
                <a:cubicBezTo>
                  <a:pt x="0" y="6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3"/>
                  <a:pt x="0" y="4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722688" y="3113478"/>
            <a:ext cx="585788" cy="587375"/>
            <a:chOff x="3722688" y="3113478"/>
            <a:chExt cx="585788" cy="587375"/>
          </a:xfrm>
        </p:grpSpPr>
        <p:sp>
          <p:nvSpPr>
            <p:cNvPr id="17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31446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86" name="Полилиния 52"/>
          <p:cNvSpPr>
            <a:spLocks noEditPoints="1"/>
          </p:cNvSpPr>
          <p:nvPr/>
        </p:nvSpPr>
        <p:spPr bwMode="auto">
          <a:xfrm>
            <a:off x="3994150" y="3978666"/>
            <a:ext cx="60325" cy="158750"/>
          </a:xfrm>
          <a:custGeom>
            <a:avLst/>
            <a:gdLst>
              <a:gd name="T0" fmla="*/ 0 w 25"/>
              <a:gd name="T1" fmla="*/ 65 h 65"/>
              <a:gd name="T2" fmla="*/ 0 w 25"/>
              <a:gd name="T3" fmla="*/ 65 h 65"/>
              <a:gd name="T4" fmla="*/ 0 w 25"/>
              <a:gd name="T5" fmla="*/ 65 h 65"/>
              <a:gd name="T6" fmla="*/ 0 w 25"/>
              <a:gd name="T7" fmla="*/ 65 h 65"/>
              <a:gd name="T8" fmla="*/ 0 w 25"/>
              <a:gd name="T9" fmla="*/ 65 h 65"/>
              <a:gd name="T10" fmla="*/ 0 w 25"/>
              <a:gd name="T11" fmla="*/ 65 h 65"/>
              <a:gd name="T12" fmla="*/ 0 w 25"/>
              <a:gd name="T13" fmla="*/ 64 h 65"/>
              <a:gd name="T14" fmla="*/ 0 w 25"/>
              <a:gd name="T15" fmla="*/ 64 h 65"/>
              <a:gd name="T16" fmla="*/ 0 w 25"/>
              <a:gd name="T17" fmla="*/ 64 h 65"/>
              <a:gd name="T18" fmla="*/ 0 w 25"/>
              <a:gd name="T19" fmla="*/ 64 h 65"/>
              <a:gd name="T20" fmla="*/ 0 w 25"/>
              <a:gd name="T21" fmla="*/ 64 h 65"/>
              <a:gd name="T22" fmla="*/ 0 w 25"/>
              <a:gd name="T23" fmla="*/ 64 h 65"/>
              <a:gd name="T24" fmla="*/ 0 w 25"/>
              <a:gd name="T25" fmla="*/ 64 h 65"/>
              <a:gd name="T26" fmla="*/ 0 w 25"/>
              <a:gd name="T27" fmla="*/ 64 h 65"/>
              <a:gd name="T28" fmla="*/ 0 w 25"/>
              <a:gd name="T29" fmla="*/ 64 h 65"/>
              <a:gd name="T30" fmla="*/ 0 w 25"/>
              <a:gd name="T31" fmla="*/ 63 h 65"/>
              <a:gd name="T32" fmla="*/ 0 w 25"/>
              <a:gd name="T33" fmla="*/ 64 h 65"/>
              <a:gd name="T34" fmla="*/ 0 w 25"/>
              <a:gd name="T35" fmla="*/ 64 h 65"/>
              <a:gd name="T36" fmla="*/ 0 w 25"/>
              <a:gd name="T37" fmla="*/ 63 h 65"/>
              <a:gd name="T38" fmla="*/ 25 w 25"/>
              <a:gd name="T39" fmla="*/ 0 h 65"/>
              <a:gd name="T40" fmla="*/ 0 w 25"/>
              <a:gd name="T41" fmla="*/ 63 h 65"/>
              <a:gd name="T42" fmla="*/ 25 w 25"/>
              <a:gd name="T43" fmla="*/ 0 h 65"/>
              <a:gd name="T44" fmla="*/ 25 w 25"/>
              <a:gd name="T45" fmla="*/ 0 h 65"/>
              <a:gd name="T46" fmla="*/ 25 w 25"/>
              <a:gd name="T47" fmla="*/ 0 h 65"/>
              <a:gd name="T48" fmla="*/ 25 w 25"/>
              <a:gd name="T4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5" h="65"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3"/>
                </a:moveTo>
                <a:cubicBezTo>
                  <a:pt x="0" y="63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3"/>
                  <a:pt x="0" y="63"/>
                </a:cubicBezTo>
                <a:moveTo>
                  <a:pt x="25" y="0"/>
                </a:moveTo>
                <a:cubicBezTo>
                  <a:pt x="10" y="17"/>
                  <a:pt x="0" y="39"/>
                  <a:pt x="0" y="63"/>
                </a:cubicBezTo>
                <a:cubicBezTo>
                  <a:pt x="0" y="39"/>
                  <a:pt x="10" y="17"/>
                  <a:pt x="25" y="0"/>
                </a:cubicBezTo>
                <a:moveTo>
                  <a:pt x="25" y="0"/>
                </a:moveTo>
                <a:cubicBezTo>
                  <a:pt x="25" y="0"/>
                  <a:pt x="25" y="0"/>
                  <a:pt x="25" y="0"/>
                </a:cubicBezTo>
                <a:cubicBezTo>
                  <a:pt x="25" y="0"/>
                  <a:pt x="25" y="0"/>
                  <a:pt x="25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AAA3125-6198-4B7D-906A-040AAB47590B}"/>
              </a:ext>
            </a:extLst>
          </p:cNvPr>
          <p:cNvGrpSpPr/>
          <p:nvPr/>
        </p:nvGrpSpPr>
        <p:grpSpPr>
          <a:xfrm>
            <a:off x="3754438" y="4585091"/>
            <a:ext cx="566738" cy="568325"/>
            <a:chOff x="3754438" y="4585091"/>
            <a:chExt cx="566738" cy="568325"/>
          </a:xfrm>
        </p:grpSpPr>
        <p:sp>
          <p:nvSpPr>
            <p:cNvPr id="190" name="Полилиния 56"/>
            <p:cNvSpPr>
              <a:spLocks/>
            </p:cNvSpPr>
            <p:nvPr/>
          </p:nvSpPr>
          <p:spPr bwMode="auto">
            <a:xfrm>
              <a:off x="3754438" y="4585091"/>
              <a:ext cx="566738" cy="568325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2"/>
                    <a:pt x="0" y="116"/>
                  </a:cubicBezTo>
                  <a:cubicBezTo>
                    <a:pt x="0" y="179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1" name="Овал 57"/>
            <p:cNvSpPr>
              <a:spLocks noChangeArrowheads="1"/>
            </p:cNvSpPr>
            <p:nvPr/>
          </p:nvSpPr>
          <p:spPr bwMode="auto">
            <a:xfrm>
              <a:off x="3810000" y="4639066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2" name="Полилиния 58"/>
            <p:cNvSpPr>
              <a:spLocks noEditPoints="1"/>
            </p:cNvSpPr>
            <p:nvPr/>
          </p:nvSpPr>
          <p:spPr bwMode="auto">
            <a:xfrm>
              <a:off x="3810000" y="4732728"/>
              <a:ext cx="44450" cy="222250"/>
            </a:xfrm>
            <a:custGeom>
              <a:avLst/>
              <a:gdLst>
                <a:gd name="T0" fmla="*/ 7 w 18"/>
                <a:gd name="T1" fmla="*/ 91 h 91"/>
                <a:gd name="T2" fmla="*/ 7 w 18"/>
                <a:gd name="T3" fmla="*/ 91 h 91"/>
                <a:gd name="T4" fmla="*/ 7 w 18"/>
                <a:gd name="T5" fmla="*/ 91 h 91"/>
                <a:gd name="T6" fmla="*/ 7 w 18"/>
                <a:gd name="T7" fmla="*/ 91 h 91"/>
                <a:gd name="T8" fmla="*/ 7 w 18"/>
                <a:gd name="T9" fmla="*/ 91 h 91"/>
                <a:gd name="T10" fmla="*/ 7 w 18"/>
                <a:gd name="T11" fmla="*/ 91 h 91"/>
                <a:gd name="T12" fmla="*/ 7 w 18"/>
                <a:gd name="T13" fmla="*/ 91 h 91"/>
                <a:gd name="T14" fmla="*/ 7 w 18"/>
                <a:gd name="T15" fmla="*/ 91 h 91"/>
                <a:gd name="T16" fmla="*/ 7 w 18"/>
                <a:gd name="T17" fmla="*/ 91 h 91"/>
                <a:gd name="T18" fmla="*/ 7 w 18"/>
                <a:gd name="T19" fmla="*/ 91 h 91"/>
                <a:gd name="T20" fmla="*/ 7 w 18"/>
                <a:gd name="T21" fmla="*/ 91 h 91"/>
                <a:gd name="T22" fmla="*/ 7 w 18"/>
                <a:gd name="T23" fmla="*/ 91 h 91"/>
                <a:gd name="T24" fmla="*/ 6 w 18"/>
                <a:gd name="T25" fmla="*/ 90 h 91"/>
                <a:gd name="T26" fmla="*/ 7 w 18"/>
                <a:gd name="T27" fmla="*/ 91 h 91"/>
                <a:gd name="T28" fmla="*/ 6 w 18"/>
                <a:gd name="T29" fmla="*/ 90 h 91"/>
                <a:gd name="T30" fmla="*/ 0 w 18"/>
                <a:gd name="T31" fmla="*/ 57 h 91"/>
                <a:gd name="T32" fmla="*/ 6 w 18"/>
                <a:gd name="T33" fmla="*/ 90 h 91"/>
                <a:gd name="T34" fmla="*/ 0 w 18"/>
                <a:gd name="T35" fmla="*/ 57 h 91"/>
                <a:gd name="T36" fmla="*/ 0 w 18"/>
                <a:gd name="T37" fmla="*/ 57 h 91"/>
                <a:gd name="T38" fmla="*/ 0 w 18"/>
                <a:gd name="T39" fmla="*/ 57 h 91"/>
                <a:gd name="T40" fmla="*/ 0 w 18"/>
                <a:gd name="T41" fmla="*/ 57 h 91"/>
                <a:gd name="T42" fmla="*/ 0 w 18"/>
                <a:gd name="T43" fmla="*/ 57 h 91"/>
                <a:gd name="T44" fmla="*/ 0 w 18"/>
                <a:gd name="T45" fmla="*/ 57 h 91"/>
                <a:gd name="T46" fmla="*/ 0 w 18"/>
                <a:gd name="T47" fmla="*/ 57 h 91"/>
                <a:gd name="T48" fmla="*/ 0 w 18"/>
                <a:gd name="T49" fmla="*/ 56 h 91"/>
                <a:gd name="T50" fmla="*/ 0 w 18"/>
                <a:gd name="T51" fmla="*/ 57 h 91"/>
                <a:gd name="T52" fmla="*/ 0 w 18"/>
                <a:gd name="T53" fmla="*/ 56 h 91"/>
                <a:gd name="T54" fmla="*/ 0 w 18"/>
                <a:gd name="T55" fmla="*/ 56 h 91"/>
                <a:gd name="T56" fmla="*/ 0 w 18"/>
                <a:gd name="T57" fmla="*/ 56 h 91"/>
                <a:gd name="T58" fmla="*/ 0 w 18"/>
                <a:gd name="T59" fmla="*/ 56 h 91"/>
                <a:gd name="T60" fmla="*/ 0 w 18"/>
                <a:gd name="T61" fmla="*/ 56 h 91"/>
                <a:gd name="T62" fmla="*/ 0 w 18"/>
                <a:gd name="T63" fmla="*/ 56 h 91"/>
                <a:gd name="T64" fmla="*/ 0 w 18"/>
                <a:gd name="T65" fmla="*/ 56 h 91"/>
                <a:gd name="T66" fmla="*/ 0 w 18"/>
                <a:gd name="T67" fmla="*/ 56 h 91"/>
                <a:gd name="T68" fmla="*/ 0 w 18"/>
                <a:gd name="T69" fmla="*/ 56 h 91"/>
                <a:gd name="T70" fmla="*/ 0 w 18"/>
                <a:gd name="T71" fmla="*/ 56 h 91"/>
                <a:gd name="T72" fmla="*/ 0 w 18"/>
                <a:gd name="T73" fmla="*/ 55 h 91"/>
                <a:gd name="T74" fmla="*/ 0 w 18"/>
                <a:gd name="T75" fmla="*/ 56 h 91"/>
                <a:gd name="T76" fmla="*/ 0 w 18"/>
                <a:gd name="T77" fmla="*/ 56 h 91"/>
                <a:gd name="T78" fmla="*/ 0 w 18"/>
                <a:gd name="T79" fmla="*/ 55 h 91"/>
                <a:gd name="T80" fmla="*/ 18 w 18"/>
                <a:gd name="T81" fmla="*/ 0 h 91"/>
                <a:gd name="T82" fmla="*/ 0 w 18"/>
                <a:gd name="T83" fmla="*/ 55 h 91"/>
                <a:gd name="T84" fmla="*/ 18 w 18"/>
                <a:gd name="T85" fmla="*/ 0 h 91"/>
                <a:gd name="T86" fmla="*/ 18 w 18"/>
                <a:gd name="T87" fmla="*/ 0 h 91"/>
                <a:gd name="T88" fmla="*/ 18 w 18"/>
                <a:gd name="T89" fmla="*/ 0 h 91"/>
                <a:gd name="T90" fmla="*/ 18 w 18"/>
                <a:gd name="T91" fmla="*/ 0 h 91"/>
                <a:gd name="T92" fmla="*/ 18 w 18"/>
                <a:gd name="T93" fmla="*/ 0 h 91"/>
                <a:gd name="T94" fmla="*/ 18 w 18"/>
                <a:gd name="T95" fmla="*/ 0 h 91"/>
                <a:gd name="T96" fmla="*/ 18 w 18"/>
                <a:gd name="T9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" h="91"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6" y="90"/>
                  </a:moveTo>
                  <a:cubicBezTo>
                    <a:pt x="6" y="90"/>
                    <a:pt x="6" y="90"/>
                    <a:pt x="7" y="91"/>
                  </a:cubicBezTo>
                  <a:cubicBezTo>
                    <a:pt x="6" y="90"/>
                    <a:pt x="6" y="90"/>
                    <a:pt x="6" y="90"/>
                  </a:cubicBezTo>
                  <a:moveTo>
                    <a:pt x="0" y="57"/>
                  </a:moveTo>
                  <a:cubicBezTo>
                    <a:pt x="0" y="69"/>
                    <a:pt x="2" y="80"/>
                    <a:pt x="6" y="90"/>
                  </a:cubicBezTo>
                  <a:cubicBezTo>
                    <a:pt x="2" y="80"/>
                    <a:pt x="0" y="69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6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5"/>
                  </a:moveTo>
                  <a:cubicBezTo>
                    <a:pt x="0" y="55"/>
                    <a:pt x="0" y="55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5"/>
                    <a:pt x="0" y="55"/>
                    <a:pt x="0" y="55"/>
                  </a:cubicBezTo>
                  <a:moveTo>
                    <a:pt x="18" y="0"/>
                  </a:moveTo>
                  <a:cubicBezTo>
                    <a:pt x="7" y="15"/>
                    <a:pt x="0" y="35"/>
                    <a:pt x="0" y="55"/>
                  </a:cubicBezTo>
                  <a:cubicBezTo>
                    <a:pt x="0" y="35"/>
                    <a:pt x="7" y="15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3" name="Полилиния 59"/>
            <p:cNvSpPr>
              <a:spLocks/>
            </p:cNvSpPr>
            <p:nvPr/>
          </p:nvSpPr>
          <p:spPr bwMode="auto">
            <a:xfrm>
              <a:off x="3810000" y="4666053"/>
              <a:ext cx="190500" cy="428625"/>
            </a:xfrm>
            <a:custGeom>
              <a:avLst/>
              <a:gdLst>
                <a:gd name="T0" fmla="*/ 49 w 78"/>
                <a:gd name="T1" fmla="*/ 0 h 175"/>
                <a:gd name="T2" fmla="*/ 18 w 78"/>
                <a:gd name="T3" fmla="*/ 27 h 175"/>
                <a:gd name="T4" fmla="*/ 18 w 78"/>
                <a:gd name="T5" fmla="*/ 27 h 175"/>
                <a:gd name="T6" fmla="*/ 18 w 78"/>
                <a:gd name="T7" fmla="*/ 27 h 175"/>
                <a:gd name="T8" fmla="*/ 18 w 78"/>
                <a:gd name="T9" fmla="*/ 27 h 175"/>
                <a:gd name="T10" fmla="*/ 18 w 78"/>
                <a:gd name="T11" fmla="*/ 27 h 175"/>
                <a:gd name="T12" fmla="*/ 0 w 78"/>
                <a:gd name="T13" fmla="*/ 82 h 175"/>
                <a:gd name="T14" fmla="*/ 0 w 78"/>
                <a:gd name="T15" fmla="*/ 82 h 175"/>
                <a:gd name="T16" fmla="*/ 0 w 78"/>
                <a:gd name="T17" fmla="*/ 83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3 h 175"/>
                <a:gd name="T26" fmla="*/ 0 w 78"/>
                <a:gd name="T27" fmla="*/ 83 h 175"/>
                <a:gd name="T28" fmla="*/ 0 w 78"/>
                <a:gd name="T29" fmla="*/ 83 h 175"/>
                <a:gd name="T30" fmla="*/ 0 w 78"/>
                <a:gd name="T31" fmla="*/ 83 h 175"/>
                <a:gd name="T32" fmla="*/ 0 w 78"/>
                <a:gd name="T33" fmla="*/ 84 h 175"/>
                <a:gd name="T34" fmla="*/ 0 w 78"/>
                <a:gd name="T35" fmla="*/ 84 h 175"/>
                <a:gd name="T36" fmla="*/ 0 w 78"/>
                <a:gd name="T37" fmla="*/ 84 h 175"/>
                <a:gd name="T38" fmla="*/ 0 w 78"/>
                <a:gd name="T39" fmla="*/ 84 h 175"/>
                <a:gd name="T40" fmla="*/ 0 w 78"/>
                <a:gd name="T41" fmla="*/ 84 h 175"/>
                <a:gd name="T42" fmla="*/ 0 w 78"/>
                <a:gd name="T43" fmla="*/ 84 h 175"/>
                <a:gd name="T44" fmla="*/ 6 w 78"/>
                <a:gd name="T45" fmla="*/ 117 h 175"/>
                <a:gd name="T46" fmla="*/ 6 w 78"/>
                <a:gd name="T47" fmla="*/ 117 h 175"/>
                <a:gd name="T48" fmla="*/ 7 w 78"/>
                <a:gd name="T49" fmla="*/ 118 h 175"/>
                <a:gd name="T50" fmla="*/ 7 w 78"/>
                <a:gd name="T51" fmla="*/ 118 h 175"/>
                <a:gd name="T52" fmla="*/ 7 w 78"/>
                <a:gd name="T53" fmla="*/ 118 h 175"/>
                <a:gd name="T54" fmla="*/ 7 w 78"/>
                <a:gd name="T55" fmla="*/ 118 h 175"/>
                <a:gd name="T56" fmla="*/ 7 w 78"/>
                <a:gd name="T57" fmla="*/ 118 h 175"/>
                <a:gd name="T58" fmla="*/ 7 w 78"/>
                <a:gd name="T59" fmla="*/ 118 h 175"/>
                <a:gd name="T60" fmla="*/ 7 w 78"/>
                <a:gd name="T61" fmla="*/ 118 h 175"/>
                <a:gd name="T62" fmla="*/ 7 w 78"/>
                <a:gd name="T63" fmla="*/ 118 h 175"/>
                <a:gd name="T64" fmla="*/ 7 w 78"/>
                <a:gd name="T65" fmla="*/ 118 h 175"/>
                <a:gd name="T66" fmla="*/ 78 w 78"/>
                <a:gd name="T67" fmla="*/ 175 h 175"/>
                <a:gd name="T68" fmla="*/ 46 w 78"/>
                <a:gd name="T69" fmla="*/ 153 h 175"/>
                <a:gd name="T70" fmla="*/ 19 w 78"/>
                <a:gd name="T71" fmla="*/ 106 h 175"/>
                <a:gd name="T72" fmla="*/ 15 w 78"/>
                <a:gd name="T73" fmla="*/ 78 h 175"/>
                <a:gd name="T74" fmla="*/ 15 w 78"/>
                <a:gd name="T75" fmla="*/ 77 h 175"/>
                <a:gd name="T76" fmla="*/ 30 w 78"/>
                <a:gd name="T77" fmla="*/ 24 h 175"/>
                <a:gd name="T78" fmla="*/ 46 w 78"/>
                <a:gd name="T79" fmla="*/ 3 h 175"/>
                <a:gd name="T80" fmla="*/ 49 w 78"/>
                <a:gd name="T8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37" y="7"/>
                    <a:pt x="27" y="16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7" y="42"/>
                    <a:pt x="0" y="6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6"/>
                    <a:pt x="2" y="10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19" y="148"/>
                    <a:pt x="46" y="170"/>
                    <a:pt x="78" y="175"/>
                  </a:cubicBezTo>
                  <a:cubicBezTo>
                    <a:pt x="66" y="170"/>
                    <a:pt x="55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1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4" name="Прямоугольник 60"/>
            <p:cNvSpPr>
              <a:spLocks noChangeArrowheads="1"/>
            </p:cNvSpPr>
            <p:nvPr/>
          </p:nvSpPr>
          <p:spPr bwMode="auto">
            <a:xfrm>
              <a:off x="3967163" y="4769241"/>
              <a:ext cx="139700" cy="18573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5" name="Прямоугольник 61"/>
            <p:cNvSpPr>
              <a:spLocks noChangeArrowheads="1"/>
            </p:cNvSpPr>
            <p:nvPr/>
          </p:nvSpPr>
          <p:spPr bwMode="auto">
            <a:xfrm>
              <a:off x="3911600" y="46724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10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98" name="Полилиния 64"/>
          <p:cNvSpPr>
            <a:spLocks noEditPoints="1"/>
          </p:cNvSpPr>
          <p:nvPr/>
        </p:nvSpPr>
        <p:spPr bwMode="auto">
          <a:xfrm>
            <a:off x="3281363" y="5326453"/>
            <a:ext cx="17463" cy="168275"/>
          </a:xfrm>
          <a:custGeom>
            <a:avLst/>
            <a:gdLst>
              <a:gd name="T0" fmla="*/ 7 w 7"/>
              <a:gd name="T1" fmla="*/ 69 h 69"/>
              <a:gd name="T2" fmla="*/ 7 w 7"/>
              <a:gd name="T3" fmla="*/ 69 h 69"/>
              <a:gd name="T4" fmla="*/ 7 w 7"/>
              <a:gd name="T5" fmla="*/ 69 h 69"/>
              <a:gd name="T6" fmla="*/ 7 w 7"/>
              <a:gd name="T7" fmla="*/ 68 h 69"/>
              <a:gd name="T8" fmla="*/ 6 w 7"/>
              <a:gd name="T9" fmla="*/ 67 h 69"/>
              <a:gd name="T10" fmla="*/ 6 w 7"/>
              <a:gd name="T11" fmla="*/ 66 h 69"/>
              <a:gd name="T12" fmla="*/ 6 w 7"/>
              <a:gd name="T13" fmla="*/ 66 h 69"/>
              <a:gd name="T14" fmla="*/ 6 w 7"/>
              <a:gd name="T15" fmla="*/ 66 h 69"/>
              <a:gd name="T16" fmla="*/ 6 w 7"/>
              <a:gd name="T17" fmla="*/ 66 h 69"/>
              <a:gd name="T18" fmla="*/ 5 w 7"/>
              <a:gd name="T19" fmla="*/ 65 h 69"/>
              <a:gd name="T20" fmla="*/ 5 w 7"/>
              <a:gd name="T21" fmla="*/ 65 h 69"/>
              <a:gd name="T22" fmla="*/ 5 w 7"/>
              <a:gd name="T23" fmla="*/ 65 h 69"/>
              <a:gd name="T24" fmla="*/ 5 w 7"/>
              <a:gd name="T25" fmla="*/ 64 h 69"/>
              <a:gd name="T26" fmla="*/ 5 w 7"/>
              <a:gd name="T27" fmla="*/ 64 h 69"/>
              <a:gd name="T28" fmla="*/ 5 w 7"/>
              <a:gd name="T29" fmla="*/ 63 h 69"/>
              <a:gd name="T30" fmla="*/ 5 w 7"/>
              <a:gd name="T31" fmla="*/ 63 h 69"/>
              <a:gd name="T32" fmla="*/ 5 w 7"/>
              <a:gd name="T33" fmla="*/ 63 h 69"/>
              <a:gd name="T34" fmla="*/ 5 w 7"/>
              <a:gd name="T35" fmla="*/ 62 h 69"/>
              <a:gd name="T36" fmla="*/ 4 w 7"/>
              <a:gd name="T37" fmla="*/ 62 h 69"/>
              <a:gd name="T38" fmla="*/ 4 w 7"/>
              <a:gd name="T39" fmla="*/ 62 h 69"/>
              <a:gd name="T40" fmla="*/ 4 w 7"/>
              <a:gd name="T41" fmla="*/ 61 h 69"/>
              <a:gd name="T42" fmla="*/ 4 w 7"/>
              <a:gd name="T43" fmla="*/ 60 h 69"/>
              <a:gd name="T44" fmla="*/ 4 w 7"/>
              <a:gd name="T45" fmla="*/ 60 h 69"/>
              <a:gd name="T46" fmla="*/ 4 w 7"/>
              <a:gd name="T47" fmla="*/ 60 h 69"/>
              <a:gd name="T48" fmla="*/ 4 w 7"/>
              <a:gd name="T49" fmla="*/ 60 h 69"/>
              <a:gd name="T50" fmla="*/ 4 w 7"/>
              <a:gd name="T51" fmla="*/ 59 h 69"/>
              <a:gd name="T52" fmla="*/ 4 w 7"/>
              <a:gd name="T53" fmla="*/ 59 h 69"/>
              <a:gd name="T54" fmla="*/ 3 w 7"/>
              <a:gd name="T55" fmla="*/ 59 h 69"/>
              <a:gd name="T56" fmla="*/ 3 w 7"/>
              <a:gd name="T57" fmla="*/ 57 h 69"/>
              <a:gd name="T58" fmla="*/ 3 w 7"/>
              <a:gd name="T59" fmla="*/ 57 h 69"/>
              <a:gd name="T60" fmla="*/ 3 w 7"/>
              <a:gd name="T61" fmla="*/ 56 h 69"/>
              <a:gd name="T62" fmla="*/ 3 w 7"/>
              <a:gd name="T63" fmla="*/ 56 h 69"/>
              <a:gd name="T64" fmla="*/ 3 w 7"/>
              <a:gd name="T65" fmla="*/ 56 h 69"/>
              <a:gd name="T66" fmla="*/ 0 w 7"/>
              <a:gd name="T67" fmla="*/ 40 h 69"/>
              <a:gd name="T68" fmla="*/ 0 w 7"/>
              <a:gd name="T69" fmla="*/ 40 h 69"/>
              <a:gd name="T70" fmla="*/ 0 w 7"/>
              <a:gd name="T71" fmla="*/ 40 h 69"/>
              <a:gd name="T72" fmla="*/ 0 w 7"/>
              <a:gd name="T73" fmla="*/ 40 h 69"/>
              <a:gd name="T74" fmla="*/ 0 w 7"/>
              <a:gd name="T75" fmla="*/ 39 h 69"/>
              <a:gd name="T76" fmla="*/ 0 w 7"/>
              <a:gd name="T77" fmla="*/ 39 h 69"/>
              <a:gd name="T78" fmla="*/ 0 w 7"/>
              <a:gd name="T79" fmla="*/ 39 h 69"/>
              <a:gd name="T80" fmla="*/ 0 w 7"/>
              <a:gd name="T81" fmla="*/ 38 h 69"/>
              <a:gd name="T82" fmla="*/ 0 w 7"/>
              <a:gd name="T83" fmla="*/ 38 h 69"/>
              <a:gd name="T84" fmla="*/ 0 w 7"/>
              <a:gd name="T85" fmla="*/ 38 h 69"/>
              <a:gd name="T86" fmla="*/ 7 w 7"/>
              <a:gd name="T87" fmla="*/ 0 h 69"/>
              <a:gd name="T88" fmla="*/ 7 w 7"/>
              <a:gd name="T89" fmla="*/ 0 h 69"/>
              <a:gd name="T90" fmla="*/ 7 w 7"/>
              <a:gd name="T91" fmla="*/ 0 h 69"/>
              <a:gd name="T92" fmla="*/ 7 w 7"/>
              <a:gd name="T93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" h="69"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8"/>
                </a:moveTo>
                <a:cubicBezTo>
                  <a:pt x="7" y="68"/>
                  <a:pt x="7" y="68"/>
                  <a:pt x="7" y="68"/>
                </a:cubicBezTo>
                <a:cubicBezTo>
                  <a:pt x="7" y="68"/>
                  <a:pt x="7" y="68"/>
                  <a:pt x="7" y="68"/>
                </a:cubicBezTo>
                <a:moveTo>
                  <a:pt x="6" y="67"/>
                </a:move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5" y="65"/>
                </a:moveTo>
                <a:cubicBezTo>
                  <a:pt x="5" y="65"/>
                  <a:pt x="6" y="65"/>
                  <a:pt x="6" y="66"/>
                </a:cubicBezTo>
                <a:cubicBezTo>
                  <a:pt x="6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2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1"/>
                </a:moveTo>
                <a:cubicBezTo>
                  <a:pt x="4" y="61"/>
                  <a:pt x="4" y="61"/>
                  <a:pt x="4" y="61"/>
                </a:cubicBezTo>
                <a:cubicBezTo>
                  <a:pt x="4" y="61"/>
                  <a:pt x="4" y="61"/>
                  <a:pt x="4" y="61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3" y="59"/>
                </a:moveTo>
                <a:cubicBezTo>
                  <a:pt x="3" y="59"/>
                  <a:pt x="3" y="59"/>
                  <a:pt x="3" y="59"/>
                </a:cubicBezTo>
                <a:cubicBezTo>
                  <a:pt x="3" y="59"/>
                  <a:pt x="3" y="59"/>
                  <a:pt x="3" y="59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6"/>
                </a:moveTo>
                <a:cubicBezTo>
                  <a:pt x="3" y="56"/>
                  <a:pt x="3" y="57"/>
                  <a:pt x="3" y="57"/>
                </a:cubicBezTo>
                <a:cubicBezTo>
                  <a:pt x="3" y="57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8"/>
                </a:moveTo>
                <a:cubicBezTo>
                  <a:pt x="0" y="38"/>
                  <a:pt x="0" y="39"/>
                  <a:pt x="0" y="39"/>
                </a:cubicBezTo>
                <a:cubicBezTo>
                  <a:pt x="0" y="39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7" y="0"/>
                </a:moveTo>
                <a:cubicBezTo>
                  <a:pt x="2" y="12"/>
                  <a:pt x="0" y="24"/>
                  <a:pt x="0" y="38"/>
                </a:cubicBezTo>
                <a:cubicBezTo>
                  <a:pt x="0" y="24"/>
                  <a:pt x="2" y="12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04" name="Полилиния 70"/>
          <p:cNvSpPr>
            <a:spLocks noEditPoints="1"/>
          </p:cNvSpPr>
          <p:nvPr/>
        </p:nvSpPr>
        <p:spPr bwMode="auto">
          <a:xfrm>
            <a:off x="1763713" y="2859478"/>
            <a:ext cx="1588" cy="55563"/>
          </a:xfrm>
          <a:custGeom>
            <a:avLst/>
            <a:gdLst>
              <a:gd name="T0" fmla="*/ 1 w 1"/>
              <a:gd name="T1" fmla="*/ 23 h 23"/>
              <a:gd name="T2" fmla="*/ 1 w 1"/>
              <a:gd name="T3" fmla="*/ 22 h 23"/>
              <a:gd name="T4" fmla="*/ 1 w 1"/>
              <a:gd name="T5" fmla="*/ 22 h 23"/>
              <a:gd name="T6" fmla="*/ 1 w 1"/>
              <a:gd name="T7" fmla="*/ 21 h 23"/>
              <a:gd name="T8" fmla="*/ 1 w 1"/>
              <a:gd name="T9" fmla="*/ 20 h 23"/>
              <a:gd name="T10" fmla="*/ 1 w 1"/>
              <a:gd name="T11" fmla="*/ 20 h 23"/>
              <a:gd name="T12" fmla="*/ 0 w 1"/>
              <a:gd name="T13" fmla="*/ 20 h 23"/>
              <a:gd name="T14" fmla="*/ 0 w 1"/>
              <a:gd name="T15" fmla="*/ 19 h 23"/>
              <a:gd name="T16" fmla="*/ 0 w 1"/>
              <a:gd name="T17" fmla="*/ 19 h 23"/>
              <a:gd name="T18" fmla="*/ 0 w 1"/>
              <a:gd name="T19" fmla="*/ 18 h 23"/>
              <a:gd name="T20" fmla="*/ 0 w 1"/>
              <a:gd name="T21" fmla="*/ 18 h 23"/>
              <a:gd name="T22" fmla="*/ 0 w 1"/>
              <a:gd name="T23" fmla="*/ 18 h 23"/>
              <a:gd name="T24" fmla="*/ 0 w 1"/>
              <a:gd name="T25" fmla="*/ 17 h 23"/>
              <a:gd name="T26" fmla="*/ 0 w 1"/>
              <a:gd name="T27" fmla="*/ 17 h 23"/>
              <a:gd name="T28" fmla="*/ 0 w 1"/>
              <a:gd name="T29" fmla="*/ 17 h 23"/>
              <a:gd name="T30" fmla="*/ 0 w 1"/>
              <a:gd name="T31" fmla="*/ 16 h 23"/>
              <a:gd name="T32" fmla="*/ 0 w 1"/>
              <a:gd name="T33" fmla="*/ 16 h 23"/>
              <a:gd name="T34" fmla="*/ 0 w 1"/>
              <a:gd name="T35" fmla="*/ 15 h 23"/>
              <a:gd name="T36" fmla="*/ 0 w 1"/>
              <a:gd name="T37" fmla="*/ 15 h 23"/>
              <a:gd name="T38" fmla="*/ 0 w 1"/>
              <a:gd name="T39" fmla="*/ 15 h 23"/>
              <a:gd name="T40" fmla="*/ 0 w 1"/>
              <a:gd name="T41" fmla="*/ 14 h 23"/>
              <a:gd name="T42" fmla="*/ 0 w 1"/>
              <a:gd name="T43" fmla="*/ 14 h 23"/>
              <a:gd name="T44" fmla="*/ 0 w 1"/>
              <a:gd name="T45" fmla="*/ 13 h 23"/>
              <a:gd name="T46" fmla="*/ 0 w 1"/>
              <a:gd name="T47" fmla="*/ 13 h 23"/>
              <a:gd name="T48" fmla="*/ 0 w 1"/>
              <a:gd name="T49" fmla="*/ 12 h 23"/>
              <a:gd name="T50" fmla="*/ 0 w 1"/>
              <a:gd name="T51" fmla="*/ 12 h 23"/>
              <a:gd name="T52" fmla="*/ 0 w 1"/>
              <a:gd name="T53" fmla="*/ 12 h 23"/>
              <a:gd name="T54" fmla="*/ 0 w 1"/>
              <a:gd name="T55" fmla="*/ 11 h 23"/>
              <a:gd name="T56" fmla="*/ 0 w 1"/>
              <a:gd name="T57" fmla="*/ 11 h 23"/>
              <a:gd name="T58" fmla="*/ 0 w 1"/>
              <a:gd name="T59" fmla="*/ 11 h 23"/>
              <a:gd name="T60" fmla="*/ 0 w 1"/>
              <a:gd name="T61" fmla="*/ 10 h 23"/>
              <a:gd name="T62" fmla="*/ 0 w 1"/>
              <a:gd name="T63" fmla="*/ 10 h 23"/>
              <a:gd name="T64" fmla="*/ 0 w 1"/>
              <a:gd name="T65" fmla="*/ 9 h 23"/>
              <a:gd name="T66" fmla="*/ 0 w 1"/>
              <a:gd name="T67" fmla="*/ 9 h 23"/>
              <a:gd name="T68" fmla="*/ 0 w 1"/>
              <a:gd name="T69" fmla="*/ 9 h 23"/>
              <a:gd name="T70" fmla="*/ 0 w 1"/>
              <a:gd name="T71" fmla="*/ 8 h 23"/>
              <a:gd name="T72" fmla="*/ 0 w 1"/>
              <a:gd name="T73" fmla="*/ 8 h 23"/>
              <a:gd name="T74" fmla="*/ 0 w 1"/>
              <a:gd name="T75" fmla="*/ 8 h 23"/>
              <a:gd name="T76" fmla="*/ 0 w 1"/>
              <a:gd name="T77" fmla="*/ 7 h 23"/>
              <a:gd name="T78" fmla="*/ 0 w 1"/>
              <a:gd name="T79" fmla="*/ 6 h 23"/>
              <a:gd name="T80" fmla="*/ 0 w 1"/>
              <a:gd name="T81" fmla="*/ 6 h 23"/>
              <a:gd name="T82" fmla="*/ 0 w 1"/>
              <a:gd name="T83" fmla="*/ 6 h 23"/>
              <a:gd name="T84" fmla="*/ 0 w 1"/>
              <a:gd name="T85" fmla="*/ 5 h 23"/>
              <a:gd name="T86" fmla="*/ 0 w 1"/>
              <a:gd name="T87" fmla="*/ 5 h 23"/>
              <a:gd name="T88" fmla="*/ 0 w 1"/>
              <a:gd name="T89" fmla="*/ 5 h 23"/>
              <a:gd name="T90" fmla="*/ 0 w 1"/>
              <a:gd name="T91" fmla="*/ 4 h 23"/>
              <a:gd name="T92" fmla="*/ 0 w 1"/>
              <a:gd name="T93" fmla="*/ 4 h 23"/>
              <a:gd name="T94" fmla="*/ 0 w 1"/>
              <a:gd name="T95" fmla="*/ 3 h 23"/>
              <a:gd name="T96" fmla="*/ 0 w 1"/>
              <a:gd name="T97" fmla="*/ 3 h 23"/>
              <a:gd name="T98" fmla="*/ 0 w 1"/>
              <a:gd name="T99" fmla="*/ 3 h 23"/>
              <a:gd name="T100" fmla="*/ 0 w 1"/>
              <a:gd name="T101" fmla="*/ 2 h 23"/>
              <a:gd name="T102" fmla="*/ 0 w 1"/>
              <a:gd name="T103" fmla="*/ 1 h 23"/>
              <a:gd name="T104" fmla="*/ 0 w 1"/>
              <a:gd name="T105" fmla="*/ 1 h 23"/>
              <a:gd name="T106" fmla="*/ 0 w 1"/>
              <a:gd name="T107" fmla="*/ 1 h 23"/>
              <a:gd name="T108" fmla="*/ 0 w 1"/>
              <a:gd name="T109" fmla="*/ 0 h 23"/>
              <a:gd name="T110" fmla="*/ 0 w 1"/>
              <a:gd name="T111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" h="23"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8"/>
                  <a:pt x="0" y="18"/>
                </a:cubicBezTo>
                <a:cubicBezTo>
                  <a:pt x="0" y="18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5"/>
                </a:moveTo>
                <a:cubicBezTo>
                  <a:pt x="0" y="15"/>
                  <a:pt x="0" y="15"/>
                  <a:pt x="0" y="16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4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2"/>
                </a:moveTo>
                <a:cubicBezTo>
                  <a:pt x="0" y="12"/>
                  <a:pt x="0" y="13"/>
                  <a:pt x="0" y="13"/>
                </a:cubicBezTo>
                <a:cubicBezTo>
                  <a:pt x="0" y="13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1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0"/>
                  <a:pt x="0" y="10"/>
                  <a:pt x="0" y="11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10"/>
                  <a:pt x="0" y="10"/>
                </a:cubicBezTo>
                <a:cubicBezTo>
                  <a:pt x="0" y="10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7"/>
                  <a:pt x="0" y="7"/>
                  <a:pt x="0" y="8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7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4"/>
                  <a:pt x="0" y="4"/>
                </a:cubicBezTo>
                <a:cubicBezTo>
                  <a:pt x="0" y="4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12" name="Полилиния 78"/>
          <p:cNvSpPr>
            <a:spLocks noEditPoints="1"/>
          </p:cNvSpPr>
          <p:nvPr/>
        </p:nvSpPr>
        <p:spPr bwMode="auto">
          <a:xfrm>
            <a:off x="1012825" y="4132653"/>
            <a:ext cx="44450" cy="134938"/>
          </a:xfrm>
          <a:custGeom>
            <a:avLst/>
            <a:gdLst>
              <a:gd name="T0" fmla="*/ 18 w 18"/>
              <a:gd name="T1" fmla="*/ 55 h 55"/>
              <a:gd name="T2" fmla="*/ 18 w 18"/>
              <a:gd name="T3" fmla="*/ 55 h 55"/>
              <a:gd name="T4" fmla="*/ 18 w 18"/>
              <a:gd name="T5" fmla="*/ 55 h 55"/>
              <a:gd name="T6" fmla="*/ 18 w 18"/>
              <a:gd name="T7" fmla="*/ 55 h 55"/>
              <a:gd name="T8" fmla="*/ 18 w 18"/>
              <a:gd name="T9" fmla="*/ 55 h 55"/>
              <a:gd name="T10" fmla="*/ 18 w 18"/>
              <a:gd name="T11" fmla="*/ 55 h 55"/>
              <a:gd name="T12" fmla="*/ 17 w 18"/>
              <a:gd name="T13" fmla="*/ 55 h 55"/>
              <a:gd name="T14" fmla="*/ 18 w 18"/>
              <a:gd name="T15" fmla="*/ 55 h 55"/>
              <a:gd name="T16" fmla="*/ 17 w 18"/>
              <a:gd name="T17" fmla="*/ 55 h 55"/>
              <a:gd name="T18" fmla="*/ 0 w 18"/>
              <a:gd name="T19" fmla="*/ 1 h 55"/>
              <a:gd name="T20" fmla="*/ 17 w 18"/>
              <a:gd name="T21" fmla="*/ 55 h 55"/>
              <a:gd name="T22" fmla="*/ 0 w 18"/>
              <a:gd name="T23" fmla="*/ 1 h 55"/>
              <a:gd name="T24" fmla="*/ 0 w 18"/>
              <a:gd name="T25" fmla="*/ 1 h 55"/>
              <a:gd name="T26" fmla="*/ 0 w 18"/>
              <a:gd name="T27" fmla="*/ 1 h 55"/>
              <a:gd name="T28" fmla="*/ 0 w 18"/>
              <a:gd name="T29" fmla="*/ 1 h 55"/>
              <a:gd name="T30" fmla="*/ 0 w 18"/>
              <a:gd name="T31" fmla="*/ 1 h 55"/>
              <a:gd name="T32" fmla="*/ 0 w 18"/>
              <a:gd name="T33" fmla="*/ 1 h 55"/>
              <a:gd name="T34" fmla="*/ 0 w 18"/>
              <a:gd name="T35" fmla="*/ 1 h 55"/>
              <a:gd name="T36" fmla="*/ 0 w 18"/>
              <a:gd name="T37" fmla="*/ 0 h 55"/>
              <a:gd name="T38" fmla="*/ 0 w 18"/>
              <a:gd name="T39" fmla="*/ 1 h 55"/>
              <a:gd name="T40" fmla="*/ 0 w 18"/>
              <a:gd name="T41" fmla="*/ 1 h 55"/>
              <a:gd name="T42" fmla="*/ 0 w 18"/>
              <a:gd name="T43" fmla="*/ 0 h 55"/>
              <a:gd name="T44" fmla="*/ 0 w 18"/>
              <a:gd name="T45" fmla="*/ 0 h 55"/>
              <a:gd name="T46" fmla="*/ 0 w 18"/>
              <a:gd name="T47" fmla="*/ 0 h 55"/>
              <a:gd name="T48" fmla="*/ 0 w 18"/>
              <a:gd name="T49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" h="55"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7" y="55"/>
                </a:moveTo>
                <a:cubicBezTo>
                  <a:pt x="17" y="55"/>
                  <a:pt x="18" y="55"/>
                  <a:pt x="18" y="55"/>
                </a:cubicBezTo>
                <a:cubicBezTo>
                  <a:pt x="18" y="55"/>
                  <a:pt x="17" y="55"/>
                  <a:pt x="17" y="55"/>
                </a:cubicBezTo>
                <a:moveTo>
                  <a:pt x="0" y="1"/>
                </a:moveTo>
                <a:cubicBezTo>
                  <a:pt x="0" y="21"/>
                  <a:pt x="7" y="40"/>
                  <a:pt x="17" y="55"/>
                </a:cubicBezTo>
                <a:cubicBezTo>
                  <a:pt x="7" y="40"/>
                  <a:pt x="0" y="2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20" name="Полилиния 86"/>
          <p:cNvSpPr>
            <a:spLocks noEditPoints="1"/>
          </p:cNvSpPr>
          <p:nvPr/>
        </p:nvSpPr>
        <p:spPr bwMode="auto">
          <a:xfrm>
            <a:off x="1724025" y="5348678"/>
            <a:ext cx="9525" cy="117475"/>
          </a:xfrm>
          <a:custGeom>
            <a:avLst/>
            <a:gdLst>
              <a:gd name="T0" fmla="*/ 3 w 4"/>
              <a:gd name="T1" fmla="*/ 47 h 48"/>
              <a:gd name="T2" fmla="*/ 3 w 4"/>
              <a:gd name="T3" fmla="*/ 47 h 48"/>
              <a:gd name="T4" fmla="*/ 2 w 4"/>
              <a:gd name="T5" fmla="*/ 47 h 48"/>
              <a:gd name="T6" fmla="*/ 2 w 4"/>
              <a:gd name="T7" fmla="*/ 46 h 48"/>
              <a:gd name="T8" fmla="*/ 2 w 4"/>
              <a:gd name="T9" fmla="*/ 46 h 48"/>
              <a:gd name="T10" fmla="*/ 0 w 4"/>
              <a:gd name="T11" fmla="*/ 23 h 48"/>
              <a:gd name="T12" fmla="*/ 0 w 4"/>
              <a:gd name="T13" fmla="*/ 22 h 48"/>
              <a:gd name="T14" fmla="*/ 0 w 4"/>
              <a:gd name="T15" fmla="*/ 22 h 48"/>
              <a:gd name="T16" fmla="*/ 0 w 4"/>
              <a:gd name="T17" fmla="*/ 22 h 48"/>
              <a:gd name="T18" fmla="*/ 0 w 4"/>
              <a:gd name="T19" fmla="*/ 22 h 48"/>
              <a:gd name="T20" fmla="*/ 0 w 4"/>
              <a:gd name="T21" fmla="*/ 21 h 48"/>
              <a:gd name="T22" fmla="*/ 0 w 4"/>
              <a:gd name="T23" fmla="*/ 20 h 48"/>
              <a:gd name="T24" fmla="*/ 0 w 4"/>
              <a:gd name="T25" fmla="*/ 20 h 48"/>
              <a:gd name="T26" fmla="*/ 0 w 4"/>
              <a:gd name="T27" fmla="*/ 20 h 48"/>
              <a:gd name="T28" fmla="*/ 0 w 4"/>
              <a:gd name="T29" fmla="*/ 19 h 48"/>
              <a:gd name="T30" fmla="*/ 0 w 4"/>
              <a:gd name="T31" fmla="*/ 19 h 48"/>
              <a:gd name="T32" fmla="*/ 0 w 4"/>
              <a:gd name="T33" fmla="*/ 19 h 48"/>
              <a:gd name="T34" fmla="*/ 0 w 4"/>
              <a:gd name="T35" fmla="*/ 18 h 48"/>
              <a:gd name="T36" fmla="*/ 0 w 4"/>
              <a:gd name="T37" fmla="*/ 18 h 48"/>
              <a:gd name="T38" fmla="*/ 0 w 4"/>
              <a:gd name="T39" fmla="*/ 18 h 48"/>
              <a:gd name="T40" fmla="*/ 1 w 4"/>
              <a:gd name="T41" fmla="*/ 17 h 48"/>
              <a:gd name="T42" fmla="*/ 1 w 4"/>
              <a:gd name="T43" fmla="*/ 17 h 48"/>
              <a:gd name="T44" fmla="*/ 1 w 4"/>
              <a:gd name="T45" fmla="*/ 16 h 48"/>
              <a:gd name="T46" fmla="*/ 1 w 4"/>
              <a:gd name="T47" fmla="*/ 15 h 48"/>
              <a:gd name="T48" fmla="*/ 1 w 4"/>
              <a:gd name="T49" fmla="*/ 15 h 48"/>
              <a:gd name="T50" fmla="*/ 1 w 4"/>
              <a:gd name="T51" fmla="*/ 15 h 48"/>
              <a:gd name="T52" fmla="*/ 1 w 4"/>
              <a:gd name="T53" fmla="*/ 14 h 48"/>
              <a:gd name="T54" fmla="*/ 1 w 4"/>
              <a:gd name="T55" fmla="*/ 14 h 48"/>
              <a:gd name="T56" fmla="*/ 1 w 4"/>
              <a:gd name="T57" fmla="*/ 14 h 48"/>
              <a:gd name="T58" fmla="*/ 1 w 4"/>
              <a:gd name="T59" fmla="*/ 13 h 48"/>
              <a:gd name="T60" fmla="*/ 1 w 4"/>
              <a:gd name="T61" fmla="*/ 13 h 48"/>
              <a:gd name="T62" fmla="*/ 1 w 4"/>
              <a:gd name="T63" fmla="*/ 11 h 48"/>
              <a:gd name="T64" fmla="*/ 1 w 4"/>
              <a:gd name="T65" fmla="*/ 11 h 48"/>
              <a:gd name="T66" fmla="*/ 1 w 4"/>
              <a:gd name="T67" fmla="*/ 11 h 48"/>
              <a:gd name="T68" fmla="*/ 1 w 4"/>
              <a:gd name="T69" fmla="*/ 10 h 48"/>
              <a:gd name="T70" fmla="*/ 1 w 4"/>
              <a:gd name="T71" fmla="*/ 10 h 48"/>
              <a:gd name="T72" fmla="*/ 1 w 4"/>
              <a:gd name="T73" fmla="*/ 10 h 48"/>
              <a:gd name="T74" fmla="*/ 2 w 4"/>
              <a:gd name="T75" fmla="*/ 9 h 48"/>
              <a:gd name="T76" fmla="*/ 2 w 4"/>
              <a:gd name="T77" fmla="*/ 8 h 48"/>
              <a:gd name="T78" fmla="*/ 2 w 4"/>
              <a:gd name="T79" fmla="*/ 8 h 48"/>
              <a:gd name="T80" fmla="*/ 2 w 4"/>
              <a:gd name="T81" fmla="*/ 8 h 48"/>
              <a:gd name="T82" fmla="*/ 2 w 4"/>
              <a:gd name="T83" fmla="*/ 7 h 48"/>
              <a:gd name="T84" fmla="*/ 2 w 4"/>
              <a:gd name="T85" fmla="*/ 7 h 48"/>
              <a:gd name="T86" fmla="*/ 2 w 4"/>
              <a:gd name="T87" fmla="*/ 6 h 48"/>
              <a:gd name="T88" fmla="*/ 2 w 4"/>
              <a:gd name="T89" fmla="*/ 5 h 48"/>
              <a:gd name="T90" fmla="*/ 2 w 4"/>
              <a:gd name="T91" fmla="*/ 5 h 48"/>
              <a:gd name="T92" fmla="*/ 2 w 4"/>
              <a:gd name="T93" fmla="*/ 5 h 48"/>
              <a:gd name="T94" fmla="*/ 3 w 4"/>
              <a:gd name="T95" fmla="*/ 4 h 48"/>
              <a:gd name="T96" fmla="*/ 3 w 4"/>
              <a:gd name="T97" fmla="*/ 4 h 48"/>
              <a:gd name="T98" fmla="*/ 3 w 4"/>
              <a:gd name="T99" fmla="*/ 4 h 48"/>
              <a:gd name="T100" fmla="*/ 3 w 4"/>
              <a:gd name="T101" fmla="*/ 3 h 48"/>
              <a:gd name="T102" fmla="*/ 3 w 4"/>
              <a:gd name="T103" fmla="*/ 3 h 48"/>
              <a:gd name="T104" fmla="*/ 3 w 4"/>
              <a:gd name="T105" fmla="*/ 3 h 48"/>
              <a:gd name="T106" fmla="*/ 3 w 4"/>
              <a:gd name="T107" fmla="*/ 2 h 48"/>
              <a:gd name="T108" fmla="*/ 3 w 4"/>
              <a:gd name="T109" fmla="*/ 2 h 48"/>
              <a:gd name="T110" fmla="*/ 3 w 4"/>
              <a:gd name="T111" fmla="*/ 1 h 48"/>
              <a:gd name="T112" fmla="*/ 3 w 4"/>
              <a:gd name="T113" fmla="*/ 1 h 48"/>
              <a:gd name="T114" fmla="*/ 4 w 4"/>
              <a:gd name="T115" fmla="*/ 1 h 48"/>
              <a:gd name="T116" fmla="*/ 4 w 4"/>
              <a:gd name="T1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" h="48">
                <a:moveTo>
                  <a:pt x="3" y="48"/>
                </a:move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moveTo>
                  <a:pt x="3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3" y="47"/>
                </a:cubicBezTo>
                <a:moveTo>
                  <a:pt x="2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2" y="47"/>
                </a:cubicBezTo>
                <a:moveTo>
                  <a:pt x="2" y="47"/>
                </a:moveTo>
                <a:cubicBezTo>
                  <a:pt x="2" y="47"/>
                  <a:pt x="2" y="47"/>
                  <a:pt x="2" y="47"/>
                </a:cubicBezTo>
                <a:cubicBezTo>
                  <a:pt x="2" y="47"/>
                  <a:pt x="2" y="47"/>
                  <a:pt x="2" y="47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5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5"/>
                </a:cubicBezTo>
                <a:moveTo>
                  <a:pt x="0" y="23"/>
                </a:moveTo>
                <a:cubicBezTo>
                  <a:pt x="0" y="31"/>
                  <a:pt x="1" y="38"/>
                  <a:pt x="2" y="45"/>
                </a:cubicBezTo>
                <a:cubicBezTo>
                  <a:pt x="1" y="38"/>
                  <a:pt x="0" y="31"/>
                  <a:pt x="0" y="23"/>
                </a:cubicBezTo>
                <a:moveTo>
                  <a:pt x="0" y="23"/>
                </a:move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1"/>
                </a:moveTo>
                <a:cubicBezTo>
                  <a:pt x="0" y="21"/>
                  <a:pt x="0" y="21"/>
                  <a:pt x="0" y="22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0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20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9"/>
                  <a:pt x="0" y="19"/>
                </a:cubicBezTo>
                <a:cubicBezTo>
                  <a:pt x="0" y="19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1" y="17"/>
                </a:moveTo>
                <a:cubicBezTo>
                  <a:pt x="1" y="17"/>
                  <a:pt x="0" y="17"/>
                  <a:pt x="0" y="17"/>
                </a:cubicBezTo>
                <a:cubicBezTo>
                  <a:pt x="0" y="17"/>
                  <a:pt x="1" y="17"/>
                  <a:pt x="1" y="17"/>
                </a:cubicBezTo>
                <a:moveTo>
                  <a:pt x="1" y="17"/>
                </a:move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7"/>
                </a:cubicBezTo>
                <a:moveTo>
                  <a:pt x="1" y="16"/>
                </a:moveTo>
                <a:cubicBezTo>
                  <a:pt x="1" y="16"/>
                  <a:pt x="1" y="17"/>
                  <a:pt x="1" y="17"/>
                </a:cubicBezTo>
                <a:cubicBezTo>
                  <a:pt x="1" y="17"/>
                  <a:pt x="1" y="16"/>
                  <a:pt x="1" y="16"/>
                </a:cubicBezTo>
                <a:moveTo>
                  <a:pt x="1" y="16"/>
                </a:moveTo>
                <a:cubicBezTo>
                  <a:pt x="1" y="16"/>
                  <a:pt x="1" y="16"/>
                  <a:pt x="1" y="16"/>
                </a:cubicBezTo>
                <a:cubicBezTo>
                  <a:pt x="1" y="16"/>
                  <a:pt x="1" y="16"/>
                  <a:pt x="1" y="16"/>
                </a:cubicBezTo>
                <a:moveTo>
                  <a:pt x="1" y="15"/>
                </a:moveTo>
                <a:cubicBezTo>
                  <a:pt x="1" y="15"/>
                  <a:pt x="1" y="16"/>
                  <a:pt x="1" y="16"/>
                </a:cubicBezTo>
                <a:cubicBezTo>
                  <a:pt x="1" y="16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4"/>
                </a:moveTo>
                <a:cubicBezTo>
                  <a:pt x="1" y="14"/>
                  <a:pt x="1" y="14"/>
                  <a:pt x="1" y="15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2"/>
                </a:moveTo>
                <a:cubicBezTo>
                  <a:pt x="1" y="12"/>
                  <a:pt x="1" y="13"/>
                  <a:pt x="1" y="13"/>
                </a:cubicBezTo>
                <a:cubicBezTo>
                  <a:pt x="1" y="13"/>
                  <a:pt x="1" y="12"/>
                  <a:pt x="1" y="12"/>
                </a:cubicBezTo>
                <a:moveTo>
                  <a:pt x="1" y="11"/>
                </a:moveTo>
                <a:cubicBezTo>
                  <a:pt x="1" y="12"/>
                  <a:pt x="1" y="12"/>
                  <a:pt x="1" y="12"/>
                </a:cubicBezTo>
                <a:cubicBezTo>
                  <a:pt x="1" y="12"/>
                  <a:pt x="1" y="12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0"/>
                </a:moveTo>
                <a:cubicBezTo>
                  <a:pt x="1" y="10"/>
                  <a:pt x="1" y="11"/>
                  <a:pt x="1" y="11"/>
                </a:cubicBezTo>
                <a:cubicBezTo>
                  <a:pt x="1" y="11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2" y="9"/>
                </a:moveTo>
                <a:cubicBezTo>
                  <a:pt x="2" y="10"/>
                  <a:pt x="1" y="10"/>
                  <a:pt x="1" y="10"/>
                </a:cubicBezTo>
                <a:cubicBezTo>
                  <a:pt x="1" y="10"/>
                  <a:pt x="2" y="10"/>
                  <a:pt x="2" y="9"/>
                </a:cubicBezTo>
                <a:moveTo>
                  <a:pt x="2" y="9"/>
                </a:moveTo>
                <a:cubicBezTo>
                  <a:pt x="2" y="9"/>
                  <a:pt x="2" y="9"/>
                  <a:pt x="2" y="9"/>
                </a:cubicBezTo>
                <a:cubicBezTo>
                  <a:pt x="2" y="9"/>
                  <a:pt x="2" y="9"/>
                  <a:pt x="2" y="9"/>
                </a:cubicBezTo>
                <a:moveTo>
                  <a:pt x="2" y="8"/>
                </a:moveTo>
                <a:cubicBezTo>
                  <a:pt x="2" y="8"/>
                  <a:pt x="2" y="9"/>
                  <a:pt x="2" y="9"/>
                </a:cubicBezTo>
                <a:cubicBezTo>
                  <a:pt x="2" y="9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6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6"/>
                </a:cubicBezTo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6"/>
                </a:cubicBezTo>
                <a:moveTo>
                  <a:pt x="2" y="5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3" y="4"/>
                </a:moveTo>
                <a:cubicBezTo>
                  <a:pt x="3" y="5"/>
                  <a:pt x="3" y="5"/>
                  <a:pt x="3" y="5"/>
                </a:cubicBezTo>
                <a:cubicBezTo>
                  <a:pt x="3" y="5"/>
                  <a:pt x="3" y="5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3"/>
                </a:moveTo>
                <a:cubicBezTo>
                  <a:pt x="3" y="3"/>
                  <a:pt x="3" y="4"/>
                  <a:pt x="3" y="4"/>
                </a:cubicBezTo>
                <a:cubicBezTo>
                  <a:pt x="3" y="4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1"/>
                </a:moveTo>
                <a:cubicBezTo>
                  <a:pt x="3" y="1"/>
                  <a:pt x="3" y="2"/>
                  <a:pt x="3" y="2"/>
                </a:cubicBezTo>
                <a:cubicBezTo>
                  <a:pt x="3" y="2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4" y="1"/>
                </a:moveTo>
                <a:cubicBezTo>
                  <a:pt x="4" y="1"/>
                  <a:pt x="4" y="1"/>
                  <a:pt x="4" y="1"/>
                </a:cubicBezTo>
                <a:cubicBezTo>
                  <a:pt x="4" y="1"/>
                  <a:pt x="4" y="1"/>
                  <a:pt x="4" y="1"/>
                </a:cubicBezTo>
                <a:moveTo>
                  <a:pt x="4" y="0"/>
                </a:moveTo>
                <a:cubicBezTo>
                  <a:pt x="4" y="0"/>
                  <a:pt x="4" y="0"/>
                  <a:pt x="4" y="1"/>
                </a:cubicBezTo>
                <a:cubicBezTo>
                  <a:pt x="4" y="0"/>
                  <a:pt x="4" y="0"/>
                  <a:pt x="4" y="0"/>
                </a:cubicBezTo>
                <a:moveTo>
                  <a:pt x="4" y="0"/>
                </a:moveTo>
                <a:cubicBezTo>
                  <a:pt x="4" y="0"/>
                  <a:pt x="4" y="0"/>
                  <a:pt x="4" y="0"/>
                </a:cubicBezTo>
                <a:cubicBezTo>
                  <a:pt x="4" y="0"/>
                  <a:pt x="4" y="0"/>
                  <a:pt x="4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C75428FF-0A84-4E2E-92DA-584511ABC382}"/>
              </a:ext>
            </a:extLst>
          </p:cNvPr>
          <p:cNvGrpSpPr/>
          <p:nvPr/>
        </p:nvGrpSpPr>
        <p:grpSpPr>
          <a:xfrm>
            <a:off x="2498725" y="5334391"/>
            <a:ext cx="568325" cy="566738"/>
            <a:chOff x="2498725" y="5334391"/>
            <a:chExt cx="568325" cy="566738"/>
          </a:xfrm>
        </p:grpSpPr>
        <p:sp>
          <p:nvSpPr>
            <p:cNvPr id="222" name="Полилиния 88"/>
            <p:cNvSpPr>
              <a:spLocks/>
            </p:cNvSpPr>
            <p:nvPr/>
          </p:nvSpPr>
          <p:spPr bwMode="auto">
            <a:xfrm>
              <a:off x="2498725" y="5334391"/>
              <a:ext cx="568325" cy="566738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3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3" name="Овал 89"/>
            <p:cNvSpPr>
              <a:spLocks noChangeArrowheads="1"/>
            </p:cNvSpPr>
            <p:nvPr/>
          </p:nvSpPr>
          <p:spPr bwMode="auto">
            <a:xfrm>
              <a:off x="2555875" y="5389953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4" name="Полилиния 90"/>
            <p:cNvSpPr>
              <a:spLocks noEditPoints="1"/>
            </p:cNvSpPr>
            <p:nvPr/>
          </p:nvSpPr>
          <p:spPr bwMode="auto">
            <a:xfrm>
              <a:off x="2555875" y="5548703"/>
              <a:ext cx="9525" cy="127000"/>
            </a:xfrm>
            <a:custGeom>
              <a:avLst/>
              <a:gdLst>
                <a:gd name="T0" fmla="*/ 3 w 4"/>
                <a:gd name="T1" fmla="*/ 52 h 52"/>
                <a:gd name="T2" fmla="*/ 3 w 4"/>
                <a:gd name="T3" fmla="*/ 52 h 52"/>
                <a:gd name="T4" fmla="*/ 3 w 4"/>
                <a:gd name="T5" fmla="*/ 52 h 52"/>
                <a:gd name="T6" fmla="*/ 3 w 4"/>
                <a:gd name="T7" fmla="*/ 51 h 52"/>
                <a:gd name="T8" fmla="*/ 2 w 4"/>
                <a:gd name="T9" fmla="*/ 51 h 52"/>
                <a:gd name="T10" fmla="*/ 2 w 4"/>
                <a:gd name="T11" fmla="*/ 51 h 52"/>
                <a:gd name="T12" fmla="*/ 2 w 4"/>
                <a:gd name="T13" fmla="*/ 51 h 52"/>
                <a:gd name="T14" fmla="*/ 2 w 4"/>
                <a:gd name="T15" fmla="*/ 50 h 52"/>
                <a:gd name="T16" fmla="*/ 2 w 4"/>
                <a:gd name="T17" fmla="*/ 50 h 52"/>
                <a:gd name="T18" fmla="*/ 2 w 4"/>
                <a:gd name="T19" fmla="*/ 50 h 52"/>
                <a:gd name="T20" fmla="*/ 2 w 4"/>
                <a:gd name="T21" fmla="*/ 49 h 52"/>
                <a:gd name="T22" fmla="*/ 2 w 4"/>
                <a:gd name="T23" fmla="*/ 49 h 52"/>
                <a:gd name="T24" fmla="*/ 2 w 4"/>
                <a:gd name="T25" fmla="*/ 49 h 52"/>
                <a:gd name="T26" fmla="*/ 2 w 4"/>
                <a:gd name="T27" fmla="*/ 49 h 52"/>
                <a:gd name="T28" fmla="*/ 2 w 4"/>
                <a:gd name="T29" fmla="*/ 49 h 52"/>
                <a:gd name="T30" fmla="*/ 2 w 4"/>
                <a:gd name="T31" fmla="*/ 49 h 52"/>
                <a:gd name="T32" fmla="*/ 2 w 4"/>
                <a:gd name="T33" fmla="*/ 48 h 52"/>
                <a:gd name="T34" fmla="*/ 2 w 4"/>
                <a:gd name="T35" fmla="*/ 48 h 52"/>
                <a:gd name="T36" fmla="*/ 2 w 4"/>
                <a:gd name="T37" fmla="*/ 48 h 52"/>
                <a:gd name="T38" fmla="*/ 0 w 4"/>
                <a:gd name="T39" fmla="*/ 35 h 52"/>
                <a:gd name="T40" fmla="*/ 0 w 4"/>
                <a:gd name="T41" fmla="*/ 35 h 52"/>
                <a:gd name="T42" fmla="*/ 0 w 4"/>
                <a:gd name="T43" fmla="*/ 35 h 52"/>
                <a:gd name="T44" fmla="*/ 0 w 4"/>
                <a:gd name="T45" fmla="*/ 33 h 52"/>
                <a:gd name="T46" fmla="*/ 0 w 4"/>
                <a:gd name="T47" fmla="*/ 33 h 52"/>
                <a:gd name="T48" fmla="*/ 0 w 4"/>
                <a:gd name="T49" fmla="*/ 33 h 52"/>
                <a:gd name="T50" fmla="*/ 0 w 4"/>
                <a:gd name="T51" fmla="*/ 32 h 52"/>
                <a:gd name="T52" fmla="*/ 0 w 4"/>
                <a:gd name="T53" fmla="*/ 32 h 52"/>
                <a:gd name="T54" fmla="*/ 0 w 4"/>
                <a:gd name="T55" fmla="*/ 32 h 52"/>
                <a:gd name="T56" fmla="*/ 0 w 4"/>
                <a:gd name="T57" fmla="*/ 32 h 52"/>
                <a:gd name="T58" fmla="*/ 0 w 4"/>
                <a:gd name="T59" fmla="*/ 32 h 52"/>
                <a:gd name="T60" fmla="*/ 0 w 4"/>
                <a:gd name="T61" fmla="*/ 32 h 52"/>
                <a:gd name="T62" fmla="*/ 0 w 4"/>
                <a:gd name="T63" fmla="*/ 31 h 52"/>
                <a:gd name="T64" fmla="*/ 0 w 4"/>
                <a:gd name="T65" fmla="*/ 31 h 52"/>
                <a:gd name="T66" fmla="*/ 0 w 4"/>
                <a:gd name="T67" fmla="*/ 30 h 52"/>
                <a:gd name="T68" fmla="*/ 0 w 4"/>
                <a:gd name="T69" fmla="*/ 30 h 52"/>
                <a:gd name="T70" fmla="*/ 0 w 4"/>
                <a:gd name="T71" fmla="*/ 30 h 52"/>
                <a:gd name="T72" fmla="*/ 0 w 4"/>
                <a:gd name="T73" fmla="*/ 30 h 52"/>
                <a:gd name="T74" fmla="*/ 0 w 4"/>
                <a:gd name="T75" fmla="*/ 29 h 52"/>
                <a:gd name="T76" fmla="*/ 0 w 4"/>
                <a:gd name="T77" fmla="*/ 29 h 52"/>
                <a:gd name="T78" fmla="*/ 0 w 4"/>
                <a:gd name="T79" fmla="*/ 29 h 52"/>
                <a:gd name="T80" fmla="*/ 0 w 4"/>
                <a:gd name="T81" fmla="*/ 29 h 52"/>
                <a:gd name="T82" fmla="*/ 0 w 4"/>
                <a:gd name="T83" fmla="*/ 29 h 52"/>
                <a:gd name="T84" fmla="*/ 0 w 4"/>
                <a:gd name="T85" fmla="*/ 29 h 52"/>
                <a:gd name="T86" fmla="*/ 0 w 4"/>
                <a:gd name="T87" fmla="*/ 28 h 52"/>
                <a:gd name="T88" fmla="*/ 0 w 4"/>
                <a:gd name="T89" fmla="*/ 28 h 52"/>
                <a:gd name="T90" fmla="*/ 4 w 4"/>
                <a:gd name="T91" fmla="*/ 1 h 52"/>
                <a:gd name="T92" fmla="*/ 4 w 4"/>
                <a:gd name="T93" fmla="*/ 1 h 52"/>
                <a:gd name="T94" fmla="*/ 4 w 4"/>
                <a:gd name="T95" fmla="*/ 1 h 52"/>
                <a:gd name="T96" fmla="*/ 4 w 4"/>
                <a:gd name="T97" fmla="*/ 1 h 52"/>
                <a:gd name="T98" fmla="*/ 4 w 4"/>
                <a:gd name="T99" fmla="*/ 1 h 52"/>
                <a:gd name="T100" fmla="*/ 4 w 4"/>
                <a:gd name="T101" fmla="*/ 1 h 52"/>
                <a:gd name="T102" fmla="*/ 4 w 4"/>
                <a:gd name="T103" fmla="*/ 0 h 52"/>
                <a:gd name="T104" fmla="*/ 4 w 4"/>
                <a:gd name="T105" fmla="*/ 0 h 52"/>
                <a:gd name="T106" fmla="*/ 4 w 4"/>
                <a:gd name="T107" fmla="*/ 0 h 52"/>
                <a:gd name="T108" fmla="*/ 4 w 4"/>
                <a:gd name="T109" fmla="*/ 0 h 52"/>
                <a:gd name="T110" fmla="*/ 4 w 4"/>
                <a:gd name="T1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" h="52"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1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3" y="51"/>
                    <a:pt x="3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0"/>
                  </a:moveTo>
                  <a:cubicBezTo>
                    <a:pt x="2" y="50"/>
                    <a:pt x="2" y="51"/>
                    <a:pt x="2" y="51"/>
                  </a:cubicBezTo>
                  <a:cubicBezTo>
                    <a:pt x="2" y="51"/>
                    <a:pt x="2" y="50"/>
                    <a:pt x="2" y="50"/>
                  </a:cubicBezTo>
                  <a:moveTo>
                    <a:pt x="2" y="50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50"/>
                  </a:cubicBezTo>
                  <a:moveTo>
                    <a:pt x="2" y="49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8"/>
                  </a:moveTo>
                  <a:cubicBezTo>
                    <a:pt x="2" y="48"/>
                    <a:pt x="2" y="49"/>
                    <a:pt x="2" y="49"/>
                  </a:cubicBezTo>
                  <a:cubicBezTo>
                    <a:pt x="2" y="49"/>
                    <a:pt x="2" y="48"/>
                    <a:pt x="2" y="48"/>
                  </a:cubicBezTo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moveTo>
                    <a:pt x="0" y="35"/>
                  </a:moveTo>
                  <a:cubicBezTo>
                    <a:pt x="0" y="40"/>
                    <a:pt x="1" y="44"/>
                    <a:pt x="2" y="48"/>
                  </a:cubicBezTo>
                  <a:cubicBezTo>
                    <a:pt x="1" y="44"/>
                    <a:pt x="0" y="40"/>
                    <a:pt x="0" y="35"/>
                  </a:cubicBezTo>
                  <a:moveTo>
                    <a:pt x="0" y="33"/>
                  </a:moveTo>
                  <a:cubicBezTo>
                    <a:pt x="0" y="34"/>
                    <a:pt x="0" y="35"/>
                    <a:pt x="0" y="35"/>
                  </a:cubicBezTo>
                  <a:cubicBezTo>
                    <a:pt x="0" y="35"/>
                    <a:pt x="0" y="34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2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4" y="1"/>
                  </a:moveTo>
                  <a:cubicBezTo>
                    <a:pt x="1" y="10"/>
                    <a:pt x="0" y="19"/>
                    <a:pt x="0" y="28"/>
                  </a:cubicBezTo>
                  <a:cubicBezTo>
                    <a:pt x="0" y="19"/>
                    <a:pt x="1" y="10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1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5" name="Полилиния 91"/>
            <p:cNvSpPr>
              <a:spLocks/>
            </p:cNvSpPr>
            <p:nvPr/>
          </p:nvSpPr>
          <p:spPr bwMode="auto">
            <a:xfrm>
              <a:off x="2555875" y="5416941"/>
              <a:ext cx="190500" cy="428625"/>
            </a:xfrm>
            <a:custGeom>
              <a:avLst/>
              <a:gdLst>
                <a:gd name="T0" fmla="*/ 4 w 78"/>
                <a:gd name="T1" fmla="*/ 54 h 175"/>
                <a:gd name="T2" fmla="*/ 4 w 78"/>
                <a:gd name="T3" fmla="*/ 54 h 175"/>
                <a:gd name="T4" fmla="*/ 4 w 78"/>
                <a:gd name="T5" fmla="*/ 54 h 175"/>
                <a:gd name="T6" fmla="*/ 4 w 78"/>
                <a:gd name="T7" fmla="*/ 55 h 175"/>
                <a:gd name="T8" fmla="*/ 4 w 78"/>
                <a:gd name="T9" fmla="*/ 55 h 175"/>
                <a:gd name="T10" fmla="*/ 4 w 78"/>
                <a:gd name="T11" fmla="*/ 55 h 175"/>
                <a:gd name="T12" fmla="*/ 4 w 78"/>
                <a:gd name="T13" fmla="*/ 55 h 175"/>
                <a:gd name="T14" fmla="*/ 0 w 78"/>
                <a:gd name="T15" fmla="*/ 82 h 175"/>
                <a:gd name="T16" fmla="*/ 0 w 78"/>
                <a:gd name="T17" fmla="*/ 82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4 h 175"/>
                <a:gd name="T26" fmla="*/ 0 w 78"/>
                <a:gd name="T27" fmla="*/ 84 h 175"/>
                <a:gd name="T28" fmla="*/ 0 w 78"/>
                <a:gd name="T29" fmla="*/ 84 h 175"/>
                <a:gd name="T30" fmla="*/ 0 w 78"/>
                <a:gd name="T31" fmla="*/ 85 h 175"/>
                <a:gd name="T32" fmla="*/ 0 w 78"/>
                <a:gd name="T33" fmla="*/ 85 h 175"/>
                <a:gd name="T34" fmla="*/ 0 w 78"/>
                <a:gd name="T35" fmla="*/ 86 h 175"/>
                <a:gd name="T36" fmla="*/ 0 w 78"/>
                <a:gd name="T37" fmla="*/ 86 h 175"/>
                <a:gd name="T38" fmla="*/ 0 w 78"/>
                <a:gd name="T39" fmla="*/ 86 h 175"/>
                <a:gd name="T40" fmla="*/ 0 w 78"/>
                <a:gd name="T41" fmla="*/ 87 h 175"/>
                <a:gd name="T42" fmla="*/ 0 w 78"/>
                <a:gd name="T43" fmla="*/ 87 h 175"/>
                <a:gd name="T44" fmla="*/ 0 w 78"/>
                <a:gd name="T45" fmla="*/ 87 h 175"/>
                <a:gd name="T46" fmla="*/ 0 w 78"/>
                <a:gd name="T47" fmla="*/ 89 h 175"/>
                <a:gd name="T48" fmla="*/ 2 w 78"/>
                <a:gd name="T49" fmla="*/ 102 h 175"/>
                <a:gd name="T50" fmla="*/ 2 w 78"/>
                <a:gd name="T51" fmla="*/ 102 h 175"/>
                <a:gd name="T52" fmla="*/ 2 w 78"/>
                <a:gd name="T53" fmla="*/ 103 h 175"/>
                <a:gd name="T54" fmla="*/ 2 w 78"/>
                <a:gd name="T55" fmla="*/ 103 h 175"/>
                <a:gd name="T56" fmla="*/ 2 w 78"/>
                <a:gd name="T57" fmla="*/ 103 h 175"/>
                <a:gd name="T58" fmla="*/ 2 w 78"/>
                <a:gd name="T59" fmla="*/ 103 h 175"/>
                <a:gd name="T60" fmla="*/ 2 w 78"/>
                <a:gd name="T61" fmla="*/ 104 h 175"/>
                <a:gd name="T62" fmla="*/ 2 w 78"/>
                <a:gd name="T63" fmla="*/ 104 h 175"/>
                <a:gd name="T64" fmla="*/ 2 w 78"/>
                <a:gd name="T65" fmla="*/ 105 h 175"/>
                <a:gd name="T66" fmla="*/ 2 w 78"/>
                <a:gd name="T67" fmla="*/ 105 h 175"/>
                <a:gd name="T68" fmla="*/ 3 w 78"/>
                <a:gd name="T69" fmla="*/ 105 h 175"/>
                <a:gd name="T70" fmla="*/ 3 w 78"/>
                <a:gd name="T71" fmla="*/ 106 h 175"/>
                <a:gd name="T72" fmla="*/ 3 w 78"/>
                <a:gd name="T73" fmla="*/ 106 h 175"/>
                <a:gd name="T74" fmla="*/ 78 w 78"/>
                <a:gd name="T75" fmla="*/ 175 h 175"/>
                <a:gd name="T76" fmla="*/ 19 w 78"/>
                <a:gd name="T77" fmla="*/ 106 h 175"/>
                <a:gd name="T78" fmla="*/ 15 w 78"/>
                <a:gd name="T79" fmla="*/ 77 h 175"/>
                <a:gd name="T80" fmla="*/ 46 w 78"/>
                <a:gd name="T81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28" y="12"/>
                    <a:pt x="12" y="31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1" y="64"/>
                    <a:pt x="0" y="73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4"/>
                    <a:pt x="1" y="98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12" y="141"/>
                    <a:pt x="42" y="169"/>
                    <a:pt x="78" y="175"/>
                  </a:cubicBezTo>
                  <a:cubicBezTo>
                    <a:pt x="66" y="169"/>
                    <a:pt x="56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0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6" name="Прямоугольник 92"/>
            <p:cNvSpPr>
              <a:spLocks noChangeArrowheads="1"/>
            </p:cNvSpPr>
            <p:nvPr/>
          </p:nvSpPr>
          <p:spPr bwMode="auto">
            <a:xfrm>
              <a:off x="2714625" y="5480441"/>
              <a:ext cx="139700" cy="19367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7" name="Прямоугольник 93"/>
            <p:cNvSpPr>
              <a:spLocks noChangeArrowheads="1"/>
            </p:cNvSpPr>
            <p:nvPr/>
          </p:nvSpPr>
          <p:spPr bwMode="auto">
            <a:xfrm>
              <a:off x="2665413" y="54217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15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FABADD7C-3D5A-44FF-8043-BD36A4C614D6}"/>
              </a:ext>
            </a:extLst>
          </p:cNvPr>
          <p:cNvGrpSpPr/>
          <p:nvPr/>
        </p:nvGrpSpPr>
        <p:grpSpPr>
          <a:xfrm>
            <a:off x="1157288" y="3113478"/>
            <a:ext cx="584200" cy="587375"/>
            <a:chOff x="1157288" y="3113478"/>
            <a:chExt cx="584200" cy="587375"/>
          </a:xfrm>
        </p:grpSpPr>
        <p:sp>
          <p:nvSpPr>
            <p:cNvPr id="206" name="Полилиния 72"/>
            <p:cNvSpPr>
              <a:spLocks/>
            </p:cNvSpPr>
            <p:nvPr/>
          </p:nvSpPr>
          <p:spPr bwMode="auto">
            <a:xfrm>
              <a:off x="1157288" y="3113478"/>
              <a:ext cx="584200" cy="587375"/>
            </a:xfrm>
            <a:custGeom>
              <a:avLst/>
              <a:gdLst>
                <a:gd name="T0" fmla="*/ 126 w 239"/>
                <a:gd name="T1" fmla="*/ 4 h 240"/>
                <a:gd name="T2" fmla="*/ 235 w 239"/>
                <a:gd name="T3" fmla="*/ 127 h 240"/>
                <a:gd name="T4" fmla="*/ 112 w 239"/>
                <a:gd name="T5" fmla="*/ 236 h 240"/>
                <a:gd name="T6" fmla="*/ 3 w 239"/>
                <a:gd name="T7" fmla="*/ 113 h 240"/>
                <a:gd name="T8" fmla="*/ 126 w 239"/>
                <a:gd name="T9" fmla="*/ 4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240">
                  <a:moveTo>
                    <a:pt x="126" y="4"/>
                  </a:moveTo>
                  <a:cubicBezTo>
                    <a:pt x="190" y="8"/>
                    <a:pt x="239" y="63"/>
                    <a:pt x="235" y="127"/>
                  </a:cubicBezTo>
                  <a:cubicBezTo>
                    <a:pt x="231" y="191"/>
                    <a:pt x="176" y="240"/>
                    <a:pt x="112" y="236"/>
                  </a:cubicBezTo>
                  <a:cubicBezTo>
                    <a:pt x="48" y="232"/>
                    <a:pt x="0" y="177"/>
                    <a:pt x="3" y="113"/>
                  </a:cubicBezTo>
                  <a:cubicBezTo>
                    <a:pt x="7" y="49"/>
                    <a:pt x="63" y="0"/>
                    <a:pt x="126" y="4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7" name="Полилиния 73"/>
            <p:cNvSpPr>
              <a:spLocks/>
            </p:cNvSpPr>
            <p:nvPr/>
          </p:nvSpPr>
          <p:spPr bwMode="auto">
            <a:xfrm>
              <a:off x="1212850" y="3169041"/>
              <a:ext cx="473075" cy="473075"/>
            </a:xfrm>
            <a:custGeom>
              <a:avLst/>
              <a:gdLst>
                <a:gd name="T0" fmla="*/ 102 w 193"/>
                <a:gd name="T1" fmla="*/ 4 h 193"/>
                <a:gd name="T2" fmla="*/ 190 w 193"/>
                <a:gd name="T3" fmla="*/ 103 h 193"/>
                <a:gd name="T4" fmla="*/ 90 w 193"/>
                <a:gd name="T5" fmla="*/ 190 h 193"/>
                <a:gd name="T6" fmla="*/ 3 w 193"/>
                <a:gd name="T7" fmla="*/ 91 h 193"/>
                <a:gd name="T8" fmla="*/ 102 w 193"/>
                <a:gd name="T9" fmla="*/ 4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4"/>
                  </a:moveTo>
                  <a:cubicBezTo>
                    <a:pt x="153" y="7"/>
                    <a:pt x="193" y="51"/>
                    <a:pt x="190" y="103"/>
                  </a:cubicBezTo>
                  <a:cubicBezTo>
                    <a:pt x="186" y="154"/>
                    <a:pt x="142" y="193"/>
                    <a:pt x="90" y="190"/>
                  </a:cubicBezTo>
                  <a:cubicBezTo>
                    <a:pt x="39" y="187"/>
                    <a:pt x="0" y="143"/>
                    <a:pt x="3" y="91"/>
                  </a:cubicBezTo>
                  <a:cubicBezTo>
                    <a:pt x="6" y="40"/>
                    <a:pt x="51" y="0"/>
                    <a:pt x="102" y="4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8" name="Полилиния 74"/>
            <p:cNvSpPr>
              <a:spLocks noEditPoints="1"/>
            </p:cNvSpPr>
            <p:nvPr/>
          </p:nvSpPr>
          <p:spPr bwMode="auto">
            <a:xfrm>
              <a:off x="1217613" y="3389703"/>
              <a:ext cx="25400" cy="117475"/>
            </a:xfrm>
            <a:custGeom>
              <a:avLst/>
              <a:gdLst>
                <a:gd name="T0" fmla="*/ 10 w 10"/>
                <a:gd name="T1" fmla="*/ 48 h 48"/>
                <a:gd name="T2" fmla="*/ 10 w 10"/>
                <a:gd name="T3" fmla="*/ 48 h 48"/>
                <a:gd name="T4" fmla="*/ 10 w 10"/>
                <a:gd name="T5" fmla="*/ 48 h 48"/>
                <a:gd name="T6" fmla="*/ 10 w 10"/>
                <a:gd name="T7" fmla="*/ 48 h 48"/>
                <a:gd name="T8" fmla="*/ 10 w 10"/>
                <a:gd name="T9" fmla="*/ 47 h 48"/>
                <a:gd name="T10" fmla="*/ 10 w 10"/>
                <a:gd name="T11" fmla="*/ 47 h 48"/>
                <a:gd name="T12" fmla="*/ 10 w 10"/>
                <a:gd name="T13" fmla="*/ 47 h 48"/>
                <a:gd name="T14" fmla="*/ 10 w 10"/>
                <a:gd name="T15" fmla="*/ 47 h 48"/>
                <a:gd name="T16" fmla="*/ 10 w 10"/>
                <a:gd name="T17" fmla="*/ 47 h 48"/>
                <a:gd name="T18" fmla="*/ 10 w 10"/>
                <a:gd name="T19" fmla="*/ 47 h 48"/>
                <a:gd name="T20" fmla="*/ 9 w 10"/>
                <a:gd name="T21" fmla="*/ 46 h 48"/>
                <a:gd name="T22" fmla="*/ 9 w 10"/>
                <a:gd name="T23" fmla="*/ 46 h 48"/>
                <a:gd name="T24" fmla="*/ 9 w 10"/>
                <a:gd name="T25" fmla="*/ 46 h 48"/>
                <a:gd name="T26" fmla="*/ 1 w 10"/>
                <a:gd name="T27" fmla="*/ 4 h 48"/>
                <a:gd name="T28" fmla="*/ 1 w 10"/>
                <a:gd name="T29" fmla="*/ 4 h 48"/>
                <a:gd name="T30" fmla="*/ 1 w 10"/>
                <a:gd name="T31" fmla="*/ 4 h 48"/>
                <a:gd name="T32" fmla="*/ 1 w 10"/>
                <a:gd name="T33" fmla="*/ 3 h 48"/>
                <a:gd name="T34" fmla="*/ 1 w 10"/>
                <a:gd name="T35" fmla="*/ 3 h 48"/>
                <a:gd name="T36" fmla="*/ 1 w 10"/>
                <a:gd name="T37" fmla="*/ 3 h 48"/>
                <a:gd name="T38" fmla="*/ 1 w 10"/>
                <a:gd name="T39" fmla="*/ 2 h 48"/>
                <a:gd name="T40" fmla="*/ 1 w 10"/>
                <a:gd name="T41" fmla="*/ 2 h 48"/>
                <a:gd name="T42" fmla="*/ 1 w 10"/>
                <a:gd name="T43" fmla="*/ 2 h 48"/>
                <a:gd name="T44" fmla="*/ 1 w 10"/>
                <a:gd name="T45" fmla="*/ 2 h 48"/>
                <a:gd name="T46" fmla="*/ 1 w 10"/>
                <a:gd name="T47" fmla="*/ 2 h 48"/>
                <a:gd name="T48" fmla="*/ 1 w 10"/>
                <a:gd name="T49" fmla="*/ 2 h 48"/>
                <a:gd name="T50" fmla="*/ 1 w 10"/>
                <a:gd name="T51" fmla="*/ 1 h 48"/>
                <a:gd name="T52" fmla="*/ 1 w 10"/>
                <a:gd name="T53" fmla="*/ 1 h 48"/>
                <a:gd name="T54" fmla="*/ 1 w 10"/>
                <a:gd name="T55" fmla="*/ 1 h 48"/>
                <a:gd name="T56" fmla="*/ 1 w 10"/>
                <a:gd name="T57" fmla="*/ 1 h 48"/>
                <a:gd name="T58" fmla="*/ 1 w 10"/>
                <a:gd name="T59" fmla="*/ 0 h 48"/>
                <a:gd name="T60" fmla="*/ 1 w 10"/>
                <a:gd name="T61" fmla="*/ 0 h 48"/>
                <a:gd name="T62" fmla="*/ 1 w 10"/>
                <a:gd name="T63" fmla="*/ 0 h 48"/>
                <a:gd name="T64" fmla="*/ 1 w 10"/>
                <a:gd name="T65" fmla="*/ 0 h 48"/>
                <a:gd name="T66" fmla="*/ 1 w 10"/>
                <a:gd name="T67" fmla="*/ 0 h 48"/>
                <a:gd name="T68" fmla="*/ 1 w 10"/>
                <a:gd name="T6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" h="48">
                  <a:moveTo>
                    <a:pt x="10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10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10" y="47"/>
                  </a:moveTo>
                  <a:cubicBezTo>
                    <a:pt x="10" y="47"/>
                    <a:pt x="10" y="48"/>
                    <a:pt x="10" y="48"/>
                  </a:cubicBezTo>
                  <a:cubicBezTo>
                    <a:pt x="10" y="48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9" y="46"/>
                  </a:moveTo>
                  <a:cubicBezTo>
                    <a:pt x="10" y="46"/>
                    <a:pt x="10" y="46"/>
                    <a:pt x="10" y="47"/>
                  </a:cubicBezTo>
                  <a:cubicBezTo>
                    <a:pt x="10" y="46"/>
                    <a:pt x="10" y="46"/>
                    <a:pt x="9" y="46"/>
                  </a:cubicBezTo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moveTo>
                    <a:pt x="1" y="4"/>
                  </a:moveTo>
                  <a:cubicBezTo>
                    <a:pt x="0" y="19"/>
                    <a:pt x="3" y="33"/>
                    <a:pt x="9" y="46"/>
                  </a:cubicBezTo>
                  <a:cubicBezTo>
                    <a:pt x="3" y="33"/>
                    <a:pt x="0" y="19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4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9" name="Полилиния 75"/>
            <p:cNvSpPr>
              <a:spLocks/>
            </p:cNvSpPr>
            <p:nvPr/>
          </p:nvSpPr>
          <p:spPr bwMode="auto">
            <a:xfrm>
              <a:off x="1217613" y="3180153"/>
              <a:ext cx="207963" cy="420688"/>
            </a:xfrm>
            <a:custGeom>
              <a:avLst/>
              <a:gdLst>
                <a:gd name="T0" fmla="*/ 85 w 85"/>
                <a:gd name="T1" fmla="*/ 0 h 172"/>
                <a:gd name="T2" fmla="*/ 1 w 85"/>
                <a:gd name="T3" fmla="*/ 86 h 172"/>
                <a:gd name="T4" fmla="*/ 1 w 85"/>
                <a:gd name="T5" fmla="*/ 86 h 172"/>
                <a:gd name="T6" fmla="*/ 1 w 85"/>
                <a:gd name="T7" fmla="*/ 86 h 172"/>
                <a:gd name="T8" fmla="*/ 1 w 85"/>
                <a:gd name="T9" fmla="*/ 86 h 172"/>
                <a:gd name="T10" fmla="*/ 1 w 85"/>
                <a:gd name="T11" fmla="*/ 86 h 172"/>
                <a:gd name="T12" fmla="*/ 1 w 85"/>
                <a:gd name="T13" fmla="*/ 86 h 172"/>
                <a:gd name="T14" fmla="*/ 1 w 85"/>
                <a:gd name="T15" fmla="*/ 86 h 172"/>
                <a:gd name="T16" fmla="*/ 1 w 85"/>
                <a:gd name="T17" fmla="*/ 86 h 172"/>
                <a:gd name="T18" fmla="*/ 1 w 85"/>
                <a:gd name="T19" fmla="*/ 87 h 172"/>
                <a:gd name="T20" fmla="*/ 1 w 85"/>
                <a:gd name="T21" fmla="*/ 87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7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8 h 172"/>
                <a:gd name="T34" fmla="*/ 1 w 85"/>
                <a:gd name="T35" fmla="*/ 88 h 172"/>
                <a:gd name="T36" fmla="*/ 1 w 85"/>
                <a:gd name="T37" fmla="*/ 88 h 172"/>
                <a:gd name="T38" fmla="*/ 1 w 85"/>
                <a:gd name="T39" fmla="*/ 88 h 172"/>
                <a:gd name="T40" fmla="*/ 1 w 85"/>
                <a:gd name="T41" fmla="*/ 88 h 172"/>
                <a:gd name="T42" fmla="*/ 1 w 85"/>
                <a:gd name="T43" fmla="*/ 89 h 172"/>
                <a:gd name="T44" fmla="*/ 1 w 85"/>
                <a:gd name="T45" fmla="*/ 89 h 172"/>
                <a:gd name="T46" fmla="*/ 1 w 85"/>
                <a:gd name="T47" fmla="*/ 89 h 172"/>
                <a:gd name="T48" fmla="*/ 1 w 85"/>
                <a:gd name="T49" fmla="*/ 89 h 172"/>
                <a:gd name="T50" fmla="*/ 1 w 85"/>
                <a:gd name="T51" fmla="*/ 90 h 172"/>
                <a:gd name="T52" fmla="*/ 1 w 85"/>
                <a:gd name="T53" fmla="*/ 90 h 172"/>
                <a:gd name="T54" fmla="*/ 1 w 85"/>
                <a:gd name="T55" fmla="*/ 90 h 172"/>
                <a:gd name="T56" fmla="*/ 1 w 85"/>
                <a:gd name="T57" fmla="*/ 90 h 172"/>
                <a:gd name="T58" fmla="*/ 9 w 85"/>
                <a:gd name="T59" fmla="*/ 132 h 172"/>
                <a:gd name="T60" fmla="*/ 9 w 85"/>
                <a:gd name="T61" fmla="*/ 132 h 172"/>
                <a:gd name="T62" fmla="*/ 9 w 85"/>
                <a:gd name="T63" fmla="*/ 132 h 172"/>
                <a:gd name="T64" fmla="*/ 9 w 85"/>
                <a:gd name="T65" fmla="*/ 132 h 172"/>
                <a:gd name="T66" fmla="*/ 9 w 85"/>
                <a:gd name="T67" fmla="*/ 132 h 172"/>
                <a:gd name="T68" fmla="*/ 9 w 85"/>
                <a:gd name="T69" fmla="*/ 132 h 172"/>
                <a:gd name="T70" fmla="*/ 10 w 85"/>
                <a:gd name="T71" fmla="*/ 133 h 172"/>
                <a:gd name="T72" fmla="*/ 10 w 85"/>
                <a:gd name="T73" fmla="*/ 133 h 172"/>
                <a:gd name="T74" fmla="*/ 10 w 85"/>
                <a:gd name="T75" fmla="*/ 133 h 172"/>
                <a:gd name="T76" fmla="*/ 10 w 85"/>
                <a:gd name="T77" fmla="*/ 133 h 172"/>
                <a:gd name="T78" fmla="*/ 10 w 85"/>
                <a:gd name="T79" fmla="*/ 133 h 172"/>
                <a:gd name="T80" fmla="*/ 10 w 85"/>
                <a:gd name="T81" fmla="*/ 133 h 172"/>
                <a:gd name="T82" fmla="*/ 10 w 85"/>
                <a:gd name="T83" fmla="*/ 133 h 172"/>
                <a:gd name="T84" fmla="*/ 10 w 85"/>
                <a:gd name="T85" fmla="*/ 133 h 172"/>
                <a:gd name="T86" fmla="*/ 10 w 85"/>
                <a:gd name="T87" fmla="*/ 134 h 172"/>
                <a:gd name="T88" fmla="*/ 10 w 85"/>
                <a:gd name="T89" fmla="*/ 134 h 172"/>
                <a:gd name="T90" fmla="*/ 10 w 85"/>
                <a:gd name="T91" fmla="*/ 134 h 172"/>
                <a:gd name="T92" fmla="*/ 10 w 85"/>
                <a:gd name="T93" fmla="*/ 134 h 172"/>
                <a:gd name="T94" fmla="*/ 10 w 85"/>
                <a:gd name="T95" fmla="*/ 134 h 172"/>
                <a:gd name="T96" fmla="*/ 45 w 85"/>
                <a:gd name="T97" fmla="*/ 172 h 172"/>
                <a:gd name="T98" fmla="*/ 42 w 85"/>
                <a:gd name="T99" fmla="*/ 170 h 172"/>
                <a:gd name="T100" fmla="*/ 27 w 85"/>
                <a:gd name="T101" fmla="*/ 147 h 172"/>
                <a:gd name="T102" fmla="*/ 16 w 85"/>
                <a:gd name="T103" fmla="*/ 93 h 172"/>
                <a:gd name="T104" fmla="*/ 16 w 85"/>
                <a:gd name="T105" fmla="*/ 92 h 172"/>
                <a:gd name="T106" fmla="*/ 22 w 85"/>
                <a:gd name="T107" fmla="*/ 65 h 172"/>
                <a:gd name="T108" fmla="*/ 52 w 85"/>
                <a:gd name="T109" fmla="*/ 20 h 172"/>
                <a:gd name="T110" fmla="*/ 85 w 85"/>
                <a:gd name="T111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5" h="172">
                  <a:moveTo>
                    <a:pt x="85" y="0"/>
                  </a:moveTo>
                  <a:cubicBezTo>
                    <a:pt x="41" y="4"/>
                    <a:pt x="5" y="40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0" y="105"/>
                    <a:pt x="3" y="119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10" y="132"/>
                    <a:pt x="10" y="132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8" y="150"/>
                    <a:pt x="30" y="163"/>
                    <a:pt x="45" y="172"/>
                  </a:cubicBezTo>
                  <a:cubicBezTo>
                    <a:pt x="44" y="171"/>
                    <a:pt x="43" y="171"/>
                    <a:pt x="42" y="170"/>
                  </a:cubicBezTo>
                  <a:cubicBezTo>
                    <a:pt x="37" y="162"/>
                    <a:pt x="32" y="155"/>
                    <a:pt x="27" y="147"/>
                  </a:cubicBezTo>
                  <a:cubicBezTo>
                    <a:pt x="19" y="130"/>
                    <a:pt x="15" y="112"/>
                    <a:pt x="16" y="93"/>
                  </a:cubicBezTo>
                  <a:cubicBezTo>
                    <a:pt x="16" y="93"/>
                    <a:pt x="16" y="93"/>
                    <a:pt x="16" y="92"/>
                  </a:cubicBezTo>
                  <a:cubicBezTo>
                    <a:pt x="18" y="83"/>
                    <a:pt x="20" y="74"/>
                    <a:pt x="22" y="65"/>
                  </a:cubicBezTo>
                  <a:cubicBezTo>
                    <a:pt x="28" y="47"/>
                    <a:pt x="38" y="32"/>
                    <a:pt x="52" y="20"/>
                  </a:cubicBezTo>
                  <a:cubicBezTo>
                    <a:pt x="62" y="11"/>
                    <a:pt x="73" y="4"/>
                    <a:pt x="8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0" name="Прямоугольник 96"/>
            <p:cNvSpPr>
              <a:spLocks noChangeArrowheads="1"/>
            </p:cNvSpPr>
            <p:nvPr/>
          </p:nvSpPr>
          <p:spPr bwMode="auto">
            <a:xfrm>
              <a:off x="1311275" y="3330966"/>
              <a:ext cx="27622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1" name="Прямоугольник 97"/>
            <p:cNvSpPr>
              <a:spLocks noChangeArrowheads="1"/>
            </p:cNvSpPr>
            <p:nvPr/>
          </p:nvSpPr>
          <p:spPr bwMode="auto">
            <a:xfrm>
              <a:off x="1311275" y="321825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25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4DD91C3C-3852-430A-9A83-22625BBCEAE3}"/>
              </a:ext>
            </a:extLst>
          </p:cNvPr>
          <p:cNvGrpSpPr/>
          <p:nvPr/>
        </p:nvGrpSpPr>
        <p:grpSpPr>
          <a:xfrm>
            <a:off x="1162050" y="4580328"/>
            <a:ext cx="569913" cy="568325"/>
            <a:chOff x="1162050" y="4580328"/>
            <a:chExt cx="569913" cy="568325"/>
          </a:xfrm>
        </p:grpSpPr>
        <p:sp>
          <p:nvSpPr>
            <p:cNvPr id="214" name="Полилиния 80"/>
            <p:cNvSpPr>
              <a:spLocks/>
            </p:cNvSpPr>
            <p:nvPr/>
          </p:nvSpPr>
          <p:spPr bwMode="auto">
            <a:xfrm>
              <a:off x="1162050" y="4580328"/>
              <a:ext cx="569913" cy="568325"/>
            </a:xfrm>
            <a:custGeom>
              <a:avLst/>
              <a:gdLst>
                <a:gd name="T0" fmla="*/ 116 w 233"/>
                <a:gd name="T1" fmla="*/ 0 h 232"/>
                <a:gd name="T2" fmla="*/ 232 w 233"/>
                <a:gd name="T3" fmla="*/ 116 h 232"/>
                <a:gd name="T4" fmla="*/ 117 w 233"/>
                <a:gd name="T5" fmla="*/ 232 h 232"/>
                <a:gd name="T6" fmla="*/ 0 w 233"/>
                <a:gd name="T7" fmla="*/ 116 h 232"/>
                <a:gd name="T8" fmla="*/ 116 w 233"/>
                <a:gd name="T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32">
                  <a:moveTo>
                    <a:pt x="116" y="0"/>
                  </a:moveTo>
                  <a:cubicBezTo>
                    <a:pt x="180" y="0"/>
                    <a:pt x="232" y="52"/>
                    <a:pt x="232" y="116"/>
                  </a:cubicBezTo>
                  <a:cubicBezTo>
                    <a:pt x="233" y="180"/>
                    <a:pt x="180" y="232"/>
                    <a:pt x="117" y="232"/>
                  </a:cubicBezTo>
                  <a:cubicBezTo>
                    <a:pt x="53" y="232"/>
                    <a:pt x="1" y="180"/>
                    <a:pt x="0" y="116"/>
                  </a:cubicBezTo>
                  <a:cubicBezTo>
                    <a:pt x="0" y="52"/>
                    <a:pt x="52" y="0"/>
                    <a:pt x="116" y="0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5" name="Полилиния 81"/>
            <p:cNvSpPr>
              <a:spLocks/>
            </p:cNvSpPr>
            <p:nvPr/>
          </p:nvSpPr>
          <p:spPr bwMode="auto">
            <a:xfrm>
              <a:off x="1217613" y="4637478"/>
              <a:ext cx="457200" cy="457200"/>
            </a:xfrm>
            <a:custGeom>
              <a:avLst/>
              <a:gdLst>
                <a:gd name="T0" fmla="*/ 93 w 187"/>
                <a:gd name="T1" fmla="*/ 0 h 187"/>
                <a:gd name="T2" fmla="*/ 187 w 187"/>
                <a:gd name="T3" fmla="*/ 93 h 187"/>
                <a:gd name="T4" fmla="*/ 94 w 187"/>
                <a:gd name="T5" fmla="*/ 187 h 187"/>
                <a:gd name="T6" fmla="*/ 0 w 187"/>
                <a:gd name="T7" fmla="*/ 93 h 187"/>
                <a:gd name="T8" fmla="*/ 93 w 187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187">
                  <a:moveTo>
                    <a:pt x="93" y="0"/>
                  </a:moveTo>
                  <a:cubicBezTo>
                    <a:pt x="145" y="0"/>
                    <a:pt x="187" y="41"/>
                    <a:pt x="187" y="93"/>
                  </a:cubicBezTo>
                  <a:cubicBezTo>
                    <a:pt x="187" y="144"/>
                    <a:pt x="145" y="187"/>
                    <a:pt x="94" y="187"/>
                  </a:cubicBezTo>
                  <a:cubicBezTo>
                    <a:pt x="42" y="187"/>
                    <a:pt x="0" y="145"/>
                    <a:pt x="0" y="93"/>
                  </a:cubicBezTo>
                  <a:cubicBezTo>
                    <a:pt x="0" y="42"/>
                    <a:pt x="42" y="0"/>
                    <a:pt x="93" y="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6" name="Полилиния 82"/>
            <p:cNvSpPr>
              <a:spLocks noEditPoints="1"/>
            </p:cNvSpPr>
            <p:nvPr/>
          </p:nvSpPr>
          <p:spPr bwMode="auto">
            <a:xfrm>
              <a:off x="1217613" y="4827978"/>
              <a:ext cx="17463" cy="123825"/>
            </a:xfrm>
            <a:custGeom>
              <a:avLst/>
              <a:gdLst>
                <a:gd name="T0" fmla="*/ 7 w 7"/>
                <a:gd name="T1" fmla="*/ 51 h 51"/>
                <a:gd name="T2" fmla="*/ 7 w 7"/>
                <a:gd name="T3" fmla="*/ 50 h 51"/>
                <a:gd name="T4" fmla="*/ 7 w 7"/>
                <a:gd name="T5" fmla="*/ 50 h 51"/>
                <a:gd name="T6" fmla="*/ 7 w 7"/>
                <a:gd name="T7" fmla="*/ 50 h 51"/>
                <a:gd name="T8" fmla="*/ 7 w 7"/>
                <a:gd name="T9" fmla="*/ 49 h 51"/>
                <a:gd name="T10" fmla="*/ 0 w 7"/>
                <a:gd name="T11" fmla="*/ 16 h 51"/>
                <a:gd name="T12" fmla="*/ 0 w 7"/>
                <a:gd name="T13" fmla="*/ 16 h 51"/>
                <a:gd name="T14" fmla="*/ 0 w 7"/>
                <a:gd name="T15" fmla="*/ 16 h 51"/>
                <a:gd name="T16" fmla="*/ 0 w 7"/>
                <a:gd name="T17" fmla="*/ 16 h 51"/>
                <a:gd name="T18" fmla="*/ 0 w 7"/>
                <a:gd name="T19" fmla="*/ 15 h 51"/>
                <a:gd name="T20" fmla="*/ 0 w 7"/>
                <a:gd name="T21" fmla="*/ 15 h 51"/>
                <a:gd name="T22" fmla="*/ 0 w 7"/>
                <a:gd name="T23" fmla="*/ 15 h 51"/>
                <a:gd name="T24" fmla="*/ 0 w 7"/>
                <a:gd name="T25" fmla="*/ 14 h 51"/>
                <a:gd name="T26" fmla="*/ 0 w 7"/>
                <a:gd name="T27" fmla="*/ 14 h 51"/>
                <a:gd name="T28" fmla="*/ 0 w 7"/>
                <a:gd name="T29" fmla="*/ 14 h 51"/>
                <a:gd name="T30" fmla="*/ 0 w 7"/>
                <a:gd name="T31" fmla="*/ 14 h 51"/>
                <a:gd name="T32" fmla="*/ 0 w 7"/>
                <a:gd name="T33" fmla="*/ 13 h 51"/>
                <a:gd name="T34" fmla="*/ 0 w 7"/>
                <a:gd name="T35" fmla="*/ 13 h 51"/>
                <a:gd name="T36" fmla="*/ 0 w 7"/>
                <a:gd name="T37" fmla="*/ 13 h 51"/>
                <a:gd name="T38" fmla="*/ 0 w 7"/>
                <a:gd name="T39" fmla="*/ 12 h 51"/>
                <a:gd name="T40" fmla="*/ 0 w 7"/>
                <a:gd name="T41" fmla="*/ 12 h 51"/>
                <a:gd name="T42" fmla="*/ 0 w 7"/>
                <a:gd name="T43" fmla="*/ 12 h 51"/>
                <a:gd name="T44" fmla="*/ 0 w 7"/>
                <a:gd name="T45" fmla="*/ 12 h 51"/>
                <a:gd name="T46" fmla="*/ 0 w 7"/>
                <a:gd name="T47" fmla="*/ 11 h 51"/>
                <a:gd name="T48" fmla="*/ 0 w 7"/>
                <a:gd name="T49" fmla="*/ 11 h 51"/>
                <a:gd name="T50" fmla="*/ 0 w 7"/>
                <a:gd name="T51" fmla="*/ 11 h 51"/>
                <a:gd name="T52" fmla="*/ 0 w 7"/>
                <a:gd name="T53" fmla="*/ 10 h 51"/>
                <a:gd name="T54" fmla="*/ 0 w 7"/>
                <a:gd name="T55" fmla="*/ 10 h 51"/>
                <a:gd name="T56" fmla="*/ 0 w 7"/>
                <a:gd name="T57" fmla="*/ 10 h 51"/>
                <a:gd name="T58" fmla="*/ 0 w 7"/>
                <a:gd name="T59" fmla="*/ 9 h 51"/>
                <a:gd name="T60" fmla="*/ 0 w 7"/>
                <a:gd name="T61" fmla="*/ 9 h 51"/>
                <a:gd name="T62" fmla="*/ 0 w 7"/>
                <a:gd name="T63" fmla="*/ 9 h 51"/>
                <a:gd name="T64" fmla="*/ 0 w 7"/>
                <a:gd name="T65" fmla="*/ 9 h 51"/>
                <a:gd name="T66" fmla="*/ 0 w 7"/>
                <a:gd name="T67" fmla="*/ 8 h 51"/>
                <a:gd name="T68" fmla="*/ 0 w 7"/>
                <a:gd name="T69" fmla="*/ 8 h 51"/>
                <a:gd name="T70" fmla="*/ 0 w 7"/>
                <a:gd name="T71" fmla="*/ 8 h 51"/>
                <a:gd name="T72" fmla="*/ 0 w 7"/>
                <a:gd name="T73" fmla="*/ 7 h 51"/>
                <a:gd name="T74" fmla="*/ 0 w 7"/>
                <a:gd name="T75" fmla="*/ 7 h 51"/>
                <a:gd name="T76" fmla="*/ 0 w 7"/>
                <a:gd name="T77" fmla="*/ 7 h 51"/>
                <a:gd name="T78" fmla="*/ 0 w 7"/>
                <a:gd name="T79" fmla="*/ 6 h 51"/>
                <a:gd name="T80" fmla="*/ 0 w 7"/>
                <a:gd name="T81" fmla="*/ 6 h 51"/>
                <a:gd name="T82" fmla="*/ 0 w 7"/>
                <a:gd name="T83" fmla="*/ 6 h 51"/>
                <a:gd name="T84" fmla="*/ 0 w 7"/>
                <a:gd name="T85" fmla="*/ 6 h 51"/>
                <a:gd name="T86" fmla="*/ 0 w 7"/>
                <a:gd name="T87" fmla="*/ 5 h 51"/>
                <a:gd name="T88" fmla="*/ 1 w 7"/>
                <a:gd name="T89" fmla="*/ 5 h 51"/>
                <a:gd name="T90" fmla="*/ 1 w 7"/>
                <a:gd name="T91" fmla="*/ 5 h 51"/>
                <a:gd name="T92" fmla="*/ 1 w 7"/>
                <a:gd name="T93" fmla="*/ 4 h 51"/>
                <a:gd name="T94" fmla="*/ 1 w 7"/>
                <a:gd name="T95" fmla="*/ 4 h 51"/>
                <a:gd name="T96" fmla="*/ 1 w 7"/>
                <a:gd name="T97" fmla="*/ 3 h 51"/>
                <a:gd name="T98" fmla="*/ 1 w 7"/>
                <a:gd name="T99" fmla="*/ 3 h 51"/>
                <a:gd name="T100" fmla="*/ 1 w 7"/>
                <a:gd name="T101" fmla="*/ 3 h 51"/>
                <a:gd name="T102" fmla="*/ 1 w 7"/>
                <a:gd name="T103" fmla="*/ 3 h 51"/>
                <a:gd name="T104" fmla="*/ 1 w 7"/>
                <a:gd name="T105" fmla="*/ 2 h 51"/>
                <a:gd name="T106" fmla="*/ 1 w 7"/>
                <a:gd name="T107" fmla="*/ 1 h 51"/>
                <a:gd name="T108" fmla="*/ 1 w 7"/>
                <a:gd name="T109" fmla="*/ 1 h 51"/>
                <a:gd name="T110" fmla="*/ 1 w 7"/>
                <a:gd name="T111" fmla="*/ 1 h 51"/>
                <a:gd name="T112" fmla="*/ 1 w 7"/>
                <a:gd name="T113" fmla="*/ 0 h 51"/>
                <a:gd name="T114" fmla="*/ 1 w 7"/>
                <a:gd name="T115" fmla="*/ 0 h 51"/>
                <a:gd name="T116" fmla="*/ 1 w 7"/>
                <a:gd name="T1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" h="51">
                  <a:moveTo>
                    <a:pt x="7" y="51"/>
                  </a:moveTo>
                  <a:cubicBezTo>
                    <a:pt x="7" y="51"/>
                    <a:pt x="7" y="51"/>
                    <a:pt x="7" y="51"/>
                  </a:cubicBezTo>
                  <a:cubicBezTo>
                    <a:pt x="7" y="51"/>
                    <a:pt x="7" y="51"/>
                    <a:pt x="7" y="51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49"/>
                  </a:moveTo>
                  <a:cubicBezTo>
                    <a:pt x="7" y="49"/>
                    <a:pt x="7" y="50"/>
                    <a:pt x="7" y="50"/>
                  </a:cubicBezTo>
                  <a:cubicBezTo>
                    <a:pt x="7" y="50"/>
                    <a:pt x="7" y="49"/>
                    <a:pt x="7" y="49"/>
                  </a:cubicBezTo>
                  <a:moveTo>
                    <a:pt x="0" y="16"/>
                  </a:moveTo>
                  <a:cubicBezTo>
                    <a:pt x="0" y="28"/>
                    <a:pt x="2" y="39"/>
                    <a:pt x="6" y="49"/>
                  </a:cubicBezTo>
                  <a:cubicBezTo>
                    <a:pt x="2" y="39"/>
                    <a:pt x="0" y="28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3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6"/>
                    <a:pt x="0" y="5"/>
                    <a:pt x="0" y="5"/>
                  </a:cubicBezTo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7" name="Полилиния 83"/>
            <p:cNvSpPr>
              <a:spLocks/>
            </p:cNvSpPr>
            <p:nvPr/>
          </p:nvSpPr>
          <p:spPr bwMode="auto">
            <a:xfrm>
              <a:off x="1217613" y="4639066"/>
              <a:ext cx="190500" cy="425450"/>
            </a:xfrm>
            <a:custGeom>
              <a:avLst/>
              <a:gdLst>
                <a:gd name="T0" fmla="*/ 1 w 78"/>
                <a:gd name="T1" fmla="*/ 77 h 174"/>
                <a:gd name="T2" fmla="*/ 1 w 78"/>
                <a:gd name="T3" fmla="*/ 77 h 174"/>
                <a:gd name="T4" fmla="*/ 1 w 78"/>
                <a:gd name="T5" fmla="*/ 77 h 174"/>
                <a:gd name="T6" fmla="*/ 1 w 78"/>
                <a:gd name="T7" fmla="*/ 78 h 174"/>
                <a:gd name="T8" fmla="*/ 1 w 78"/>
                <a:gd name="T9" fmla="*/ 78 h 174"/>
                <a:gd name="T10" fmla="*/ 1 w 78"/>
                <a:gd name="T11" fmla="*/ 78 h 174"/>
                <a:gd name="T12" fmla="*/ 1 w 78"/>
                <a:gd name="T13" fmla="*/ 79 h 174"/>
                <a:gd name="T14" fmla="*/ 1 w 78"/>
                <a:gd name="T15" fmla="*/ 80 h 174"/>
                <a:gd name="T16" fmla="*/ 1 w 78"/>
                <a:gd name="T17" fmla="*/ 80 h 174"/>
                <a:gd name="T18" fmla="*/ 1 w 78"/>
                <a:gd name="T19" fmla="*/ 80 h 174"/>
                <a:gd name="T20" fmla="*/ 1 w 78"/>
                <a:gd name="T21" fmla="*/ 80 h 174"/>
                <a:gd name="T22" fmla="*/ 1 w 78"/>
                <a:gd name="T23" fmla="*/ 81 h 174"/>
                <a:gd name="T24" fmla="*/ 1 w 78"/>
                <a:gd name="T25" fmla="*/ 81 h 174"/>
                <a:gd name="T26" fmla="*/ 1 w 78"/>
                <a:gd name="T27" fmla="*/ 82 h 174"/>
                <a:gd name="T28" fmla="*/ 1 w 78"/>
                <a:gd name="T29" fmla="*/ 82 h 174"/>
                <a:gd name="T30" fmla="*/ 0 w 78"/>
                <a:gd name="T31" fmla="*/ 82 h 174"/>
                <a:gd name="T32" fmla="*/ 0 w 78"/>
                <a:gd name="T33" fmla="*/ 82 h 174"/>
                <a:gd name="T34" fmla="*/ 0 w 78"/>
                <a:gd name="T35" fmla="*/ 83 h 174"/>
                <a:gd name="T36" fmla="*/ 0 w 78"/>
                <a:gd name="T37" fmla="*/ 83 h 174"/>
                <a:gd name="T38" fmla="*/ 0 w 78"/>
                <a:gd name="T39" fmla="*/ 83 h 174"/>
                <a:gd name="T40" fmla="*/ 0 w 78"/>
                <a:gd name="T41" fmla="*/ 84 h 174"/>
                <a:gd name="T42" fmla="*/ 0 w 78"/>
                <a:gd name="T43" fmla="*/ 84 h 174"/>
                <a:gd name="T44" fmla="*/ 0 w 78"/>
                <a:gd name="T45" fmla="*/ 84 h 174"/>
                <a:gd name="T46" fmla="*/ 0 w 78"/>
                <a:gd name="T47" fmla="*/ 85 h 174"/>
                <a:gd name="T48" fmla="*/ 0 w 78"/>
                <a:gd name="T49" fmla="*/ 85 h 174"/>
                <a:gd name="T50" fmla="*/ 0 w 78"/>
                <a:gd name="T51" fmla="*/ 85 h 174"/>
                <a:gd name="T52" fmla="*/ 0 w 78"/>
                <a:gd name="T53" fmla="*/ 85 h 174"/>
                <a:gd name="T54" fmla="*/ 0 w 78"/>
                <a:gd name="T55" fmla="*/ 86 h 174"/>
                <a:gd name="T56" fmla="*/ 0 w 78"/>
                <a:gd name="T57" fmla="*/ 86 h 174"/>
                <a:gd name="T58" fmla="*/ 0 w 78"/>
                <a:gd name="T59" fmla="*/ 86 h 174"/>
                <a:gd name="T60" fmla="*/ 0 w 78"/>
                <a:gd name="T61" fmla="*/ 87 h 174"/>
                <a:gd name="T62" fmla="*/ 0 w 78"/>
                <a:gd name="T63" fmla="*/ 87 h 174"/>
                <a:gd name="T64" fmla="*/ 0 w 78"/>
                <a:gd name="T65" fmla="*/ 87 h 174"/>
                <a:gd name="T66" fmla="*/ 0 w 78"/>
                <a:gd name="T67" fmla="*/ 87 h 174"/>
                <a:gd name="T68" fmla="*/ 0 w 78"/>
                <a:gd name="T69" fmla="*/ 88 h 174"/>
                <a:gd name="T70" fmla="*/ 0 w 78"/>
                <a:gd name="T71" fmla="*/ 88 h 174"/>
                <a:gd name="T72" fmla="*/ 0 w 78"/>
                <a:gd name="T73" fmla="*/ 88 h 174"/>
                <a:gd name="T74" fmla="*/ 0 w 78"/>
                <a:gd name="T75" fmla="*/ 89 h 174"/>
                <a:gd name="T76" fmla="*/ 0 w 78"/>
                <a:gd name="T77" fmla="*/ 89 h 174"/>
                <a:gd name="T78" fmla="*/ 0 w 78"/>
                <a:gd name="T79" fmla="*/ 89 h 174"/>
                <a:gd name="T80" fmla="*/ 0 w 78"/>
                <a:gd name="T81" fmla="*/ 90 h 174"/>
                <a:gd name="T82" fmla="*/ 0 w 78"/>
                <a:gd name="T83" fmla="*/ 90 h 174"/>
                <a:gd name="T84" fmla="*/ 0 w 78"/>
                <a:gd name="T85" fmla="*/ 90 h 174"/>
                <a:gd name="T86" fmla="*/ 0 w 78"/>
                <a:gd name="T87" fmla="*/ 90 h 174"/>
                <a:gd name="T88" fmla="*/ 0 w 78"/>
                <a:gd name="T89" fmla="*/ 91 h 174"/>
                <a:gd name="T90" fmla="*/ 0 w 78"/>
                <a:gd name="T91" fmla="*/ 91 h 174"/>
                <a:gd name="T92" fmla="*/ 0 w 78"/>
                <a:gd name="T93" fmla="*/ 91 h 174"/>
                <a:gd name="T94" fmla="*/ 0 w 78"/>
                <a:gd name="T95" fmla="*/ 92 h 174"/>
                <a:gd name="T96" fmla="*/ 0 w 78"/>
                <a:gd name="T97" fmla="*/ 92 h 174"/>
                <a:gd name="T98" fmla="*/ 0 w 78"/>
                <a:gd name="T99" fmla="*/ 92 h 174"/>
                <a:gd name="T100" fmla="*/ 0 w 78"/>
                <a:gd name="T101" fmla="*/ 93 h 174"/>
                <a:gd name="T102" fmla="*/ 0 w 78"/>
                <a:gd name="T103" fmla="*/ 93 h 174"/>
                <a:gd name="T104" fmla="*/ 0 w 78"/>
                <a:gd name="T105" fmla="*/ 93 h 174"/>
                <a:gd name="T106" fmla="*/ 0 w 78"/>
                <a:gd name="T107" fmla="*/ 93 h 174"/>
                <a:gd name="T108" fmla="*/ 7 w 78"/>
                <a:gd name="T109" fmla="*/ 126 h 174"/>
                <a:gd name="T110" fmla="*/ 7 w 78"/>
                <a:gd name="T111" fmla="*/ 127 h 174"/>
                <a:gd name="T112" fmla="*/ 7 w 78"/>
                <a:gd name="T113" fmla="*/ 127 h 174"/>
                <a:gd name="T114" fmla="*/ 7 w 78"/>
                <a:gd name="T115" fmla="*/ 127 h 174"/>
                <a:gd name="T116" fmla="*/ 7 w 78"/>
                <a:gd name="T117" fmla="*/ 128 h 174"/>
                <a:gd name="T118" fmla="*/ 49 w 78"/>
                <a:gd name="T119" fmla="*/ 174 h 174"/>
                <a:gd name="T120" fmla="*/ 30 w 78"/>
                <a:gd name="T121" fmla="*/ 151 h 174"/>
                <a:gd name="T122" fmla="*/ 16 w 78"/>
                <a:gd name="T123" fmla="*/ 96 h 174"/>
                <a:gd name="T124" fmla="*/ 46 w 78"/>
                <a:gd name="T125" fmla="*/ 2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8" h="174">
                  <a:moveTo>
                    <a:pt x="78" y="0"/>
                  </a:moveTo>
                  <a:cubicBezTo>
                    <a:pt x="39" y="6"/>
                    <a:pt x="8" y="3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9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79"/>
                    <a:pt x="1" y="79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05"/>
                    <a:pt x="2" y="116"/>
                    <a:pt x="6" y="126"/>
                  </a:cubicBezTo>
                  <a:cubicBezTo>
                    <a:pt x="7" y="126"/>
                    <a:pt x="7" y="126"/>
                    <a:pt x="7" y="126"/>
                  </a:cubicBezTo>
                  <a:cubicBezTo>
                    <a:pt x="7" y="126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15" y="148"/>
                    <a:pt x="30" y="164"/>
                    <a:pt x="49" y="174"/>
                  </a:cubicBezTo>
                  <a:cubicBezTo>
                    <a:pt x="48" y="174"/>
                    <a:pt x="47" y="173"/>
                    <a:pt x="47" y="172"/>
                  </a:cubicBezTo>
                  <a:cubicBezTo>
                    <a:pt x="41" y="165"/>
                    <a:pt x="36" y="158"/>
                    <a:pt x="30" y="151"/>
                  </a:cubicBezTo>
                  <a:cubicBezTo>
                    <a:pt x="20" y="134"/>
                    <a:pt x="16" y="116"/>
                    <a:pt x="16" y="97"/>
                  </a:cubicBezTo>
                  <a:cubicBezTo>
                    <a:pt x="16" y="97"/>
                    <a:pt x="16" y="97"/>
                    <a:pt x="16" y="96"/>
                  </a:cubicBezTo>
                  <a:cubicBezTo>
                    <a:pt x="17" y="87"/>
                    <a:pt x="18" y="78"/>
                    <a:pt x="19" y="68"/>
                  </a:cubicBezTo>
                  <a:cubicBezTo>
                    <a:pt x="24" y="50"/>
                    <a:pt x="33" y="35"/>
                    <a:pt x="46" y="22"/>
                  </a:cubicBezTo>
                  <a:cubicBezTo>
                    <a:pt x="56" y="12"/>
                    <a:pt x="67" y="5"/>
                    <a:pt x="7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4" name="Прямоугольник 100"/>
            <p:cNvSpPr>
              <a:spLocks noChangeArrowheads="1"/>
            </p:cNvSpPr>
            <p:nvPr/>
          </p:nvSpPr>
          <p:spPr bwMode="auto">
            <a:xfrm>
              <a:off x="1376363" y="4759716"/>
              <a:ext cx="139700" cy="190500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5" name="Прямоугольник 101"/>
            <p:cNvSpPr>
              <a:spLocks noChangeArrowheads="1"/>
            </p:cNvSpPr>
            <p:nvPr/>
          </p:nvSpPr>
          <p:spPr bwMode="auto">
            <a:xfrm>
              <a:off x="1328738" y="4699391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20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41" name="Овал 107"/>
          <p:cNvSpPr>
            <a:spLocks noChangeArrowheads="1"/>
          </p:cNvSpPr>
          <p:nvPr/>
        </p:nvSpPr>
        <p:spPr bwMode="auto">
          <a:xfrm>
            <a:off x="2600325" y="4042166"/>
            <a:ext cx="273050" cy="27622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2" name="Овал 108"/>
          <p:cNvSpPr>
            <a:spLocks noChangeArrowheads="1"/>
          </p:cNvSpPr>
          <p:nvPr/>
        </p:nvSpPr>
        <p:spPr bwMode="auto">
          <a:xfrm>
            <a:off x="2659063" y="4104078"/>
            <a:ext cx="155575" cy="153988"/>
          </a:xfrm>
          <a:prstGeom prst="ellipse">
            <a:avLst/>
          </a:pr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3" name="Полилиния 109"/>
          <p:cNvSpPr>
            <a:spLocks/>
          </p:cNvSpPr>
          <p:nvPr/>
        </p:nvSpPr>
        <p:spPr bwMode="auto">
          <a:xfrm>
            <a:off x="1808163" y="1302141"/>
            <a:ext cx="377825" cy="323850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4" name="Полилиния 110"/>
          <p:cNvSpPr>
            <a:spLocks/>
          </p:cNvSpPr>
          <p:nvPr/>
        </p:nvSpPr>
        <p:spPr bwMode="auto">
          <a:xfrm>
            <a:off x="1963738" y="1218003"/>
            <a:ext cx="379413" cy="325438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5" name="Полилиния 111"/>
          <p:cNvSpPr>
            <a:spLocks/>
          </p:cNvSpPr>
          <p:nvPr/>
        </p:nvSpPr>
        <p:spPr bwMode="auto">
          <a:xfrm>
            <a:off x="30163" y="2205428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6" name="Полилиния 112"/>
          <p:cNvSpPr>
            <a:spLocks/>
          </p:cNvSpPr>
          <p:nvPr/>
        </p:nvSpPr>
        <p:spPr bwMode="auto">
          <a:xfrm>
            <a:off x="-104775" y="2321316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7" name="Полилиния 113"/>
          <p:cNvSpPr>
            <a:spLocks/>
          </p:cNvSpPr>
          <p:nvPr/>
        </p:nvSpPr>
        <p:spPr bwMode="auto">
          <a:xfrm>
            <a:off x="3340100" y="125927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8" name="Полилиния 114"/>
          <p:cNvSpPr>
            <a:spLocks/>
          </p:cNvSpPr>
          <p:nvPr/>
        </p:nvSpPr>
        <p:spPr bwMode="auto">
          <a:xfrm>
            <a:off x="3184525" y="117672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9" name="Полилиния 115"/>
          <p:cNvSpPr>
            <a:spLocks/>
          </p:cNvSpPr>
          <p:nvPr/>
        </p:nvSpPr>
        <p:spPr bwMode="auto">
          <a:xfrm>
            <a:off x="3446463" y="1371991"/>
            <a:ext cx="1558925" cy="1319213"/>
          </a:xfrm>
          <a:custGeom>
            <a:avLst/>
            <a:gdLst>
              <a:gd name="T0" fmla="*/ 0 w 638"/>
              <a:gd name="T1" fmla="*/ 194 h 539"/>
              <a:gd name="T2" fmla="*/ 0 w 638"/>
              <a:gd name="T3" fmla="*/ 193 h 539"/>
              <a:gd name="T4" fmla="*/ 444 w 638"/>
              <a:gd name="T5" fmla="*/ 95 h 539"/>
              <a:gd name="T6" fmla="*/ 543 w 638"/>
              <a:gd name="T7" fmla="*/ 539 h 539"/>
              <a:gd name="T8" fmla="*/ 543 w 638"/>
              <a:gd name="T9" fmla="*/ 539 h 539"/>
              <a:gd name="T10" fmla="*/ 0 w 638"/>
              <a:gd name="T11" fmla="*/ 194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39">
                <a:moveTo>
                  <a:pt x="0" y="194"/>
                </a:moveTo>
                <a:cubicBezTo>
                  <a:pt x="0" y="193"/>
                  <a:pt x="0" y="193"/>
                  <a:pt x="0" y="193"/>
                </a:cubicBezTo>
                <a:cubicBezTo>
                  <a:pt x="96" y="44"/>
                  <a:pt x="295" y="0"/>
                  <a:pt x="444" y="95"/>
                </a:cubicBezTo>
                <a:cubicBezTo>
                  <a:pt x="594" y="191"/>
                  <a:pt x="638" y="390"/>
                  <a:pt x="543" y="539"/>
                </a:cubicBezTo>
                <a:cubicBezTo>
                  <a:pt x="543" y="539"/>
                  <a:pt x="543" y="539"/>
                  <a:pt x="543" y="539"/>
                </a:cubicBezTo>
                <a:cubicBezTo>
                  <a:pt x="0" y="194"/>
                  <a:pt x="0" y="194"/>
                  <a:pt x="0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0" name="Полилиния 116"/>
          <p:cNvSpPr>
            <a:spLocks/>
          </p:cNvSpPr>
          <p:nvPr/>
        </p:nvSpPr>
        <p:spPr bwMode="auto">
          <a:xfrm>
            <a:off x="4773613" y="2661041"/>
            <a:ext cx="17463" cy="30163"/>
          </a:xfrm>
          <a:custGeom>
            <a:avLst/>
            <a:gdLst>
              <a:gd name="T0" fmla="*/ 7 w 7"/>
              <a:gd name="T1" fmla="*/ 0 h 12"/>
              <a:gd name="T2" fmla="*/ 0 w 7"/>
              <a:gd name="T3" fmla="*/ 12 h 12"/>
              <a:gd name="T4" fmla="*/ 7 w 7"/>
              <a:gd name="T5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" h="12">
                <a:moveTo>
                  <a:pt x="7" y="0"/>
                </a:moveTo>
                <a:cubicBezTo>
                  <a:pt x="5" y="4"/>
                  <a:pt x="2" y="8"/>
                  <a:pt x="0" y="12"/>
                </a:cubicBezTo>
                <a:cubicBezTo>
                  <a:pt x="2" y="8"/>
                  <a:pt x="5" y="4"/>
                  <a:pt x="7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1" name="Полилиния 117"/>
          <p:cNvSpPr>
            <a:spLocks/>
          </p:cNvSpPr>
          <p:nvPr/>
        </p:nvSpPr>
        <p:spPr bwMode="auto">
          <a:xfrm>
            <a:off x="4495800" y="1611703"/>
            <a:ext cx="363538" cy="1079500"/>
          </a:xfrm>
          <a:custGeom>
            <a:avLst/>
            <a:gdLst>
              <a:gd name="T0" fmla="*/ 0 w 149"/>
              <a:gd name="T1" fmla="*/ 0 h 441"/>
              <a:gd name="T2" fmla="*/ 0 w 149"/>
              <a:gd name="T3" fmla="*/ 2 h 441"/>
              <a:gd name="T4" fmla="*/ 44 w 149"/>
              <a:gd name="T5" fmla="*/ 139 h 441"/>
              <a:gd name="T6" fmla="*/ 39 w 149"/>
              <a:gd name="T7" fmla="*/ 394 h 441"/>
              <a:gd name="T8" fmla="*/ 114 w 149"/>
              <a:gd name="T9" fmla="*/ 441 h 441"/>
              <a:gd name="T10" fmla="*/ 114 w 149"/>
              <a:gd name="T11" fmla="*/ 441 h 441"/>
              <a:gd name="T12" fmla="*/ 114 w 149"/>
              <a:gd name="T13" fmla="*/ 441 h 441"/>
              <a:gd name="T14" fmla="*/ 121 w 149"/>
              <a:gd name="T15" fmla="*/ 429 h 441"/>
              <a:gd name="T16" fmla="*/ 135 w 149"/>
              <a:gd name="T17" fmla="*/ 391 h 441"/>
              <a:gd name="T18" fmla="*/ 143 w 149"/>
              <a:gd name="T19" fmla="*/ 278 h 441"/>
              <a:gd name="T20" fmla="*/ 88 w 149"/>
              <a:gd name="T21" fmla="*/ 95 h 441"/>
              <a:gd name="T22" fmla="*/ 0 w 149"/>
              <a:gd name="T23" fmla="*/ 0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1">
                <a:moveTo>
                  <a:pt x="0" y="0"/>
                </a:moveTo>
                <a:cubicBezTo>
                  <a:pt x="0" y="1"/>
                  <a:pt x="0" y="1"/>
                  <a:pt x="0" y="2"/>
                </a:cubicBezTo>
                <a:cubicBezTo>
                  <a:pt x="18" y="47"/>
                  <a:pt x="33" y="91"/>
                  <a:pt x="44" y="139"/>
                </a:cubicBezTo>
                <a:cubicBezTo>
                  <a:pt x="61" y="221"/>
                  <a:pt x="56" y="312"/>
                  <a:pt x="39" y="394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6" y="437"/>
                  <a:pt x="119" y="433"/>
                  <a:pt x="121" y="429"/>
                </a:cubicBezTo>
                <a:cubicBezTo>
                  <a:pt x="128" y="418"/>
                  <a:pt x="133" y="406"/>
                  <a:pt x="135" y="391"/>
                </a:cubicBezTo>
                <a:cubicBezTo>
                  <a:pt x="141" y="359"/>
                  <a:pt x="149" y="327"/>
                  <a:pt x="143" y="278"/>
                </a:cubicBezTo>
                <a:cubicBezTo>
                  <a:pt x="137" y="214"/>
                  <a:pt x="118" y="152"/>
                  <a:pt x="88" y="95"/>
                </a:cubicBezTo>
                <a:cubicBezTo>
                  <a:pt x="68" y="57"/>
                  <a:pt x="32" y="27"/>
                  <a:pt x="0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97" name="TextBox 96"/>
          <p:cNvSpPr txBox="1"/>
          <p:nvPr/>
        </p:nvSpPr>
        <p:spPr>
          <a:xfrm>
            <a:off x="8454793" y="547199"/>
            <a:ext cx="67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>
                <a:solidFill>
                  <a:schemeClr val="accent5">
                    <a:lumMod val="50000"/>
                  </a:schemeClr>
                </a:solidFill>
              </a:rPr>
              <a:t>2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l="51568" t="320"/>
          <a:stretch/>
        </p:blipFill>
        <p:spPr>
          <a:xfrm>
            <a:off x="7886566" y="1687305"/>
            <a:ext cx="1822532" cy="47097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90576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Автофигура 3"/>
          <p:cNvSpPr>
            <a:spLocks noChangeAspect="1" noChangeArrowheads="1" noTextEdit="1"/>
          </p:cNvSpPr>
          <p:nvPr/>
        </p:nvSpPr>
        <p:spPr bwMode="auto">
          <a:xfrm>
            <a:off x="1323975" y="1447800"/>
            <a:ext cx="3019425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4" name="Полилиния 3"/>
          <p:cNvSpPr>
            <a:spLocks/>
          </p:cNvSpPr>
          <p:nvPr/>
        </p:nvSpPr>
        <p:spPr bwMode="auto">
          <a:xfrm>
            <a:off x="1520825" y="1735138"/>
            <a:ext cx="2628900" cy="4381500"/>
          </a:xfrm>
          <a:custGeom>
            <a:avLst/>
            <a:gdLst>
              <a:gd name="T0" fmla="*/ 1131 w 1131"/>
              <a:gd name="T1" fmla="*/ 0 h 1887"/>
              <a:gd name="T2" fmla="*/ 0 w 1131"/>
              <a:gd name="T3" fmla="*/ 0 h 1887"/>
              <a:gd name="T4" fmla="*/ 0 w 1131"/>
              <a:gd name="T5" fmla="*/ 194 h 1887"/>
              <a:gd name="T6" fmla="*/ 460 w 1131"/>
              <a:gd name="T7" fmla="*/ 934 h 1887"/>
              <a:gd name="T8" fmla="*/ 460 w 1131"/>
              <a:gd name="T9" fmla="*/ 954 h 1887"/>
              <a:gd name="T10" fmla="*/ 0 w 1131"/>
              <a:gd name="T11" fmla="*/ 1694 h 1887"/>
              <a:gd name="T12" fmla="*/ 0 w 1131"/>
              <a:gd name="T13" fmla="*/ 1887 h 1887"/>
              <a:gd name="T14" fmla="*/ 1131 w 1131"/>
              <a:gd name="T15" fmla="*/ 1887 h 1887"/>
              <a:gd name="T16" fmla="*/ 1131 w 1131"/>
              <a:gd name="T17" fmla="*/ 1694 h 1887"/>
              <a:gd name="T18" fmla="*/ 671 w 1131"/>
              <a:gd name="T19" fmla="*/ 954 h 1887"/>
              <a:gd name="T20" fmla="*/ 671 w 1131"/>
              <a:gd name="T21" fmla="*/ 934 h 1887"/>
              <a:gd name="T22" fmla="*/ 1131 w 1131"/>
              <a:gd name="T23" fmla="*/ 194 h 1887"/>
              <a:gd name="T24" fmla="*/ 1131 w 1131"/>
              <a:gd name="T25" fmla="*/ 0 h 1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31" h="1887">
                <a:moveTo>
                  <a:pt x="11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94"/>
                  <a:pt x="0" y="194"/>
                  <a:pt x="0" y="194"/>
                </a:cubicBezTo>
                <a:cubicBezTo>
                  <a:pt x="0" y="675"/>
                  <a:pt x="297" y="865"/>
                  <a:pt x="460" y="934"/>
                </a:cubicBezTo>
                <a:cubicBezTo>
                  <a:pt x="469" y="937"/>
                  <a:pt x="469" y="950"/>
                  <a:pt x="460" y="954"/>
                </a:cubicBezTo>
                <a:cubicBezTo>
                  <a:pt x="297" y="1022"/>
                  <a:pt x="0" y="1212"/>
                  <a:pt x="0" y="1694"/>
                </a:cubicBezTo>
                <a:cubicBezTo>
                  <a:pt x="0" y="1887"/>
                  <a:pt x="0" y="1887"/>
                  <a:pt x="0" y="1887"/>
                </a:cubicBezTo>
                <a:cubicBezTo>
                  <a:pt x="1131" y="1887"/>
                  <a:pt x="1131" y="1887"/>
                  <a:pt x="1131" y="1887"/>
                </a:cubicBezTo>
                <a:cubicBezTo>
                  <a:pt x="1131" y="1694"/>
                  <a:pt x="1131" y="1694"/>
                  <a:pt x="1131" y="1694"/>
                </a:cubicBezTo>
                <a:cubicBezTo>
                  <a:pt x="1131" y="1212"/>
                  <a:pt x="834" y="1022"/>
                  <a:pt x="671" y="954"/>
                </a:cubicBezTo>
                <a:cubicBezTo>
                  <a:pt x="661" y="950"/>
                  <a:pt x="661" y="937"/>
                  <a:pt x="671" y="934"/>
                </a:cubicBezTo>
                <a:cubicBezTo>
                  <a:pt x="834" y="865"/>
                  <a:pt x="1131" y="675"/>
                  <a:pt x="1131" y="194"/>
                </a:cubicBezTo>
                <a:cubicBezTo>
                  <a:pt x="1131" y="0"/>
                  <a:pt x="1131" y="0"/>
                  <a:pt x="1131" y="0"/>
                </a:cubicBezTo>
              </a:path>
            </a:pathLst>
          </a:cu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5" name="Полилиния 4"/>
          <p:cNvSpPr>
            <a:spLocks/>
          </p:cNvSpPr>
          <p:nvPr/>
        </p:nvSpPr>
        <p:spPr bwMode="auto">
          <a:xfrm>
            <a:off x="1325563" y="1449388"/>
            <a:ext cx="3019425" cy="285750"/>
          </a:xfrm>
          <a:custGeom>
            <a:avLst/>
            <a:gdLst>
              <a:gd name="T0" fmla="*/ 1262 w 1299"/>
              <a:gd name="T1" fmla="*/ 0 h 123"/>
              <a:gd name="T2" fmla="*/ 36 w 1299"/>
              <a:gd name="T3" fmla="*/ 0 h 123"/>
              <a:gd name="T4" fmla="*/ 0 w 1299"/>
              <a:gd name="T5" fmla="*/ 36 h 123"/>
              <a:gd name="T6" fmla="*/ 0 w 1299"/>
              <a:gd name="T7" fmla="*/ 86 h 123"/>
              <a:gd name="T8" fmla="*/ 36 w 1299"/>
              <a:gd name="T9" fmla="*/ 123 h 123"/>
              <a:gd name="T10" fmla="*/ 1262 w 1299"/>
              <a:gd name="T11" fmla="*/ 123 h 123"/>
              <a:gd name="T12" fmla="*/ 1299 w 1299"/>
              <a:gd name="T13" fmla="*/ 86 h 123"/>
              <a:gd name="T14" fmla="*/ 1299 w 1299"/>
              <a:gd name="T15" fmla="*/ 36 h 123"/>
              <a:gd name="T16" fmla="*/ 1262 w 1299"/>
              <a:gd name="T17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3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107"/>
                  <a:pt x="16" y="123"/>
                  <a:pt x="36" y="123"/>
                </a:cubicBezTo>
                <a:cubicBezTo>
                  <a:pt x="1262" y="123"/>
                  <a:pt x="1262" y="123"/>
                  <a:pt x="1262" y="123"/>
                </a:cubicBezTo>
                <a:cubicBezTo>
                  <a:pt x="1283" y="123"/>
                  <a:pt x="1299" y="107"/>
                  <a:pt x="1299" y="86"/>
                </a:cubicBezTo>
                <a:cubicBezTo>
                  <a:pt x="1299" y="36"/>
                  <a:pt x="1299" y="36"/>
                  <a:pt x="1299" y="36"/>
                </a:cubicBezTo>
                <a:cubicBezTo>
                  <a:pt x="1299" y="16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лилиния 5"/>
          <p:cNvSpPr>
            <a:spLocks/>
          </p:cNvSpPr>
          <p:nvPr/>
        </p:nvSpPr>
        <p:spPr bwMode="auto">
          <a:xfrm>
            <a:off x="1325563" y="6116638"/>
            <a:ext cx="3019425" cy="288925"/>
          </a:xfrm>
          <a:custGeom>
            <a:avLst/>
            <a:gdLst>
              <a:gd name="T0" fmla="*/ 1262 w 1299"/>
              <a:gd name="T1" fmla="*/ 0 h 124"/>
              <a:gd name="T2" fmla="*/ 36 w 1299"/>
              <a:gd name="T3" fmla="*/ 0 h 124"/>
              <a:gd name="T4" fmla="*/ 0 w 1299"/>
              <a:gd name="T5" fmla="*/ 37 h 124"/>
              <a:gd name="T6" fmla="*/ 0 w 1299"/>
              <a:gd name="T7" fmla="*/ 87 h 124"/>
              <a:gd name="T8" fmla="*/ 36 w 1299"/>
              <a:gd name="T9" fmla="*/ 124 h 124"/>
              <a:gd name="T10" fmla="*/ 1262 w 1299"/>
              <a:gd name="T11" fmla="*/ 124 h 124"/>
              <a:gd name="T12" fmla="*/ 1299 w 1299"/>
              <a:gd name="T13" fmla="*/ 87 h 124"/>
              <a:gd name="T14" fmla="*/ 1299 w 1299"/>
              <a:gd name="T15" fmla="*/ 37 h 124"/>
              <a:gd name="T16" fmla="*/ 1262 w 1299"/>
              <a:gd name="T17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4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7"/>
                  <a:pt x="0" y="37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107"/>
                  <a:pt x="16" y="124"/>
                  <a:pt x="36" y="124"/>
                </a:cubicBezTo>
                <a:cubicBezTo>
                  <a:pt x="1262" y="124"/>
                  <a:pt x="1262" y="124"/>
                  <a:pt x="1262" y="124"/>
                </a:cubicBezTo>
                <a:cubicBezTo>
                  <a:pt x="1283" y="124"/>
                  <a:pt x="1299" y="107"/>
                  <a:pt x="1299" y="87"/>
                </a:cubicBezTo>
                <a:cubicBezTo>
                  <a:pt x="1299" y="37"/>
                  <a:pt x="1299" y="37"/>
                  <a:pt x="1299" y="37"/>
                </a:cubicBezTo>
                <a:cubicBezTo>
                  <a:pt x="1299" y="17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>
            <a:off x="1325563" y="6232525"/>
            <a:ext cx="3019425" cy="173038"/>
          </a:xfrm>
          <a:custGeom>
            <a:avLst/>
            <a:gdLst>
              <a:gd name="T0" fmla="*/ 1262 w 1299"/>
              <a:gd name="T1" fmla="*/ 36 h 74"/>
              <a:gd name="T2" fmla="*/ 36 w 1299"/>
              <a:gd name="T3" fmla="*/ 36 h 74"/>
              <a:gd name="T4" fmla="*/ 0 w 1299"/>
              <a:gd name="T5" fmla="*/ 0 h 74"/>
              <a:gd name="T6" fmla="*/ 0 w 1299"/>
              <a:gd name="T7" fmla="*/ 37 h 74"/>
              <a:gd name="T8" fmla="*/ 36 w 1299"/>
              <a:gd name="T9" fmla="*/ 74 h 74"/>
              <a:gd name="T10" fmla="*/ 1262 w 1299"/>
              <a:gd name="T11" fmla="*/ 74 h 74"/>
              <a:gd name="T12" fmla="*/ 1299 w 1299"/>
              <a:gd name="T13" fmla="*/ 37 h 74"/>
              <a:gd name="T14" fmla="*/ 1299 w 1299"/>
              <a:gd name="T15" fmla="*/ 0 h 74"/>
              <a:gd name="T16" fmla="*/ 1262 w 1299"/>
              <a:gd name="T17" fmla="*/ 36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74">
                <a:moveTo>
                  <a:pt x="1262" y="36"/>
                </a:moveTo>
                <a:cubicBezTo>
                  <a:pt x="36" y="36"/>
                  <a:pt x="36" y="36"/>
                  <a:pt x="36" y="36"/>
                </a:cubicBezTo>
                <a:cubicBezTo>
                  <a:pt x="16" y="36"/>
                  <a:pt x="0" y="20"/>
                  <a:pt x="0" y="0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57"/>
                  <a:pt x="16" y="74"/>
                  <a:pt x="36" y="74"/>
                </a:cubicBezTo>
                <a:cubicBezTo>
                  <a:pt x="1262" y="74"/>
                  <a:pt x="1262" y="74"/>
                  <a:pt x="1262" y="74"/>
                </a:cubicBezTo>
                <a:cubicBezTo>
                  <a:pt x="1283" y="74"/>
                  <a:pt x="1299" y="57"/>
                  <a:pt x="1299" y="37"/>
                </a:cubicBezTo>
                <a:cubicBezTo>
                  <a:pt x="1299" y="0"/>
                  <a:pt x="1299" y="0"/>
                  <a:pt x="1299" y="0"/>
                </a:cubicBezTo>
                <a:cubicBezTo>
                  <a:pt x="1299" y="20"/>
                  <a:pt x="1283" y="36"/>
                  <a:pt x="1262" y="36"/>
                </a:cubicBezTo>
                <a:close/>
              </a:path>
            </a:pathLst>
          </a:custGeom>
          <a:solidFill>
            <a:srgbClr val="855C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8" name="песок в верхней колбе часов"/>
          <p:cNvSpPr>
            <a:spLocks/>
          </p:cNvSpPr>
          <p:nvPr/>
        </p:nvSpPr>
        <p:spPr bwMode="auto">
          <a:xfrm>
            <a:off x="1638300" y="2382838"/>
            <a:ext cx="2395538" cy="1495425"/>
          </a:xfrm>
          <a:custGeom>
            <a:avLst/>
            <a:gdLst>
              <a:gd name="T0" fmla="*/ 22 w 1031"/>
              <a:gd name="T1" fmla="*/ 4 h 644"/>
              <a:gd name="T2" fmla="*/ 1 w 1031"/>
              <a:gd name="T3" fmla="*/ 21 h 644"/>
              <a:gd name="T4" fmla="*/ 78 w 1031"/>
              <a:gd name="T5" fmla="*/ 295 h 644"/>
              <a:gd name="T6" fmla="*/ 259 w 1031"/>
              <a:gd name="T7" fmla="*/ 515 h 644"/>
              <a:gd name="T8" fmla="*/ 516 w 1031"/>
              <a:gd name="T9" fmla="*/ 644 h 644"/>
              <a:gd name="T10" fmla="*/ 769 w 1031"/>
              <a:gd name="T11" fmla="*/ 518 h 644"/>
              <a:gd name="T12" fmla="*/ 952 w 1031"/>
              <a:gd name="T13" fmla="*/ 297 h 644"/>
              <a:gd name="T14" fmla="*/ 1030 w 1031"/>
              <a:gd name="T15" fmla="*/ 21 h 644"/>
              <a:gd name="T16" fmla="*/ 1009 w 1031"/>
              <a:gd name="T17" fmla="*/ 4 h 644"/>
              <a:gd name="T18" fmla="*/ 661 w 1031"/>
              <a:gd name="T19" fmla="*/ 118 h 644"/>
              <a:gd name="T20" fmla="*/ 370 w 1031"/>
              <a:gd name="T21" fmla="*/ 118 h 644"/>
              <a:gd name="T22" fmla="*/ 22 w 1031"/>
              <a:gd name="T23" fmla="*/ 4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31" h="644">
                <a:moveTo>
                  <a:pt x="22" y="4"/>
                </a:moveTo>
                <a:cubicBezTo>
                  <a:pt x="11" y="0"/>
                  <a:pt x="0" y="10"/>
                  <a:pt x="1" y="21"/>
                </a:cubicBezTo>
                <a:cubicBezTo>
                  <a:pt x="11" y="122"/>
                  <a:pt x="37" y="214"/>
                  <a:pt x="78" y="295"/>
                </a:cubicBezTo>
                <a:cubicBezTo>
                  <a:pt x="122" y="381"/>
                  <a:pt x="182" y="455"/>
                  <a:pt x="259" y="515"/>
                </a:cubicBezTo>
                <a:cubicBezTo>
                  <a:pt x="370" y="603"/>
                  <a:pt x="483" y="636"/>
                  <a:pt x="516" y="644"/>
                </a:cubicBezTo>
                <a:cubicBezTo>
                  <a:pt x="548" y="636"/>
                  <a:pt x="658" y="604"/>
                  <a:pt x="769" y="518"/>
                </a:cubicBezTo>
                <a:cubicBezTo>
                  <a:pt x="846" y="458"/>
                  <a:pt x="908" y="384"/>
                  <a:pt x="952" y="297"/>
                </a:cubicBezTo>
                <a:cubicBezTo>
                  <a:pt x="993" y="216"/>
                  <a:pt x="1019" y="123"/>
                  <a:pt x="1030" y="21"/>
                </a:cubicBezTo>
                <a:cubicBezTo>
                  <a:pt x="1031" y="10"/>
                  <a:pt x="1020" y="0"/>
                  <a:pt x="1009" y="4"/>
                </a:cubicBezTo>
                <a:cubicBezTo>
                  <a:pt x="661" y="118"/>
                  <a:pt x="661" y="118"/>
                  <a:pt x="661" y="118"/>
                </a:cubicBezTo>
                <a:cubicBezTo>
                  <a:pt x="566" y="149"/>
                  <a:pt x="465" y="149"/>
                  <a:pt x="370" y="118"/>
                </a:cubicBezTo>
                <a:lnTo>
                  <a:pt x="22" y="4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9" name="песок в нижней колбе часов"/>
          <p:cNvSpPr>
            <a:spLocks/>
          </p:cNvSpPr>
          <p:nvPr/>
        </p:nvSpPr>
        <p:spPr bwMode="auto">
          <a:xfrm>
            <a:off x="1625600" y="5057775"/>
            <a:ext cx="2417763" cy="1058863"/>
          </a:xfrm>
          <a:custGeom>
            <a:avLst/>
            <a:gdLst>
              <a:gd name="T0" fmla="*/ 0 w 1523"/>
              <a:gd name="T1" fmla="*/ 667 h 667"/>
              <a:gd name="T2" fmla="*/ 763 w 1523"/>
              <a:gd name="T3" fmla="*/ 0 h 667"/>
              <a:gd name="T4" fmla="*/ 1523 w 1523"/>
              <a:gd name="T5" fmla="*/ 667 h 667"/>
              <a:gd name="T6" fmla="*/ 0 w 1523"/>
              <a:gd name="T7" fmla="*/ 667 h 6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" h="667">
                <a:moveTo>
                  <a:pt x="0" y="667"/>
                </a:moveTo>
                <a:lnTo>
                  <a:pt x="763" y="0"/>
                </a:lnTo>
                <a:lnTo>
                  <a:pt x="1523" y="667"/>
                </a:lnTo>
                <a:lnTo>
                  <a:pt x="0" y="667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0" name="прямое горлышко"/>
          <p:cNvSpPr>
            <a:spLocks noChangeArrowheads="1"/>
          </p:cNvSpPr>
          <p:nvPr/>
        </p:nvSpPr>
        <p:spPr bwMode="auto">
          <a:xfrm>
            <a:off x="2792413" y="3855244"/>
            <a:ext cx="87313" cy="2259807"/>
          </a:xfrm>
          <a:prstGeom prst="rect">
            <a:avLst/>
          </a:pr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2" name="кнопка: начало отсчета"/>
          <p:cNvGrpSpPr/>
          <p:nvPr/>
        </p:nvGrpSpPr>
        <p:grpSpPr>
          <a:xfrm>
            <a:off x="1512000" y="185859"/>
            <a:ext cx="2636838" cy="799962"/>
            <a:chOff x="1332706" y="185859"/>
            <a:chExt cx="2636838" cy="799962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5" name="время истекло"/>
          <p:cNvGrpSpPr/>
          <p:nvPr/>
        </p:nvGrpSpPr>
        <p:grpSpPr>
          <a:xfrm>
            <a:off x="1512000" y="185859"/>
            <a:ext cx="2636838" cy="799962"/>
            <a:chOff x="4321176" y="185859"/>
            <a:chExt cx="2636838" cy="799962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454793" y="547199"/>
            <a:ext cx="67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solidFill>
                  <a:schemeClr val="accent5">
                    <a:lumMod val="50000"/>
                  </a:schemeClr>
                </a:solidFill>
              </a:rPr>
              <a:t>3</a:t>
            </a:r>
            <a:endParaRPr lang="ru-RU" sz="60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28674" name="Picture 2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5320" y="1887537"/>
            <a:ext cx="4748949" cy="379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30173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" dur="3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0"/>
                            </p:stCondLst>
                            <p:childTnLst>
                              <p:par>
                                <p:cTn id="15" presetID="2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0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начало отсчета"/>
          <p:cNvGrpSpPr/>
          <p:nvPr/>
        </p:nvGrpSpPr>
        <p:grpSpPr>
          <a:xfrm>
            <a:off x="1512000" y="187200"/>
            <a:ext cx="2636838" cy="799962"/>
            <a:chOff x="1332706" y="185859"/>
            <a:chExt cx="2636838" cy="799962"/>
          </a:xfrm>
        </p:grpSpPr>
        <p:sp>
          <p:nvSpPr>
            <p:cNvPr id="121" name="Скругленный прямоугольник 120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Скругленный прямоугольник 121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время истекло"/>
          <p:cNvGrpSpPr/>
          <p:nvPr/>
        </p:nvGrpSpPr>
        <p:grpSpPr>
          <a:xfrm>
            <a:off x="1512000" y="187200"/>
            <a:ext cx="2636838" cy="799962"/>
            <a:chOff x="4321176" y="185859"/>
            <a:chExt cx="2636838" cy="799962"/>
          </a:xfrm>
        </p:grpSpPr>
        <p:sp>
          <p:nvSpPr>
            <p:cNvPr id="124" name="Скругленный прямоугольник 123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Скругленный прямоугольник 124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8" name="Автофигура 3"/>
          <p:cNvSpPr>
            <a:spLocks noChangeAspect="1" noChangeArrowheads="1" noTextEdit="1"/>
          </p:cNvSpPr>
          <p:nvPr/>
        </p:nvSpPr>
        <p:spPr bwMode="auto">
          <a:xfrm>
            <a:off x="0" y="1176728"/>
            <a:ext cx="4922838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39" name="Прямоугольник 5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solidFill>
            <a:srgbClr val="9E9D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0" name="Прямоугольник 6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1" name="Прямоугольник 7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solidFill>
            <a:srgbClr val="8685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2" name="Прямоугольник 8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3" name="Полилиния 9"/>
          <p:cNvSpPr>
            <a:spLocks/>
          </p:cNvSpPr>
          <p:nvPr/>
        </p:nvSpPr>
        <p:spPr bwMode="auto">
          <a:xfrm>
            <a:off x="2498725" y="1633928"/>
            <a:ext cx="460375" cy="195263"/>
          </a:xfrm>
          <a:custGeom>
            <a:avLst/>
            <a:gdLst>
              <a:gd name="T0" fmla="*/ 188 w 188"/>
              <a:gd name="T1" fmla="*/ 64 h 80"/>
              <a:gd name="T2" fmla="*/ 172 w 188"/>
              <a:gd name="T3" fmla="*/ 80 h 80"/>
              <a:gd name="T4" fmla="*/ 16 w 188"/>
              <a:gd name="T5" fmla="*/ 80 h 80"/>
              <a:gd name="T6" fmla="*/ 0 w 188"/>
              <a:gd name="T7" fmla="*/ 64 h 80"/>
              <a:gd name="T8" fmla="*/ 0 w 188"/>
              <a:gd name="T9" fmla="*/ 16 h 80"/>
              <a:gd name="T10" fmla="*/ 16 w 188"/>
              <a:gd name="T11" fmla="*/ 0 h 80"/>
              <a:gd name="T12" fmla="*/ 172 w 188"/>
              <a:gd name="T13" fmla="*/ 0 h 80"/>
              <a:gd name="T14" fmla="*/ 188 w 188"/>
              <a:gd name="T15" fmla="*/ 16 h 80"/>
              <a:gd name="T16" fmla="*/ 188 w 188"/>
              <a:gd name="T17" fmla="*/ 6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8" h="80">
                <a:moveTo>
                  <a:pt x="188" y="64"/>
                </a:moveTo>
                <a:cubicBezTo>
                  <a:pt x="188" y="73"/>
                  <a:pt x="181" y="80"/>
                  <a:pt x="172" y="80"/>
                </a:cubicBezTo>
                <a:cubicBezTo>
                  <a:pt x="16" y="80"/>
                  <a:pt x="16" y="80"/>
                  <a:pt x="16" y="80"/>
                </a:cubicBezTo>
                <a:cubicBezTo>
                  <a:pt x="7" y="80"/>
                  <a:pt x="0" y="73"/>
                  <a:pt x="0" y="64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"/>
                  <a:pt x="7" y="0"/>
                  <a:pt x="16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81" y="0"/>
                  <a:pt x="188" y="7"/>
                  <a:pt x="188" y="16"/>
                </a:cubicBezTo>
                <a:lnTo>
                  <a:pt x="188" y="64"/>
                </a:lnTo>
                <a:close/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4" name="Полилиния 10"/>
          <p:cNvSpPr>
            <a:spLocks/>
          </p:cNvSpPr>
          <p:nvPr/>
        </p:nvSpPr>
        <p:spPr bwMode="auto">
          <a:xfrm>
            <a:off x="3525838" y="1881578"/>
            <a:ext cx="911225" cy="1109663"/>
          </a:xfrm>
          <a:custGeom>
            <a:avLst/>
            <a:gdLst>
              <a:gd name="T0" fmla="*/ 5 w 372"/>
              <a:gd name="T1" fmla="*/ 378 h 454"/>
              <a:gd name="T2" fmla="*/ 8 w 372"/>
              <a:gd name="T3" fmla="*/ 397 h 454"/>
              <a:gd name="T4" fmla="*/ 80 w 372"/>
              <a:gd name="T5" fmla="*/ 450 h 454"/>
              <a:gd name="T6" fmla="*/ 99 w 372"/>
              <a:gd name="T7" fmla="*/ 447 h 454"/>
              <a:gd name="T8" fmla="*/ 368 w 372"/>
              <a:gd name="T9" fmla="*/ 76 h 454"/>
              <a:gd name="T10" fmla="*/ 364 w 372"/>
              <a:gd name="T11" fmla="*/ 57 h 454"/>
              <a:gd name="T12" fmla="*/ 292 w 372"/>
              <a:gd name="T13" fmla="*/ 5 h 454"/>
              <a:gd name="T14" fmla="*/ 273 w 372"/>
              <a:gd name="T15" fmla="*/ 8 h 454"/>
              <a:gd name="T16" fmla="*/ 5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5" y="378"/>
                </a:moveTo>
                <a:cubicBezTo>
                  <a:pt x="0" y="384"/>
                  <a:pt x="2" y="393"/>
                  <a:pt x="8" y="397"/>
                </a:cubicBezTo>
                <a:cubicBezTo>
                  <a:pt x="80" y="450"/>
                  <a:pt x="80" y="450"/>
                  <a:pt x="80" y="450"/>
                </a:cubicBezTo>
                <a:cubicBezTo>
                  <a:pt x="86" y="454"/>
                  <a:pt x="95" y="453"/>
                  <a:pt x="99" y="447"/>
                </a:cubicBezTo>
                <a:cubicBezTo>
                  <a:pt x="368" y="76"/>
                  <a:pt x="368" y="76"/>
                  <a:pt x="368" y="76"/>
                </a:cubicBezTo>
                <a:cubicBezTo>
                  <a:pt x="372" y="70"/>
                  <a:pt x="371" y="62"/>
                  <a:pt x="364" y="57"/>
                </a:cubicBezTo>
                <a:cubicBezTo>
                  <a:pt x="292" y="5"/>
                  <a:pt x="292" y="5"/>
                  <a:pt x="292" y="5"/>
                </a:cubicBezTo>
                <a:cubicBezTo>
                  <a:pt x="286" y="0"/>
                  <a:pt x="277" y="2"/>
                  <a:pt x="273" y="8"/>
                </a:cubicBezTo>
                <a:cubicBezTo>
                  <a:pt x="5" y="378"/>
                  <a:pt x="5" y="378"/>
                  <a:pt x="5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5" name="Полилиния 11"/>
          <p:cNvSpPr>
            <a:spLocks/>
          </p:cNvSpPr>
          <p:nvPr/>
        </p:nvSpPr>
        <p:spPr bwMode="auto">
          <a:xfrm>
            <a:off x="1027113" y="1860941"/>
            <a:ext cx="909638" cy="1111250"/>
          </a:xfrm>
          <a:custGeom>
            <a:avLst/>
            <a:gdLst>
              <a:gd name="T0" fmla="*/ 368 w 372"/>
              <a:gd name="T1" fmla="*/ 378 h 454"/>
              <a:gd name="T2" fmla="*/ 365 w 372"/>
              <a:gd name="T3" fmla="*/ 397 h 454"/>
              <a:gd name="T4" fmla="*/ 292 w 372"/>
              <a:gd name="T5" fmla="*/ 449 h 454"/>
              <a:gd name="T6" fmla="*/ 273 w 372"/>
              <a:gd name="T7" fmla="*/ 446 h 454"/>
              <a:gd name="T8" fmla="*/ 5 w 372"/>
              <a:gd name="T9" fmla="*/ 76 h 454"/>
              <a:gd name="T10" fmla="*/ 8 w 372"/>
              <a:gd name="T11" fmla="*/ 57 h 454"/>
              <a:gd name="T12" fmla="*/ 80 w 372"/>
              <a:gd name="T13" fmla="*/ 4 h 454"/>
              <a:gd name="T14" fmla="*/ 100 w 372"/>
              <a:gd name="T15" fmla="*/ 7 h 454"/>
              <a:gd name="T16" fmla="*/ 368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368" y="378"/>
                </a:moveTo>
                <a:cubicBezTo>
                  <a:pt x="372" y="384"/>
                  <a:pt x="371" y="392"/>
                  <a:pt x="365" y="397"/>
                </a:cubicBezTo>
                <a:cubicBezTo>
                  <a:pt x="292" y="449"/>
                  <a:pt x="292" y="449"/>
                  <a:pt x="292" y="449"/>
                </a:cubicBezTo>
                <a:cubicBezTo>
                  <a:pt x="286" y="454"/>
                  <a:pt x="277" y="452"/>
                  <a:pt x="273" y="446"/>
                </a:cubicBezTo>
                <a:cubicBezTo>
                  <a:pt x="5" y="76"/>
                  <a:pt x="5" y="76"/>
                  <a:pt x="5" y="76"/>
                </a:cubicBezTo>
                <a:cubicBezTo>
                  <a:pt x="0" y="70"/>
                  <a:pt x="2" y="61"/>
                  <a:pt x="8" y="57"/>
                </a:cubicBezTo>
                <a:cubicBezTo>
                  <a:pt x="80" y="4"/>
                  <a:pt x="80" y="4"/>
                  <a:pt x="80" y="4"/>
                </a:cubicBezTo>
                <a:cubicBezTo>
                  <a:pt x="86" y="0"/>
                  <a:pt x="95" y="1"/>
                  <a:pt x="100" y="7"/>
                </a:cubicBezTo>
                <a:cubicBezTo>
                  <a:pt x="368" y="378"/>
                  <a:pt x="368" y="378"/>
                  <a:pt x="368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6" name="Полилиния 12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close/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  <a:close/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7" name="Полилиния 13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8" name="Полилиния 14"/>
          <p:cNvSpPr>
            <a:spLocks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99 w 111"/>
              <a:gd name="T1" fmla="*/ 0 h 80"/>
              <a:gd name="T2" fmla="*/ 0 w 111"/>
              <a:gd name="T3" fmla="*/ 63 h 80"/>
              <a:gd name="T4" fmla="*/ 12 w 111"/>
              <a:gd name="T5" fmla="*/ 80 h 80"/>
              <a:gd name="T6" fmla="*/ 33 w 111"/>
              <a:gd name="T7" fmla="*/ 66 h 80"/>
              <a:gd name="T8" fmla="*/ 47 w 111"/>
              <a:gd name="T9" fmla="*/ 59 h 80"/>
              <a:gd name="T10" fmla="*/ 85 w 111"/>
              <a:gd name="T11" fmla="*/ 36 h 80"/>
              <a:gd name="T12" fmla="*/ 107 w 111"/>
              <a:gd name="T13" fmla="*/ 19 h 80"/>
              <a:gd name="T14" fmla="*/ 111 w 111"/>
              <a:gd name="T15" fmla="*/ 17 h 80"/>
              <a:gd name="T16" fmla="*/ 99 w 111"/>
              <a:gd name="T17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1" h="80">
                <a:moveTo>
                  <a:pt x="99" y="0"/>
                </a:moveTo>
                <a:cubicBezTo>
                  <a:pt x="0" y="63"/>
                  <a:pt x="0" y="63"/>
                  <a:pt x="0" y="63"/>
                </a:cubicBezTo>
                <a:cubicBezTo>
                  <a:pt x="12" y="80"/>
                  <a:pt x="12" y="80"/>
                  <a:pt x="12" y="80"/>
                </a:cubicBezTo>
                <a:cubicBezTo>
                  <a:pt x="19" y="75"/>
                  <a:pt x="26" y="70"/>
                  <a:pt x="33" y="66"/>
                </a:cubicBezTo>
                <a:cubicBezTo>
                  <a:pt x="38" y="64"/>
                  <a:pt x="42" y="61"/>
                  <a:pt x="47" y="59"/>
                </a:cubicBezTo>
                <a:cubicBezTo>
                  <a:pt x="58" y="50"/>
                  <a:pt x="71" y="42"/>
                  <a:pt x="85" y="36"/>
                </a:cubicBezTo>
                <a:cubicBezTo>
                  <a:pt x="92" y="30"/>
                  <a:pt x="99" y="25"/>
                  <a:pt x="107" y="19"/>
                </a:cubicBezTo>
                <a:cubicBezTo>
                  <a:pt x="108" y="19"/>
                  <a:pt x="110" y="18"/>
                  <a:pt x="111" y="17"/>
                </a:cubicBezTo>
                <a:cubicBezTo>
                  <a:pt x="99" y="0"/>
                  <a:pt x="99" y="0"/>
                  <a:pt x="99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9" name="Полилиния 15"/>
          <p:cNvSpPr>
            <a:spLocks/>
          </p:cNvSpPr>
          <p:nvPr/>
        </p:nvSpPr>
        <p:spPr bwMode="auto">
          <a:xfrm>
            <a:off x="4198938" y="2343541"/>
            <a:ext cx="30163" cy="38100"/>
          </a:xfrm>
          <a:custGeom>
            <a:avLst/>
            <a:gdLst>
              <a:gd name="T0" fmla="*/ 11 w 12"/>
              <a:gd name="T1" fmla="*/ 0 h 16"/>
              <a:gd name="T2" fmla="*/ 0 w 12"/>
              <a:gd name="T3" fmla="*/ 15 h 16"/>
              <a:gd name="T4" fmla="*/ 1 w 12"/>
              <a:gd name="T5" fmla="*/ 16 h 16"/>
              <a:gd name="T6" fmla="*/ 12 w 12"/>
              <a:gd name="T7" fmla="*/ 0 h 16"/>
              <a:gd name="T8" fmla="*/ 11 w 12"/>
              <a:gd name="T9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6">
                <a:moveTo>
                  <a:pt x="11" y="0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5"/>
                  <a:pt x="1" y="16"/>
                </a:cubicBezTo>
                <a:cubicBezTo>
                  <a:pt x="12" y="0"/>
                  <a:pt x="12" y="0"/>
                  <a:pt x="12" y="0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0" name="Полилиния 16"/>
          <p:cNvSpPr>
            <a:spLocks/>
          </p:cNvSpPr>
          <p:nvPr/>
        </p:nvSpPr>
        <p:spPr bwMode="auto">
          <a:xfrm>
            <a:off x="3959225" y="2189553"/>
            <a:ext cx="266700" cy="190500"/>
          </a:xfrm>
          <a:custGeom>
            <a:avLst/>
            <a:gdLst>
              <a:gd name="T0" fmla="*/ 11 w 109"/>
              <a:gd name="T1" fmla="*/ 0 h 78"/>
              <a:gd name="T2" fmla="*/ 0 w 109"/>
              <a:gd name="T3" fmla="*/ 16 h 78"/>
              <a:gd name="T4" fmla="*/ 4 w 109"/>
              <a:gd name="T5" fmla="*/ 18 h 78"/>
              <a:gd name="T6" fmla="*/ 26 w 109"/>
              <a:gd name="T7" fmla="*/ 35 h 78"/>
              <a:gd name="T8" fmla="*/ 64 w 109"/>
              <a:gd name="T9" fmla="*/ 58 h 78"/>
              <a:gd name="T10" fmla="*/ 78 w 109"/>
              <a:gd name="T11" fmla="*/ 65 h 78"/>
              <a:gd name="T12" fmla="*/ 98 w 109"/>
              <a:gd name="T13" fmla="*/ 78 h 78"/>
              <a:gd name="T14" fmla="*/ 109 w 109"/>
              <a:gd name="T15" fmla="*/ 63 h 78"/>
              <a:gd name="T16" fmla="*/ 11 w 109"/>
              <a:gd name="T1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" h="78">
                <a:moveTo>
                  <a:pt x="11" y="0"/>
                </a:moveTo>
                <a:cubicBezTo>
                  <a:pt x="0" y="16"/>
                  <a:pt x="0" y="16"/>
                  <a:pt x="0" y="16"/>
                </a:cubicBezTo>
                <a:cubicBezTo>
                  <a:pt x="1" y="17"/>
                  <a:pt x="3" y="18"/>
                  <a:pt x="4" y="18"/>
                </a:cubicBezTo>
                <a:cubicBezTo>
                  <a:pt x="11" y="24"/>
                  <a:pt x="19" y="29"/>
                  <a:pt x="26" y="35"/>
                </a:cubicBezTo>
                <a:cubicBezTo>
                  <a:pt x="40" y="41"/>
                  <a:pt x="52" y="49"/>
                  <a:pt x="64" y="58"/>
                </a:cubicBezTo>
                <a:cubicBezTo>
                  <a:pt x="68" y="61"/>
                  <a:pt x="73" y="63"/>
                  <a:pt x="78" y="65"/>
                </a:cubicBezTo>
                <a:cubicBezTo>
                  <a:pt x="85" y="69"/>
                  <a:pt x="92" y="73"/>
                  <a:pt x="98" y="78"/>
                </a:cubicBezTo>
                <a:cubicBezTo>
                  <a:pt x="109" y="63"/>
                  <a:pt x="109" y="63"/>
                  <a:pt x="109" y="63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1" name="Полилиния 17"/>
          <p:cNvSpPr>
            <a:spLocks/>
          </p:cNvSpPr>
          <p:nvPr/>
        </p:nvSpPr>
        <p:spPr bwMode="auto">
          <a:xfrm>
            <a:off x="457200" y="1349766"/>
            <a:ext cx="1560513" cy="1320800"/>
          </a:xfrm>
          <a:custGeom>
            <a:avLst/>
            <a:gdLst>
              <a:gd name="T0" fmla="*/ 638 w 638"/>
              <a:gd name="T1" fmla="*/ 194 h 540"/>
              <a:gd name="T2" fmla="*/ 638 w 638"/>
              <a:gd name="T3" fmla="*/ 194 h 540"/>
              <a:gd name="T4" fmla="*/ 194 w 638"/>
              <a:gd name="T5" fmla="*/ 96 h 540"/>
              <a:gd name="T6" fmla="*/ 96 w 638"/>
              <a:gd name="T7" fmla="*/ 540 h 540"/>
              <a:gd name="T8" fmla="*/ 96 w 638"/>
              <a:gd name="T9" fmla="*/ 540 h 540"/>
              <a:gd name="T10" fmla="*/ 638 w 638"/>
              <a:gd name="T11" fmla="*/ 194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40">
                <a:moveTo>
                  <a:pt x="638" y="194"/>
                </a:moveTo>
                <a:cubicBezTo>
                  <a:pt x="638" y="194"/>
                  <a:pt x="638" y="194"/>
                  <a:pt x="638" y="194"/>
                </a:cubicBezTo>
                <a:cubicBezTo>
                  <a:pt x="543" y="44"/>
                  <a:pt x="344" y="0"/>
                  <a:pt x="194" y="96"/>
                </a:cubicBezTo>
                <a:cubicBezTo>
                  <a:pt x="44" y="191"/>
                  <a:pt x="0" y="390"/>
                  <a:pt x="96" y="540"/>
                </a:cubicBezTo>
                <a:cubicBezTo>
                  <a:pt x="96" y="540"/>
                  <a:pt x="96" y="540"/>
                  <a:pt x="96" y="540"/>
                </a:cubicBezTo>
                <a:cubicBezTo>
                  <a:pt x="638" y="194"/>
                  <a:pt x="638" y="194"/>
                  <a:pt x="638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2" name="Полилиния 18"/>
          <p:cNvSpPr>
            <a:spLocks noEditPoints="1"/>
          </p:cNvSpPr>
          <p:nvPr/>
        </p:nvSpPr>
        <p:spPr bwMode="auto">
          <a:xfrm>
            <a:off x="673100" y="2553091"/>
            <a:ext cx="203200" cy="117475"/>
          </a:xfrm>
          <a:custGeom>
            <a:avLst/>
            <a:gdLst>
              <a:gd name="T0" fmla="*/ 0 w 83"/>
              <a:gd name="T1" fmla="*/ 36 h 48"/>
              <a:gd name="T2" fmla="*/ 8 w 83"/>
              <a:gd name="T3" fmla="*/ 48 h 48"/>
              <a:gd name="T4" fmla="*/ 0 w 83"/>
              <a:gd name="T5" fmla="*/ 36 h 48"/>
              <a:gd name="T6" fmla="*/ 83 w 83"/>
              <a:gd name="T7" fmla="*/ 0 h 48"/>
              <a:gd name="T8" fmla="*/ 8 w 83"/>
              <a:gd name="T9" fmla="*/ 48 h 48"/>
              <a:gd name="T10" fmla="*/ 83 w 83"/>
              <a:gd name="T11" fmla="*/ 0 h 48"/>
              <a:gd name="T12" fmla="*/ 83 w 83"/>
              <a:gd name="T13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3" h="48">
                <a:moveTo>
                  <a:pt x="0" y="36"/>
                </a:moveTo>
                <a:cubicBezTo>
                  <a:pt x="3" y="40"/>
                  <a:pt x="5" y="44"/>
                  <a:pt x="8" y="48"/>
                </a:cubicBezTo>
                <a:cubicBezTo>
                  <a:pt x="5" y="44"/>
                  <a:pt x="3" y="40"/>
                  <a:pt x="0" y="36"/>
                </a:cubicBezTo>
                <a:moveTo>
                  <a:pt x="83" y="0"/>
                </a:moveTo>
                <a:cubicBezTo>
                  <a:pt x="8" y="48"/>
                  <a:pt x="8" y="48"/>
                  <a:pt x="8" y="48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3" name="Полилиния 19"/>
          <p:cNvSpPr>
            <a:spLocks/>
          </p:cNvSpPr>
          <p:nvPr/>
        </p:nvSpPr>
        <p:spPr bwMode="auto">
          <a:xfrm>
            <a:off x="606425" y="1589478"/>
            <a:ext cx="365125" cy="1081088"/>
          </a:xfrm>
          <a:custGeom>
            <a:avLst/>
            <a:gdLst>
              <a:gd name="T0" fmla="*/ 149 w 149"/>
              <a:gd name="T1" fmla="*/ 0 h 442"/>
              <a:gd name="T2" fmla="*/ 60 w 149"/>
              <a:gd name="T3" fmla="*/ 95 h 442"/>
              <a:gd name="T4" fmla="*/ 5 w 149"/>
              <a:gd name="T5" fmla="*/ 278 h 442"/>
              <a:gd name="T6" fmla="*/ 13 w 149"/>
              <a:gd name="T7" fmla="*/ 391 h 442"/>
              <a:gd name="T8" fmla="*/ 27 w 149"/>
              <a:gd name="T9" fmla="*/ 430 h 442"/>
              <a:gd name="T10" fmla="*/ 35 w 149"/>
              <a:gd name="T11" fmla="*/ 442 h 442"/>
              <a:gd name="T12" fmla="*/ 35 w 149"/>
              <a:gd name="T13" fmla="*/ 442 h 442"/>
              <a:gd name="T14" fmla="*/ 35 w 149"/>
              <a:gd name="T15" fmla="*/ 442 h 442"/>
              <a:gd name="T16" fmla="*/ 110 w 149"/>
              <a:gd name="T17" fmla="*/ 394 h 442"/>
              <a:gd name="T18" fmla="*/ 105 w 149"/>
              <a:gd name="T19" fmla="*/ 139 h 442"/>
              <a:gd name="T20" fmla="*/ 148 w 149"/>
              <a:gd name="T21" fmla="*/ 2 h 442"/>
              <a:gd name="T22" fmla="*/ 149 w 149"/>
              <a:gd name="T23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2">
                <a:moveTo>
                  <a:pt x="149" y="0"/>
                </a:moveTo>
                <a:cubicBezTo>
                  <a:pt x="117" y="27"/>
                  <a:pt x="80" y="57"/>
                  <a:pt x="60" y="95"/>
                </a:cubicBezTo>
                <a:cubicBezTo>
                  <a:pt x="31" y="152"/>
                  <a:pt x="12" y="215"/>
                  <a:pt x="5" y="278"/>
                </a:cubicBezTo>
                <a:cubicBezTo>
                  <a:pt x="0" y="328"/>
                  <a:pt x="7" y="359"/>
                  <a:pt x="13" y="391"/>
                </a:cubicBezTo>
                <a:cubicBezTo>
                  <a:pt x="16" y="407"/>
                  <a:pt x="21" y="418"/>
                  <a:pt x="27" y="430"/>
                </a:cubicBezTo>
                <a:cubicBezTo>
                  <a:pt x="30" y="434"/>
                  <a:pt x="32" y="438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110" y="394"/>
                  <a:pt x="110" y="394"/>
                  <a:pt x="110" y="394"/>
                </a:cubicBezTo>
                <a:cubicBezTo>
                  <a:pt x="92" y="312"/>
                  <a:pt x="87" y="222"/>
                  <a:pt x="105" y="139"/>
                </a:cubicBezTo>
                <a:cubicBezTo>
                  <a:pt x="115" y="91"/>
                  <a:pt x="130" y="47"/>
                  <a:pt x="148" y="2"/>
                </a:cubicBezTo>
                <a:cubicBezTo>
                  <a:pt x="148" y="2"/>
                  <a:pt x="149" y="1"/>
                  <a:pt x="149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4" name="Полилиния 20"/>
          <p:cNvSpPr>
            <a:spLocks/>
          </p:cNvSpPr>
          <p:nvPr/>
        </p:nvSpPr>
        <p:spPr bwMode="auto">
          <a:xfrm>
            <a:off x="1068388" y="5628078"/>
            <a:ext cx="765175" cy="941388"/>
          </a:xfrm>
          <a:custGeom>
            <a:avLst/>
            <a:gdLst>
              <a:gd name="T0" fmla="*/ 140 w 313"/>
              <a:gd name="T1" fmla="*/ 366 h 385"/>
              <a:gd name="T2" fmla="*/ 112 w 313"/>
              <a:gd name="T3" fmla="*/ 381 h 385"/>
              <a:gd name="T4" fmla="*/ 13 w 313"/>
              <a:gd name="T5" fmla="*/ 378 h 385"/>
              <a:gd name="T6" fmla="*/ 6 w 313"/>
              <a:gd name="T7" fmla="*/ 350 h 385"/>
              <a:gd name="T8" fmla="*/ 174 w 313"/>
              <a:gd name="T9" fmla="*/ 13 h 385"/>
              <a:gd name="T10" fmla="*/ 201 w 313"/>
              <a:gd name="T11" fmla="*/ 6 h 385"/>
              <a:gd name="T12" fmla="*/ 301 w 313"/>
              <a:gd name="T13" fmla="*/ 66 h 385"/>
              <a:gd name="T14" fmla="*/ 308 w 313"/>
              <a:gd name="T15" fmla="*/ 93 h 385"/>
              <a:gd name="T16" fmla="*/ 140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40" y="366"/>
                </a:moveTo>
                <a:cubicBezTo>
                  <a:pt x="134" y="376"/>
                  <a:pt x="129" y="381"/>
                  <a:pt x="112" y="381"/>
                </a:cubicBezTo>
                <a:cubicBezTo>
                  <a:pt x="112" y="381"/>
                  <a:pt x="36" y="385"/>
                  <a:pt x="13" y="378"/>
                </a:cubicBezTo>
                <a:cubicBezTo>
                  <a:pt x="2" y="375"/>
                  <a:pt x="0" y="360"/>
                  <a:pt x="6" y="350"/>
                </a:cubicBezTo>
                <a:cubicBezTo>
                  <a:pt x="174" y="13"/>
                  <a:pt x="174" y="13"/>
                  <a:pt x="174" y="13"/>
                </a:cubicBezTo>
                <a:cubicBezTo>
                  <a:pt x="179" y="4"/>
                  <a:pt x="192" y="0"/>
                  <a:pt x="201" y="6"/>
                </a:cubicBezTo>
                <a:cubicBezTo>
                  <a:pt x="301" y="66"/>
                  <a:pt x="301" y="66"/>
                  <a:pt x="301" y="66"/>
                </a:cubicBezTo>
                <a:cubicBezTo>
                  <a:pt x="310" y="71"/>
                  <a:pt x="313" y="84"/>
                  <a:pt x="308" y="93"/>
                </a:cubicBezTo>
                <a:cubicBezTo>
                  <a:pt x="140" y="366"/>
                  <a:pt x="140" y="366"/>
                  <a:pt x="140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5" name="Полилиния 21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close/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6" name="Полилиния 22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7" name="Полилиния 23"/>
          <p:cNvSpPr>
            <a:spLocks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15 w 136"/>
              <a:gd name="T1" fmla="*/ 0 h 97"/>
              <a:gd name="T2" fmla="*/ 0 w 136"/>
              <a:gd name="T3" fmla="*/ 29 h 97"/>
              <a:gd name="T4" fmla="*/ 59 w 136"/>
              <a:gd name="T5" fmla="*/ 64 h 97"/>
              <a:gd name="T6" fmla="*/ 127 w 136"/>
              <a:gd name="T7" fmla="*/ 97 h 97"/>
              <a:gd name="T8" fmla="*/ 136 w 136"/>
              <a:gd name="T9" fmla="*/ 81 h 97"/>
              <a:gd name="T10" fmla="*/ 15 w 136"/>
              <a:gd name="T11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" h="97">
                <a:moveTo>
                  <a:pt x="15" y="0"/>
                </a:moveTo>
                <a:cubicBezTo>
                  <a:pt x="0" y="29"/>
                  <a:pt x="0" y="29"/>
                  <a:pt x="0" y="29"/>
                </a:cubicBezTo>
                <a:cubicBezTo>
                  <a:pt x="20" y="40"/>
                  <a:pt x="40" y="52"/>
                  <a:pt x="59" y="64"/>
                </a:cubicBezTo>
                <a:cubicBezTo>
                  <a:pt x="82" y="74"/>
                  <a:pt x="105" y="85"/>
                  <a:pt x="127" y="97"/>
                </a:cubicBezTo>
                <a:cubicBezTo>
                  <a:pt x="136" y="81"/>
                  <a:pt x="136" y="81"/>
                  <a:pt x="136" y="81"/>
                </a:cubicBezTo>
                <a:cubicBezTo>
                  <a:pt x="94" y="57"/>
                  <a:pt x="53" y="30"/>
                  <a:pt x="15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8" name="Полилиния 24"/>
          <p:cNvSpPr>
            <a:spLocks/>
          </p:cNvSpPr>
          <p:nvPr/>
        </p:nvSpPr>
        <p:spPr bwMode="auto">
          <a:xfrm>
            <a:off x="3633788" y="5628078"/>
            <a:ext cx="765175" cy="941388"/>
          </a:xfrm>
          <a:custGeom>
            <a:avLst/>
            <a:gdLst>
              <a:gd name="T0" fmla="*/ 173 w 313"/>
              <a:gd name="T1" fmla="*/ 366 h 385"/>
              <a:gd name="T2" fmla="*/ 201 w 313"/>
              <a:gd name="T3" fmla="*/ 381 h 385"/>
              <a:gd name="T4" fmla="*/ 300 w 313"/>
              <a:gd name="T5" fmla="*/ 378 h 385"/>
              <a:gd name="T6" fmla="*/ 307 w 313"/>
              <a:gd name="T7" fmla="*/ 350 h 385"/>
              <a:gd name="T8" fmla="*/ 139 w 313"/>
              <a:gd name="T9" fmla="*/ 13 h 385"/>
              <a:gd name="T10" fmla="*/ 112 w 313"/>
              <a:gd name="T11" fmla="*/ 6 h 385"/>
              <a:gd name="T12" fmla="*/ 12 w 313"/>
              <a:gd name="T13" fmla="*/ 66 h 385"/>
              <a:gd name="T14" fmla="*/ 5 w 313"/>
              <a:gd name="T15" fmla="*/ 93 h 385"/>
              <a:gd name="T16" fmla="*/ 173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73" y="366"/>
                </a:moveTo>
                <a:cubicBezTo>
                  <a:pt x="179" y="376"/>
                  <a:pt x="184" y="381"/>
                  <a:pt x="201" y="381"/>
                </a:cubicBezTo>
                <a:cubicBezTo>
                  <a:pt x="201" y="381"/>
                  <a:pt x="277" y="385"/>
                  <a:pt x="300" y="378"/>
                </a:cubicBezTo>
                <a:cubicBezTo>
                  <a:pt x="311" y="375"/>
                  <a:pt x="313" y="360"/>
                  <a:pt x="307" y="350"/>
                </a:cubicBezTo>
                <a:cubicBezTo>
                  <a:pt x="139" y="13"/>
                  <a:pt x="139" y="13"/>
                  <a:pt x="139" y="13"/>
                </a:cubicBezTo>
                <a:cubicBezTo>
                  <a:pt x="134" y="4"/>
                  <a:pt x="121" y="0"/>
                  <a:pt x="112" y="6"/>
                </a:cubicBezTo>
                <a:cubicBezTo>
                  <a:pt x="12" y="66"/>
                  <a:pt x="12" y="66"/>
                  <a:pt x="12" y="66"/>
                </a:cubicBezTo>
                <a:cubicBezTo>
                  <a:pt x="3" y="71"/>
                  <a:pt x="0" y="84"/>
                  <a:pt x="5" y="93"/>
                </a:cubicBezTo>
                <a:cubicBezTo>
                  <a:pt x="173" y="366"/>
                  <a:pt x="173" y="366"/>
                  <a:pt x="173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9" name="Полилиния 25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0" name="Полилиния 26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1" name="Полилиния 27"/>
          <p:cNvSpPr>
            <a:spLocks/>
          </p:cNvSpPr>
          <p:nvPr/>
        </p:nvSpPr>
        <p:spPr bwMode="auto">
          <a:xfrm>
            <a:off x="3795713" y="5899541"/>
            <a:ext cx="334963" cy="239713"/>
          </a:xfrm>
          <a:custGeom>
            <a:avLst/>
            <a:gdLst>
              <a:gd name="T0" fmla="*/ 122 w 137"/>
              <a:gd name="T1" fmla="*/ 0 h 98"/>
              <a:gd name="T2" fmla="*/ 0 w 137"/>
              <a:gd name="T3" fmla="*/ 81 h 98"/>
              <a:gd name="T4" fmla="*/ 10 w 137"/>
              <a:gd name="T5" fmla="*/ 98 h 98"/>
              <a:gd name="T6" fmla="*/ 78 w 137"/>
              <a:gd name="T7" fmla="*/ 65 h 98"/>
              <a:gd name="T8" fmla="*/ 137 w 137"/>
              <a:gd name="T9" fmla="*/ 30 h 98"/>
              <a:gd name="T10" fmla="*/ 122 w 137"/>
              <a:gd name="T11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7" h="98">
                <a:moveTo>
                  <a:pt x="122" y="0"/>
                </a:moveTo>
                <a:cubicBezTo>
                  <a:pt x="83" y="30"/>
                  <a:pt x="43" y="58"/>
                  <a:pt x="0" y="81"/>
                </a:cubicBezTo>
                <a:cubicBezTo>
                  <a:pt x="10" y="98"/>
                  <a:pt x="10" y="98"/>
                  <a:pt x="10" y="98"/>
                </a:cubicBezTo>
                <a:cubicBezTo>
                  <a:pt x="32" y="86"/>
                  <a:pt x="55" y="75"/>
                  <a:pt x="78" y="65"/>
                </a:cubicBezTo>
                <a:cubicBezTo>
                  <a:pt x="97" y="53"/>
                  <a:pt x="117" y="41"/>
                  <a:pt x="137" y="30"/>
                </a:cubicBezTo>
                <a:cubicBezTo>
                  <a:pt x="122" y="0"/>
                  <a:pt x="122" y="0"/>
                  <a:pt x="122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4" name="Ход стрелок">
            <a:extLst>
              <a:ext uri="{FF2B5EF4-FFF2-40B4-BE49-F238E27FC236}">
                <a16:creationId xmlns:a16="http://schemas.microsoft.com/office/drawing/2014/main" id="{BB0445D5-A6E5-40E7-BBDD-5E3EFA13BDED}"/>
              </a:ext>
            </a:extLst>
          </p:cNvPr>
          <p:cNvGrpSpPr/>
          <p:nvPr/>
        </p:nvGrpSpPr>
        <p:grpSpPr>
          <a:xfrm rot="1786145">
            <a:off x="817563" y="2264166"/>
            <a:ext cx="3829050" cy="3830638"/>
            <a:chOff x="817563" y="2264166"/>
            <a:chExt cx="3829050" cy="3830638"/>
          </a:xfrm>
        </p:grpSpPr>
        <p:sp>
          <p:nvSpPr>
            <p:cNvPr id="162" name="Овал 28"/>
            <p:cNvSpPr>
              <a:spLocks noChangeArrowheads="1"/>
            </p:cNvSpPr>
            <p:nvPr/>
          </p:nvSpPr>
          <p:spPr bwMode="auto">
            <a:xfrm>
              <a:off x="817563" y="2264166"/>
              <a:ext cx="3829050" cy="3830638"/>
            </a:xfrm>
            <a:prstGeom prst="ellipse">
              <a:avLst/>
            </a:prstGeom>
            <a:solidFill>
              <a:srgbClr val="FDF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9" name="часовая стрелка"/>
            <p:cNvSpPr>
              <a:spLocks/>
            </p:cNvSpPr>
            <p:nvPr/>
          </p:nvSpPr>
          <p:spPr bwMode="auto">
            <a:xfrm>
              <a:off x="2159000" y="3253178"/>
              <a:ext cx="601663" cy="950913"/>
            </a:xfrm>
            <a:custGeom>
              <a:avLst/>
              <a:gdLst>
                <a:gd name="T0" fmla="*/ 0 w 379"/>
                <a:gd name="T1" fmla="*/ 23 h 599"/>
                <a:gd name="T2" fmla="*/ 39 w 379"/>
                <a:gd name="T3" fmla="*/ 0 h 599"/>
                <a:gd name="T4" fmla="*/ 379 w 379"/>
                <a:gd name="T5" fmla="*/ 576 h 599"/>
                <a:gd name="T6" fmla="*/ 341 w 379"/>
                <a:gd name="T7" fmla="*/ 599 h 599"/>
                <a:gd name="T8" fmla="*/ 0 w 379"/>
                <a:gd name="T9" fmla="*/ 23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599">
                  <a:moveTo>
                    <a:pt x="0" y="23"/>
                  </a:moveTo>
                  <a:lnTo>
                    <a:pt x="39" y="0"/>
                  </a:lnTo>
                  <a:lnTo>
                    <a:pt x="379" y="576"/>
                  </a:lnTo>
                  <a:lnTo>
                    <a:pt x="341" y="599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5D5C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163" name="Полилиния 29"/>
          <p:cNvSpPr>
            <a:spLocks noEditPoints="1"/>
          </p:cNvSpPr>
          <p:nvPr/>
        </p:nvSpPr>
        <p:spPr bwMode="auto">
          <a:xfrm>
            <a:off x="538163" y="1986353"/>
            <a:ext cx="4387850" cy="4384675"/>
          </a:xfrm>
          <a:custGeom>
            <a:avLst/>
            <a:gdLst>
              <a:gd name="T0" fmla="*/ 897 w 1794"/>
              <a:gd name="T1" fmla="*/ 1793 h 1793"/>
              <a:gd name="T2" fmla="*/ 263 w 1794"/>
              <a:gd name="T3" fmla="*/ 1531 h 1793"/>
              <a:gd name="T4" fmla="*/ 0 w 1794"/>
              <a:gd name="T5" fmla="*/ 897 h 1793"/>
              <a:gd name="T6" fmla="*/ 263 w 1794"/>
              <a:gd name="T7" fmla="*/ 262 h 1793"/>
              <a:gd name="T8" fmla="*/ 897 w 1794"/>
              <a:gd name="T9" fmla="*/ 0 h 1793"/>
              <a:gd name="T10" fmla="*/ 1531 w 1794"/>
              <a:gd name="T11" fmla="*/ 262 h 1793"/>
              <a:gd name="T12" fmla="*/ 1794 w 1794"/>
              <a:gd name="T13" fmla="*/ 897 h 1793"/>
              <a:gd name="T14" fmla="*/ 1531 w 1794"/>
              <a:gd name="T15" fmla="*/ 1531 h 1793"/>
              <a:gd name="T16" fmla="*/ 897 w 1794"/>
              <a:gd name="T17" fmla="*/ 1793 h 1793"/>
              <a:gd name="T18" fmla="*/ 897 w 1794"/>
              <a:gd name="T19" fmla="*/ 79 h 1793"/>
              <a:gd name="T20" fmla="*/ 79 w 1794"/>
              <a:gd name="T21" fmla="*/ 897 h 1793"/>
              <a:gd name="T22" fmla="*/ 897 w 1794"/>
              <a:gd name="T23" fmla="*/ 1714 h 1793"/>
              <a:gd name="T24" fmla="*/ 1715 w 1794"/>
              <a:gd name="T25" fmla="*/ 897 h 1793"/>
              <a:gd name="T26" fmla="*/ 897 w 1794"/>
              <a:gd name="T27" fmla="*/ 79 h 17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94" h="1793">
                <a:moveTo>
                  <a:pt x="897" y="1793"/>
                </a:moveTo>
                <a:cubicBezTo>
                  <a:pt x="658" y="1793"/>
                  <a:pt x="432" y="1700"/>
                  <a:pt x="263" y="1531"/>
                </a:cubicBezTo>
                <a:cubicBezTo>
                  <a:pt x="94" y="1361"/>
                  <a:pt x="0" y="1136"/>
                  <a:pt x="0" y="897"/>
                </a:cubicBezTo>
                <a:cubicBezTo>
                  <a:pt x="0" y="657"/>
                  <a:pt x="94" y="432"/>
                  <a:pt x="263" y="262"/>
                </a:cubicBezTo>
                <a:cubicBezTo>
                  <a:pt x="432" y="93"/>
                  <a:pt x="658" y="0"/>
                  <a:pt x="897" y="0"/>
                </a:cubicBezTo>
                <a:cubicBezTo>
                  <a:pt x="1137" y="0"/>
                  <a:pt x="1362" y="93"/>
                  <a:pt x="1531" y="262"/>
                </a:cubicBezTo>
                <a:cubicBezTo>
                  <a:pt x="1701" y="432"/>
                  <a:pt x="1794" y="657"/>
                  <a:pt x="1794" y="897"/>
                </a:cubicBezTo>
                <a:cubicBezTo>
                  <a:pt x="1794" y="1136"/>
                  <a:pt x="1701" y="1361"/>
                  <a:pt x="1531" y="1531"/>
                </a:cubicBezTo>
                <a:cubicBezTo>
                  <a:pt x="1362" y="1700"/>
                  <a:pt x="1137" y="1793"/>
                  <a:pt x="897" y="1793"/>
                </a:cubicBezTo>
                <a:moveTo>
                  <a:pt x="897" y="79"/>
                </a:moveTo>
                <a:cubicBezTo>
                  <a:pt x="446" y="79"/>
                  <a:pt x="79" y="446"/>
                  <a:pt x="79" y="897"/>
                </a:cubicBezTo>
                <a:cubicBezTo>
                  <a:pt x="79" y="1348"/>
                  <a:pt x="446" y="1714"/>
                  <a:pt x="897" y="1714"/>
                </a:cubicBezTo>
                <a:cubicBezTo>
                  <a:pt x="1348" y="1714"/>
                  <a:pt x="1715" y="1348"/>
                  <a:pt x="1715" y="897"/>
                </a:cubicBezTo>
                <a:cubicBezTo>
                  <a:pt x="1715" y="446"/>
                  <a:pt x="1348" y="79"/>
                  <a:pt x="897" y="79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4" name="Полилиния 30"/>
          <p:cNvSpPr>
            <a:spLocks noEditPoints="1"/>
          </p:cNvSpPr>
          <p:nvPr/>
        </p:nvSpPr>
        <p:spPr bwMode="auto">
          <a:xfrm>
            <a:off x="711200" y="2157803"/>
            <a:ext cx="4043363" cy="4041775"/>
          </a:xfrm>
          <a:custGeom>
            <a:avLst/>
            <a:gdLst>
              <a:gd name="T0" fmla="*/ 826 w 1653"/>
              <a:gd name="T1" fmla="*/ 1653 h 1653"/>
              <a:gd name="T2" fmla="*/ 0 w 1653"/>
              <a:gd name="T3" fmla="*/ 827 h 1653"/>
              <a:gd name="T4" fmla="*/ 826 w 1653"/>
              <a:gd name="T5" fmla="*/ 0 h 1653"/>
              <a:gd name="T6" fmla="*/ 1653 w 1653"/>
              <a:gd name="T7" fmla="*/ 827 h 1653"/>
              <a:gd name="T8" fmla="*/ 826 w 1653"/>
              <a:gd name="T9" fmla="*/ 1653 h 1653"/>
              <a:gd name="T10" fmla="*/ 826 w 1653"/>
              <a:gd name="T11" fmla="*/ 49 h 1653"/>
              <a:gd name="T12" fmla="*/ 48 w 1653"/>
              <a:gd name="T13" fmla="*/ 827 h 1653"/>
              <a:gd name="T14" fmla="*/ 826 w 1653"/>
              <a:gd name="T15" fmla="*/ 1605 h 1653"/>
              <a:gd name="T16" fmla="*/ 1604 w 1653"/>
              <a:gd name="T17" fmla="*/ 827 h 1653"/>
              <a:gd name="T18" fmla="*/ 826 w 1653"/>
              <a:gd name="T19" fmla="*/ 49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53" h="1653">
                <a:moveTo>
                  <a:pt x="826" y="1653"/>
                </a:moveTo>
                <a:cubicBezTo>
                  <a:pt x="371" y="1653"/>
                  <a:pt x="0" y="1282"/>
                  <a:pt x="0" y="827"/>
                </a:cubicBezTo>
                <a:cubicBezTo>
                  <a:pt x="0" y="371"/>
                  <a:pt x="371" y="0"/>
                  <a:pt x="826" y="0"/>
                </a:cubicBezTo>
                <a:cubicBezTo>
                  <a:pt x="1282" y="0"/>
                  <a:pt x="1653" y="371"/>
                  <a:pt x="1653" y="827"/>
                </a:cubicBezTo>
                <a:cubicBezTo>
                  <a:pt x="1653" y="1282"/>
                  <a:pt x="1282" y="1653"/>
                  <a:pt x="826" y="1653"/>
                </a:cubicBezTo>
                <a:moveTo>
                  <a:pt x="826" y="49"/>
                </a:moveTo>
                <a:cubicBezTo>
                  <a:pt x="397" y="49"/>
                  <a:pt x="48" y="398"/>
                  <a:pt x="48" y="827"/>
                </a:cubicBezTo>
                <a:cubicBezTo>
                  <a:pt x="48" y="1256"/>
                  <a:pt x="397" y="1605"/>
                  <a:pt x="826" y="1605"/>
                </a:cubicBezTo>
                <a:cubicBezTo>
                  <a:pt x="1255" y="1605"/>
                  <a:pt x="1604" y="1256"/>
                  <a:pt x="1604" y="827"/>
                </a:cubicBezTo>
                <a:cubicBezTo>
                  <a:pt x="1604" y="398"/>
                  <a:pt x="1255" y="49"/>
                  <a:pt x="826" y="49"/>
                </a:cubicBezTo>
              </a:path>
            </a:pathLst>
          </a:custGeom>
          <a:solidFill>
            <a:srgbClr val="DFDE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5" name="Полилиния 31"/>
          <p:cNvSpPr>
            <a:spLocks noEditPoints="1"/>
          </p:cNvSpPr>
          <p:nvPr/>
        </p:nvSpPr>
        <p:spPr bwMode="auto">
          <a:xfrm>
            <a:off x="620713" y="2067316"/>
            <a:ext cx="4221163" cy="4222750"/>
          </a:xfrm>
          <a:custGeom>
            <a:avLst/>
            <a:gdLst>
              <a:gd name="T0" fmla="*/ 863 w 1726"/>
              <a:gd name="T1" fmla="*/ 1690 h 1727"/>
              <a:gd name="T2" fmla="*/ 37 w 1726"/>
              <a:gd name="T3" fmla="*/ 864 h 1727"/>
              <a:gd name="T4" fmla="*/ 863 w 1726"/>
              <a:gd name="T5" fmla="*/ 37 h 1727"/>
              <a:gd name="T6" fmla="*/ 1690 w 1726"/>
              <a:gd name="T7" fmla="*/ 864 h 1727"/>
              <a:gd name="T8" fmla="*/ 1690 w 1726"/>
              <a:gd name="T9" fmla="*/ 864 h 1727"/>
              <a:gd name="T10" fmla="*/ 1690 w 1726"/>
              <a:gd name="T11" fmla="*/ 864 h 1727"/>
              <a:gd name="T12" fmla="*/ 863 w 1726"/>
              <a:gd name="T13" fmla="*/ 1690 h 1727"/>
              <a:gd name="T14" fmla="*/ 863 w 1726"/>
              <a:gd name="T15" fmla="*/ 1690 h 1727"/>
              <a:gd name="T16" fmla="*/ 863 w 1726"/>
              <a:gd name="T17" fmla="*/ 0 h 1727"/>
              <a:gd name="T18" fmla="*/ 0 w 1726"/>
              <a:gd name="T19" fmla="*/ 864 h 1727"/>
              <a:gd name="T20" fmla="*/ 863 w 1726"/>
              <a:gd name="T21" fmla="*/ 1727 h 1727"/>
              <a:gd name="T22" fmla="*/ 1726 w 1726"/>
              <a:gd name="T23" fmla="*/ 864 h 1727"/>
              <a:gd name="T24" fmla="*/ 863 w 1726"/>
              <a:gd name="T25" fmla="*/ 0 h 1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26" h="1727">
                <a:moveTo>
                  <a:pt x="863" y="1690"/>
                </a:moveTo>
                <a:cubicBezTo>
                  <a:pt x="408" y="1690"/>
                  <a:pt x="37" y="1319"/>
                  <a:pt x="37" y="864"/>
                </a:cubicBezTo>
                <a:cubicBezTo>
                  <a:pt x="37" y="408"/>
                  <a:pt x="408" y="37"/>
                  <a:pt x="863" y="37"/>
                </a:cubicBezTo>
                <a:cubicBezTo>
                  <a:pt x="1319" y="37"/>
                  <a:pt x="1690" y="408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1319"/>
                  <a:pt x="1319" y="1690"/>
                  <a:pt x="863" y="1690"/>
                </a:cubicBezTo>
                <a:cubicBezTo>
                  <a:pt x="863" y="1690"/>
                  <a:pt x="863" y="1690"/>
                  <a:pt x="863" y="1690"/>
                </a:cubicBezTo>
                <a:moveTo>
                  <a:pt x="863" y="0"/>
                </a:moveTo>
                <a:cubicBezTo>
                  <a:pt x="387" y="0"/>
                  <a:pt x="0" y="388"/>
                  <a:pt x="0" y="864"/>
                </a:cubicBezTo>
                <a:cubicBezTo>
                  <a:pt x="0" y="1340"/>
                  <a:pt x="387" y="1727"/>
                  <a:pt x="863" y="1727"/>
                </a:cubicBezTo>
                <a:cubicBezTo>
                  <a:pt x="1339" y="1727"/>
                  <a:pt x="1726" y="1340"/>
                  <a:pt x="1726" y="864"/>
                </a:cubicBezTo>
                <a:cubicBezTo>
                  <a:pt x="1726" y="388"/>
                  <a:pt x="1339" y="0"/>
                  <a:pt x="863" y="0"/>
                </a:cubicBezTo>
              </a:path>
            </a:pathLst>
          </a:custGeom>
          <a:solidFill>
            <a:srgbClr val="CD4A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0FC7B21D-F367-47EE-B66B-97792050C10C}"/>
              </a:ext>
            </a:extLst>
          </p:cNvPr>
          <p:cNvGrpSpPr/>
          <p:nvPr/>
        </p:nvGrpSpPr>
        <p:grpSpPr>
          <a:xfrm>
            <a:off x="2455863" y="2411803"/>
            <a:ext cx="566738" cy="566738"/>
            <a:chOff x="2455863" y="2411803"/>
            <a:chExt cx="566738" cy="566738"/>
          </a:xfrm>
        </p:grpSpPr>
        <p:sp>
          <p:nvSpPr>
            <p:cNvPr id="166" name="Овал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7" name="Овал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8" name="Полилиния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43 h 45"/>
                <a:gd name="T2" fmla="*/ 0 w 4"/>
                <a:gd name="T3" fmla="*/ 42 h 45"/>
                <a:gd name="T4" fmla="*/ 0 w 4"/>
                <a:gd name="T5" fmla="*/ 41 h 45"/>
                <a:gd name="T6" fmla="*/ 0 w 4"/>
                <a:gd name="T7" fmla="*/ 40 h 45"/>
                <a:gd name="T8" fmla="*/ 0 w 4"/>
                <a:gd name="T9" fmla="*/ 40 h 45"/>
                <a:gd name="T10" fmla="*/ 0 w 4"/>
                <a:gd name="T11" fmla="*/ 39 h 45"/>
                <a:gd name="T12" fmla="*/ 0 w 4"/>
                <a:gd name="T13" fmla="*/ 38 h 45"/>
                <a:gd name="T14" fmla="*/ 0 w 4"/>
                <a:gd name="T15" fmla="*/ 38 h 45"/>
                <a:gd name="T16" fmla="*/ 0 w 4"/>
                <a:gd name="T17" fmla="*/ 37 h 45"/>
                <a:gd name="T18" fmla="*/ 0 w 4"/>
                <a:gd name="T19" fmla="*/ 36 h 45"/>
                <a:gd name="T20" fmla="*/ 0 w 4"/>
                <a:gd name="T21" fmla="*/ 36 h 45"/>
                <a:gd name="T22" fmla="*/ 0 w 4"/>
                <a:gd name="T23" fmla="*/ 35 h 45"/>
                <a:gd name="T24" fmla="*/ 0 w 4"/>
                <a:gd name="T25" fmla="*/ 34 h 45"/>
                <a:gd name="T26" fmla="*/ 0 w 4"/>
                <a:gd name="T27" fmla="*/ 34 h 45"/>
                <a:gd name="T28" fmla="*/ 0 w 4"/>
                <a:gd name="T29" fmla="*/ 33 h 45"/>
                <a:gd name="T30" fmla="*/ 0 w 4"/>
                <a:gd name="T31" fmla="*/ 32 h 45"/>
                <a:gd name="T32" fmla="*/ 0 w 4"/>
                <a:gd name="T33" fmla="*/ 31 h 45"/>
                <a:gd name="T34" fmla="*/ 0 w 4"/>
                <a:gd name="T35" fmla="*/ 31 h 45"/>
                <a:gd name="T36" fmla="*/ 0 w 4"/>
                <a:gd name="T37" fmla="*/ 30 h 45"/>
                <a:gd name="T38" fmla="*/ 0 w 4"/>
                <a:gd name="T39" fmla="*/ 29 h 45"/>
                <a:gd name="T40" fmla="*/ 0 w 4"/>
                <a:gd name="T41" fmla="*/ 29 h 45"/>
                <a:gd name="T42" fmla="*/ 0 w 4"/>
                <a:gd name="T43" fmla="*/ 28 h 45"/>
                <a:gd name="T44" fmla="*/ 0 w 4"/>
                <a:gd name="T45" fmla="*/ 27 h 45"/>
                <a:gd name="T46" fmla="*/ 0 w 4"/>
                <a:gd name="T47" fmla="*/ 26 h 45"/>
                <a:gd name="T48" fmla="*/ 0 w 4"/>
                <a:gd name="T49" fmla="*/ 26 h 45"/>
                <a:gd name="T50" fmla="*/ 0 w 4"/>
                <a:gd name="T51" fmla="*/ 25 h 45"/>
                <a:gd name="T52" fmla="*/ 0 w 4"/>
                <a:gd name="T53" fmla="*/ 24 h 45"/>
                <a:gd name="T54" fmla="*/ 0 w 4"/>
                <a:gd name="T55" fmla="*/ 23 h 45"/>
                <a:gd name="T56" fmla="*/ 0 w 4"/>
                <a:gd name="T57" fmla="*/ 22 h 45"/>
                <a:gd name="T58" fmla="*/ 0 w 4"/>
                <a:gd name="T59" fmla="*/ 22 h 45"/>
                <a:gd name="T60" fmla="*/ 0 w 4"/>
                <a:gd name="T61" fmla="*/ 21 h 45"/>
                <a:gd name="T62" fmla="*/ 0 w 4"/>
                <a:gd name="T63" fmla="*/ 20 h 45"/>
                <a:gd name="T64" fmla="*/ 0 w 4"/>
                <a:gd name="T65" fmla="*/ 19 h 45"/>
                <a:gd name="T66" fmla="*/ 0 w 4"/>
                <a:gd name="T67" fmla="*/ 18 h 45"/>
                <a:gd name="T68" fmla="*/ 0 w 4"/>
                <a:gd name="T69" fmla="*/ 18 h 45"/>
                <a:gd name="T70" fmla="*/ 0 w 4"/>
                <a:gd name="T71" fmla="*/ 17 h 45"/>
                <a:gd name="T72" fmla="*/ 1 w 4"/>
                <a:gd name="T73" fmla="*/ 16 h 45"/>
                <a:gd name="T74" fmla="*/ 1 w 4"/>
                <a:gd name="T75" fmla="*/ 15 h 45"/>
                <a:gd name="T76" fmla="*/ 1 w 4"/>
                <a:gd name="T77" fmla="*/ 15 h 45"/>
                <a:gd name="T78" fmla="*/ 1 w 4"/>
                <a:gd name="T79" fmla="*/ 13 h 45"/>
                <a:gd name="T80" fmla="*/ 1 w 4"/>
                <a:gd name="T81" fmla="*/ 12 h 45"/>
                <a:gd name="T82" fmla="*/ 1 w 4"/>
                <a:gd name="T83" fmla="*/ 12 h 45"/>
                <a:gd name="T84" fmla="*/ 1 w 4"/>
                <a:gd name="T85" fmla="*/ 11 h 45"/>
                <a:gd name="T86" fmla="*/ 2 w 4"/>
                <a:gd name="T87" fmla="*/ 10 h 45"/>
                <a:gd name="T88" fmla="*/ 2 w 4"/>
                <a:gd name="T89" fmla="*/ 10 h 45"/>
                <a:gd name="T90" fmla="*/ 2 w 4"/>
                <a:gd name="T91" fmla="*/ 9 h 45"/>
                <a:gd name="T92" fmla="*/ 2 w 4"/>
                <a:gd name="T93" fmla="*/ 8 h 45"/>
                <a:gd name="T94" fmla="*/ 2 w 4"/>
                <a:gd name="T95" fmla="*/ 8 h 45"/>
                <a:gd name="T96" fmla="*/ 2 w 4"/>
                <a:gd name="T97" fmla="*/ 7 h 45"/>
                <a:gd name="T98" fmla="*/ 3 w 4"/>
                <a:gd name="T99" fmla="*/ 6 h 45"/>
                <a:gd name="T100" fmla="*/ 3 w 4"/>
                <a:gd name="T101" fmla="*/ 6 h 45"/>
                <a:gd name="T102" fmla="*/ 3 w 4"/>
                <a:gd name="T103" fmla="*/ 5 h 45"/>
                <a:gd name="T104" fmla="*/ 3 w 4"/>
                <a:gd name="T105" fmla="*/ 4 h 45"/>
                <a:gd name="T106" fmla="*/ 3 w 4"/>
                <a:gd name="T107" fmla="*/ 4 h 45"/>
                <a:gd name="T108" fmla="*/ 3 w 4"/>
                <a:gd name="T109" fmla="*/ 3 h 45"/>
                <a:gd name="T110" fmla="*/ 4 w 4"/>
                <a:gd name="T111" fmla="*/ 2 h 45"/>
                <a:gd name="T112" fmla="*/ 4 w 4"/>
                <a:gd name="T113" fmla="*/ 1 h 45"/>
                <a:gd name="T114" fmla="*/ 4 w 4"/>
                <a:gd name="T11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9" name="Полилиния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4 w 78"/>
                <a:gd name="T1" fmla="*/ 53 h 174"/>
                <a:gd name="T2" fmla="*/ 4 w 78"/>
                <a:gd name="T3" fmla="*/ 54 h 174"/>
                <a:gd name="T4" fmla="*/ 3 w 78"/>
                <a:gd name="T5" fmla="*/ 55 h 174"/>
                <a:gd name="T6" fmla="*/ 3 w 78"/>
                <a:gd name="T7" fmla="*/ 56 h 174"/>
                <a:gd name="T8" fmla="*/ 3 w 78"/>
                <a:gd name="T9" fmla="*/ 56 h 174"/>
                <a:gd name="T10" fmla="*/ 3 w 78"/>
                <a:gd name="T11" fmla="*/ 57 h 174"/>
                <a:gd name="T12" fmla="*/ 3 w 78"/>
                <a:gd name="T13" fmla="*/ 58 h 174"/>
                <a:gd name="T14" fmla="*/ 3 w 78"/>
                <a:gd name="T15" fmla="*/ 58 h 174"/>
                <a:gd name="T16" fmla="*/ 2 w 78"/>
                <a:gd name="T17" fmla="*/ 59 h 174"/>
                <a:gd name="T18" fmla="*/ 2 w 78"/>
                <a:gd name="T19" fmla="*/ 60 h 174"/>
                <a:gd name="T20" fmla="*/ 2 w 78"/>
                <a:gd name="T21" fmla="*/ 61 h 174"/>
                <a:gd name="T22" fmla="*/ 2 w 78"/>
                <a:gd name="T23" fmla="*/ 61 h 174"/>
                <a:gd name="T24" fmla="*/ 2 w 78"/>
                <a:gd name="T25" fmla="*/ 62 h 174"/>
                <a:gd name="T26" fmla="*/ 2 w 78"/>
                <a:gd name="T27" fmla="*/ 63 h 174"/>
                <a:gd name="T28" fmla="*/ 1 w 78"/>
                <a:gd name="T29" fmla="*/ 63 h 174"/>
                <a:gd name="T30" fmla="*/ 1 w 78"/>
                <a:gd name="T31" fmla="*/ 64 h 174"/>
                <a:gd name="T32" fmla="*/ 1 w 78"/>
                <a:gd name="T33" fmla="*/ 65 h 174"/>
                <a:gd name="T34" fmla="*/ 1 w 78"/>
                <a:gd name="T35" fmla="*/ 66 h 174"/>
                <a:gd name="T36" fmla="*/ 1 w 78"/>
                <a:gd name="T37" fmla="*/ 67 h 174"/>
                <a:gd name="T38" fmla="*/ 1 w 78"/>
                <a:gd name="T39" fmla="*/ 68 h 174"/>
                <a:gd name="T40" fmla="*/ 0 w 78"/>
                <a:gd name="T41" fmla="*/ 69 h 174"/>
                <a:gd name="T42" fmla="*/ 0 w 78"/>
                <a:gd name="T43" fmla="*/ 70 h 174"/>
                <a:gd name="T44" fmla="*/ 0 w 78"/>
                <a:gd name="T45" fmla="*/ 71 h 174"/>
                <a:gd name="T46" fmla="*/ 0 w 78"/>
                <a:gd name="T47" fmla="*/ 71 h 174"/>
                <a:gd name="T48" fmla="*/ 0 w 78"/>
                <a:gd name="T49" fmla="*/ 73 h 174"/>
                <a:gd name="T50" fmla="*/ 0 w 78"/>
                <a:gd name="T51" fmla="*/ 73 h 174"/>
                <a:gd name="T52" fmla="*/ 0 w 78"/>
                <a:gd name="T53" fmla="*/ 74 h 174"/>
                <a:gd name="T54" fmla="*/ 0 w 78"/>
                <a:gd name="T55" fmla="*/ 75 h 174"/>
                <a:gd name="T56" fmla="*/ 0 w 78"/>
                <a:gd name="T57" fmla="*/ 76 h 174"/>
                <a:gd name="T58" fmla="*/ 0 w 78"/>
                <a:gd name="T59" fmla="*/ 77 h 174"/>
                <a:gd name="T60" fmla="*/ 0 w 78"/>
                <a:gd name="T61" fmla="*/ 77 h 174"/>
                <a:gd name="T62" fmla="*/ 0 w 78"/>
                <a:gd name="T63" fmla="*/ 78 h 174"/>
                <a:gd name="T64" fmla="*/ 0 w 78"/>
                <a:gd name="T65" fmla="*/ 79 h 174"/>
                <a:gd name="T66" fmla="*/ 0 w 78"/>
                <a:gd name="T67" fmla="*/ 80 h 174"/>
                <a:gd name="T68" fmla="*/ 0 w 78"/>
                <a:gd name="T69" fmla="*/ 81 h 174"/>
                <a:gd name="T70" fmla="*/ 0 w 78"/>
                <a:gd name="T71" fmla="*/ 81 h 174"/>
                <a:gd name="T72" fmla="*/ 0 w 78"/>
                <a:gd name="T73" fmla="*/ 82 h 174"/>
                <a:gd name="T74" fmla="*/ 0 w 78"/>
                <a:gd name="T75" fmla="*/ 83 h 174"/>
                <a:gd name="T76" fmla="*/ 0 w 78"/>
                <a:gd name="T77" fmla="*/ 84 h 174"/>
                <a:gd name="T78" fmla="*/ 0 w 78"/>
                <a:gd name="T79" fmla="*/ 84 h 174"/>
                <a:gd name="T80" fmla="*/ 0 w 78"/>
                <a:gd name="T81" fmla="*/ 85 h 174"/>
                <a:gd name="T82" fmla="*/ 0 w 78"/>
                <a:gd name="T83" fmla="*/ 86 h 174"/>
                <a:gd name="T84" fmla="*/ 0 w 78"/>
                <a:gd name="T85" fmla="*/ 87 h 174"/>
                <a:gd name="T86" fmla="*/ 0 w 78"/>
                <a:gd name="T87" fmla="*/ 87 h 174"/>
                <a:gd name="T88" fmla="*/ 0 w 78"/>
                <a:gd name="T89" fmla="*/ 88 h 174"/>
                <a:gd name="T90" fmla="*/ 0 w 78"/>
                <a:gd name="T91" fmla="*/ 89 h 174"/>
                <a:gd name="T92" fmla="*/ 0 w 78"/>
                <a:gd name="T93" fmla="*/ 90 h 174"/>
                <a:gd name="T94" fmla="*/ 0 w 78"/>
                <a:gd name="T95" fmla="*/ 90 h 174"/>
                <a:gd name="T96" fmla="*/ 0 w 78"/>
                <a:gd name="T97" fmla="*/ 91 h 174"/>
                <a:gd name="T98" fmla="*/ 0 w 78"/>
                <a:gd name="T99" fmla="*/ 92 h 174"/>
                <a:gd name="T100" fmla="*/ 0 w 78"/>
                <a:gd name="T101" fmla="*/ 92 h 174"/>
                <a:gd name="T102" fmla="*/ 0 w 78"/>
                <a:gd name="T103" fmla="*/ 94 h 174"/>
                <a:gd name="T104" fmla="*/ 0 w 78"/>
                <a:gd name="T105" fmla="*/ 94 h 174"/>
                <a:gd name="T106" fmla="*/ 1 w 78"/>
                <a:gd name="T107" fmla="*/ 97 h 174"/>
                <a:gd name="T108" fmla="*/ 15 w 78"/>
                <a:gd name="T109" fmla="*/ 7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0" name="Прямоугольник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1" name="Прямоугольник 37"/>
            <p:cNvSpPr>
              <a:spLocks noChangeArrowheads="1"/>
            </p:cNvSpPr>
            <p:nvPr/>
          </p:nvSpPr>
          <p:spPr bwMode="auto">
            <a:xfrm>
              <a:off x="2593975" y="2499116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30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74" name="Полилиния 40"/>
          <p:cNvSpPr>
            <a:spLocks noEditPoints="1"/>
          </p:cNvSpPr>
          <p:nvPr/>
        </p:nvSpPr>
        <p:spPr bwMode="auto">
          <a:xfrm>
            <a:off x="3244850" y="2851541"/>
            <a:ext cx="20638" cy="122238"/>
          </a:xfrm>
          <a:custGeom>
            <a:avLst/>
            <a:gdLst>
              <a:gd name="T0" fmla="*/ 8 w 8"/>
              <a:gd name="T1" fmla="*/ 50 h 50"/>
              <a:gd name="T2" fmla="*/ 8 w 8"/>
              <a:gd name="T3" fmla="*/ 50 h 50"/>
              <a:gd name="T4" fmla="*/ 8 w 8"/>
              <a:gd name="T5" fmla="*/ 50 h 50"/>
              <a:gd name="T6" fmla="*/ 8 w 8"/>
              <a:gd name="T7" fmla="*/ 50 h 50"/>
              <a:gd name="T8" fmla="*/ 0 w 8"/>
              <a:gd name="T9" fmla="*/ 11 h 50"/>
              <a:gd name="T10" fmla="*/ 0 w 8"/>
              <a:gd name="T11" fmla="*/ 11 h 50"/>
              <a:gd name="T12" fmla="*/ 0 w 8"/>
              <a:gd name="T13" fmla="*/ 11 h 50"/>
              <a:gd name="T14" fmla="*/ 0 w 8"/>
              <a:gd name="T15" fmla="*/ 11 h 50"/>
              <a:gd name="T16" fmla="*/ 0 w 8"/>
              <a:gd name="T17" fmla="*/ 11 h 50"/>
              <a:gd name="T18" fmla="*/ 0 w 8"/>
              <a:gd name="T19" fmla="*/ 11 h 50"/>
              <a:gd name="T20" fmla="*/ 0 w 8"/>
              <a:gd name="T21" fmla="*/ 10 h 50"/>
              <a:gd name="T22" fmla="*/ 0 w 8"/>
              <a:gd name="T23" fmla="*/ 10 h 50"/>
              <a:gd name="T24" fmla="*/ 0 w 8"/>
              <a:gd name="T25" fmla="*/ 10 h 50"/>
              <a:gd name="T26" fmla="*/ 0 w 8"/>
              <a:gd name="T27" fmla="*/ 10 h 50"/>
              <a:gd name="T28" fmla="*/ 0 w 8"/>
              <a:gd name="T29" fmla="*/ 9 h 50"/>
              <a:gd name="T30" fmla="*/ 0 w 8"/>
              <a:gd name="T31" fmla="*/ 9 h 50"/>
              <a:gd name="T32" fmla="*/ 0 w 8"/>
              <a:gd name="T33" fmla="*/ 9 h 50"/>
              <a:gd name="T34" fmla="*/ 0 w 8"/>
              <a:gd name="T35" fmla="*/ 9 h 50"/>
              <a:gd name="T36" fmla="*/ 0 w 8"/>
              <a:gd name="T37" fmla="*/ 9 h 50"/>
              <a:gd name="T38" fmla="*/ 0 w 8"/>
              <a:gd name="T39" fmla="*/ 9 h 50"/>
              <a:gd name="T40" fmla="*/ 0 w 8"/>
              <a:gd name="T41" fmla="*/ 8 h 50"/>
              <a:gd name="T42" fmla="*/ 0 w 8"/>
              <a:gd name="T43" fmla="*/ 8 h 50"/>
              <a:gd name="T44" fmla="*/ 0 w 8"/>
              <a:gd name="T45" fmla="*/ 8 h 50"/>
              <a:gd name="T46" fmla="*/ 0 w 8"/>
              <a:gd name="T47" fmla="*/ 7 h 50"/>
              <a:gd name="T48" fmla="*/ 0 w 8"/>
              <a:gd name="T49" fmla="*/ 7 h 50"/>
              <a:gd name="T50" fmla="*/ 0 w 8"/>
              <a:gd name="T51" fmla="*/ 7 h 50"/>
              <a:gd name="T52" fmla="*/ 0 w 8"/>
              <a:gd name="T53" fmla="*/ 7 h 50"/>
              <a:gd name="T54" fmla="*/ 0 w 8"/>
              <a:gd name="T55" fmla="*/ 7 h 50"/>
              <a:gd name="T56" fmla="*/ 0 w 8"/>
              <a:gd name="T57" fmla="*/ 7 h 50"/>
              <a:gd name="T58" fmla="*/ 0 w 8"/>
              <a:gd name="T59" fmla="*/ 6 h 50"/>
              <a:gd name="T60" fmla="*/ 0 w 8"/>
              <a:gd name="T61" fmla="*/ 6 h 50"/>
              <a:gd name="T62" fmla="*/ 0 w 8"/>
              <a:gd name="T63" fmla="*/ 6 h 50"/>
              <a:gd name="T64" fmla="*/ 0 w 8"/>
              <a:gd name="T65" fmla="*/ 6 h 50"/>
              <a:gd name="T66" fmla="*/ 0 w 8"/>
              <a:gd name="T67" fmla="*/ 6 h 50"/>
              <a:gd name="T68" fmla="*/ 0 w 8"/>
              <a:gd name="T69" fmla="*/ 6 h 50"/>
              <a:gd name="T70" fmla="*/ 0 w 8"/>
              <a:gd name="T71" fmla="*/ 5 h 50"/>
              <a:gd name="T72" fmla="*/ 0 w 8"/>
              <a:gd name="T73" fmla="*/ 5 h 50"/>
              <a:gd name="T74" fmla="*/ 0 w 8"/>
              <a:gd name="T75" fmla="*/ 5 h 50"/>
              <a:gd name="T76" fmla="*/ 0 w 8"/>
              <a:gd name="T77" fmla="*/ 5 h 50"/>
              <a:gd name="T78" fmla="*/ 0 w 8"/>
              <a:gd name="T79" fmla="*/ 5 h 50"/>
              <a:gd name="T80" fmla="*/ 0 w 8"/>
              <a:gd name="T81" fmla="*/ 4 h 50"/>
              <a:gd name="T82" fmla="*/ 0 w 8"/>
              <a:gd name="T83" fmla="*/ 4 h 50"/>
              <a:gd name="T84" fmla="*/ 0 w 8"/>
              <a:gd name="T85" fmla="*/ 4 h 50"/>
              <a:gd name="T86" fmla="*/ 0 w 8"/>
              <a:gd name="T87" fmla="*/ 4 h 50"/>
              <a:gd name="T88" fmla="*/ 0 w 8"/>
              <a:gd name="T89" fmla="*/ 3 h 50"/>
              <a:gd name="T90" fmla="*/ 0 w 8"/>
              <a:gd name="T91" fmla="*/ 3 h 50"/>
              <a:gd name="T92" fmla="*/ 0 w 8"/>
              <a:gd name="T93" fmla="*/ 3 h 50"/>
              <a:gd name="T94" fmla="*/ 0 w 8"/>
              <a:gd name="T95" fmla="*/ 3 h 50"/>
              <a:gd name="T96" fmla="*/ 0 w 8"/>
              <a:gd name="T97" fmla="*/ 3 h 50"/>
              <a:gd name="T98" fmla="*/ 0 w 8"/>
              <a:gd name="T99" fmla="*/ 3 h 50"/>
              <a:gd name="T100" fmla="*/ 0 w 8"/>
              <a:gd name="T101" fmla="*/ 2 h 50"/>
              <a:gd name="T102" fmla="*/ 0 w 8"/>
              <a:gd name="T103" fmla="*/ 2 h 50"/>
              <a:gd name="T104" fmla="*/ 0 w 8"/>
              <a:gd name="T105" fmla="*/ 2 h 50"/>
              <a:gd name="T106" fmla="*/ 0 w 8"/>
              <a:gd name="T107" fmla="*/ 2 h 50"/>
              <a:gd name="T108" fmla="*/ 0 w 8"/>
              <a:gd name="T109" fmla="*/ 2 h 50"/>
              <a:gd name="T110" fmla="*/ 0 w 8"/>
              <a:gd name="T111" fmla="*/ 1 h 50"/>
              <a:gd name="T112" fmla="*/ 0 w 8"/>
              <a:gd name="T113" fmla="*/ 0 h 50"/>
              <a:gd name="T114" fmla="*/ 0 w 8"/>
              <a:gd name="T115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" h="50"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49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49"/>
                </a:cubicBezTo>
                <a:moveTo>
                  <a:pt x="0" y="11"/>
                </a:moveTo>
                <a:cubicBezTo>
                  <a:pt x="0" y="25"/>
                  <a:pt x="2" y="38"/>
                  <a:pt x="8" y="49"/>
                </a:cubicBezTo>
                <a:cubicBezTo>
                  <a:pt x="2" y="38"/>
                  <a:pt x="0" y="25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9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6"/>
                  <a:pt x="0" y="6"/>
                </a:cubicBezTo>
                <a:cubicBezTo>
                  <a:pt x="0" y="6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3"/>
                  <a:pt x="0" y="4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722688" y="3113478"/>
            <a:ext cx="585788" cy="587375"/>
            <a:chOff x="3722688" y="3113478"/>
            <a:chExt cx="585788" cy="587375"/>
          </a:xfrm>
        </p:grpSpPr>
        <p:sp>
          <p:nvSpPr>
            <p:cNvPr id="17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31446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86" name="Полилиния 52"/>
          <p:cNvSpPr>
            <a:spLocks noEditPoints="1"/>
          </p:cNvSpPr>
          <p:nvPr/>
        </p:nvSpPr>
        <p:spPr bwMode="auto">
          <a:xfrm>
            <a:off x="3994150" y="3978666"/>
            <a:ext cx="60325" cy="158750"/>
          </a:xfrm>
          <a:custGeom>
            <a:avLst/>
            <a:gdLst>
              <a:gd name="T0" fmla="*/ 0 w 25"/>
              <a:gd name="T1" fmla="*/ 65 h 65"/>
              <a:gd name="T2" fmla="*/ 0 w 25"/>
              <a:gd name="T3" fmla="*/ 65 h 65"/>
              <a:gd name="T4" fmla="*/ 0 w 25"/>
              <a:gd name="T5" fmla="*/ 65 h 65"/>
              <a:gd name="T6" fmla="*/ 0 w 25"/>
              <a:gd name="T7" fmla="*/ 65 h 65"/>
              <a:gd name="T8" fmla="*/ 0 w 25"/>
              <a:gd name="T9" fmla="*/ 65 h 65"/>
              <a:gd name="T10" fmla="*/ 0 w 25"/>
              <a:gd name="T11" fmla="*/ 65 h 65"/>
              <a:gd name="T12" fmla="*/ 0 w 25"/>
              <a:gd name="T13" fmla="*/ 64 h 65"/>
              <a:gd name="T14" fmla="*/ 0 w 25"/>
              <a:gd name="T15" fmla="*/ 64 h 65"/>
              <a:gd name="T16" fmla="*/ 0 w 25"/>
              <a:gd name="T17" fmla="*/ 64 h 65"/>
              <a:gd name="T18" fmla="*/ 0 w 25"/>
              <a:gd name="T19" fmla="*/ 64 h 65"/>
              <a:gd name="T20" fmla="*/ 0 w 25"/>
              <a:gd name="T21" fmla="*/ 64 h 65"/>
              <a:gd name="T22" fmla="*/ 0 w 25"/>
              <a:gd name="T23" fmla="*/ 64 h 65"/>
              <a:gd name="T24" fmla="*/ 0 w 25"/>
              <a:gd name="T25" fmla="*/ 64 h 65"/>
              <a:gd name="T26" fmla="*/ 0 w 25"/>
              <a:gd name="T27" fmla="*/ 64 h 65"/>
              <a:gd name="T28" fmla="*/ 0 w 25"/>
              <a:gd name="T29" fmla="*/ 64 h 65"/>
              <a:gd name="T30" fmla="*/ 0 w 25"/>
              <a:gd name="T31" fmla="*/ 63 h 65"/>
              <a:gd name="T32" fmla="*/ 0 w 25"/>
              <a:gd name="T33" fmla="*/ 64 h 65"/>
              <a:gd name="T34" fmla="*/ 0 w 25"/>
              <a:gd name="T35" fmla="*/ 64 h 65"/>
              <a:gd name="T36" fmla="*/ 0 w 25"/>
              <a:gd name="T37" fmla="*/ 63 h 65"/>
              <a:gd name="T38" fmla="*/ 25 w 25"/>
              <a:gd name="T39" fmla="*/ 0 h 65"/>
              <a:gd name="T40" fmla="*/ 0 w 25"/>
              <a:gd name="T41" fmla="*/ 63 h 65"/>
              <a:gd name="T42" fmla="*/ 25 w 25"/>
              <a:gd name="T43" fmla="*/ 0 h 65"/>
              <a:gd name="T44" fmla="*/ 25 w 25"/>
              <a:gd name="T45" fmla="*/ 0 h 65"/>
              <a:gd name="T46" fmla="*/ 25 w 25"/>
              <a:gd name="T47" fmla="*/ 0 h 65"/>
              <a:gd name="T48" fmla="*/ 25 w 25"/>
              <a:gd name="T4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5" h="65"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3"/>
                </a:moveTo>
                <a:cubicBezTo>
                  <a:pt x="0" y="63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3"/>
                  <a:pt x="0" y="63"/>
                </a:cubicBezTo>
                <a:moveTo>
                  <a:pt x="25" y="0"/>
                </a:moveTo>
                <a:cubicBezTo>
                  <a:pt x="10" y="17"/>
                  <a:pt x="0" y="39"/>
                  <a:pt x="0" y="63"/>
                </a:cubicBezTo>
                <a:cubicBezTo>
                  <a:pt x="0" y="39"/>
                  <a:pt x="10" y="17"/>
                  <a:pt x="25" y="0"/>
                </a:cubicBezTo>
                <a:moveTo>
                  <a:pt x="25" y="0"/>
                </a:moveTo>
                <a:cubicBezTo>
                  <a:pt x="25" y="0"/>
                  <a:pt x="25" y="0"/>
                  <a:pt x="25" y="0"/>
                </a:cubicBezTo>
                <a:cubicBezTo>
                  <a:pt x="25" y="0"/>
                  <a:pt x="25" y="0"/>
                  <a:pt x="25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AAA3125-6198-4B7D-906A-040AAB47590B}"/>
              </a:ext>
            </a:extLst>
          </p:cNvPr>
          <p:cNvGrpSpPr/>
          <p:nvPr/>
        </p:nvGrpSpPr>
        <p:grpSpPr>
          <a:xfrm>
            <a:off x="3754438" y="4585091"/>
            <a:ext cx="566738" cy="568325"/>
            <a:chOff x="3754438" y="4585091"/>
            <a:chExt cx="566738" cy="568325"/>
          </a:xfrm>
        </p:grpSpPr>
        <p:sp>
          <p:nvSpPr>
            <p:cNvPr id="190" name="Полилиния 56"/>
            <p:cNvSpPr>
              <a:spLocks/>
            </p:cNvSpPr>
            <p:nvPr/>
          </p:nvSpPr>
          <p:spPr bwMode="auto">
            <a:xfrm>
              <a:off x="3754438" y="4585091"/>
              <a:ext cx="566738" cy="568325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2"/>
                    <a:pt x="0" y="116"/>
                  </a:cubicBezTo>
                  <a:cubicBezTo>
                    <a:pt x="0" y="179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1" name="Овал 57"/>
            <p:cNvSpPr>
              <a:spLocks noChangeArrowheads="1"/>
            </p:cNvSpPr>
            <p:nvPr/>
          </p:nvSpPr>
          <p:spPr bwMode="auto">
            <a:xfrm>
              <a:off x="3810000" y="4639066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2" name="Полилиния 58"/>
            <p:cNvSpPr>
              <a:spLocks noEditPoints="1"/>
            </p:cNvSpPr>
            <p:nvPr/>
          </p:nvSpPr>
          <p:spPr bwMode="auto">
            <a:xfrm>
              <a:off x="3810000" y="4732728"/>
              <a:ext cx="44450" cy="222250"/>
            </a:xfrm>
            <a:custGeom>
              <a:avLst/>
              <a:gdLst>
                <a:gd name="T0" fmla="*/ 7 w 18"/>
                <a:gd name="T1" fmla="*/ 91 h 91"/>
                <a:gd name="T2" fmla="*/ 7 w 18"/>
                <a:gd name="T3" fmla="*/ 91 h 91"/>
                <a:gd name="T4" fmla="*/ 7 w 18"/>
                <a:gd name="T5" fmla="*/ 91 h 91"/>
                <a:gd name="T6" fmla="*/ 7 w 18"/>
                <a:gd name="T7" fmla="*/ 91 h 91"/>
                <a:gd name="T8" fmla="*/ 7 w 18"/>
                <a:gd name="T9" fmla="*/ 91 h 91"/>
                <a:gd name="T10" fmla="*/ 7 w 18"/>
                <a:gd name="T11" fmla="*/ 91 h 91"/>
                <a:gd name="T12" fmla="*/ 7 w 18"/>
                <a:gd name="T13" fmla="*/ 91 h 91"/>
                <a:gd name="T14" fmla="*/ 7 w 18"/>
                <a:gd name="T15" fmla="*/ 91 h 91"/>
                <a:gd name="T16" fmla="*/ 7 w 18"/>
                <a:gd name="T17" fmla="*/ 91 h 91"/>
                <a:gd name="T18" fmla="*/ 7 w 18"/>
                <a:gd name="T19" fmla="*/ 91 h 91"/>
                <a:gd name="T20" fmla="*/ 7 w 18"/>
                <a:gd name="T21" fmla="*/ 91 h 91"/>
                <a:gd name="T22" fmla="*/ 7 w 18"/>
                <a:gd name="T23" fmla="*/ 91 h 91"/>
                <a:gd name="T24" fmla="*/ 6 w 18"/>
                <a:gd name="T25" fmla="*/ 90 h 91"/>
                <a:gd name="T26" fmla="*/ 7 w 18"/>
                <a:gd name="T27" fmla="*/ 91 h 91"/>
                <a:gd name="T28" fmla="*/ 6 w 18"/>
                <a:gd name="T29" fmla="*/ 90 h 91"/>
                <a:gd name="T30" fmla="*/ 0 w 18"/>
                <a:gd name="T31" fmla="*/ 57 h 91"/>
                <a:gd name="T32" fmla="*/ 6 w 18"/>
                <a:gd name="T33" fmla="*/ 90 h 91"/>
                <a:gd name="T34" fmla="*/ 0 w 18"/>
                <a:gd name="T35" fmla="*/ 57 h 91"/>
                <a:gd name="T36" fmla="*/ 0 w 18"/>
                <a:gd name="T37" fmla="*/ 57 h 91"/>
                <a:gd name="T38" fmla="*/ 0 w 18"/>
                <a:gd name="T39" fmla="*/ 57 h 91"/>
                <a:gd name="T40" fmla="*/ 0 w 18"/>
                <a:gd name="T41" fmla="*/ 57 h 91"/>
                <a:gd name="T42" fmla="*/ 0 w 18"/>
                <a:gd name="T43" fmla="*/ 57 h 91"/>
                <a:gd name="T44" fmla="*/ 0 w 18"/>
                <a:gd name="T45" fmla="*/ 57 h 91"/>
                <a:gd name="T46" fmla="*/ 0 w 18"/>
                <a:gd name="T47" fmla="*/ 57 h 91"/>
                <a:gd name="T48" fmla="*/ 0 w 18"/>
                <a:gd name="T49" fmla="*/ 56 h 91"/>
                <a:gd name="T50" fmla="*/ 0 w 18"/>
                <a:gd name="T51" fmla="*/ 57 h 91"/>
                <a:gd name="T52" fmla="*/ 0 w 18"/>
                <a:gd name="T53" fmla="*/ 56 h 91"/>
                <a:gd name="T54" fmla="*/ 0 w 18"/>
                <a:gd name="T55" fmla="*/ 56 h 91"/>
                <a:gd name="T56" fmla="*/ 0 w 18"/>
                <a:gd name="T57" fmla="*/ 56 h 91"/>
                <a:gd name="T58" fmla="*/ 0 w 18"/>
                <a:gd name="T59" fmla="*/ 56 h 91"/>
                <a:gd name="T60" fmla="*/ 0 w 18"/>
                <a:gd name="T61" fmla="*/ 56 h 91"/>
                <a:gd name="T62" fmla="*/ 0 w 18"/>
                <a:gd name="T63" fmla="*/ 56 h 91"/>
                <a:gd name="T64" fmla="*/ 0 w 18"/>
                <a:gd name="T65" fmla="*/ 56 h 91"/>
                <a:gd name="T66" fmla="*/ 0 w 18"/>
                <a:gd name="T67" fmla="*/ 56 h 91"/>
                <a:gd name="T68" fmla="*/ 0 w 18"/>
                <a:gd name="T69" fmla="*/ 56 h 91"/>
                <a:gd name="T70" fmla="*/ 0 w 18"/>
                <a:gd name="T71" fmla="*/ 56 h 91"/>
                <a:gd name="T72" fmla="*/ 0 w 18"/>
                <a:gd name="T73" fmla="*/ 55 h 91"/>
                <a:gd name="T74" fmla="*/ 0 w 18"/>
                <a:gd name="T75" fmla="*/ 56 h 91"/>
                <a:gd name="T76" fmla="*/ 0 w 18"/>
                <a:gd name="T77" fmla="*/ 56 h 91"/>
                <a:gd name="T78" fmla="*/ 0 w 18"/>
                <a:gd name="T79" fmla="*/ 55 h 91"/>
                <a:gd name="T80" fmla="*/ 18 w 18"/>
                <a:gd name="T81" fmla="*/ 0 h 91"/>
                <a:gd name="T82" fmla="*/ 0 w 18"/>
                <a:gd name="T83" fmla="*/ 55 h 91"/>
                <a:gd name="T84" fmla="*/ 18 w 18"/>
                <a:gd name="T85" fmla="*/ 0 h 91"/>
                <a:gd name="T86" fmla="*/ 18 w 18"/>
                <a:gd name="T87" fmla="*/ 0 h 91"/>
                <a:gd name="T88" fmla="*/ 18 w 18"/>
                <a:gd name="T89" fmla="*/ 0 h 91"/>
                <a:gd name="T90" fmla="*/ 18 w 18"/>
                <a:gd name="T91" fmla="*/ 0 h 91"/>
                <a:gd name="T92" fmla="*/ 18 w 18"/>
                <a:gd name="T93" fmla="*/ 0 h 91"/>
                <a:gd name="T94" fmla="*/ 18 w 18"/>
                <a:gd name="T95" fmla="*/ 0 h 91"/>
                <a:gd name="T96" fmla="*/ 18 w 18"/>
                <a:gd name="T9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" h="91"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6" y="90"/>
                  </a:moveTo>
                  <a:cubicBezTo>
                    <a:pt x="6" y="90"/>
                    <a:pt x="6" y="90"/>
                    <a:pt x="7" y="91"/>
                  </a:cubicBezTo>
                  <a:cubicBezTo>
                    <a:pt x="6" y="90"/>
                    <a:pt x="6" y="90"/>
                    <a:pt x="6" y="90"/>
                  </a:cubicBezTo>
                  <a:moveTo>
                    <a:pt x="0" y="57"/>
                  </a:moveTo>
                  <a:cubicBezTo>
                    <a:pt x="0" y="69"/>
                    <a:pt x="2" y="80"/>
                    <a:pt x="6" y="90"/>
                  </a:cubicBezTo>
                  <a:cubicBezTo>
                    <a:pt x="2" y="80"/>
                    <a:pt x="0" y="69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6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5"/>
                  </a:moveTo>
                  <a:cubicBezTo>
                    <a:pt x="0" y="55"/>
                    <a:pt x="0" y="55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5"/>
                    <a:pt x="0" y="55"/>
                    <a:pt x="0" y="55"/>
                  </a:cubicBezTo>
                  <a:moveTo>
                    <a:pt x="18" y="0"/>
                  </a:moveTo>
                  <a:cubicBezTo>
                    <a:pt x="7" y="15"/>
                    <a:pt x="0" y="35"/>
                    <a:pt x="0" y="55"/>
                  </a:cubicBezTo>
                  <a:cubicBezTo>
                    <a:pt x="0" y="35"/>
                    <a:pt x="7" y="15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3" name="Полилиния 59"/>
            <p:cNvSpPr>
              <a:spLocks/>
            </p:cNvSpPr>
            <p:nvPr/>
          </p:nvSpPr>
          <p:spPr bwMode="auto">
            <a:xfrm>
              <a:off x="3810000" y="4666053"/>
              <a:ext cx="190500" cy="428625"/>
            </a:xfrm>
            <a:custGeom>
              <a:avLst/>
              <a:gdLst>
                <a:gd name="T0" fmla="*/ 49 w 78"/>
                <a:gd name="T1" fmla="*/ 0 h 175"/>
                <a:gd name="T2" fmla="*/ 18 w 78"/>
                <a:gd name="T3" fmla="*/ 27 h 175"/>
                <a:gd name="T4" fmla="*/ 18 w 78"/>
                <a:gd name="T5" fmla="*/ 27 h 175"/>
                <a:gd name="T6" fmla="*/ 18 w 78"/>
                <a:gd name="T7" fmla="*/ 27 h 175"/>
                <a:gd name="T8" fmla="*/ 18 w 78"/>
                <a:gd name="T9" fmla="*/ 27 h 175"/>
                <a:gd name="T10" fmla="*/ 18 w 78"/>
                <a:gd name="T11" fmla="*/ 27 h 175"/>
                <a:gd name="T12" fmla="*/ 0 w 78"/>
                <a:gd name="T13" fmla="*/ 82 h 175"/>
                <a:gd name="T14" fmla="*/ 0 w 78"/>
                <a:gd name="T15" fmla="*/ 82 h 175"/>
                <a:gd name="T16" fmla="*/ 0 w 78"/>
                <a:gd name="T17" fmla="*/ 83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3 h 175"/>
                <a:gd name="T26" fmla="*/ 0 w 78"/>
                <a:gd name="T27" fmla="*/ 83 h 175"/>
                <a:gd name="T28" fmla="*/ 0 w 78"/>
                <a:gd name="T29" fmla="*/ 83 h 175"/>
                <a:gd name="T30" fmla="*/ 0 w 78"/>
                <a:gd name="T31" fmla="*/ 83 h 175"/>
                <a:gd name="T32" fmla="*/ 0 w 78"/>
                <a:gd name="T33" fmla="*/ 84 h 175"/>
                <a:gd name="T34" fmla="*/ 0 w 78"/>
                <a:gd name="T35" fmla="*/ 84 h 175"/>
                <a:gd name="T36" fmla="*/ 0 w 78"/>
                <a:gd name="T37" fmla="*/ 84 h 175"/>
                <a:gd name="T38" fmla="*/ 0 w 78"/>
                <a:gd name="T39" fmla="*/ 84 h 175"/>
                <a:gd name="T40" fmla="*/ 0 w 78"/>
                <a:gd name="T41" fmla="*/ 84 h 175"/>
                <a:gd name="T42" fmla="*/ 0 w 78"/>
                <a:gd name="T43" fmla="*/ 84 h 175"/>
                <a:gd name="T44" fmla="*/ 6 w 78"/>
                <a:gd name="T45" fmla="*/ 117 h 175"/>
                <a:gd name="T46" fmla="*/ 6 w 78"/>
                <a:gd name="T47" fmla="*/ 117 h 175"/>
                <a:gd name="T48" fmla="*/ 7 w 78"/>
                <a:gd name="T49" fmla="*/ 118 h 175"/>
                <a:gd name="T50" fmla="*/ 7 w 78"/>
                <a:gd name="T51" fmla="*/ 118 h 175"/>
                <a:gd name="T52" fmla="*/ 7 w 78"/>
                <a:gd name="T53" fmla="*/ 118 h 175"/>
                <a:gd name="T54" fmla="*/ 7 w 78"/>
                <a:gd name="T55" fmla="*/ 118 h 175"/>
                <a:gd name="T56" fmla="*/ 7 w 78"/>
                <a:gd name="T57" fmla="*/ 118 h 175"/>
                <a:gd name="T58" fmla="*/ 7 w 78"/>
                <a:gd name="T59" fmla="*/ 118 h 175"/>
                <a:gd name="T60" fmla="*/ 7 w 78"/>
                <a:gd name="T61" fmla="*/ 118 h 175"/>
                <a:gd name="T62" fmla="*/ 7 w 78"/>
                <a:gd name="T63" fmla="*/ 118 h 175"/>
                <a:gd name="T64" fmla="*/ 7 w 78"/>
                <a:gd name="T65" fmla="*/ 118 h 175"/>
                <a:gd name="T66" fmla="*/ 78 w 78"/>
                <a:gd name="T67" fmla="*/ 175 h 175"/>
                <a:gd name="T68" fmla="*/ 46 w 78"/>
                <a:gd name="T69" fmla="*/ 153 h 175"/>
                <a:gd name="T70" fmla="*/ 19 w 78"/>
                <a:gd name="T71" fmla="*/ 106 h 175"/>
                <a:gd name="T72" fmla="*/ 15 w 78"/>
                <a:gd name="T73" fmla="*/ 78 h 175"/>
                <a:gd name="T74" fmla="*/ 15 w 78"/>
                <a:gd name="T75" fmla="*/ 77 h 175"/>
                <a:gd name="T76" fmla="*/ 30 w 78"/>
                <a:gd name="T77" fmla="*/ 24 h 175"/>
                <a:gd name="T78" fmla="*/ 46 w 78"/>
                <a:gd name="T79" fmla="*/ 3 h 175"/>
                <a:gd name="T80" fmla="*/ 49 w 78"/>
                <a:gd name="T8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37" y="7"/>
                    <a:pt x="27" y="16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7" y="42"/>
                    <a:pt x="0" y="6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6"/>
                    <a:pt x="2" y="10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19" y="148"/>
                    <a:pt x="46" y="170"/>
                    <a:pt x="78" y="175"/>
                  </a:cubicBezTo>
                  <a:cubicBezTo>
                    <a:pt x="66" y="170"/>
                    <a:pt x="55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1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4" name="Прямоугольник 60"/>
            <p:cNvSpPr>
              <a:spLocks noChangeArrowheads="1"/>
            </p:cNvSpPr>
            <p:nvPr/>
          </p:nvSpPr>
          <p:spPr bwMode="auto">
            <a:xfrm>
              <a:off x="3967163" y="4769241"/>
              <a:ext cx="139700" cy="18573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5" name="Прямоугольник 61"/>
            <p:cNvSpPr>
              <a:spLocks noChangeArrowheads="1"/>
            </p:cNvSpPr>
            <p:nvPr/>
          </p:nvSpPr>
          <p:spPr bwMode="auto">
            <a:xfrm>
              <a:off x="3911600" y="46724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10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98" name="Полилиния 64"/>
          <p:cNvSpPr>
            <a:spLocks noEditPoints="1"/>
          </p:cNvSpPr>
          <p:nvPr/>
        </p:nvSpPr>
        <p:spPr bwMode="auto">
          <a:xfrm>
            <a:off x="3281363" y="5326453"/>
            <a:ext cx="17463" cy="168275"/>
          </a:xfrm>
          <a:custGeom>
            <a:avLst/>
            <a:gdLst>
              <a:gd name="T0" fmla="*/ 7 w 7"/>
              <a:gd name="T1" fmla="*/ 69 h 69"/>
              <a:gd name="T2" fmla="*/ 7 w 7"/>
              <a:gd name="T3" fmla="*/ 69 h 69"/>
              <a:gd name="T4" fmla="*/ 7 w 7"/>
              <a:gd name="T5" fmla="*/ 69 h 69"/>
              <a:gd name="T6" fmla="*/ 7 w 7"/>
              <a:gd name="T7" fmla="*/ 68 h 69"/>
              <a:gd name="T8" fmla="*/ 6 w 7"/>
              <a:gd name="T9" fmla="*/ 67 h 69"/>
              <a:gd name="T10" fmla="*/ 6 w 7"/>
              <a:gd name="T11" fmla="*/ 66 h 69"/>
              <a:gd name="T12" fmla="*/ 6 w 7"/>
              <a:gd name="T13" fmla="*/ 66 h 69"/>
              <a:gd name="T14" fmla="*/ 6 w 7"/>
              <a:gd name="T15" fmla="*/ 66 h 69"/>
              <a:gd name="T16" fmla="*/ 6 w 7"/>
              <a:gd name="T17" fmla="*/ 66 h 69"/>
              <a:gd name="T18" fmla="*/ 5 w 7"/>
              <a:gd name="T19" fmla="*/ 65 h 69"/>
              <a:gd name="T20" fmla="*/ 5 w 7"/>
              <a:gd name="T21" fmla="*/ 65 h 69"/>
              <a:gd name="T22" fmla="*/ 5 w 7"/>
              <a:gd name="T23" fmla="*/ 65 h 69"/>
              <a:gd name="T24" fmla="*/ 5 w 7"/>
              <a:gd name="T25" fmla="*/ 64 h 69"/>
              <a:gd name="T26" fmla="*/ 5 w 7"/>
              <a:gd name="T27" fmla="*/ 64 h 69"/>
              <a:gd name="T28" fmla="*/ 5 w 7"/>
              <a:gd name="T29" fmla="*/ 63 h 69"/>
              <a:gd name="T30" fmla="*/ 5 w 7"/>
              <a:gd name="T31" fmla="*/ 63 h 69"/>
              <a:gd name="T32" fmla="*/ 5 w 7"/>
              <a:gd name="T33" fmla="*/ 63 h 69"/>
              <a:gd name="T34" fmla="*/ 5 w 7"/>
              <a:gd name="T35" fmla="*/ 62 h 69"/>
              <a:gd name="T36" fmla="*/ 4 w 7"/>
              <a:gd name="T37" fmla="*/ 62 h 69"/>
              <a:gd name="T38" fmla="*/ 4 w 7"/>
              <a:gd name="T39" fmla="*/ 62 h 69"/>
              <a:gd name="T40" fmla="*/ 4 w 7"/>
              <a:gd name="T41" fmla="*/ 61 h 69"/>
              <a:gd name="T42" fmla="*/ 4 w 7"/>
              <a:gd name="T43" fmla="*/ 60 h 69"/>
              <a:gd name="T44" fmla="*/ 4 w 7"/>
              <a:gd name="T45" fmla="*/ 60 h 69"/>
              <a:gd name="T46" fmla="*/ 4 w 7"/>
              <a:gd name="T47" fmla="*/ 60 h 69"/>
              <a:gd name="T48" fmla="*/ 4 w 7"/>
              <a:gd name="T49" fmla="*/ 60 h 69"/>
              <a:gd name="T50" fmla="*/ 4 w 7"/>
              <a:gd name="T51" fmla="*/ 59 h 69"/>
              <a:gd name="T52" fmla="*/ 4 w 7"/>
              <a:gd name="T53" fmla="*/ 59 h 69"/>
              <a:gd name="T54" fmla="*/ 3 w 7"/>
              <a:gd name="T55" fmla="*/ 59 h 69"/>
              <a:gd name="T56" fmla="*/ 3 w 7"/>
              <a:gd name="T57" fmla="*/ 57 h 69"/>
              <a:gd name="T58" fmla="*/ 3 w 7"/>
              <a:gd name="T59" fmla="*/ 57 h 69"/>
              <a:gd name="T60" fmla="*/ 3 w 7"/>
              <a:gd name="T61" fmla="*/ 56 h 69"/>
              <a:gd name="T62" fmla="*/ 3 w 7"/>
              <a:gd name="T63" fmla="*/ 56 h 69"/>
              <a:gd name="T64" fmla="*/ 3 w 7"/>
              <a:gd name="T65" fmla="*/ 56 h 69"/>
              <a:gd name="T66" fmla="*/ 0 w 7"/>
              <a:gd name="T67" fmla="*/ 40 h 69"/>
              <a:gd name="T68" fmla="*/ 0 w 7"/>
              <a:gd name="T69" fmla="*/ 40 h 69"/>
              <a:gd name="T70" fmla="*/ 0 w 7"/>
              <a:gd name="T71" fmla="*/ 40 h 69"/>
              <a:gd name="T72" fmla="*/ 0 w 7"/>
              <a:gd name="T73" fmla="*/ 40 h 69"/>
              <a:gd name="T74" fmla="*/ 0 w 7"/>
              <a:gd name="T75" fmla="*/ 39 h 69"/>
              <a:gd name="T76" fmla="*/ 0 w 7"/>
              <a:gd name="T77" fmla="*/ 39 h 69"/>
              <a:gd name="T78" fmla="*/ 0 w 7"/>
              <a:gd name="T79" fmla="*/ 39 h 69"/>
              <a:gd name="T80" fmla="*/ 0 w 7"/>
              <a:gd name="T81" fmla="*/ 38 h 69"/>
              <a:gd name="T82" fmla="*/ 0 w 7"/>
              <a:gd name="T83" fmla="*/ 38 h 69"/>
              <a:gd name="T84" fmla="*/ 0 w 7"/>
              <a:gd name="T85" fmla="*/ 38 h 69"/>
              <a:gd name="T86" fmla="*/ 7 w 7"/>
              <a:gd name="T87" fmla="*/ 0 h 69"/>
              <a:gd name="T88" fmla="*/ 7 w 7"/>
              <a:gd name="T89" fmla="*/ 0 h 69"/>
              <a:gd name="T90" fmla="*/ 7 w 7"/>
              <a:gd name="T91" fmla="*/ 0 h 69"/>
              <a:gd name="T92" fmla="*/ 7 w 7"/>
              <a:gd name="T93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" h="69"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8"/>
                </a:moveTo>
                <a:cubicBezTo>
                  <a:pt x="7" y="68"/>
                  <a:pt x="7" y="68"/>
                  <a:pt x="7" y="68"/>
                </a:cubicBezTo>
                <a:cubicBezTo>
                  <a:pt x="7" y="68"/>
                  <a:pt x="7" y="68"/>
                  <a:pt x="7" y="68"/>
                </a:cubicBezTo>
                <a:moveTo>
                  <a:pt x="6" y="67"/>
                </a:move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5" y="65"/>
                </a:moveTo>
                <a:cubicBezTo>
                  <a:pt x="5" y="65"/>
                  <a:pt x="6" y="65"/>
                  <a:pt x="6" y="66"/>
                </a:cubicBezTo>
                <a:cubicBezTo>
                  <a:pt x="6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2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1"/>
                </a:moveTo>
                <a:cubicBezTo>
                  <a:pt x="4" y="61"/>
                  <a:pt x="4" y="61"/>
                  <a:pt x="4" y="61"/>
                </a:cubicBezTo>
                <a:cubicBezTo>
                  <a:pt x="4" y="61"/>
                  <a:pt x="4" y="61"/>
                  <a:pt x="4" y="61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3" y="59"/>
                </a:moveTo>
                <a:cubicBezTo>
                  <a:pt x="3" y="59"/>
                  <a:pt x="3" y="59"/>
                  <a:pt x="3" y="59"/>
                </a:cubicBezTo>
                <a:cubicBezTo>
                  <a:pt x="3" y="59"/>
                  <a:pt x="3" y="59"/>
                  <a:pt x="3" y="59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6"/>
                </a:moveTo>
                <a:cubicBezTo>
                  <a:pt x="3" y="56"/>
                  <a:pt x="3" y="57"/>
                  <a:pt x="3" y="57"/>
                </a:cubicBezTo>
                <a:cubicBezTo>
                  <a:pt x="3" y="57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8"/>
                </a:moveTo>
                <a:cubicBezTo>
                  <a:pt x="0" y="38"/>
                  <a:pt x="0" y="39"/>
                  <a:pt x="0" y="39"/>
                </a:cubicBezTo>
                <a:cubicBezTo>
                  <a:pt x="0" y="39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7" y="0"/>
                </a:moveTo>
                <a:cubicBezTo>
                  <a:pt x="2" y="12"/>
                  <a:pt x="0" y="24"/>
                  <a:pt x="0" y="38"/>
                </a:cubicBezTo>
                <a:cubicBezTo>
                  <a:pt x="0" y="24"/>
                  <a:pt x="2" y="12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04" name="Полилиния 70"/>
          <p:cNvSpPr>
            <a:spLocks noEditPoints="1"/>
          </p:cNvSpPr>
          <p:nvPr/>
        </p:nvSpPr>
        <p:spPr bwMode="auto">
          <a:xfrm>
            <a:off x="1763713" y="2859478"/>
            <a:ext cx="1588" cy="55563"/>
          </a:xfrm>
          <a:custGeom>
            <a:avLst/>
            <a:gdLst>
              <a:gd name="T0" fmla="*/ 1 w 1"/>
              <a:gd name="T1" fmla="*/ 23 h 23"/>
              <a:gd name="T2" fmla="*/ 1 w 1"/>
              <a:gd name="T3" fmla="*/ 22 h 23"/>
              <a:gd name="T4" fmla="*/ 1 w 1"/>
              <a:gd name="T5" fmla="*/ 22 h 23"/>
              <a:gd name="T6" fmla="*/ 1 w 1"/>
              <a:gd name="T7" fmla="*/ 21 h 23"/>
              <a:gd name="T8" fmla="*/ 1 w 1"/>
              <a:gd name="T9" fmla="*/ 20 h 23"/>
              <a:gd name="T10" fmla="*/ 1 w 1"/>
              <a:gd name="T11" fmla="*/ 20 h 23"/>
              <a:gd name="T12" fmla="*/ 0 w 1"/>
              <a:gd name="T13" fmla="*/ 20 h 23"/>
              <a:gd name="T14" fmla="*/ 0 w 1"/>
              <a:gd name="T15" fmla="*/ 19 h 23"/>
              <a:gd name="T16" fmla="*/ 0 w 1"/>
              <a:gd name="T17" fmla="*/ 19 h 23"/>
              <a:gd name="T18" fmla="*/ 0 w 1"/>
              <a:gd name="T19" fmla="*/ 18 h 23"/>
              <a:gd name="T20" fmla="*/ 0 w 1"/>
              <a:gd name="T21" fmla="*/ 18 h 23"/>
              <a:gd name="T22" fmla="*/ 0 w 1"/>
              <a:gd name="T23" fmla="*/ 18 h 23"/>
              <a:gd name="T24" fmla="*/ 0 w 1"/>
              <a:gd name="T25" fmla="*/ 17 h 23"/>
              <a:gd name="T26" fmla="*/ 0 w 1"/>
              <a:gd name="T27" fmla="*/ 17 h 23"/>
              <a:gd name="T28" fmla="*/ 0 w 1"/>
              <a:gd name="T29" fmla="*/ 17 h 23"/>
              <a:gd name="T30" fmla="*/ 0 w 1"/>
              <a:gd name="T31" fmla="*/ 16 h 23"/>
              <a:gd name="T32" fmla="*/ 0 w 1"/>
              <a:gd name="T33" fmla="*/ 16 h 23"/>
              <a:gd name="T34" fmla="*/ 0 w 1"/>
              <a:gd name="T35" fmla="*/ 15 h 23"/>
              <a:gd name="T36" fmla="*/ 0 w 1"/>
              <a:gd name="T37" fmla="*/ 15 h 23"/>
              <a:gd name="T38" fmla="*/ 0 w 1"/>
              <a:gd name="T39" fmla="*/ 15 h 23"/>
              <a:gd name="T40" fmla="*/ 0 w 1"/>
              <a:gd name="T41" fmla="*/ 14 h 23"/>
              <a:gd name="T42" fmla="*/ 0 w 1"/>
              <a:gd name="T43" fmla="*/ 14 h 23"/>
              <a:gd name="T44" fmla="*/ 0 w 1"/>
              <a:gd name="T45" fmla="*/ 13 h 23"/>
              <a:gd name="T46" fmla="*/ 0 w 1"/>
              <a:gd name="T47" fmla="*/ 13 h 23"/>
              <a:gd name="T48" fmla="*/ 0 w 1"/>
              <a:gd name="T49" fmla="*/ 12 h 23"/>
              <a:gd name="T50" fmla="*/ 0 w 1"/>
              <a:gd name="T51" fmla="*/ 12 h 23"/>
              <a:gd name="T52" fmla="*/ 0 w 1"/>
              <a:gd name="T53" fmla="*/ 12 h 23"/>
              <a:gd name="T54" fmla="*/ 0 w 1"/>
              <a:gd name="T55" fmla="*/ 11 h 23"/>
              <a:gd name="T56" fmla="*/ 0 w 1"/>
              <a:gd name="T57" fmla="*/ 11 h 23"/>
              <a:gd name="T58" fmla="*/ 0 w 1"/>
              <a:gd name="T59" fmla="*/ 11 h 23"/>
              <a:gd name="T60" fmla="*/ 0 w 1"/>
              <a:gd name="T61" fmla="*/ 10 h 23"/>
              <a:gd name="T62" fmla="*/ 0 w 1"/>
              <a:gd name="T63" fmla="*/ 10 h 23"/>
              <a:gd name="T64" fmla="*/ 0 w 1"/>
              <a:gd name="T65" fmla="*/ 9 h 23"/>
              <a:gd name="T66" fmla="*/ 0 w 1"/>
              <a:gd name="T67" fmla="*/ 9 h 23"/>
              <a:gd name="T68" fmla="*/ 0 w 1"/>
              <a:gd name="T69" fmla="*/ 9 h 23"/>
              <a:gd name="T70" fmla="*/ 0 w 1"/>
              <a:gd name="T71" fmla="*/ 8 h 23"/>
              <a:gd name="T72" fmla="*/ 0 w 1"/>
              <a:gd name="T73" fmla="*/ 8 h 23"/>
              <a:gd name="T74" fmla="*/ 0 w 1"/>
              <a:gd name="T75" fmla="*/ 8 h 23"/>
              <a:gd name="T76" fmla="*/ 0 w 1"/>
              <a:gd name="T77" fmla="*/ 7 h 23"/>
              <a:gd name="T78" fmla="*/ 0 w 1"/>
              <a:gd name="T79" fmla="*/ 6 h 23"/>
              <a:gd name="T80" fmla="*/ 0 w 1"/>
              <a:gd name="T81" fmla="*/ 6 h 23"/>
              <a:gd name="T82" fmla="*/ 0 w 1"/>
              <a:gd name="T83" fmla="*/ 6 h 23"/>
              <a:gd name="T84" fmla="*/ 0 w 1"/>
              <a:gd name="T85" fmla="*/ 5 h 23"/>
              <a:gd name="T86" fmla="*/ 0 w 1"/>
              <a:gd name="T87" fmla="*/ 5 h 23"/>
              <a:gd name="T88" fmla="*/ 0 w 1"/>
              <a:gd name="T89" fmla="*/ 5 h 23"/>
              <a:gd name="T90" fmla="*/ 0 w 1"/>
              <a:gd name="T91" fmla="*/ 4 h 23"/>
              <a:gd name="T92" fmla="*/ 0 w 1"/>
              <a:gd name="T93" fmla="*/ 4 h 23"/>
              <a:gd name="T94" fmla="*/ 0 w 1"/>
              <a:gd name="T95" fmla="*/ 3 h 23"/>
              <a:gd name="T96" fmla="*/ 0 w 1"/>
              <a:gd name="T97" fmla="*/ 3 h 23"/>
              <a:gd name="T98" fmla="*/ 0 w 1"/>
              <a:gd name="T99" fmla="*/ 3 h 23"/>
              <a:gd name="T100" fmla="*/ 0 w 1"/>
              <a:gd name="T101" fmla="*/ 2 h 23"/>
              <a:gd name="T102" fmla="*/ 0 w 1"/>
              <a:gd name="T103" fmla="*/ 1 h 23"/>
              <a:gd name="T104" fmla="*/ 0 w 1"/>
              <a:gd name="T105" fmla="*/ 1 h 23"/>
              <a:gd name="T106" fmla="*/ 0 w 1"/>
              <a:gd name="T107" fmla="*/ 1 h 23"/>
              <a:gd name="T108" fmla="*/ 0 w 1"/>
              <a:gd name="T109" fmla="*/ 0 h 23"/>
              <a:gd name="T110" fmla="*/ 0 w 1"/>
              <a:gd name="T111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" h="23"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8"/>
                  <a:pt x="0" y="18"/>
                </a:cubicBezTo>
                <a:cubicBezTo>
                  <a:pt x="0" y="18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5"/>
                </a:moveTo>
                <a:cubicBezTo>
                  <a:pt x="0" y="15"/>
                  <a:pt x="0" y="15"/>
                  <a:pt x="0" y="16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4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2"/>
                </a:moveTo>
                <a:cubicBezTo>
                  <a:pt x="0" y="12"/>
                  <a:pt x="0" y="13"/>
                  <a:pt x="0" y="13"/>
                </a:cubicBezTo>
                <a:cubicBezTo>
                  <a:pt x="0" y="13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1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0"/>
                  <a:pt x="0" y="10"/>
                  <a:pt x="0" y="11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10"/>
                  <a:pt x="0" y="10"/>
                </a:cubicBezTo>
                <a:cubicBezTo>
                  <a:pt x="0" y="10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7"/>
                  <a:pt x="0" y="7"/>
                  <a:pt x="0" y="8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7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4"/>
                  <a:pt x="0" y="4"/>
                </a:cubicBezTo>
                <a:cubicBezTo>
                  <a:pt x="0" y="4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12" name="Полилиния 78"/>
          <p:cNvSpPr>
            <a:spLocks noEditPoints="1"/>
          </p:cNvSpPr>
          <p:nvPr/>
        </p:nvSpPr>
        <p:spPr bwMode="auto">
          <a:xfrm>
            <a:off x="1012825" y="4132653"/>
            <a:ext cx="44450" cy="134938"/>
          </a:xfrm>
          <a:custGeom>
            <a:avLst/>
            <a:gdLst>
              <a:gd name="T0" fmla="*/ 18 w 18"/>
              <a:gd name="T1" fmla="*/ 55 h 55"/>
              <a:gd name="T2" fmla="*/ 18 w 18"/>
              <a:gd name="T3" fmla="*/ 55 h 55"/>
              <a:gd name="T4" fmla="*/ 18 w 18"/>
              <a:gd name="T5" fmla="*/ 55 h 55"/>
              <a:gd name="T6" fmla="*/ 18 w 18"/>
              <a:gd name="T7" fmla="*/ 55 h 55"/>
              <a:gd name="T8" fmla="*/ 18 w 18"/>
              <a:gd name="T9" fmla="*/ 55 h 55"/>
              <a:gd name="T10" fmla="*/ 18 w 18"/>
              <a:gd name="T11" fmla="*/ 55 h 55"/>
              <a:gd name="T12" fmla="*/ 17 w 18"/>
              <a:gd name="T13" fmla="*/ 55 h 55"/>
              <a:gd name="T14" fmla="*/ 18 w 18"/>
              <a:gd name="T15" fmla="*/ 55 h 55"/>
              <a:gd name="T16" fmla="*/ 17 w 18"/>
              <a:gd name="T17" fmla="*/ 55 h 55"/>
              <a:gd name="T18" fmla="*/ 0 w 18"/>
              <a:gd name="T19" fmla="*/ 1 h 55"/>
              <a:gd name="T20" fmla="*/ 17 w 18"/>
              <a:gd name="T21" fmla="*/ 55 h 55"/>
              <a:gd name="T22" fmla="*/ 0 w 18"/>
              <a:gd name="T23" fmla="*/ 1 h 55"/>
              <a:gd name="T24" fmla="*/ 0 w 18"/>
              <a:gd name="T25" fmla="*/ 1 h 55"/>
              <a:gd name="T26" fmla="*/ 0 w 18"/>
              <a:gd name="T27" fmla="*/ 1 h 55"/>
              <a:gd name="T28" fmla="*/ 0 w 18"/>
              <a:gd name="T29" fmla="*/ 1 h 55"/>
              <a:gd name="T30" fmla="*/ 0 w 18"/>
              <a:gd name="T31" fmla="*/ 1 h 55"/>
              <a:gd name="T32" fmla="*/ 0 w 18"/>
              <a:gd name="T33" fmla="*/ 1 h 55"/>
              <a:gd name="T34" fmla="*/ 0 w 18"/>
              <a:gd name="T35" fmla="*/ 1 h 55"/>
              <a:gd name="T36" fmla="*/ 0 w 18"/>
              <a:gd name="T37" fmla="*/ 0 h 55"/>
              <a:gd name="T38" fmla="*/ 0 w 18"/>
              <a:gd name="T39" fmla="*/ 1 h 55"/>
              <a:gd name="T40" fmla="*/ 0 w 18"/>
              <a:gd name="T41" fmla="*/ 1 h 55"/>
              <a:gd name="T42" fmla="*/ 0 w 18"/>
              <a:gd name="T43" fmla="*/ 0 h 55"/>
              <a:gd name="T44" fmla="*/ 0 w 18"/>
              <a:gd name="T45" fmla="*/ 0 h 55"/>
              <a:gd name="T46" fmla="*/ 0 w 18"/>
              <a:gd name="T47" fmla="*/ 0 h 55"/>
              <a:gd name="T48" fmla="*/ 0 w 18"/>
              <a:gd name="T49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" h="55"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7" y="55"/>
                </a:moveTo>
                <a:cubicBezTo>
                  <a:pt x="17" y="55"/>
                  <a:pt x="18" y="55"/>
                  <a:pt x="18" y="55"/>
                </a:cubicBezTo>
                <a:cubicBezTo>
                  <a:pt x="18" y="55"/>
                  <a:pt x="17" y="55"/>
                  <a:pt x="17" y="55"/>
                </a:cubicBezTo>
                <a:moveTo>
                  <a:pt x="0" y="1"/>
                </a:moveTo>
                <a:cubicBezTo>
                  <a:pt x="0" y="21"/>
                  <a:pt x="7" y="40"/>
                  <a:pt x="17" y="55"/>
                </a:cubicBezTo>
                <a:cubicBezTo>
                  <a:pt x="7" y="40"/>
                  <a:pt x="0" y="2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20" name="Полилиния 86"/>
          <p:cNvSpPr>
            <a:spLocks noEditPoints="1"/>
          </p:cNvSpPr>
          <p:nvPr/>
        </p:nvSpPr>
        <p:spPr bwMode="auto">
          <a:xfrm>
            <a:off x="1724025" y="5348678"/>
            <a:ext cx="9525" cy="117475"/>
          </a:xfrm>
          <a:custGeom>
            <a:avLst/>
            <a:gdLst>
              <a:gd name="T0" fmla="*/ 3 w 4"/>
              <a:gd name="T1" fmla="*/ 47 h 48"/>
              <a:gd name="T2" fmla="*/ 3 w 4"/>
              <a:gd name="T3" fmla="*/ 47 h 48"/>
              <a:gd name="T4" fmla="*/ 2 w 4"/>
              <a:gd name="T5" fmla="*/ 47 h 48"/>
              <a:gd name="T6" fmla="*/ 2 w 4"/>
              <a:gd name="T7" fmla="*/ 46 h 48"/>
              <a:gd name="T8" fmla="*/ 2 w 4"/>
              <a:gd name="T9" fmla="*/ 46 h 48"/>
              <a:gd name="T10" fmla="*/ 0 w 4"/>
              <a:gd name="T11" fmla="*/ 23 h 48"/>
              <a:gd name="T12" fmla="*/ 0 w 4"/>
              <a:gd name="T13" fmla="*/ 22 h 48"/>
              <a:gd name="T14" fmla="*/ 0 w 4"/>
              <a:gd name="T15" fmla="*/ 22 h 48"/>
              <a:gd name="T16" fmla="*/ 0 w 4"/>
              <a:gd name="T17" fmla="*/ 22 h 48"/>
              <a:gd name="T18" fmla="*/ 0 w 4"/>
              <a:gd name="T19" fmla="*/ 22 h 48"/>
              <a:gd name="T20" fmla="*/ 0 w 4"/>
              <a:gd name="T21" fmla="*/ 21 h 48"/>
              <a:gd name="T22" fmla="*/ 0 w 4"/>
              <a:gd name="T23" fmla="*/ 20 h 48"/>
              <a:gd name="T24" fmla="*/ 0 w 4"/>
              <a:gd name="T25" fmla="*/ 20 h 48"/>
              <a:gd name="T26" fmla="*/ 0 w 4"/>
              <a:gd name="T27" fmla="*/ 20 h 48"/>
              <a:gd name="T28" fmla="*/ 0 w 4"/>
              <a:gd name="T29" fmla="*/ 19 h 48"/>
              <a:gd name="T30" fmla="*/ 0 w 4"/>
              <a:gd name="T31" fmla="*/ 19 h 48"/>
              <a:gd name="T32" fmla="*/ 0 w 4"/>
              <a:gd name="T33" fmla="*/ 19 h 48"/>
              <a:gd name="T34" fmla="*/ 0 w 4"/>
              <a:gd name="T35" fmla="*/ 18 h 48"/>
              <a:gd name="T36" fmla="*/ 0 w 4"/>
              <a:gd name="T37" fmla="*/ 18 h 48"/>
              <a:gd name="T38" fmla="*/ 0 w 4"/>
              <a:gd name="T39" fmla="*/ 18 h 48"/>
              <a:gd name="T40" fmla="*/ 1 w 4"/>
              <a:gd name="T41" fmla="*/ 17 h 48"/>
              <a:gd name="T42" fmla="*/ 1 w 4"/>
              <a:gd name="T43" fmla="*/ 17 h 48"/>
              <a:gd name="T44" fmla="*/ 1 w 4"/>
              <a:gd name="T45" fmla="*/ 16 h 48"/>
              <a:gd name="T46" fmla="*/ 1 w 4"/>
              <a:gd name="T47" fmla="*/ 15 h 48"/>
              <a:gd name="T48" fmla="*/ 1 w 4"/>
              <a:gd name="T49" fmla="*/ 15 h 48"/>
              <a:gd name="T50" fmla="*/ 1 w 4"/>
              <a:gd name="T51" fmla="*/ 15 h 48"/>
              <a:gd name="T52" fmla="*/ 1 w 4"/>
              <a:gd name="T53" fmla="*/ 14 h 48"/>
              <a:gd name="T54" fmla="*/ 1 w 4"/>
              <a:gd name="T55" fmla="*/ 14 h 48"/>
              <a:gd name="T56" fmla="*/ 1 w 4"/>
              <a:gd name="T57" fmla="*/ 14 h 48"/>
              <a:gd name="T58" fmla="*/ 1 w 4"/>
              <a:gd name="T59" fmla="*/ 13 h 48"/>
              <a:gd name="T60" fmla="*/ 1 w 4"/>
              <a:gd name="T61" fmla="*/ 13 h 48"/>
              <a:gd name="T62" fmla="*/ 1 w 4"/>
              <a:gd name="T63" fmla="*/ 11 h 48"/>
              <a:gd name="T64" fmla="*/ 1 w 4"/>
              <a:gd name="T65" fmla="*/ 11 h 48"/>
              <a:gd name="T66" fmla="*/ 1 w 4"/>
              <a:gd name="T67" fmla="*/ 11 h 48"/>
              <a:gd name="T68" fmla="*/ 1 w 4"/>
              <a:gd name="T69" fmla="*/ 10 h 48"/>
              <a:gd name="T70" fmla="*/ 1 w 4"/>
              <a:gd name="T71" fmla="*/ 10 h 48"/>
              <a:gd name="T72" fmla="*/ 1 w 4"/>
              <a:gd name="T73" fmla="*/ 10 h 48"/>
              <a:gd name="T74" fmla="*/ 2 w 4"/>
              <a:gd name="T75" fmla="*/ 9 h 48"/>
              <a:gd name="T76" fmla="*/ 2 w 4"/>
              <a:gd name="T77" fmla="*/ 8 h 48"/>
              <a:gd name="T78" fmla="*/ 2 w 4"/>
              <a:gd name="T79" fmla="*/ 8 h 48"/>
              <a:gd name="T80" fmla="*/ 2 w 4"/>
              <a:gd name="T81" fmla="*/ 8 h 48"/>
              <a:gd name="T82" fmla="*/ 2 w 4"/>
              <a:gd name="T83" fmla="*/ 7 h 48"/>
              <a:gd name="T84" fmla="*/ 2 w 4"/>
              <a:gd name="T85" fmla="*/ 7 h 48"/>
              <a:gd name="T86" fmla="*/ 2 w 4"/>
              <a:gd name="T87" fmla="*/ 6 h 48"/>
              <a:gd name="T88" fmla="*/ 2 w 4"/>
              <a:gd name="T89" fmla="*/ 5 h 48"/>
              <a:gd name="T90" fmla="*/ 2 w 4"/>
              <a:gd name="T91" fmla="*/ 5 h 48"/>
              <a:gd name="T92" fmla="*/ 2 w 4"/>
              <a:gd name="T93" fmla="*/ 5 h 48"/>
              <a:gd name="T94" fmla="*/ 3 w 4"/>
              <a:gd name="T95" fmla="*/ 4 h 48"/>
              <a:gd name="T96" fmla="*/ 3 w 4"/>
              <a:gd name="T97" fmla="*/ 4 h 48"/>
              <a:gd name="T98" fmla="*/ 3 w 4"/>
              <a:gd name="T99" fmla="*/ 4 h 48"/>
              <a:gd name="T100" fmla="*/ 3 w 4"/>
              <a:gd name="T101" fmla="*/ 3 h 48"/>
              <a:gd name="T102" fmla="*/ 3 w 4"/>
              <a:gd name="T103" fmla="*/ 3 h 48"/>
              <a:gd name="T104" fmla="*/ 3 w 4"/>
              <a:gd name="T105" fmla="*/ 3 h 48"/>
              <a:gd name="T106" fmla="*/ 3 w 4"/>
              <a:gd name="T107" fmla="*/ 2 h 48"/>
              <a:gd name="T108" fmla="*/ 3 w 4"/>
              <a:gd name="T109" fmla="*/ 2 h 48"/>
              <a:gd name="T110" fmla="*/ 3 w 4"/>
              <a:gd name="T111" fmla="*/ 1 h 48"/>
              <a:gd name="T112" fmla="*/ 3 w 4"/>
              <a:gd name="T113" fmla="*/ 1 h 48"/>
              <a:gd name="T114" fmla="*/ 4 w 4"/>
              <a:gd name="T115" fmla="*/ 1 h 48"/>
              <a:gd name="T116" fmla="*/ 4 w 4"/>
              <a:gd name="T1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" h="48">
                <a:moveTo>
                  <a:pt x="3" y="48"/>
                </a:move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moveTo>
                  <a:pt x="3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3" y="47"/>
                </a:cubicBezTo>
                <a:moveTo>
                  <a:pt x="2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2" y="47"/>
                </a:cubicBezTo>
                <a:moveTo>
                  <a:pt x="2" y="47"/>
                </a:moveTo>
                <a:cubicBezTo>
                  <a:pt x="2" y="47"/>
                  <a:pt x="2" y="47"/>
                  <a:pt x="2" y="47"/>
                </a:cubicBezTo>
                <a:cubicBezTo>
                  <a:pt x="2" y="47"/>
                  <a:pt x="2" y="47"/>
                  <a:pt x="2" y="47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5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5"/>
                </a:cubicBezTo>
                <a:moveTo>
                  <a:pt x="0" y="23"/>
                </a:moveTo>
                <a:cubicBezTo>
                  <a:pt x="0" y="31"/>
                  <a:pt x="1" y="38"/>
                  <a:pt x="2" y="45"/>
                </a:cubicBezTo>
                <a:cubicBezTo>
                  <a:pt x="1" y="38"/>
                  <a:pt x="0" y="31"/>
                  <a:pt x="0" y="23"/>
                </a:cubicBezTo>
                <a:moveTo>
                  <a:pt x="0" y="23"/>
                </a:move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1"/>
                </a:moveTo>
                <a:cubicBezTo>
                  <a:pt x="0" y="21"/>
                  <a:pt x="0" y="21"/>
                  <a:pt x="0" y="22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0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20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9"/>
                  <a:pt x="0" y="19"/>
                </a:cubicBezTo>
                <a:cubicBezTo>
                  <a:pt x="0" y="19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1" y="17"/>
                </a:moveTo>
                <a:cubicBezTo>
                  <a:pt x="1" y="17"/>
                  <a:pt x="0" y="17"/>
                  <a:pt x="0" y="17"/>
                </a:cubicBezTo>
                <a:cubicBezTo>
                  <a:pt x="0" y="17"/>
                  <a:pt x="1" y="17"/>
                  <a:pt x="1" y="17"/>
                </a:cubicBezTo>
                <a:moveTo>
                  <a:pt x="1" y="17"/>
                </a:move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7"/>
                </a:cubicBezTo>
                <a:moveTo>
                  <a:pt x="1" y="16"/>
                </a:moveTo>
                <a:cubicBezTo>
                  <a:pt x="1" y="16"/>
                  <a:pt x="1" y="17"/>
                  <a:pt x="1" y="17"/>
                </a:cubicBezTo>
                <a:cubicBezTo>
                  <a:pt x="1" y="17"/>
                  <a:pt x="1" y="16"/>
                  <a:pt x="1" y="16"/>
                </a:cubicBezTo>
                <a:moveTo>
                  <a:pt x="1" y="16"/>
                </a:moveTo>
                <a:cubicBezTo>
                  <a:pt x="1" y="16"/>
                  <a:pt x="1" y="16"/>
                  <a:pt x="1" y="16"/>
                </a:cubicBezTo>
                <a:cubicBezTo>
                  <a:pt x="1" y="16"/>
                  <a:pt x="1" y="16"/>
                  <a:pt x="1" y="16"/>
                </a:cubicBezTo>
                <a:moveTo>
                  <a:pt x="1" y="15"/>
                </a:moveTo>
                <a:cubicBezTo>
                  <a:pt x="1" y="15"/>
                  <a:pt x="1" y="16"/>
                  <a:pt x="1" y="16"/>
                </a:cubicBezTo>
                <a:cubicBezTo>
                  <a:pt x="1" y="16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4"/>
                </a:moveTo>
                <a:cubicBezTo>
                  <a:pt x="1" y="14"/>
                  <a:pt x="1" y="14"/>
                  <a:pt x="1" y="15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2"/>
                </a:moveTo>
                <a:cubicBezTo>
                  <a:pt x="1" y="12"/>
                  <a:pt x="1" y="13"/>
                  <a:pt x="1" y="13"/>
                </a:cubicBezTo>
                <a:cubicBezTo>
                  <a:pt x="1" y="13"/>
                  <a:pt x="1" y="12"/>
                  <a:pt x="1" y="12"/>
                </a:cubicBezTo>
                <a:moveTo>
                  <a:pt x="1" y="11"/>
                </a:moveTo>
                <a:cubicBezTo>
                  <a:pt x="1" y="12"/>
                  <a:pt x="1" y="12"/>
                  <a:pt x="1" y="12"/>
                </a:cubicBezTo>
                <a:cubicBezTo>
                  <a:pt x="1" y="12"/>
                  <a:pt x="1" y="12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0"/>
                </a:moveTo>
                <a:cubicBezTo>
                  <a:pt x="1" y="10"/>
                  <a:pt x="1" y="11"/>
                  <a:pt x="1" y="11"/>
                </a:cubicBezTo>
                <a:cubicBezTo>
                  <a:pt x="1" y="11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2" y="9"/>
                </a:moveTo>
                <a:cubicBezTo>
                  <a:pt x="2" y="10"/>
                  <a:pt x="1" y="10"/>
                  <a:pt x="1" y="10"/>
                </a:cubicBezTo>
                <a:cubicBezTo>
                  <a:pt x="1" y="10"/>
                  <a:pt x="2" y="10"/>
                  <a:pt x="2" y="9"/>
                </a:cubicBezTo>
                <a:moveTo>
                  <a:pt x="2" y="9"/>
                </a:moveTo>
                <a:cubicBezTo>
                  <a:pt x="2" y="9"/>
                  <a:pt x="2" y="9"/>
                  <a:pt x="2" y="9"/>
                </a:cubicBezTo>
                <a:cubicBezTo>
                  <a:pt x="2" y="9"/>
                  <a:pt x="2" y="9"/>
                  <a:pt x="2" y="9"/>
                </a:cubicBezTo>
                <a:moveTo>
                  <a:pt x="2" y="8"/>
                </a:moveTo>
                <a:cubicBezTo>
                  <a:pt x="2" y="8"/>
                  <a:pt x="2" y="9"/>
                  <a:pt x="2" y="9"/>
                </a:cubicBezTo>
                <a:cubicBezTo>
                  <a:pt x="2" y="9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6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6"/>
                </a:cubicBezTo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6"/>
                </a:cubicBezTo>
                <a:moveTo>
                  <a:pt x="2" y="5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3" y="4"/>
                </a:moveTo>
                <a:cubicBezTo>
                  <a:pt x="3" y="5"/>
                  <a:pt x="3" y="5"/>
                  <a:pt x="3" y="5"/>
                </a:cubicBezTo>
                <a:cubicBezTo>
                  <a:pt x="3" y="5"/>
                  <a:pt x="3" y="5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3"/>
                </a:moveTo>
                <a:cubicBezTo>
                  <a:pt x="3" y="3"/>
                  <a:pt x="3" y="4"/>
                  <a:pt x="3" y="4"/>
                </a:cubicBezTo>
                <a:cubicBezTo>
                  <a:pt x="3" y="4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1"/>
                </a:moveTo>
                <a:cubicBezTo>
                  <a:pt x="3" y="1"/>
                  <a:pt x="3" y="2"/>
                  <a:pt x="3" y="2"/>
                </a:cubicBezTo>
                <a:cubicBezTo>
                  <a:pt x="3" y="2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4" y="1"/>
                </a:moveTo>
                <a:cubicBezTo>
                  <a:pt x="4" y="1"/>
                  <a:pt x="4" y="1"/>
                  <a:pt x="4" y="1"/>
                </a:cubicBezTo>
                <a:cubicBezTo>
                  <a:pt x="4" y="1"/>
                  <a:pt x="4" y="1"/>
                  <a:pt x="4" y="1"/>
                </a:cubicBezTo>
                <a:moveTo>
                  <a:pt x="4" y="0"/>
                </a:moveTo>
                <a:cubicBezTo>
                  <a:pt x="4" y="0"/>
                  <a:pt x="4" y="0"/>
                  <a:pt x="4" y="1"/>
                </a:cubicBezTo>
                <a:cubicBezTo>
                  <a:pt x="4" y="0"/>
                  <a:pt x="4" y="0"/>
                  <a:pt x="4" y="0"/>
                </a:cubicBezTo>
                <a:moveTo>
                  <a:pt x="4" y="0"/>
                </a:moveTo>
                <a:cubicBezTo>
                  <a:pt x="4" y="0"/>
                  <a:pt x="4" y="0"/>
                  <a:pt x="4" y="0"/>
                </a:cubicBezTo>
                <a:cubicBezTo>
                  <a:pt x="4" y="0"/>
                  <a:pt x="4" y="0"/>
                  <a:pt x="4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C75428FF-0A84-4E2E-92DA-584511ABC382}"/>
              </a:ext>
            </a:extLst>
          </p:cNvPr>
          <p:cNvGrpSpPr/>
          <p:nvPr/>
        </p:nvGrpSpPr>
        <p:grpSpPr>
          <a:xfrm>
            <a:off x="2498725" y="5334391"/>
            <a:ext cx="568325" cy="566738"/>
            <a:chOff x="2498725" y="5334391"/>
            <a:chExt cx="568325" cy="566738"/>
          </a:xfrm>
        </p:grpSpPr>
        <p:sp>
          <p:nvSpPr>
            <p:cNvPr id="222" name="Полилиния 88"/>
            <p:cNvSpPr>
              <a:spLocks/>
            </p:cNvSpPr>
            <p:nvPr/>
          </p:nvSpPr>
          <p:spPr bwMode="auto">
            <a:xfrm>
              <a:off x="2498725" y="5334391"/>
              <a:ext cx="568325" cy="566738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3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3" name="Овал 89"/>
            <p:cNvSpPr>
              <a:spLocks noChangeArrowheads="1"/>
            </p:cNvSpPr>
            <p:nvPr/>
          </p:nvSpPr>
          <p:spPr bwMode="auto">
            <a:xfrm>
              <a:off x="2555875" y="5389953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4" name="Полилиния 90"/>
            <p:cNvSpPr>
              <a:spLocks noEditPoints="1"/>
            </p:cNvSpPr>
            <p:nvPr/>
          </p:nvSpPr>
          <p:spPr bwMode="auto">
            <a:xfrm>
              <a:off x="2555875" y="5548703"/>
              <a:ext cx="9525" cy="127000"/>
            </a:xfrm>
            <a:custGeom>
              <a:avLst/>
              <a:gdLst>
                <a:gd name="T0" fmla="*/ 3 w 4"/>
                <a:gd name="T1" fmla="*/ 52 h 52"/>
                <a:gd name="T2" fmla="*/ 3 w 4"/>
                <a:gd name="T3" fmla="*/ 52 h 52"/>
                <a:gd name="T4" fmla="*/ 3 w 4"/>
                <a:gd name="T5" fmla="*/ 52 h 52"/>
                <a:gd name="T6" fmla="*/ 3 w 4"/>
                <a:gd name="T7" fmla="*/ 51 h 52"/>
                <a:gd name="T8" fmla="*/ 2 w 4"/>
                <a:gd name="T9" fmla="*/ 51 h 52"/>
                <a:gd name="T10" fmla="*/ 2 w 4"/>
                <a:gd name="T11" fmla="*/ 51 h 52"/>
                <a:gd name="T12" fmla="*/ 2 w 4"/>
                <a:gd name="T13" fmla="*/ 51 h 52"/>
                <a:gd name="T14" fmla="*/ 2 w 4"/>
                <a:gd name="T15" fmla="*/ 50 h 52"/>
                <a:gd name="T16" fmla="*/ 2 w 4"/>
                <a:gd name="T17" fmla="*/ 50 h 52"/>
                <a:gd name="T18" fmla="*/ 2 w 4"/>
                <a:gd name="T19" fmla="*/ 50 h 52"/>
                <a:gd name="T20" fmla="*/ 2 w 4"/>
                <a:gd name="T21" fmla="*/ 49 h 52"/>
                <a:gd name="T22" fmla="*/ 2 w 4"/>
                <a:gd name="T23" fmla="*/ 49 h 52"/>
                <a:gd name="T24" fmla="*/ 2 w 4"/>
                <a:gd name="T25" fmla="*/ 49 h 52"/>
                <a:gd name="T26" fmla="*/ 2 w 4"/>
                <a:gd name="T27" fmla="*/ 49 h 52"/>
                <a:gd name="T28" fmla="*/ 2 w 4"/>
                <a:gd name="T29" fmla="*/ 49 h 52"/>
                <a:gd name="T30" fmla="*/ 2 w 4"/>
                <a:gd name="T31" fmla="*/ 49 h 52"/>
                <a:gd name="T32" fmla="*/ 2 w 4"/>
                <a:gd name="T33" fmla="*/ 48 h 52"/>
                <a:gd name="T34" fmla="*/ 2 w 4"/>
                <a:gd name="T35" fmla="*/ 48 h 52"/>
                <a:gd name="T36" fmla="*/ 2 w 4"/>
                <a:gd name="T37" fmla="*/ 48 h 52"/>
                <a:gd name="T38" fmla="*/ 0 w 4"/>
                <a:gd name="T39" fmla="*/ 35 h 52"/>
                <a:gd name="T40" fmla="*/ 0 w 4"/>
                <a:gd name="T41" fmla="*/ 35 h 52"/>
                <a:gd name="T42" fmla="*/ 0 w 4"/>
                <a:gd name="T43" fmla="*/ 35 h 52"/>
                <a:gd name="T44" fmla="*/ 0 w 4"/>
                <a:gd name="T45" fmla="*/ 33 h 52"/>
                <a:gd name="T46" fmla="*/ 0 w 4"/>
                <a:gd name="T47" fmla="*/ 33 h 52"/>
                <a:gd name="T48" fmla="*/ 0 w 4"/>
                <a:gd name="T49" fmla="*/ 33 h 52"/>
                <a:gd name="T50" fmla="*/ 0 w 4"/>
                <a:gd name="T51" fmla="*/ 32 h 52"/>
                <a:gd name="T52" fmla="*/ 0 w 4"/>
                <a:gd name="T53" fmla="*/ 32 h 52"/>
                <a:gd name="T54" fmla="*/ 0 w 4"/>
                <a:gd name="T55" fmla="*/ 32 h 52"/>
                <a:gd name="T56" fmla="*/ 0 w 4"/>
                <a:gd name="T57" fmla="*/ 32 h 52"/>
                <a:gd name="T58" fmla="*/ 0 w 4"/>
                <a:gd name="T59" fmla="*/ 32 h 52"/>
                <a:gd name="T60" fmla="*/ 0 w 4"/>
                <a:gd name="T61" fmla="*/ 32 h 52"/>
                <a:gd name="T62" fmla="*/ 0 w 4"/>
                <a:gd name="T63" fmla="*/ 31 h 52"/>
                <a:gd name="T64" fmla="*/ 0 w 4"/>
                <a:gd name="T65" fmla="*/ 31 h 52"/>
                <a:gd name="T66" fmla="*/ 0 w 4"/>
                <a:gd name="T67" fmla="*/ 30 h 52"/>
                <a:gd name="T68" fmla="*/ 0 w 4"/>
                <a:gd name="T69" fmla="*/ 30 h 52"/>
                <a:gd name="T70" fmla="*/ 0 w 4"/>
                <a:gd name="T71" fmla="*/ 30 h 52"/>
                <a:gd name="T72" fmla="*/ 0 w 4"/>
                <a:gd name="T73" fmla="*/ 30 h 52"/>
                <a:gd name="T74" fmla="*/ 0 w 4"/>
                <a:gd name="T75" fmla="*/ 29 h 52"/>
                <a:gd name="T76" fmla="*/ 0 w 4"/>
                <a:gd name="T77" fmla="*/ 29 h 52"/>
                <a:gd name="T78" fmla="*/ 0 w 4"/>
                <a:gd name="T79" fmla="*/ 29 h 52"/>
                <a:gd name="T80" fmla="*/ 0 w 4"/>
                <a:gd name="T81" fmla="*/ 29 h 52"/>
                <a:gd name="T82" fmla="*/ 0 w 4"/>
                <a:gd name="T83" fmla="*/ 29 h 52"/>
                <a:gd name="T84" fmla="*/ 0 w 4"/>
                <a:gd name="T85" fmla="*/ 29 h 52"/>
                <a:gd name="T86" fmla="*/ 0 w 4"/>
                <a:gd name="T87" fmla="*/ 28 h 52"/>
                <a:gd name="T88" fmla="*/ 0 w 4"/>
                <a:gd name="T89" fmla="*/ 28 h 52"/>
                <a:gd name="T90" fmla="*/ 4 w 4"/>
                <a:gd name="T91" fmla="*/ 1 h 52"/>
                <a:gd name="T92" fmla="*/ 4 w 4"/>
                <a:gd name="T93" fmla="*/ 1 h 52"/>
                <a:gd name="T94" fmla="*/ 4 w 4"/>
                <a:gd name="T95" fmla="*/ 1 h 52"/>
                <a:gd name="T96" fmla="*/ 4 w 4"/>
                <a:gd name="T97" fmla="*/ 1 h 52"/>
                <a:gd name="T98" fmla="*/ 4 w 4"/>
                <a:gd name="T99" fmla="*/ 1 h 52"/>
                <a:gd name="T100" fmla="*/ 4 w 4"/>
                <a:gd name="T101" fmla="*/ 1 h 52"/>
                <a:gd name="T102" fmla="*/ 4 w 4"/>
                <a:gd name="T103" fmla="*/ 0 h 52"/>
                <a:gd name="T104" fmla="*/ 4 w 4"/>
                <a:gd name="T105" fmla="*/ 0 h 52"/>
                <a:gd name="T106" fmla="*/ 4 w 4"/>
                <a:gd name="T107" fmla="*/ 0 h 52"/>
                <a:gd name="T108" fmla="*/ 4 w 4"/>
                <a:gd name="T109" fmla="*/ 0 h 52"/>
                <a:gd name="T110" fmla="*/ 4 w 4"/>
                <a:gd name="T1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" h="52"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1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3" y="51"/>
                    <a:pt x="3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0"/>
                  </a:moveTo>
                  <a:cubicBezTo>
                    <a:pt x="2" y="50"/>
                    <a:pt x="2" y="51"/>
                    <a:pt x="2" y="51"/>
                  </a:cubicBezTo>
                  <a:cubicBezTo>
                    <a:pt x="2" y="51"/>
                    <a:pt x="2" y="50"/>
                    <a:pt x="2" y="50"/>
                  </a:cubicBezTo>
                  <a:moveTo>
                    <a:pt x="2" y="50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50"/>
                  </a:cubicBezTo>
                  <a:moveTo>
                    <a:pt x="2" y="49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8"/>
                  </a:moveTo>
                  <a:cubicBezTo>
                    <a:pt x="2" y="48"/>
                    <a:pt x="2" y="49"/>
                    <a:pt x="2" y="49"/>
                  </a:cubicBezTo>
                  <a:cubicBezTo>
                    <a:pt x="2" y="49"/>
                    <a:pt x="2" y="48"/>
                    <a:pt x="2" y="48"/>
                  </a:cubicBezTo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moveTo>
                    <a:pt x="0" y="35"/>
                  </a:moveTo>
                  <a:cubicBezTo>
                    <a:pt x="0" y="40"/>
                    <a:pt x="1" y="44"/>
                    <a:pt x="2" y="48"/>
                  </a:cubicBezTo>
                  <a:cubicBezTo>
                    <a:pt x="1" y="44"/>
                    <a:pt x="0" y="40"/>
                    <a:pt x="0" y="35"/>
                  </a:cubicBezTo>
                  <a:moveTo>
                    <a:pt x="0" y="33"/>
                  </a:moveTo>
                  <a:cubicBezTo>
                    <a:pt x="0" y="34"/>
                    <a:pt x="0" y="35"/>
                    <a:pt x="0" y="35"/>
                  </a:cubicBezTo>
                  <a:cubicBezTo>
                    <a:pt x="0" y="35"/>
                    <a:pt x="0" y="34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2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4" y="1"/>
                  </a:moveTo>
                  <a:cubicBezTo>
                    <a:pt x="1" y="10"/>
                    <a:pt x="0" y="19"/>
                    <a:pt x="0" y="28"/>
                  </a:cubicBezTo>
                  <a:cubicBezTo>
                    <a:pt x="0" y="19"/>
                    <a:pt x="1" y="10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1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5" name="Полилиния 91"/>
            <p:cNvSpPr>
              <a:spLocks/>
            </p:cNvSpPr>
            <p:nvPr/>
          </p:nvSpPr>
          <p:spPr bwMode="auto">
            <a:xfrm>
              <a:off x="2555875" y="5416941"/>
              <a:ext cx="190500" cy="428625"/>
            </a:xfrm>
            <a:custGeom>
              <a:avLst/>
              <a:gdLst>
                <a:gd name="T0" fmla="*/ 4 w 78"/>
                <a:gd name="T1" fmla="*/ 54 h 175"/>
                <a:gd name="T2" fmla="*/ 4 w 78"/>
                <a:gd name="T3" fmla="*/ 54 h 175"/>
                <a:gd name="T4" fmla="*/ 4 w 78"/>
                <a:gd name="T5" fmla="*/ 54 h 175"/>
                <a:gd name="T6" fmla="*/ 4 w 78"/>
                <a:gd name="T7" fmla="*/ 55 h 175"/>
                <a:gd name="T8" fmla="*/ 4 w 78"/>
                <a:gd name="T9" fmla="*/ 55 h 175"/>
                <a:gd name="T10" fmla="*/ 4 w 78"/>
                <a:gd name="T11" fmla="*/ 55 h 175"/>
                <a:gd name="T12" fmla="*/ 4 w 78"/>
                <a:gd name="T13" fmla="*/ 55 h 175"/>
                <a:gd name="T14" fmla="*/ 0 w 78"/>
                <a:gd name="T15" fmla="*/ 82 h 175"/>
                <a:gd name="T16" fmla="*/ 0 w 78"/>
                <a:gd name="T17" fmla="*/ 82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4 h 175"/>
                <a:gd name="T26" fmla="*/ 0 w 78"/>
                <a:gd name="T27" fmla="*/ 84 h 175"/>
                <a:gd name="T28" fmla="*/ 0 w 78"/>
                <a:gd name="T29" fmla="*/ 84 h 175"/>
                <a:gd name="T30" fmla="*/ 0 w 78"/>
                <a:gd name="T31" fmla="*/ 85 h 175"/>
                <a:gd name="T32" fmla="*/ 0 w 78"/>
                <a:gd name="T33" fmla="*/ 85 h 175"/>
                <a:gd name="T34" fmla="*/ 0 w 78"/>
                <a:gd name="T35" fmla="*/ 86 h 175"/>
                <a:gd name="T36" fmla="*/ 0 w 78"/>
                <a:gd name="T37" fmla="*/ 86 h 175"/>
                <a:gd name="T38" fmla="*/ 0 w 78"/>
                <a:gd name="T39" fmla="*/ 86 h 175"/>
                <a:gd name="T40" fmla="*/ 0 w 78"/>
                <a:gd name="T41" fmla="*/ 87 h 175"/>
                <a:gd name="T42" fmla="*/ 0 w 78"/>
                <a:gd name="T43" fmla="*/ 87 h 175"/>
                <a:gd name="T44" fmla="*/ 0 w 78"/>
                <a:gd name="T45" fmla="*/ 87 h 175"/>
                <a:gd name="T46" fmla="*/ 0 w 78"/>
                <a:gd name="T47" fmla="*/ 89 h 175"/>
                <a:gd name="T48" fmla="*/ 2 w 78"/>
                <a:gd name="T49" fmla="*/ 102 h 175"/>
                <a:gd name="T50" fmla="*/ 2 w 78"/>
                <a:gd name="T51" fmla="*/ 102 h 175"/>
                <a:gd name="T52" fmla="*/ 2 w 78"/>
                <a:gd name="T53" fmla="*/ 103 h 175"/>
                <a:gd name="T54" fmla="*/ 2 w 78"/>
                <a:gd name="T55" fmla="*/ 103 h 175"/>
                <a:gd name="T56" fmla="*/ 2 w 78"/>
                <a:gd name="T57" fmla="*/ 103 h 175"/>
                <a:gd name="T58" fmla="*/ 2 w 78"/>
                <a:gd name="T59" fmla="*/ 103 h 175"/>
                <a:gd name="T60" fmla="*/ 2 w 78"/>
                <a:gd name="T61" fmla="*/ 104 h 175"/>
                <a:gd name="T62" fmla="*/ 2 w 78"/>
                <a:gd name="T63" fmla="*/ 104 h 175"/>
                <a:gd name="T64" fmla="*/ 2 w 78"/>
                <a:gd name="T65" fmla="*/ 105 h 175"/>
                <a:gd name="T66" fmla="*/ 2 w 78"/>
                <a:gd name="T67" fmla="*/ 105 h 175"/>
                <a:gd name="T68" fmla="*/ 3 w 78"/>
                <a:gd name="T69" fmla="*/ 105 h 175"/>
                <a:gd name="T70" fmla="*/ 3 w 78"/>
                <a:gd name="T71" fmla="*/ 106 h 175"/>
                <a:gd name="T72" fmla="*/ 3 w 78"/>
                <a:gd name="T73" fmla="*/ 106 h 175"/>
                <a:gd name="T74" fmla="*/ 78 w 78"/>
                <a:gd name="T75" fmla="*/ 175 h 175"/>
                <a:gd name="T76" fmla="*/ 19 w 78"/>
                <a:gd name="T77" fmla="*/ 106 h 175"/>
                <a:gd name="T78" fmla="*/ 15 w 78"/>
                <a:gd name="T79" fmla="*/ 77 h 175"/>
                <a:gd name="T80" fmla="*/ 46 w 78"/>
                <a:gd name="T81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28" y="12"/>
                    <a:pt x="12" y="31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1" y="64"/>
                    <a:pt x="0" y="73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4"/>
                    <a:pt x="1" y="98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12" y="141"/>
                    <a:pt x="42" y="169"/>
                    <a:pt x="78" y="175"/>
                  </a:cubicBezTo>
                  <a:cubicBezTo>
                    <a:pt x="66" y="169"/>
                    <a:pt x="56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0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6" name="Прямоугольник 92"/>
            <p:cNvSpPr>
              <a:spLocks noChangeArrowheads="1"/>
            </p:cNvSpPr>
            <p:nvPr/>
          </p:nvSpPr>
          <p:spPr bwMode="auto">
            <a:xfrm>
              <a:off x="2714625" y="5480441"/>
              <a:ext cx="139700" cy="19367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7" name="Прямоугольник 93"/>
            <p:cNvSpPr>
              <a:spLocks noChangeArrowheads="1"/>
            </p:cNvSpPr>
            <p:nvPr/>
          </p:nvSpPr>
          <p:spPr bwMode="auto">
            <a:xfrm>
              <a:off x="2665413" y="54217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15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FABADD7C-3D5A-44FF-8043-BD36A4C614D6}"/>
              </a:ext>
            </a:extLst>
          </p:cNvPr>
          <p:cNvGrpSpPr/>
          <p:nvPr/>
        </p:nvGrpSpPr>
        <p:grpSpPr>
          <a:xfrm>
            <a:off x="1157288" y="3113478"/>
            <a:ext cx="584200" cy="587375"/>
            <a:chOff x="1157288" y="3113478"/>
            <a:chExt cx="584200" cy="587375"/>
          </a:xfrm>
        </p:grpSpPr>
        <p:sp>
          <p:nvSpPr>
            <p:cNvPr id="206" name="Полилиния 72"/>
            <p:cNvSpPr>
              <a:spLocks/>
            </p:cNvSpPr>
            <p:nvPr/>
          </p:nvSpPr>
          <p:spPr bwMode="auto">
            <a:xfrm>
              <a:off x="1157288" y="3113478"/>
              <a:ext cx="584200" cy="587375"/>
            </a:xfrm>
            <a:custGeom>
              <a:avLst/>
              <a:gdLst>
                <a:gd name="T0" fmla="*/ 126 w 239"/>
                <a:gd name="T1" fmla="*/ 4 h 240"/>
                <a:gd name="T2" fmla="*/ 235 w 239"/>
                <a:gd name="T3" fmla="*/ 127 h 240"/>
                <a:gd name="T4" fmla="*/ 112 w 239"/>
                <a:gd name="T5" fmla="*/ 236 h 240"/>
                <a:gd name="T6" fmla="*/ 3 w 239"/>
                <a:gd name="T7" fmla="*/ 113 h 240"/>
                <a:gd name="T8" fmla="*/ 126 w 239"/>
                <a:gd name="T9" fmla="*/ 4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240">
                  <a:moveTo>
                    <a:pt x="126" y="4"/>
                  </a:moveTo>
                  <a:cubicBezTo>
                    <a:pt x="190" y="8"/>
                    <a:pt x="239" y="63"/>
                    <a:pt x="235" y="127"/>
                  </a:cubicBezTo>
                  <a:cubicBezTo>
                    <a:pt x="231" y="191"/>
                    <a:pt x="176" y="240"/>
                    <a:pt x="112" y="236"/>
                  </a:cubicBezTo>
                  <a:cubicBezTo>
                    <a:pt x="48" y="232"/>
                    <a:pt x="0" y="177"/>
                    <a:pt x="3" y="113"/>
                  </a:cubicBezTo>
                  <a:cubicBezTo>
                    <a:pt x="7" y="49"/>
                    <a:pt x="63" y="0"/>
                    <a:pt x="126" y="4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7" name="Полилиния 73"/>
            <p:cNvSpPr>
              <a:spLocks/>
            </p:cNvSpPr>
            <p:nvPr/>
          </p:nvSpPr>
          <p:spPr bwMode="auto">
            <a:xfrm>
              <a:off x="1212850" y="3169041"/>
              <a:ext cx="473075" cy="473075"/>
            </a:xfrm>
            <a:custGeom>
              <a:avLst/>
              <a:gdLst>
                <a:gd name="T0" fmla="*/ 102 w 193"/>
                <a:gd name="T1" fmla="*/ 4 h 193"/>
                <a:gd name="T2" fmla="*/ 190 w 193"/>
                <a:gd name="T3" fmla="*/ 103 h 193"/>
                <a:gd name="T4" fmla="*/ 90 w 193"/>
                <a:gd name="T5" fmla="*/ 190 h 193"/>
                <a:gd name="T6" fmla="*/ 3 w 193"/>
                <a:gd name="T7" fmla="*/ 91 h 193"/>
                <a:gd name="T8" fmla="*/ 102 w 193"/>
                <a:gd name="T9" fmla="*/ 4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4"/>
                  </a:moveTo>
                  <a:cubicBezTo>
                    <a:pt x="153" y="7"/>
                    <a:pt x="193" y="51"/>
                    <a:pt x="190" y="103"/>
                  </a:cubicBezTo>
                  <a:cubicBezTo>
                    <a:pt x="186" y="154"/>
                    <a:pt x="142" y="193"/>
                    <a:pt x="90" y="190"/>
                  </a:cubicBezTo>
                  <a:cubicBezTo>
                    <a:pt x="39" y="187"/>
                    <a:pt x="0" y="143"/>
                    <a:pt x="3" y="91"/>
                  </a:cubicBezTo>
                  <a:cubicBezTo>
                    <a:pt x="6" y="40"/>
                    <a:pt x="51" y="0"/>
                    <a:pt x="102" y="4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8" name="Полилиния 74"/>
            <p:cNvSpPr>
              <a:spLocks noEditPoints="1"/>
            </p:cNvSpPr>
            <p:nvPr/>
          </p:nvSpPr>
          <p:spPr bwMode="auto">
            <a:xfrm>
              <a:off x="1217613" y="3389703"/>
              <a:ext cx="25400" cy="117475"/>
            </a:xfrm>
            <a:custGeom>
              <a:avLst/>
              <a:gdLst>
                <a:gd name="T0" fmla="*/ 10 w 10"/>
                <a:gd name="T1" fmla="*/ 48 h 48"/>
                <a:gd name="T2" fmla="*/ 10 w 10"/>
                <a:gd name="T3" fmla="*/ 48 h 48"/>
                <a:gd name="T4" fmla="*/ 10 w 10"/>
                <a:gd name="T5" fmla="*/ 48 h 48"/>
                <a:gd name="T6" fmla="*/ 10 w 10"/>
                <a:gd name="T7" fmla="*/ 48 h 48"/>
                <a:gd name="T8" fmla="*/ 10 w 10"/>
                <a:gd name="T9" fmla="*/ 47 h 48"/>
                <a:gd name="T10" fmla="*/ 10 w 10"/>
                <a:gd name="T11" fmla="*/ 47 h 48"/>
                <a:gd name="T12" fmla="*/ 10 w 10"/>
                <a:gd name="T13" fmla="*/ 47 h 48"/>
                <a:gd name="T14" fmla="*/ 10 w 10"/>
                <a:gd name="T15" fmla="*/ 47 h 48"/>
                <a:gd name="T16" fmla="*/ 10 w 10"/>
                <a:gd name="T17" fmla="*/ 47 h 48"/>
                <a:gd name="T18" fmla="*/ 10 w 10"/>
                <a:gd name="T19" fmla="*/ 47 h 48"/>
                <a:gd name="T20" fmla="*/ 9 w 10"/>
                <a:gd name="T21" fmla="*/ 46 h 48"/>
                <a:gd name="T22" fmla="*/ 9 w 10"/>
                <a:gd name="T23" fmla="*/ 46 h 48"/>
                <a:gd name="T24" fmla="*/ 9 w 10"/>
                <a:gd name="T25" fmla="*/ 46 h 48"/>
                <a:gd name="T26" fmla="*/ 1 w 10"/>
                <a:gd name="T27" fmla="*/ 4 h 48"/>
                <a:gd name="T28" fmla="*/ 1 w 10"/>
                <a:gd name="T29" fmla="*/ 4 h 48"/>
                <a:gd name="T30" fmla="*/ 1 w 10"/>
                <a:gd name="T31" fmla="*/ 4 h 48"/>
                <a:gd name="T32" fmla="*/ 1 w 10"/>
                <a:gd name="T33" fmla="*/ 3 h 48"/>
                <a:gd name="T34" fmla="*/ 1 w 10"/>
                <a:gd name="T35" fmla="*/ 3 h 48"/>
                <a:gd name="T36" fmla="*/ 1 w 10"/>
                <a:gd name="T37" fmla="*/ 3 h 48"/>
                <a:gd name="T38" fmla="*/ 1 w 10"/>
                <a:gd name="T39" fmla="*/ 2 h 48"/>
                <a:gd name="T40" fmla="*/ 1 w 10"/>
                <a:gd name="T41" fmla="*/ 2 h 48"/>
                <a:gd name="T42" fmla="*/ 1 w 10"/>
                <a:gd name="T43" fmla="*/ 2 h 48"/>
                <a:gd name="T44" fmla="*/ 1 w 10"/>
                <a:gd name="T45" fmla="*/ 2 h 48"/>
                <a:gd name="T46" fmla="*/ 1 w 10"/>
                <a:gd name="T47" fmla="*/ 2 h 48"/>
                <a:gd name="T48" fmla="*/ 1 w 10"/>
                <a:gd name="T49" fmla="*/ 2 h 48"/>
                <a:gd name="T50" fmla="*/ 1 w 10"/>
                <a:gd name="T51" fmla="*/ 1 h 48"/>
                <a:gd name="T52" fmla="*/ 1 w 10"/>
                <a:gd name="T53" fmla="*/ 1 h 48"/>
                <a:gd name="T54" fmla="*/ 1 w 10"/>
                <a:gd name="T55" fmla="*/ 1 h 48"/>
                <a:gd name="T56" fmla="*/ 1 w 10"/>
                <a:gd name="T57" fmla="*/ 1 h 48"/>
                <a:gd name="T58" fmla="*/ 1 w 10"/>
                <a:gd name="T59" fmla="*/ 0 h 48"/>
                <a:gd name="T60" fmla="*/ 1 w 10"/>
                <a:gd name="T61" fmla="*/ 0 h 48"/>
                <a:gd name="T62" fmla="*/ 1 w 10"/>
                <a:gd name="T63" fmla="*/ 0 h 48"/>
                <a:gd name="T64" fmla="*/ 1 w 10"/>
                <a:gd name="T65" fmla="*/ 0 h 48"/>
                <a:gd name="T66" fmla="*/ 1 w 10"/>
                <a:gd name="T67" fmla="*/ 0 h 48"/>
                <a:gd name="T68" fmla="*/ 1 w 10"/>
                <a:gd name="T6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" h="48">
                  <a:moveTo>
                    <a:pt x="10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10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10" y="47"/>
                  </a:moveTo>
                  <a:cubicBezTo>
                    <a:pt x="10" y="47"/>
                    <a:pt x="10" y="48"/>
                    <a:pt x="10" y="48"/>
                  </a:cubicBezTo>
                  <a:cubicBezTo>
                    <a:pt x="10" y="48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9" y="46"/>
                  </a:moveTo>
                  <a:cubicBezTo>
                    <a:pt x="10" y="46"/>
                    <a:pt x="10" y="46"/>
                    <a:pt x="10" y="47"/>
                  </a:cubicBezTo>
                  <a:cubicBezTo>
                    <a:pt x="10" y="46"/>
                    <a:pt x="10" y="46"/>
                    <a:pt x="9" y="46"/>
                  </a:cubicBezTo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moveTo>
                    <a:pt x="1" y="4"/>
                  </a:moveTo>
                  <a:cubicBezTo>
                    <a:pt x="0" y="19"/>
                    <a:pt x="3" y="33"/>
                    <a:pt x="9" y="46"/>
                  </a:cubicBezTo>
                  <a:cubicBezTo>
                    <a:pt x="3" y="33"/>
                    <a:pt x="0" y="19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4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9" name="Полилиния 75"/>
            <p:cNvSpPr>
              <a:spLocks/>
            </p:cNvSpPr>
            <p:nvPr/>
          </p:nvSpPr>
          <p:spPr bwMode="auto">
            <a:xfrm>
              <a:off x="1217613" y="3180153"/>
              <a:ext cx="207963" cy="420688"/>
            </a:xfrm>
            <a:custGeom>
              <a:avLst/>
              <a:gdLst>
                <a:gd name="T0" fmla="*/ 85 w 85"/>
                <a:gd name="T1" fmla="*/ 0 h 172"/>
                <a:gd name="T2" fmla="*/ 1 w 85"/>
                <a:gd name="T3" fmla="*/ 86 h 172"/>
                <a:gd name="T4" fmla="*/ 1 w 85"/>
                <a:gd name="T5" fmla="*/ 86 h 172"/>
                <a:gd name="T6" fmla="*/ 1 w 85"/>
                <a:gd name="T7" fmla="*/ 86 h 172"/>
                <a:gd name="T8" fmla="*/ 1 w 85"/>
                <a:gd name="T9" fmla="*/ 86 h 172"/>
                <a:gd name="T10" fmla="*/ 1 w 85"/>
                <a:gd name="T11" fmla="*/ 86 h 172"/>
                <a:gd name="T12" fmla="*/ 1 w 85"/>
                <a:gd name="T13" fmla="*/ 86 h 172"/>
                <a:gd name="T14" fmla="*/ 1 w 85"/>
                <a:gd name="T15" fmla="*/ 86 h 172"/>
                <a:gd name="T16" fmla="*/ 1 w 85"/>
                <a:gd name="T17" fmla="*/ 86 h 172"/>
                <a:gd name="T18" fmla="*/ 1 w 85"/>
                <a:gd name="T19" fmla="*/ 87 h 172"/>
                <a:gd name="T20" fmla="*/ 1 w 85"/>
                <a:gd name="T21" fmla="*/ 87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7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8 h 172"/>
                <a:gd name="T34" fmla="*/ 1 w 85"/>
                <a:gd name="T35" fmla="*/ 88 h 172"/>
                <a:gd name="T36" fmla="*/ 1 w 85"/>
                <a:gd name="T37" fmla="*/ 88 h 172"/>
                <a:gd name="T38" fmla="*/ 1 w 85"/>
                <a:gd name="T39" fmla="*/ 88 h 172"/>
                <a:gd name="T40" fmla="*/ 1 w 85"/>
                <a:gd name="T41" fmla="*/ 88 h 172"/>
                <a:gd name="T42" fmla="*/ 1 w 85"/>
                <a:gd name="T43" fmla="*/ 89 h 172"/>
                <a:gd name="T44" fmla="*/ 1 w 85"/>
                <a:gd name="T45" fmla="*/ 89 h 172"/>
                <a:gd name="T46" fmla="*/ 1 w 85"/>
                <a:gd name="T47" fmla="*/ 89 h 172"/>
                <a:gd name="T48" fmla="*/ 1 w 85"/>
                <a:gd name="T49" fmla="*/ 89 h 172"/>
                <a:gd name="T50" fmla="*/ 1 w 85"/>
                <a:gd name="T51" fmla="*/ 90 h 172"/>
                <a:gd name="T52" fmla="*/ 1 w 85"/>
                <a:gd name="T53" fmla="*/ 90 h 172"/>
                <a:gd name="T54" fmla="*/ 1 w 85"/>
                <a:gd name="T55" fmla="*/ 90 h 172"/>
                <a:gd name="T56" fmla="*/ 1 w 85"/>
                <a:gd name="T57" fmla="*/ 90 h 172"/>
                <a:gd name="T58" fmla="*/ 9 w 85"/>
                <a:gd name="T59" fmla="*/ 132 h 172"/>
                <a:gd name="T60" fmla="*/ 9 w 85"/>
                <a:gd name="T61" fmla="*/ 132 h 172"/>
                <a:gd name="T62" fmla="*/ 9 w 85"/>
                <a:gd name="T63" fmla="*/ 132 h 172"/>
                <a:gd name="T64" fmla="*/ 9 w 85"/>
                <a:gd name="T65" fmla="*/ 132 h 172"/>
                <a:gd name="T66" fmla="*/ 9 w 85"/>
                <a:gd name="T67" fmla="*/ 132 h 172"/>
                <a:gd name="T68" fmla="*/ 9 w 85"/>
                <a:gd name="T69" fmla="*/ 132 h 172"/>
                <a:gd name="T70" fmla="*/ 10 w 85"/>
                <a:gd name="T71" fmla="*/ 133 h 172"/>
                <a:gd name="T72" fmla="*/ 10 w 85"/>
                <a:gd name="T73" fmla="*/ 133 h 172"/>
                <a:gd name="T74" fmla="*/ 10 w 85"/>
                <a:gd name="T75" fmla="*/ 133 h 172"/>
                <a:gd name="T76" fmla="*/ 10 w 85"/>
                <a:gd name="T77" fmla="*/ 133 h 172"/>
                <a:gd name="T78" fmla="*/ 10 w 85"/>
                <a:gd name="T79" fmla="*/ 133 h 172"/>
                <a:gd name="T80" fmla="*/ 10 w 85"/>
                <a:gd name="T81" fmla="*/ 133 h 172"/>
                <a:gd name="T82" fmla="*/ 10 w 85"/>
                <a:gd name="T83" fmla="*/ 133 h 172"/>
                <a:gd name="T84" fmla="*/ 10 w 85"/>
                <a:gd name="T85" fmla="*/ 133 h 172"/>
                <a:gd name="T86" fmla="*/ 10 w 85"/>
                <a:gd name="T87" fmla="*/ 134 h 172"/>
                <a:gd name="T88" fmla="*/ 10 w 85"/>
                <a:gd name="T89" fmla="*/ 134 h 172"/>
                <a:gd name="T90" fmla="*/ 10 w 85"/>
                <a:gd name="T91" fmla="*/ 134 h 172"/>
                <a:gd name="T92" fmla="*/ 10 w 85"/>
                <a:gd name="T93" fmla="*/ 134 h 172"/>
                <a:gd name="T94" fmla="*/ 10 w 85"/>
                <a:gd name="T95" fmla="*/ 134 h 172"/>
                <a:gd name="T96" fmla="*/ 45 w 85"/>
                <a:gd name="T97" fmla="*/ 172 h 172"/>
                <a:gd name="T98" fmla="*/ 42 w 85"/>
                <a:gd name="T99" fmla="*/ 170 h 172"/>
                <a:gd name="T100" fmla="*/ 27 w 85"/>
                <a:gd name="T101" fmla="*/ 147 h 172"/>
                <a:gd name="T102" fmla="*/ 16 w 85"/>
                <a:gd name="T103" fmla="*/ 93 h 172"/>
                <a:gd name="T104" fmla="*/ 16 w 85"/>
                <a:gd name="T105" fmla="*/ 92 h 172"/>
                <a:gd name="T106" fmla="*/ 22 w 85"/>
                <a:gd name="T107" fmla="*/ 65 h 172"/>
                <a:gd name="T108" fmla="*/ 52 w 85"/>
                <a:gd name="T109" fmla="*/ 20 h 172"/>
                <a:gd name="T110" fmla="*/ 85 w 85"/>
                <a:gd name="T111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5" h="172">
                  <a:moveTo>
                    <a:pt x="85" y="0"/>
                  </a:moveTo>
                  <a:cubicBezTo>
                    <a:pt x="41" y="4"/>
                    <a:pt x="5" y="40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0" y="105"/>
                    <a:pt x="3" y="119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10" y="132"/>
                    <a:pt x="10" y="132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8" y="150"/>
                    <a:pt x="30" y="163"/>
                    <a:pt x="45" y="172"/>
                  </a:cubicBezTo>
                  <a:cubicBezTo>
                    <a:pt x="44" y="171"/>
                    <a:pt x="43" y="171"/>
                    <a:pt x="42" y="170"/>
                  </a:cubicBezTo>
                  <a:cubicBezTo>
                    <a:pt x="37" y="162"/>
                    <a:pt x="32" y="155"/>
                    <a:pt x="27" y="147"/>
                  </a:cubicBezTo>
                  <a:cubicBezTo>
                    <a:pt x="19" y="130"/>
                    <a:pt x="15" y="112"/>
                    <a:pt x="16" y="93"/>
                  </a:cubicBezTo>
                  <a:cubicBezTo>
                    <a:pt x="16" y="93"/>
                    <a:pt x="16" y="93"/>
                    <a:pt x="16" y="92"/>
                  </a:cubicBezTo>
                  <a:cubicBezTo>
                    <a:pt x="18" y="83"/>
                    <a:pt x="20" y="74"/>
                    <a:pt x="22" y="65"/>
                  </a:cubicBezTo>
                  <a:cubicBezTo>
                    <a:pt x="28" y="47"/>
                    <a:pt x="38" y="32"/>
                    <a:pt x="52" y="20"/>
                  </a:cubicBezTo>
                  <a:cubicBezTo>
                    <a:pt x="62" y="11"/>
                    <a:pt x="73" y="4"/>
                    <a:pt x="8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0" name="Прямоугольник 96"/>
            <p:cNvSpPr>
              <a:spLocks noChangeArrowheads="1"/>
            </p:cNvSpPr>
            <p:nvPr/>
          </p:nvSpPr>
          <p:spPr bwMode="auto">
            <a:xfrm>
              <a:off x="1311275" y="3330966"/>
              <a:ext cx="27622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1" name="Прямоугольник 97"/>
            <p:cNvSpPr>
              <a:spLocks noChangeArrowheads="1"/>
            </p:cNvSpPr>
            <p:nvPr/>
          </p:nvSpPr>
          <p:spPr bwMode="auto">
            <a:xfrm>
              <a:off x="1311275" y="321825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25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4DD91C3C-3852-430A-9A83-22625BBCEAE3}"/>
              </a:ext>
            </a:extLst>
          </p:cNvPr>
          <p:cNvGrpSpPr/>
          <p:nvPr/>
        </p:nvGrpSpPr>
        <p:grpSpPr>
          <a:xfrm>
            <a:off x="1162050" y="4580328"/>
            <a:ext cx="569913" cy="568325"/>
            <a:chOff x="1162050" y="4580328"/>
            <a:chExt cx="569913" cy="568325"/>
          </a:xfrm>
        </p:grpSpPr>
        <p:sp>
          <p:nvSpPr>
            <p:cNvPr id="214" name="Полилиния 80"/>
            <p:cNvSpPr>
              <a:spLocks/>
            </p:cNvSpPr>
            <p:nvPr/>
          </p:nvSpPr>
          <p:spPr bwMode="auto">
            <a:xfrm>
              <a:off x="1162050" y="4580328"/>
              <a:ext cx="569913" cy="568325"/>
            </a:xfrm>
            <a:custGeom>
              <a:avLst/>
              <a:gdLst>
                <a:gd name="T0" fmla="*/ 116 w 233"/>
                <a:gd name="T1" fmla="*/ 0 h 232"/>
                <a:gd name="T2" fmla="*/ 232 w 233"/>
                <a:gd name="T3" fmla="*/ 116 h 232"/>
                <a:gd name="T4" fmla="*/ 117 w 233"/>
                <a:gd name="T5" fmla="*/ 232 h 232"/>
                <a:gd name="T6" fmla="*/ 0 w 233"/>
                <a:gd name="T7" fmla="*/ 116 h 232"/>
                <a:gd name="T8" fmla="*/ 116 w 233"/>
                <a:gd name="T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32">
                  <a:moveTo>
                    <a:pt x="116" y="0"/>
                  </a:moveTo>
                  <a:cubicBezTo>
                    <a:pt x="180" y="0"/>
                    <a:pt x="232" y="52"/>
                    <a:pt x="232" y="116"/>
                  </a:cubicBezTo>
                  <a:cubicBezTo>
                    <a:pt x="233" y="180"/>
                    <a:pt x="180" y="232"/>
                    <a:pt x="117" y="232"/>
                  </a:cubicBezTo>
                  <a:cubicBezTo>
                    <a:pt x="53" y="232"/>
                    <a:pt x="1" y="180"/>
                    <a:pt x="0" y="116"/>
                  </a:cubicBezTo>
                  <a:cubicBezTo>
                    <a:pt x="0" y="52"/>
                    <a:pt x="52" y="0"/>
                    <a:pt x="116" y="0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5" name="Полилиния 81"/>
            <p:cNvSpPr>
              <a:spLocks/>
            </p:cNvSpPr>
            <p:nvPr/>
          </p:nvSpPr>
          <p:spPr bwMode="auto">
            <a:xfrm>
              <a:off x="1217613" y="4637478"/>
              <a:ext cx="457200" cy="457200"/>
            </a:xfrm>
            <a:custGeom>
              <a:avLst/>
              <a:gdLst>
                <a:gd name="T0" fmla="*/ 93 w 187"/>
                <a:gd name="T1" fmla="*/ 0 h 187"/>
                <a:gd name="T2" fmla="*/ 187 w 187"/>
                <a:gd name="T3" fmla="*/ 93 h 187"/>
                <a:gd name="T4" fmla="*/ 94 w 187"/>
                <a:gd name="T5" fmla="*/ 187 h 187"/>
                <a:gd name="T6" fmla="*/ 0 w 187"/>
                <a:gd name="T7" fmla="*/ 93 h 187"/>
                <a:gd name="T8" fmla="*/ 93 w 187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187">
                  <a:moveTo>
                    <a:pt x="93" y="0"/>
                  </a:moveTo>
                  <a:cubicBezTo>
                    <a:pt x="145" y="0"/>
                    <a:pt x="187" y="41"/>
                    <a:pt x="187" y="93"/>
                  </a:cubicBezTo>
                  <a:cubicBezTo>
                    <a:pt x="187" y="144"/>
                    <a:pt x="145" y="187"/>
                    <a:pt x="94" y="187"/>
                  </a:cubicBezTo>
                  <a:cubicBezTo>
                    <a:pt x="42" y="187"/>
                    <a:pt x="0" y="145"/>
                    <a:pt x="0" y="93"/>
                  </a:cubicBezTo>
                  <a:cubicBezTo>
                    <a:pt x="0" y="42"/>
                    <a:pt x="42" y="0"/>
                    <a:pt x="93" y="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6" name="Полилиния 82"/>
            <p:cNvSpPr>
              <a:spLocks noEditPoints="1"/>
            </p:cNvSpPr>
            <p:nvPr/>
          </p:nvSpPr>
          <p:spPr bwMode="auto">
            <a:xfrm>
              <a:off x="1217613" y="4827978"/>
              <a:ext cx="17463" cy="123825"/>
            </a:xfrm>
            <a:custGeom>
              <a:avLst/>
              <a:gdLst>
                <a:gd name="T0" fmla="*/ 7 w 7"/>
                <a:gd name="T1" fmla="*/ 51 h 51"/>
                <a:gd name="T2" fmla="*/ 7 w 7"/>
                <a:gd name="T3" fmla="*/ 50 h 51"/>
                <a:gd name="T4" fmla="*/ 7 w 7"/>
                <a:gd name="T5" fmla="*/ 50 h 51"/>
                <a:gd name="T6" fmla="*/ 7 w 7"/>
                <a:gd name="T7" fmla="*/ 50 h 51"/>
                <a:gd name="T8" fmla="*/ 7 w 7"/>
                <a:gd name="T9" fmla="*/ 49 h 51"/>
                <a:gd name="T10" fmla="*/ 0 w 7"/>
                <a:gd name="T11" fmla="*/ 16 h 51"/>
                <a:gd name="T12" fmla="*/ 0 w 7"/>
                <a:gd name="T13" fmla="*/ 16 h 51"/>
                <a:gd name="T14" fmla="*/ 0 w 7"/>
                <a:gd name="T15" fmla="*/ 16 h 51"/>
                <a:gd name="T16" fmla="*/ 0 w 7"/>
                <a:gd name="T17" fmla="*/ 16 h 51"/>
                <a:gd name="T18" fmla="*/ 0 w 7"/>
                <a:gd name="T19" fmla="*/ 15 h 51"/>
                <a:gd name="T20" fmla="*/ 0 w 7"/>
                <a:gd name="T21" fmla="*/ 15 h 51"/>
                <a:gd name="T22" fmla="*/ 0 w 7"/>
                <a:gd name="T23" fmla="*/ 15 h 51"/>
                <a:gd name="T24" fmla="*/ 0 w 7"/>
                <a:gd name="T25" fmla="*/ 14 h 51"/>
                <a:gd name="T26" fmla="*/ 0 w 7"/>
                <a:gd name="T27" fmla="*/ 14 h 51"/>
                <a:gd name="T28" fmla="*/ 0 w 7"/>
                <a:gd name="T29" fmla="*/ 14 h 51"/>
                <a:gd name="T30" fmla="*/ 0 w 7"/>
                <a:gd name="T31" fmla="*/ 14 h 51"/>
                <a:gd name="T32" fmla="*/ 0 w 7"/>
                <a:gd name="T33" fmla="*/ 13 h 51"/>
                <a:gd name="T34" fmla="*/ 0 w 7"/>
                <a:gd name="T35" fmla="*/ 13 h 51"/>
                <a:gd name="T36" fmla="*/ 0 w 7"/>
                <a:gd name="T37" fmla="*/ 13 h 51"/>
                <a:gd name="T38" fmla="*/ 0 w 7"/>
                <a:gd name="T39" fmla="*/ 12 h 51"/>
                <a:gd name="T40" fmla="*/ 0 w 7"/>
                <a:gd name="T41" fmla="*/ 12 h 51"/>
                <a:gd name="T42" fmla="*/ 0 w 7"/>
                <a:gd name="T43" fmla="*/ 12 h 51"/>
                <a:gd name="T44" fmla="*/ 0 w 7"/>
                <a:gd name="T45" fmla="*/ 12 h 51"/>
                <a:gd name="T46" fmla="*/ 0 w 7"/>
                <a:gd name="T47" fmla="*/ 11 h 51"/>
                <a:gd name="T48" fmla="*/ 0 w 7"/>
                <a:gd name="T49" fmla="*/ 11 h 51"/>
                <a:gd name="T50" fmla="*/ 0 w 7"/>
                <a:gd name="T51" fmla="*/ 11 h 51"/>
                <a:gd name="T52" fmla="*/ 0 w 7"/>
                <a:gd name="T53" fmla="*/ 10 h 51"/>
                <a:gd name="T54" fmla="*/ 0 w 7"/>
                <a:gd name="T55" fmla="*/ 10 h 51"/>
                <a:gd name="T56" fmla="*/ 0 w 7"/>
                <a:gd name="T57" fmla="*/ 10 h 51"/>
                <a:gd name="T58" fmla="*/ 0 w 7"/>
                <a:gd name="T59" fmla="*/ 9 h 51"/>
                <a:gd name="T60" fmla="*/ 0 w 7"/>
                <a:gd name="T61" fmla="*/ 9 h 51"/>
                <a:gd name="T62" fmla="*/ 0 w 7"/>
                <a:gd name="T63" fmla="*/ 9 h 51"/>
                <a:gd name="T64" fmla="*/ 0 w 7"/>
                <a:gd name="T65" fmla="*/ 9 h 51"/>
                <a:gd name="T66" fmla="*/ 0 w 7"/>
                <a:gd name="T67" fmla="*/ 8 h 51"/>
                <a:gd name="T68" fmla="*/ 0 w 7"/>
                <a:gd name="T69" fmla="*/ 8 h 51"/>
                <a:gd name="T70" fmla="*/ 0 w 7"/>
                <a:gd name="T71" fmla="*/ 8 h 51"/>
                <a:gd name="T72" fmla="*/ 0 w 7"/>
                <a:gd name="T73" fmla="*/ 7 h 51"/>
                <a:gd name="T74" fmla="*/ 0 w 7"/>
                <a:gd name="T75" fmla="*/ 7 h 51"/>
                <a:gd name="T76" fmla="*/ 0 w 7"/>
                <a:gd name="T77" fmla="*/ 7 h 51"/>
                <a:gd name="T78" fmla="*/ 0 w 7"/>
                <a:gd name="T79" fmla="*/ 6 h 51"/>
                <a:gd name="T80" fmla="*/ 0 w 7"/>
                <a:gd name="T81" fmla="*/ 6 h 51"/>
                <a:gd name="T82" fmla="*/ 0 w 7"/>
                <a:gd name="T83" fmla="*/ 6 h 51"/>
                <a:gd name="T84" fmla="*/ 0 w 7"/>
                <a:gd name="T85" fmla="*/ 6 h 51"/>
                <a:gd name="T86" fmla="*/ 0 w 7"/>
                <a:gd name="T87" fmla="*/ 5 h 51"/>
                <a:gd name="T88" fmla="*/ 1 w 7"/>
                <a:gd name="T89" fmla="*/ 5 h 51"/>
                <a:gd name="T90" fmla="*/ 1 w 7"/>
                <a:gd name="T91" fmla="*/ 5 h 51"/>
                <a:gd name="T92" fmla="*/ 1 w 7"/>
                <a:gd name="T93" fmla="*/ 4 h 51"/>
                <a:gd name="T94" fmla="*/ 1 w 7"/>
                <a:gd name="T95" fmla="*/ 4 h 51"/>
                <a:gd name="T96" fmla="*/ 1 w 7"/>
                <a:gd name="T97" fmla="*/ 3 h 51"/>
                <a:gd name="T98" fmla="*/ 1 w 7"/>
                <a:gd name="T99" fmla="*/ 3 h 51"/>
                <a:gd name="T100" fmla="*/ 1 w 7"/>
                <a:gd name="T101" fmla="*/ 3 h 51"/>
                <a:gd name="T102" fmla="*/ 1 w 7"/>
                <a:gd name="T103" fmla="*/ 3 h 51"/>
                <a:gd name="T104" fmla="*/ 1 w 7"/>
                <a:gd name="T105" fmla="*/ 2 h 51"/>
                <a:gd name="T106" fmla="*/ 1 w 7"/>
                <a:gd name="T107" fmla="*/ 1 h 51"/>
                <a:gd name="T108" fmla="*/ 1 w 7"/>
                <a:gd name="T109" fmla="*/ 1 h 51"/>
                <a:gd name="T110" fmla="*/ 1 w 7"/>
                <a:gd name="T111" fmla="*/ 1 h 51"/>
                <a:gd name="T112" fmla="*/ 1 w 7"/>
                <a:gd name="T113" fmla="*/ 0 h 51"/>
                <a:gd name="T114" fmla="*/ 1 w 7"/>
                <a:gd name="T115" fmla="*/ 0 h 51"/>
                <a:gd name="T116" fmla="*/ 1 w 7"/>
                <a:gd name="T1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" h="51">
                  <a:moveTo>
                    <a:pt x="7" y="51"/>
                  </a:moveTo>
                  <a:cubicBezTo>
                    <a:pt x="7" y="51"/>
                    <a:pt x="7" y="51"/>
                    <a:pt x="7" y="51"/>
                  </a:cubicBezTo>
                  <a:cubicBezTo>
                    <a:pt x="7" y="51"/>
                    <a:pt x="7" y="51"/>
                    <a:pt x="7" y="51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49"/>
                  </a:moveTo>
                  <a:cubicBezTo>
                    <a:pt x="7" y="49"/>
                    <a:pt x="7" y="50"/>
                    <a:pt x="7" y="50"/>
                  </a:cubicBezTo>
                  <a:cubicBezTo>
                    <a:pt x="7" y="50"/>
                    <a:pt x="7" y="49"/>
                    <a:pt x="7" y="49"/>
                  </a:cubicBezTo>
                  <a:moveTo>
                    <a:pt x="0" y="16"/>
                  </a:moveTo>
                  <a:cubicBezTo>
                    <a:pt x="0" y="28"/>
                    <a:pt x="2" y="39"/>
                    <a:pt x="6" y="49"/>
                  </a:cubicBezTo>
                  <a:cubicBezTo>
                    <a:pt x="2" y="39"/>
                    <a:pt x="0" y="28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3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6"/>
                    <a:pt x="0" y="5"/>
                    <a:pt x="0" y="5"/>
                  </a:cubicBezTo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7" name="Полилиния 83"/>
            <p:cNvSpPr>
              <a:spLocks/>
            </p:cNvSpPr>
            <p:nvPr/>
          </p:nvSpPr>
          <p:spPr bwMode="auto">
            <a:xfrm>
              <a:off x="1217613" y="4639066"/>
              <a:ext cx="190500" cy="425450"/>
            </a:xfrm>
            <a:custGeom>
              <a:avLst/>
              <a:gdLst>
                <a:gd name="T0" fmla="*/ 1 w 78"/>
                <a:gd name="T1" fmla="*/ 77 h 174"/>
                <a:gd name="T2" fmla="*/ 1 w 78"/>
                <a:gd name="T3" fmla="*/ 77 h 174"/>
                <a:gd name="T4" fmla="*/ 1 w 78"/>
                <a:gd name="T5" fmla="*/ 77 h 174"/>
                <a:gd name="T6" fmla="*/ 1 w 78"/>
                <a:gd name="T7" fmla="*/ 78 h 174"/>
                <a:gd name="T8" fmla="*/ 1 w 78"/>
                <a:gd name="T9" fmla="*/ 78 h 174"/>
                <a:gd name="T10" fmla="*/ 1 w 78"/>
                <a:gd name="T11" fmla="*/ 78 h 174"/>
                <a:gd name="T12" fmla="*/ 1 w 78"/>
                <a:gd name="T13" fmla="*/ 79 h 174"/>
                <a:gd name="T14" fmla="*/ 1 w 78"/>
                <a:gd name="T15" fmla="*/ 80 h 174"/>
                <a:gd name="T16" fmla="*/ 1 w 78"/>
                <a:gd name="T17" fmla="*/ 80 h 174"/>
                <a:gd name="T18" fmla="*/ 1 w 78"/>
                <a:gd name="T19" fmla="*/ 80 h 174"/>
                <a:gd name="T20" fmla="*/ 1 w 78"/>
                <a:gd name="T21" fmla="*/ 80 h 174"/>
                <a:gd name="T22" fmla="*/ 1 w 78"/>
                <a:gd name="T23" fmla="*/ 81 h 174"/>
                <a:gd name="T24" fmla="*/ 1 w 78"/>
                <a:gd name="T25" fmla="*/ 81 h 174"/>
                <a:gd name="T26" fmla="*/ 1 w 78"/>
                <a:gd name="T27" fmla="*/ 82 h 174"/>
                <a:gd name="T28" fmla="*/ 1 w 78"/>
                <a:gd name="T29" fmla="*/ 82 h 174"/>
                <a:gd name="T30" fmla="*/ 0 w 78"/>
                <a:gd name="T31" fmla="*/ 82 h 174"/>
                <a:gd name="T32" fmla="*/ 0 w 78"/>
                <a:gd name="T33" fmla="*/ 82 h 174"/>
                <a:gd name="T34" fmla="*/ 0 w 78"/>
                <a:gd name="T35" fmla="*/ 83 h 174"/>
                <a:gd name="T36" fmla="*/ 0 w 78"/>
                <a:gd name="T37" fmla="*/ 83 h 174"/>
                <a:gd name="T38" fmla="*/ 0 w 78"/>
                <a:gd name="T39" fmla="*/ 83 h 174"/>
                <a:gd name="T40" fmla="*/ 0 w 78"/>
                <a:gd name="T41" fmla="*/ 84 h 174"/>
                <a:gd name="T42" fmla="*/ 0 w 78"/>
                <a:gd name="T43" fmla="*/ 84 h 174"/>
                <a:gd name="T44" fmla="*/ 0 w 78"/>
                <a:gd name="T45" fmla="*/ 84 h 174"/>
                <a:gd name="T46" fmla="*/ 0 w 78"/>
                <a:gd name="T47" fmla="*/ 85 h 174"/>
                <a:gd name="T48" fmla="*/ 0 w 78"/>
                <a:gd name="T49" fmla="*/ 85 h 174"/>
                <a:gd name="T50" fmla="*/ 0 w 78"/>
                <a:gd name="T51" fmla="*/ 85 h 174"/>
                <a:gd name="T52" fmla="*/ 0 w 78"/>
                <a:gd name="T53" fmla="*/ 85 h 174"/>
                <a:gd name="T54" fmla="*/ 0 w 78"/>
                <a:gd name="T55" fmla="*/ 86 h 174"/>
                <a:gd name="T56" fmla="*/ 0 w 78"/>
                <a:gd name="T57" fmla="*/ 86 h 174"/>
                <a:gd name="T58" fmla="*/ 0 w 78"/>
                <a:gd name="T59" fmla="*/ 86 h 174"/>
                <a:gd name="T60" fmla="*/ 0 w 78"/>
                <a:gd name="T61" fmla="*/ 87 h 174"/>
                <a:gd name="T62" fmla="*/ 0 w 78"/>
                <a:gd name="T63" fmla="*/ 87 h 174"/>
                <a:gd name="T64" fmla="*/ 0 w 78"/>
                <a:gd name="T65" fmla="*/ 87 h 174"/>
                <a:gd name="T66" fmla="*/ 0 w 78"/>
                <a:gd name="T67" fmla="*/ 87 h 174"/>
                <a:gd name="T68" fmla="*/ 0 w 78"/>
                <a:gd name="T69" fmla="*/ 88 h 174"/>
                <a:gd name="T70" fmla="*/ 0 w 78"/>
                <a:gd name="T71" fmla="*/ 88 h 174"/>
                <a:gd name="T72" fmla="*/ 0 w 78"/>
                <a:gd name="T73" fmla="*/ 88 h 174"/>
                <a:gd name="T74" fmla="*/ 0 w 78"/>
                <a:gd name="T75" fmla="*/ 89 h 174"/>
                <a:gd name="T76" fmla="*/ 0 w 78"/>
                <a:gd name="T77" fmla="*/ 89 h 174"/>
                <a:gd name="T78" fmla="*/ 0 w 78"/>
                <a:gd name="T79" fmla="*/ 89 h 174"/>
                <a:gd name="T80" fmla="*/ 0 w 78"/>
                <a:gd name="T81" fmla="*/ 90 h 174"/>
                <a:gd name="T82" fmla="*/ 0 w 78"/>
                <a:gd name="T83" fmla="*/ 90 h 174"/>
                <a:gd name="T84" fmla="*/ 0 w 78"/>
                <a:gd name="T85" fmla="*/ 90 h 174"/>
                <a:gd name="T86" fmla="*/ 0 w 78"/>
                <a:gd name="T87" fmla="*/ 90 h 174"/>
                <a:gd name="T88" fmla="*/ 0 w 78"/>
                <a:gd name="T89" fmla="*/ 91 h 174"/>
                <a:gd name="T90" fmla="*/ 0 w 78"/>
                <a:gd name="T91" fmla="*/ 91 h 174"/>
                <a:gd name="T92" fmla="*/ 0 w 78"/>
                <a:gd name="T93" fmla="*/ 91 h 174"/>
                <a:gd name="T94" fmla="*/ 0 w 78"/>
                <a:gd name="T95" fmla="*/ 92 h 174"/>
                <a:gd name="T96" fmla="*/ 0 w 78"/>
                <a:gd name="T97" fmla="*/ 92 h 174"/>
                <a:gd name="T98" fmla="*/ 0 w 78"/>
                <a:gd name="T99" fmla="*/ 92 h 174"/>
                <a:gd name="T100" fmla="*/ 0 w 78"/>
                <a:gd name="T101" fmla="*/ 93 h 174"/>
                <a:gd name="T102" fmla="*/ 0 w 78"/>
                <a:gd name="T103" fmla="*/ 93 h 174"/>
                <a:gd name="T104" fmla="*/ 0 w 78"/>
                <a:gd name="T105" fmla="*/ 93 h 174"/>
                <a:gd name="T106" fmla="*/ 0 w 78"/>
                <a:gd name="T107" fmla="*/ 93 h 174"/>
                <a:gd name="T108" fmla="*/ 7 w 78"/>
                <a:gd name="T109" fmla="*/ 126 h 174"/>
                <a:gd name="T110" fmla="*/ 7 w 78"/>
                <a:gd name="T111" fmla="*/ 127 h 174"/>
                <a:gd name="T112" fmla="*/ 7 w 78"/>
                <a:gd name="T113" fmla="*/ 127 h 174"/>
                <a:gd name="T114" fmla="*/ 7 w 78"/>
                <a:gd name="T115" fmla="*/ 127 h 174"/>
                <a:gd name="T116" fmla="*/ 7 w 78"/>
                <a:gd name="T117" fmla="*/ 128 h 174"/>
                <a:gd name="T118" fmla="*/ 49 w 78"/>
                <a:gd name="T119" fmla="*/ 174 h 174"/>
                <a:gd name="T120" fmla="*/ 30 w 78"/>
                <a:gd name="T121" fmla="*/ 151 h 174"/>
                <a:gd name="T122" fmla="*/ 16 w 78"/>
                <a:gd name="T123" fmla="*/ 96 h 174"/>
                <a:gd name="T124" fmla="*/ 46 w 78"/>
                <a:gd name="T125" fmla="*/ 2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8" h="174">
                  <a:moveTo>
                    <a:pt x="78" y="0"/>
                  </a:moveTo>
                  <a:cubicBezTo>
                    <a:pt x="39" y="6"/>
                    <a:pt x="8" y="3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9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79"/>
                    <a:pt x="1" y="79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05"/>
                    <a:pt x="2" y="116"/>
                    <a:pt x="6" y="126"/>
                  </a:cubicBezTo>
                  <a:cubicBezTo>
                    <a:pt x="7" y="126"/>
                    <a:pt x="7" y="126"/>
                    <a:pt x="7" y="126"/>
                  </a:cubicBezTo>
                  <a:cubicBezTo>
                    <a:pt x="7" y="126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15" y="148"/>
                    <a:pt x="30" y="164"/>
                    <a:pt x="49" y="174"/>
                  </a:cubicBezTo>
                  <a:cubicBezTo>
                    <a:pt x="48" y="174"/>
                    <a:pt x="47" y="173"/>
                    <a:pt x="47" y="172"/>
                  </a:cubicBezTo>
                  <a:cubicBezTo>
                    <a:pt x="41" y="165"/>
                    <a:pt x="36" y="158"/>
                    <a:pt x="30" y="151"/>
                  </a:cubicBezTo>
                  <a:cubicBezTo>
                    <a:pt x="20" y="134"/>
                    <a:pt x="16" y="116"/>
                    <a:pt x="16" y="97"/>
                  </a:cubicBezTo>
                  <a:cubicBezTo>
                    <a:pt x="16" y="97"/>
                    <a:pt x="16" y="97"/>
                    <a:pt x="16" y="96"/>
                  </a:cubicBezTo>
                  <a:cubicBezTo>
                    <a:pt x="17" y="87"/>
                    <a:pt x="18" y="78"/>
                    <a:pt x="19" y="68"/>
                  </a:cubicBezTo>
                  <a:cubicBezTo>
                    <a:pt x="24" y="50"/>
                    <a:pt x="33" y="35"/>
                    <a:pt x="46" y="22"/>
                  </a:cubicBezTo>
                  <a:cubicBezTo>
                    <a:pt x="56" y="12"/>
                    <a:pt x="67" y="5"/>
                    <a:pt x="7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4" name="Прямоугольник 100"/>
            <p:cNvSpPr>
              <a:spLocks noChangeArrowheads="1"/>
            </p:cNvSpPr>
            <p:nvPr/>
          </p:nvSpPr>
          <p:spPr bwMode="auto">
            <a:xfrm>
              <a:off x="1376363" y="4759716"/>
              <a:ext cx="139700" cy="190500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5" name="Прямоугольник 101"/>
            <p:cNvSpPr>
              <a:spLocks noChangeArrowheads="1"/>
            </p:cNvSpPr>
            <p:nvPr/>
          </p:nvSpPr>
          <p:spPr bwMode="auto">
            <a:xfrm>
              <a:off x="1328738" y="4699391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20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41" name="Овал 107"/>
          <p:cNvSpPr>
            <a:spLocks noChangeArrowheads="1"/>
          </p:cNvSpPr>
          <p:nvPr/>
        </p:nvSpPr>
        <p:spPr bwMode="auto">
          <a:xfrm>
            <a:off x="2600325" y="4042166"/>
            <a:ext cx="273050" cy="27622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2" name="Овал 108"/>
          <p:cNvSpPr>
            <a:spLocks noChangeArrowheads="1"/>
          </p:cNvSpPr>
          <p:nvPr/>
        </p:nvSpPr>
        <p:spPr bwMode="auto">
          <a:xfrm>
            <a:off x="2659063" y="4104078"/>
            <a:ext cx="155575" cy="153988"/>
          </a:xfrm>
          <a:prstGeom prst="ellipse">
            <a:avLst/>
          </a:pr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3" name="Полилиния 109"/>
          <p:cNvSpPr>
            <a:spLocks/>
          </p:cNvSpPr>
          <p:nvPr/>
        </p:nvSpPr>
        <p:spPr bwMode="auto">
          <a:xfrm>
            <a:off x="1808163" y="1302141"/>
            <a:ext cx="377825" cy="323850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4" name="Полилиния 110"/>
          <p:cNvSpPr>
            <a:spLocks/>
          </p:cNvSpPr>
          <p:nvPr/>
        </p:nvSpPr>
        <p:spPr bwMode="auto">
          <a:xfrm>
            <a:off x="1963738" y="1218003"/>
            <a:ext cx="379413" cy="325438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5" name="Полилиния 111"/>
          <p:cNvSpPr>
            <a:spLocks/>
          </p:cNvSpPr>
          <p:nvPr/>
        </p:nvSpPr>
        <p:spPr bwMode="auto">
          <a:xfrm>
            <a:off x="30163" y="2205428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6" name="Полилиния 112"/>
          <p:cNvSpPr>
            <a:spLocks/>
          </p:cNvSpPr>
          <p:nvPr/>
        </p:nvSpPr>
        <p:spPr bwMode="auto">
          <a:xfrm>
            <a:off x="-104775" y="2321316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7" name="Полилиния 113"/>
          <p:cNvSpPr>
            <a:spLocks/>
          </p:cNvSpPr>
          <p:nvPr/>
        </p:nvSpPr>
        <p:spPr bwMode="auto">
          <a:xfrm>
            <a:off x="3340100" y="125927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8" name="Полилиния 114"/>
          <p:cNvSpPr>
            <a:spLocks/>
          </p:cNvSpPr>
          <p:nvPr/>
        </p:nvSpPr>
        <p:spPr bwMode="auto">
          <a:xfrm>
            <a:off x="3184525" y="117672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9" name="Полилиния 115"/>
          <p:cNvSpPr>
            <a:spLocks/>
          </p:cNvSpPr>
          <p:nvPr/>
        </p:nvSpPr>
        <p:spPr bwMode="auto">
          <a:xfrm>
            <a:off x="3446463" y="1371991"/>
            <a:ext cx="1558925" cy="1319213"/>
          </a:xfrm>
          <a:custGeom>
            <a:avLst/>
            <a:gdLst>
              <a:gd name="T0" fmla="*/ 0 w 638"/>
              <a:gd name="T1" fmla="*/ 194 h 539"/>
              <a:gd name="T2" fmla="*/ 0 w 638"/>
              <a:gd name="T3" fmla="*/ 193 h 539"/>
              <a:gd name="T4" fmla="*/ 444 w 638"/>
              <a:gd name="T5" fmla="*/ 95 h 539"/>
              <a:gd name="T6" fmla="*/ 543 w 638"/>
              <a:gd name="T7" fmla="*/ 539 h 539"/>
              <a:gd name="T8" fmla="*/ 543 w 638"/>
              <a:gd name="T9" fmla="*/ 539 h 539"/>
              <a:gd name="T10" fmla="*/ 0 w 638"/>
              <a:gd name="T11" fmla="*/ 194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39">
                <a:moveTo>
                  <a:pt x="0" y="194"/>
                </a:moveTo>
                <a:cubicBezTo>
                  <a:pt x="0" y="193"/>
                  <a:pt x="0" y="193"/>
                  <a:pt x="0" y="193"/>
                </a:cubicBezTo>
                <a:cubicBezTo>
                  <a:pt x="96" y="44"/>
                  <a:pt x="295" y="0"/>
                  <a:pt x="444" y="95"/>
                </a:cubicBezTo>
                <a:cubicBezTo>
                  <a:pt x="594" y="191"/>
                  <a:pt x="638" y="390"/>
                  <a:pt x="543" y="539"/>
                </a:cubicBezTo>
                <a:cubicBezTo>
                  <a:pt x="543" y="539"/>
                  <a:pt x="543" y="539"/>
                  <a:pt x="543" y="539"/>
                </a:cubicBezTo>
                <a:cubicBezTo>
                  <a:pt x="0" y="194"/>
                  <a:pt x="0" y="194"/>
                  <a:pt x="0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0" name="Полилиния 116"/>
          <p:cNvSpPr>
            <a:spLocks/>
          </p:cNvSpPr>
          <p:nvPr/>
        </p:nvSpPr>
        <p:spPr bwMode="auto">
          <a:xfrm>
            <a:off x="4773613" y="2661041"/>
            <a:ext cx="17463" cy="30163"/>
          </a:xfrm>
          <a:custGeom>
            <a:avLst/>
            <a:gdLst>
              <a:gd name="T0" fmla="*/ 7 w 7"/>
              <a:gd name="T1" fmla="*/ 0 h 12"/>
              <a:gd name="T2" fmla="*/ 0 w 7"/>
              <a:gd name="T3" fmla="*/ 12 h 12"/>
              <a:gd name="T4" fmla="*/ 7 w 7"/>
              <a:gd name="T5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" h="12">
                <a:moveTo>
                  <a:pt x="7" y="0"/>
                </a:moveTo>
                <a:cubicBezTo>
                  <a:pt x="5" y="4"/>
                  <a:pt x="2" y="8"/>
                  <a:pt x="0" y="12"/>
                </a:cubicBezTo>
                <a:cubicBezTo>
                  <a:pt x="2" y="8"/>
                  <a:pt x="5" y="4"/>
                  <a:pt x="7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1" name="Полилиния 117"/>
          <p:cNvSpPr>
            <a:spLocks/>
          </p:cNvSpPr>
          <p:nvPr/>
        </p:nvSpPr>
        <p:spPr bwMode="auto">
          <a:xfrm>
            <a:off x="4495800" y="1611703"/>
            <a:ext cx="363538" cy="1079500"/>
          </a:xfrm>
          <a:custGeom>
            <a:avLst/>
            <a:gdLst>
              <a:gd name="T0" fmla="*/ 0 w 149"/>
              <a:gd name="T1" fmla="*/ 0 h 441"/>
              <a:gd name="T2" fmla="*/ 0 w 149"/>
              <a:gd name="T3" fmla="*/ 2 h 441"/>
              <a:gd name="T4" fmla="*/ 44 w 149"/>
              <a:gd name="T5" fmla="*/ 139 h 441"/>
              <a:gd name="T6" fmla="*/ 39 w 149"/>
              <a:gd name="T7" fmla="*/ 394 h 441"/>
              <a:gd name="T8" fmla="*/ 114 w 149"/>
              <a:gd name="T9" fmla="*/ 441 h 441"/>
              <a:gd name="T10" fmla="*/ 114 w 149"/>
              <a:gd name="T11" fmla="*/ 441 h 441"/>
              <a:gd name="T12" fmla="*/ 114 w 149"/>
              <a:gd name="T13" fmla="*/ 441 h 441"/>
              <a:gd name="T14" fmla="*/ 121 w 149"/>
              <a:gd name="T15" fmla="*/ 429 h 441"/>
              <a:gd name="T16" fmla="*/ 135 w 149"/>
              <a:gd name="T17" fmla="*/ 391 h 441"/>
              <a:gd name="T18" fmla="*/ 143 w 149"/>
              <a:gd name="T19" fmla="*/ 278 h 441"/>
              <a:gd name="T20" fmla="*/ 88 w 149"/>
              <a:gd name="T21" fmla="*/ 95 h 441"/>
              <a:gd name="T22" fmla="*/ 0 w 149"/>
              <a:gd name="T23" fmla="*/ 0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1">
                <a:moveTo>
                  <a:pt x="0" y="0"/>
                </a:moveTo>
                <a:cubicBezTo>
                  <a:pt x="0" y="1"/>
                  <a:pt x="0" y="1"/>
                  <a:pt x="0" y="2"/>
                </a:cubicBezTo>
                <a:cubicBezTo>
                  <a:pt x="18" y="47"/>
                  <a:pt x="33" y="91"/>
                  <a:pt x="44" y="139"/>
                </a:cubicBezTo>
                <a:cubicBezTo>
                  <a:pt x="61" y="221"/>
                  <a:pt x="56" y="312"/>
                  <a:pt x="39" y="394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6" y="437"/>
                  <a:pt x="119" y="433"/>
                  <a:pt x="121" y="429"/>
                </a:cubicBezTo>
                <a:cubicBezTo>
                  <a:pt x="128" y="418"/>
                  <a:pt x="133" y="406"/>
                  <a:pt x="135" y="391"/>
                </a:cubicBezTo>
                <a:cubicBezTo>
                  <a:pt x="141" y="359"/>
                  <a:pt x="149" y="327"/>
                  <a:pt x="143" y="278"/>
                </a:cubicBezTo>
                <a:cubicBezTo>
                  <a:pt x="137" y="214"/>
                  <a:pt x="118" y="152"/>
                  <a:pt x="88" y="95"/>
                </a:cubicBezTo>
                <a:cubicBezTo>
                  <a:pt x="68" y="57"/>
                  <a:pt x="32" y="27"/>
                  <a:pt x="0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/>
          <a:srcRect l="46848" t="-30"/>
          <a:stretch/>
        </p:blipFill>
        <p:spPr>
          <a:xfrm>
            <a:off x="6401335" y="1538667"/>
            <a:ext cx="4592666" cy="5006998"/>
          </a:xfrm>
          <a:prstGeom prst="rect">
            <a:avLst/>
          </a:prstGeom>
        </p:spPr>
      </p:pic>
      <p:sp>
        <p:nvSpPr>
          <p:cNvPr id="98" name="TextBox 97"/>
          <p:cNvSpPr txBox="1"/>
          <p:nvPr/>
        </p:nvSpPr>
        <p:spPr>
          <a:xfrm>
            <a:off x="8498336" y="486503"/>
            <a:ext cx="67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>
                <a:solidFill>
                  <a:schemeClr val="accent5">
                    <a:lumMod val="50000"/>
                  </a:schemeClr>
                </a:solidFill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43431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Автофигура 3"/>
          <p:cNvSpPr>
            <a:spLocks noChangeAspect="1" noChangeArrowheads="1" noTextEdit="1"/>
          </p:cNvSpPr>
          <p:nvPr/>
        </p:nvSpPr>
        <p:spPr bwMode="auto">
          <a:xfrm>
            <a:off x="1323975" y="1447800"/>
            <a:ext cx="3019425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4" name="Полилиния 3"/>
          <p:cNvSpPr>
            <a:spLocks/>
          </p:cNvSpPr>
          <p:nvPr/>
        </p:nvSpPr>
        <p:spPr bwMode="auto">
          <a:xfrm>
            <a:off x="1520825" y="1735138"/>
            <a:ext cx="2628900" cy="4381500"/>
          </a:xfrm>
          <a:custGeom>
            <a:avLst/>
            <a:gdLst>
              <a:gd name="T0" fmla="*/ 1131 w 1131"/>
              <a:gd name="T1" fmla="*/ 0 h 1887"/>
              <a:gd name="T2" fmla="*/ 0 w 1131"/>
              <a:gd name="T3" fmla="*/ 0 h 1887"/>
              <a:gd name="T4" fmla="*/ 0 w 1131"/>
              <a:gd name="T5" fmla="*/ 194 h 1887"/>
              <a:gd name="T6" fmla="*/ 460 w 1131"/>
              <a:gd name="T7" fmla="*/ 934 h 1887"/>
              <a:gd name="T8" fmla="*/ 460 w 1131"/>
              <a:gd name="T9" fmla="*/ 954 h 1887"/>
              <a:gd name="T10" fmla="*/ 0 w 1131"/>
              <a:gd name="T11" fmla="*/ 1694 h 1887"/>
              <a:gd name="T12" fmla="*/ 0 w 1131"/>
              <a:gd name="T13" fmla="*/ 1887 h 1887"/>
              <a:gd name="T14" fmla="*/ 1131 w 1131"/>
              <a:gd name="T15" fmla="*/ 1887 h 1887"/>
              <a:gd name="T16" fmla="*/ 1131 w 1131"/>
              <a:gd name="T17" fmla="*/ 1694 h 1887"/>
              <a:gd name="T18" fmla="*/ 671 w 1131"/>
              <a:gd name="T19" fmla="*/ 954 h 1887"/>
              <a:gd name="T20" fmla="*/ 671 w 1131"/>
              <a:gd name="T21" fmla="*/ 934 h 1887"/>
              <a:gd name="T22" fmla="*/ 1131 w 1131"/>
              <a:gd name="T23" fmla="*/ 194 h 1887"/>
              <a:gd name="T24" fmla="*/ 1131 w 1131"/>
              <a:gd name="T25" fmla="*/ 0 h 1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31" h="1887">
                <a:moveTo>
                  <a:pt x="11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94"/>
                  <a:pt x="0" y="194"/>
                  <a:pt x="0" y="194"/>
                </a:cubicBezTo>
                <a:cubicBezTo>
                  <a:pt x="0" y="675"/>
                  <a:pt x="297" y="865"/>
                  <a:pt x="460" y="934"/>
                </a:cubicBezTo>
                <a:cubicBezTo>
                  <a:pt x="469" y="937"/>
                  <a:pt x="469" y="950"/>
                  <a:pt x="460" y="954"/>
                </a:cubicBezTo>
                <a:cubicBezTo>
                  <a:pt x="297" y="1022"/>
                  <a:pt x="0" y="1212"/>
                  <a:pt x="0" y="1694"/>
                </a:cubicBezTo>
                <a:cubicBezTo>
                  <a:pt x="0" y="1887"/>
                  <a:pt x="0" y="1887"/>
                  <a:pt x="0" y="1887"/>
                </a:cubicBezTo>
                <a:cubicBezTo>
                  <a:pt x="1131" y="1887"/>
                  <a:pt x="1131" y="1887"/>
                  <a:pt x="1131" y="1887"/>
                </a:cubicBezTo>
                <a:cubicBezTo>
                  <a:pt x="1131" y="1694"/>
                  <a:pt x="1131" y="1694"/>
                  <a:pt x="1131" y="1694"/>
                </a:cubicBezTo>
                <a:cubicBezTo>
                  <a:pt x="1131" y="1212"/>
                  <a:pt x="834" y="1022"/>
                  <a:pt x="671" y="954"/>
                </a:cubicBezTo>
                <a:cubicBezTo>
                  <a:pt x="661" y="950"/>
                  <a:pt x="661" y="937"/>
                  <a:pt x="671" y="934"/>
                </a:cubicBezTo>
                <a:cubicBezTo>
                  <a:pt x="834" y="865"/>
                  <a:pt x="1131" y="675"/>
                  <a:pt x="1131" y="194"/>
                </a:cubicBezTo>
                <a:cubicBezTo>
                  <a:pt x="1131" y="0"/>
                  <a:pt x="1131" y="0"/>
                  <a:pt x="1131" y="0"/>
                </a:cubicBezTo>
              </a:path>
            </a:pathLst>
          </a:cu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5" name="Полилиния 4"/>
          <p:cNvSpPr>
            <a:spLocks/>
          </p:cNvSpPr>
          <p:nvPr/>
        </p:nvSpPr>
        <p:spPr bwMode="auto">
          <a:xfrm>
            <a:off x="1325563" y="1449388"/>
            <a:ext cx="3019425" cy="285750"/>
          </a:xfrm>
          <a:custGeom>
            <a:avLst/>
            <a:gdLst>
              <a:gd name="T0" fmla="*/ 1262 w 1299"/>
              <a:gd name="T1" fmla="*/ 0 h 123"/>
              <a:gd name="T2" fmla="*/ 36 w 1299"/>
              <a:gd name="T3" fmla="*/ 0 h 123"/>
              <a:gd name="T4" fmla="*/ 0 w 1299"/>
              <a:gd name="T5" fmla="*/ 36 h 123"/>
              <a:gd name="T6" fmla="*/ 0 w 1299"/>
              <a:gd name="T7" fmla="*/ 86 h 123"/>
              <a:gd name="T8" fmla="*/ 36 w 1299"/>
              <a:gd name="T9" fmla="*/ 123 h 123"/>
              <a:gd name="T10" fmla="*/ 1262 w 1299"/>
              <a:gd name="T11" fmla="*/ 123 h 123"/>
              <a:gd name="T12" fmla="*/ 1299 w 1299"/>
              <a:gd name="T13" fmla="*/ 86 h 123"/>
              <a:gd name="T14" fmla="*/ 1299 w 1299"/>
              <a:gd name="T15" fmla="*/ 36 h 123"/>
              <a:gd name="T16" fmla="*/ 1262 w 1299"/>
              <a:gd name="T17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3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107"/>
                  <a:pt x="16" y="123"/>
                  <a:pt x="36" y="123"/>
                </a:cubicBezTo>
                <a:cubicBezTo>
                  <a:pt x="1262" y="123"/>
                  <a:pt x="1262" y="123"/>
                  <a:pt x="1262" y="123"/>
                </a:cubicBezTo>
                <a:cubicBezTo>
                  <a:pt x="1283" y="123"/>
                  <a:pt x="1299" y="107"/>
                  <a:pt x="1299" y="86"/>
                </a:cubicBezTo>
                <a:cubicBezTo>
                  <a:pt x="1299" y="36"/>
                  <a:pt x="1299" y="36"/>
                  <a:pt x="1299" y="36"/>
                </a:cubicBezTo>
                <a:cubicBezTo>
                  <a:pt x="1299" y="16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лилиния 5"/>
          <p:cNvSpPr>
            <a:spLocks/>
          </p:cNvSpPr>
          <p:nvPr/>
        </p:nvSpPr>
        <p:spPr bwMode="auto">
          <a:xfrm>
            <a:off x="1325563" y="6116638"/>
            <a:ext cx="3019425" cy="288925"/>
          </a:xfrm>
          <a:custGeom>
            <a:avLst/>
            <a:gdLst>
              <a:gd name="T0" fmla="*/ 1262 w 1299"/>
              <a:gd name="T1" fmla="*/ 0 h 124"/>
              <a:gd name="T2" fmla="*/ 36 w 1299"/>
              <a:gd name="T3" fmla="*/ 0 h 124"/>
              <a:gd name="T4" fmla="*/ 0 w 1299"/>
              <a:gd name="T5" fmla="*/ 37 h 124"/>
              <a:gd name="T6" fmla="*/ 0 w 1299"/>
              <a:gd name="T7" fmla="*/ 87 h 124"/>
              <a:gd name="T8" fmla="*/ 36 w 1299"/>
              <a:gd name="T9" fmla="*/ 124 h 124"/>
              <a:gd name="T10" fmla="*/ 1262 w 1299"/>
              <a:gd name="T11" fmla="*/ 124 h 124"/>
              <a:gd name="T12" fmla="*/ 1299 w 1299"/>
              <a:gd name="T13" fmla="*/ 87 h 124"/>
              <a:gd name="T14" fmla="*/ 1299 w 1299"/>
              <a:gd name="T15" fmla="*/ 37 h 124"/>
              <a:gd name="T16" fmla="*/ 1262 w 1299"/>
              <a:gd name="T17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4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7"/>
                  <a:pt x="0" y="37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107"/>
                  <a:pt x="16" y="124"/>
                  <a:pt x="36" y="124"/>
                </a:cubicBezTo>
                <a:cubicBezTo>
                  <a:pt x="1262" y="124"/>
                  <a:pt x="1262" y="124"/>
                  <a:pt x="1262" y="124"/>
                </a:cubicBezTo>
                <a:cubicBezTo>
                  <a:pt x="1283" y="124"/>
                  <a:pt x="1299" y="107"/>
                  <a:pt x="1299" y="87"/>
                </a:cubicBezTo>
                <a:cubicBezTo>
                  <a:pt x="1299" y="37"/>
                  <a:pt x="1299" y="37"/>
                  <a:pt x="1299" y="37"/>
                </a:cubicBezTo>
                <a:cubicBezTo>
                  <a:pt x="1299" y="17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>
            <a:off x="1325563" y="6232525"/>
            <a:ext cx="3019425" cy="173038"/>
          </a:xfrm>
          <a:custGeom>
            <a:avLst/>
            <a:gdLst>
              <a:gd name="T0" fmla="*/ 1262 w 1299"/>
              <a:gd name="T1" fmla="*/ 36 h 74"/>
              <a:gd name="T2" fmla="*/ 36 w 1299"/>
              <a:gd name="T3" fmla="*/ 36 h 74"/>
              <a:gd name="T4" fmla="*/ 0 w 1299"/>
              <a:gd name="T5" fmla="*/ 0 h 74"/>
              <a:gd name="T6" fmla="*/ 0 w 1299"/>
              <a:gd name="T7" fmla="*/ 37 h 74"/>
              <a:gd name="T8" fmla="*/ 36 w 1299"/>
              <a:gd name="T9" fmla="*/ 74 h 74"/>
              <a:gd name="T10" fmla="*/ 1262 w 1299"/>
              <a:gd name="T11" fmla="*/ 74 h 74"/>
              <a:gd name="T12" fmla="*/ 1299 w 1299"/>
              <a:gd name="T13" fmla="*/ 37 h 74"/>
              <a:gd name="T14" fmla="*/ 1299 w 1299"/>
              <a:gd name="T15" fmla="*/ 0 h 74"/>
              <a:gd name="T16" fmla="*/ 1262 w 1299"/>
              <a:gd name="T17" fmla="*/ 36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74">
                <a:moveTo>
                  <a:pt x="1262" y="36"/>
                </a:moveTo>
                <a:cubicBezTo>
                  <a:pt x="36" y="36"/>
                  <a:pt x="36" y="36"/>
                  <a:pt x="36" y="36"/>
                </a:cubicBezTo>
                <a:cubicBezTo>
                  <a:pt x="16" y="36"/>
                  <a:pt x="0" y="20"/>
                  <a:pt x="0" y="0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57"/>
                  <a:pt x="16" y="74"/>
                  <a:pt x="36" y="74"/>
                </a:cubicBezTo>
                <a:cubicBezTo>
                  <a:pt x="1262" y="74"/>
                  <a:pt x="1262" y="74"/>
                  <a:pt x="1262" y="74"/>
                </a:cubicBezTo>
                <a:cubicBezTo>
                  <a:pt x="1283" y="74"/>
                  <a:pt x="1299" y="57"/>
                  <a:pt x="1299" y="37"/>
                </a:cubicBezTo>
                <a:cubicBezTo>
                  <a:pt x="1299" y="0"/>
                  <a:pt x="1299" y="0"/>
                  <a:pt x="1299" y="0"/>
                </a:cubicBezTo>
                <a:cubicBezTo>
                  <a:pt x="1299" y="20"/>
                  <a:pt x="1283" y="36"/>
                  <a:pt x="1262" y="36"/>
                </a:cubicBezTo>
                <a:close/>
              </a:path>
            </a:pathLst>
          </a:custGeom>
          <a:solidFill>
            <a:srgbClr val="855C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8" name="песок в верхней колбе часов"/>
          <p:cNvSpPr>
            <a:spLocks/>
          </p:cNvSpPr>
          <p:nvPr/>
        </p:nvSpPr>
        <p:spPr bwMode="auto">
          <a:xfrm>
            <a:off x="1638300" y="2382838"/>
            <a:ext cx="2395538" cy="1495425"/>
          </a:xfrm>
          <a:custGeom>
            <a:avLst/>
            <a:gdLst>
              <a:gd name="T0" fmla="*/ 22 w 1031"/>
              <a:gd name="T1" fmla="*/ 4 h 644"/>
              <a:gd name="T2" fmla="*/ 1 w 1031"/>
              <a:gd name="T3" fmla="*/ 21 h 644"/>
              <a:gd name="T4" fmla="*/ 78 w 1031"/>
              <a:gd name="T5" fmla="*/ 295 h 644"/>
              <a:gd name="T6" fmla="*/ 259 w 1031"/>
              <a:gd name="T7" fmla="*/ 515 h 644"/>
              <a:gd name="T8" fmla="*/ 516 w 1031"/>
              <a:gd name="T9" fmla="*/ 644 h 644"/>
              <a:gd name="T10" fmla="*/ 769 w 1031"/>
              <a:gd name="T11" fmla="*/ 518 h 644"/>
              <a:gd name="T12" fmla="*/ 952 w 1031"/>
              <a:gd name="T13" fmla="*/ 297 h 644"/>
              <a:gd name="T14" fmla="*/ 1030 w 1031"/>
              <a:gd name="T15" fmla="*/ 21 h 644"/>
              <a:gd name="T16" fmla="*/ 1009 w 1031"/>
              <a:gd name="T17" fmla="*/ 4 h 644"/>
              <a:gd name="T18" fmla="*/ 661 w 1031"/>
              <a:gd name="T19" fmla="*/ 118 h 644"/>
              <a:gd name="T20" fmla="*/ 370 w 1031"/>
              <a:gd name="T21" fmla="*/ 118 h 644"/>
              <a:gd name="T22" fmla="*/ 22 w 1031"/>
              <a:gd name="T23" fmla="*/ 4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31" h="644">
                <a:moveTo>
                  <a:pt x="22" y="4"/>
                </a:moveTo>
                <a:cubicBezTo>
                  <a:pt x="11" y="0"/>
                  <a:pt x="0" y="10"/>
                  <a:pt x="1" y="21"/>
                </a:cubicBezTo>
                <a:cubicBezTo>
                  <a:pt x="11" y="122"/>
                  <a:pt x="37" y="214"/>
                  <a:pt x="78" y="295"/>
                </a:cubicBezTo>
                <a:cubicBezTo>
                  <a:pt x="122" y="381"/>
                  <a:pt x="182" y="455"/>
                  <a:pt x="259" y="515"/>
                </a:cubicBezTo>
                <a:cubicBezTo>
                  <a:pt x="370" y="603"/>
                  <a:pt x="483" y="636"/>
                  <a:pt x="516" y="644"/>
                </a:cubicBezTo>
                <a:cubicBezTo>
                  <a:pt x="548" y="636"/>
                  <a:pt x="658" y="604"/>
                  <a:pt x="769" y="518"/>
                </a:cubicBezTo>
                <a:cubicBezTo>
                  <a:pt x="846" y="458"/>
                  <a:pt x="908" y="384"/>
                  <a:pt x="952" y="297"/>
                </a:cubicBezTo>
                <a:cubicBezTo>
                  <a:pt x="993" y="216"/>
                  <a:pt x="1019" y="123"/>
                  <a:pt x="1030" y="21"/>
                </a:cubicBezTo>
                <a:cubicBezTo>
                  <a:pt x="1031" y="10"/>
                  <a:pt x="1020" y="0"/>
                  <a:pt x="1009" y="4"/>
                </a:cubicBezTo>
                <a:cubicBezTo>
                  <a:pt x="661" y="118"/>
                  <a:pt x="661" y="118"/>
                  <a:pt x="661" y="118"/>
                </a:cubicBezTo>
                <a:cubicBezTo>
                  <a:pt x="566" y="149"/>
                  <a:pt x="465" y="149"/>
                  <a:pt x="370" y="118"/>
                </a:cubicBezTo>
                <a:lnTo>
                  <a:pt x="22" y="4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9" name="песок в нижней колбе часов"/>
          <p:cNvSpPr>
            <a:spLocks/>
          </p:cNvSpPr>
          <p:nvPr/>
        </p:nvSpPr>
        <p:spPr bwMode="auto">
          <a:xfrm>
            <a:off x="1625600" y="5057775"/>
            <a:ext cx="2417763" cy="1058863"/>
          </a:xfrm>
          <a:custGeom>
            <a:avLst/>
            <a:gdLst>
              <a:gd name="T0" fmla="*/ 0 w 1523"/>
              <a:gd name="T1" fmla="*/ 667 h 667"/>
              <a:gd name="T2" fmla="*/ 763 w 1523"/>
              <a:gd name="T3" fmla="*/ 0 h 667"/>
              <a:gd name="T4" fmla="*/ 1523 w 1523"/>
              <a:gd name="T5" fmla="*/ 667 h 667"/>
              <a:gd name="T6" fmla="*/ 0 w 1523"/>
              <a:gd name="T7" fmla="*/ 667 h 6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" h="667">
                <a:moveTo>
                  <a:pt x="0" y="667"/>
                </a:moveTo>
                <a:lnTo>
                  <a:pt x="763" y="0"/>
                </a:lnTo>
                <a:lnTo>
                  <a:pt x="1523" y="667"/>
                </a:lnTo>
                <a:lnTo>
                  <a:pt x="0" y="667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0" name="прямое горлышко"/>
          <p:cNvSpPr>
            <a:spLocks noChangeArrowheads="1"/>
          </p:cNvSpPr>
          <p:nvPr/>
        </p:nvSpPr>
        <p:spPr bwMode="auto">
          <a:xfrm>
            <a:off x="2792413" y="3855244"/>
            <a:ext cx="87313" cy="2259807"/>
          </a:xfrm>
          <a:prstGeom prst="rect">
            <a:avLst/>
          </a:pr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2" name="кнопка: начало отсчета"/>
          <p:cNvGrpSpPr/>
          <p:nvPr/>
        </p:nvGrpSpPr>
        <p:grpSpPr>
          <a:xfrm>
            <a:off x="1512000" y="185859"/>
            <a:ext cx="2636838" cy="799962"/>
            <a:chOff x="1332706" y="185859"/>
            <a:chExt cx="2636838" cy="799962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5" name="время истекло"/>
          <p:cNvGrpSpPr/>
          <p:nvPr/>
        </p:nvGrpSpPr>
        <p:grpSpPr>
          <a:xfrm>
            <a:off x="1512000" y="185859"/>
            <a:ext cx="2636838" cy="799962"/>
            <a:chOff x="4321176" y="185859"/>
            <a:chExt cx="2636838" cy="799962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29698" name="Picture 2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874" y="1804427"/>
            <a:ext cx="4761836" cy="476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8454793" y="547199"/>
            <a:ext cx="67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>
                <a:solidFill>
                  <a:schemeClr val="accent5">
                    <a:lumMod val="50000"/>
                  </a:schemeClr>
                </a:solidFill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1260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" dur="3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0"/>
                            </p:stCondLst>
                            <p:childTnLst>
                              <p:par>
                                <p:cTn id="15" presetID="2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0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начало отсчета"/>
          <p:cNvGrpSpPr/>
          <p:nvPr/>
        </p:nvGrpSpPr>
        <p:grpSpPr>
          <a:xfrm>
            <a:off x="1512000" y="187200"/>
            <a:ext cx="2636838" cy="799962"/>
            <a:chOff x="1332706" y="185859"/>
            <a:chExt cx="2636838" cy="799962"/>
          </a:xfrm>
        </p:grpSpPr>
        <p:sp>
          <p:nvSpPr>
            <p:cNvPr id="121" name="Скругленный прямоугольник 120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Скругленный прямоугольник 121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время истекло"/>
          <p:cNvGrpSpPr/>
          <p:nvPr/>
        </p:nvGrpSpPr>
        <p:grpSpPr>
          <a:xfrm>
            <a:off x="1512000" y="187200"/>
            <a:ext cx="2636838" cy="799962"/>
            <a:chOff x="4321176" y="185859"/>
            <a:chExt cx="2636838" cy="799962"/>
          </a:xfrm>
        </p:grpSpPr>
        <p:sp>
          <p:nvSpPr>
            <p:cNvPr id="124" name="Скругленный прямоугольник 123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Скругленный прямоугольник 124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8" name="Автофигура 3"/>
          <p:cNvSpPr>
            <a:spLocks noChangeAspect="1" noChangeArrowheads="1" noTextEdit="1"/>
          </p:cNvSpPr>
          <p:nvPr/>
        </p:nvSpPr>
        <p:spPr bwMode="auto">
          <a:xfrm>
            <a:off x="0" y="1176728"/>
            <a:ext cx="4922838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39" name="Прямоугольник 5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solidFill>
            <a:srgbClr val="9E9D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0" name="Прямоугольник 6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1" name="Прямоугольник 7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solidFill>
            <a:srgbClr val="8685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2" name="Прямоугольник 8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3" name="Полилиния 9"/>
          <p:cNvSpPr>
            <a:spLocks/>
          </p:cNvSpPr>
          <p:nvPr/>
        </p:nvSpPr>
        <p:spPr bwMode="auto">
          <a:xfrm>
            <a:off x="2498725" y="1633928"/>
            <a:ext cx="460375" cy="195263"/>
          </a:xfrm>
          <a:custGeom>
            <a:avLst/>
            <a:gdLst>
              <a:gd name="T0" fmla="*/ 188 w 188"/>
              <a:gd name="T1" fmla="*/ 64 h 80"/>
              <a:gd name="T2" fmla="*/ 172 w 188"/>
              <a:gd name="T3" fmla="*/ 80 h 80"/>
              <a:gd name="T4" fmla="*/ 16 w 188"/>
              <a:gd name="T5" fmla="*/ 80 h 80"/>
              <a:gd name="T6" fmla="*/ 0 w 188"/>
              <a:gd name="T7" fmla="*/ 64 h 80"/>
              <a:gd name="T8" fmla="*/ 0 w 188"/>
              <a:gd name="T9" fmla="*/ 16 h 80"/>
              <a:gd name="T10" fmla="*/ 16 w 188"/>
              <a:gd name="T11" fmla="*/ 0 h 80"/>
              <a:gd name="T12" fmla="*/ 172 w 188"/>
              <a:gd name="T13" fmla="*/ 0 h 80"/>
              <a:gd name="T14" fmla="*/ 188 w 188"/>
              <a:gd name="T15" fmla="*/ 16 h 80"/>
              <a:gd name="T16" fmla="*/ 188 w 188"/>
              <a:gd name="T17" fmla="*/ 6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8" h="80">
                <a:moveTo>
                  <a:pt x="188" y="64"/>
                </a:moveTo>
                <a:cubicBezTo>
                  <a:pt x="188" y="73"/>
                  <a:pt x="181" y="80"/>
                  <a:pt x="172" y="80"/>
                </a:cubicBezTo>
                <a:cubicBezTo>
                  <a:pt x="16" y="80"/>
                  <a:pt x="16" y="80"/>
                  <a:pt x="16" y="80"/>
                </a:cubicBezTo>
                <a:cubicBezTo>
                  <a:pt x="7" y="80"/>
                  <a:pt x="0" y="73"/>
                  <a:pt x="0" y="64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"/>
                  <a:pt x="7" y="0"/>
                  <a:pt x="16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81" y="0"/>
                  <a:pt x="188" y="7"/>
                  <a:pt x="188" y="16"/>
                </a:cubicBezTo>
                <a:lnTo>
                  <a:pt x="188" y="64"/>
                </a:lnTo>
                <a:close/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4" name="Полилиния 10"/>
          <p:cNvSpPr>
            <a:spLocks/>
          </p:cNvSpPr>
          <p:nvPr/>
        </p:nvSpPr>
        <p:spPr bwMode="auto">
          <a:xfrm>
            <a:off x="3525838" y="1881578"/>
            <a:ext cx="911225" cy="1109663"/>
          </a:xfrm>
          <a:custGeom>
            <a:avLst/>
            <a:gdLst>
              <a:gd name="T0" fmla="*/ 5 w 372"/>
              <a:gd name="T1" fmla="*/ 378 h 454"/>
              <a:gd name="T2" fmla="*/ 8 w 372"/>
              <a:gd name="T3" fmla="*/ 397 h 454"/>
              <a:gd name="T4" fmla="*/ 80 w 372"/>
              <a:gd name="T5" fmla="*/ 450 h 454"/>
              <a:gd name="T6" fmla="*/ 99 w 372"/>
              <a:gd name="T7" fmla="*/ 447 h 454"/>
              <a:gd name="T8" fmla="*/ 368 w 372"/>
              <a:gd name="T9" fmla="*/ 76 h 454"/>
              <a:gd name="T10" fmla="*/ 364 w 372"/>
              <a:gd name="T11" fmla="*/ 57 h 454"/>
              <a:gd name="T12" fmla="*/ 292 w 372"/>
              <a:gd name="T13" fmla="*/ 5 h 454"/>
              <a:gd name="T14" fmla="*/ 273 w 372"/>
              <a:gd name="T15" fmla="*/ 8 h 454"/>
              <a:gd name="T16" fmla="*/ 5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5" y="378"/>
                </a:moveTo>
                <a:cubicBezTo>
                  <a:pt x="0" y="384"/>
                  <a:pt x="2" y="393"/>
                  <a:pt x="8" y="397"/>
                </a:cubicBezTo>
                <a:cubicBezTo>
                  <a:pt x="80" y="450"/>
                  <a:pt x="80" y="450"/>
                  <a:pt x="80" y="450"/>
                </a:cubicBezTo>
                <a:cubicBezTo>
                  <a:pt x="86" y="454"/>
                  <a:pt x="95" y="453"/>
                  <a:pt x="99" y="447"/>
                </a:cubicBezTo>
                <a:cubicBezTo>
                  <a:pt x="368" y="76"/>
                  <a:pt x="368" y="76"/>
                  <a:pt x="368" y="76"/>
                </a:cubicBezTo>
                <a:cubicBezTo>
                  <a:pt x="372" y="70"/>
                  <a:pt x="371" y="62"/>
                  <a:pt x="364" y="57"/>
                </a:cubicBezTo>
                <a:cubicBezTo>
                  <a:pt x="292" y="5"/>
                  <a:pt x="292" y="5"/>
                  <a:pt x="292" y="5"/>
                </a:cubicBezTo>
                <a:cubicBezTo>
                  <a:pt x="286" y="0"/>
                  <a:pt x="277" y="2"/>
                  <a:pt x="273" y="8"/>
                </a:cubicBezTo>
                <a:cubicBezTo>
                  <a:pt x="5" y="378"/>
                  <a:pt x="5" y="378"/>
                  <a:pt x="5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5" name="Полилиния 11"/>
          <p:cNvSpPr>
            <a:spLocks/>
          </p:cNvSpPr>
          <p:nvPr/>
        </p:nvSpPr>
        <p:spPr bwMode="auto">
          <a:xfrm>
            <a:off x="1027113" y="1860941"/>
            <a:ext cx="909638" cy="1111250"/>
          </a:xfrm>
          <a:custGeom>
            <a:avLst/>
            <a:gdLst>
              <a:gd name="T0" fmla="*/ 368 w 372"/>
              <a:gd name="T1" fmla="*/ 378 h 454"/>
              <a:gd name="T2" fmla="*/ 365 w 372"/>
              <a:gd name="T3" fmla="*/ 397 h 454"/>
              <a:gd name="T4" fmla="*/ 292 w 372"/>
              <a:gd name="T5" fmla="*/ 449 h 454"/>
              <a:gd name="T6" fmla="*/ 273 w 372"/>
              <a:gd name="T7" fmla="*/ 446 h 454"/>
              <a:gd name="T8" fmla="*/ 5 w 372"/>
              <a:gd name="T9" fmla="*/ 76 h 454"/>
              <a:gd name="T10" fmla="*/ 8 w 372"/>
              <a:gd name="T11" fmla="*/ 57 h 454"/>
              <a:gd name="T12" fmla="*/ 80 w 372"/>
              <a:gd name="T13" fmla="*/ 4 h 454"/>
              <a:gd name="T14" fmla="*/ 100 w 372"/>
              <a:gd name="T15" fmla="*/ 7 h 454"/>
              <a:gd name="T16" fmla="*/ 368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368" y="378"/>
                </a:moveTo>
                <a:cubicBezTo>
                  <a:pt x="372" y="384"/>
                  <a:pt x="371" y="392"/>
                  <a:pt x="365" y="397"/>
                </a:cubicBezTo>
                <a:cubicBezTo>
                  <a:pt x="292" y="449"/>
                  <a:pt x="292" y="449"/>
                  <a:pt x="292" y="449"/>
                </a:cubicBezTo>
                <a:cubicBezTo>
                  <a:pt x="286" y="454"/>
                  <a:pt x="277" y="452"/>
                  <a:pt x="273" y="446"/>
                </a:cubicBezTo>
                <a:cubicBezTo>
                  <a:pt x="5" y="76"/>
                  <a:pt x="5" y="76"/>
                  <a:pt x="5" y="76"/>
                </a:cubicBezTo>
                <a:cubicBezTo>
                  <a:pt x="0" y="70"/>
                  <a:pt x="2" y="61"/>
                  <a:pt x="8" y="57"/>
                </a:cubicBezTo>
                <a:cubicBezTo>
                  <a:pt x="80" y="4"/>
                  <a:pt x="80" y="4"/>
                  <a:pt x="80" y="4"/>
                </a:cubicBezTo>
                <a:cubicBezTo>
                  <a:pt x="86" y="0"/>
                  <a:pt x="95" y="1"/>
                  <a:pt x="100" y="7"/>
                </a:cubicBezTo>
                <a:cubicBezTo>
                  <a:pt x="368" y="378"/>
                  <a:pt x="368" y="378"/>
                  <a:pt x="368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6" name="Полилиния 12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close/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  <a:close/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7" name="Полилиния 13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8" name="Полилиния 14"/>
          <p:cNvSpPr>
            <a:spLocks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99 w 111"/>
              <a:gd name="T1" fmla="*/ 0 h 80"/>
              <a:gd name="T2" fmla="*/ 0 w 111"/>
              <a:gd name="T3" fmla="*/ 63 h 80"/>
              <a:gd name="T4" fmla="*/ 12 w 111"/>
              <a:gd name="T5" fmla="*/ 80 h 80"/>
              <a:gd name="T6" fmla="*/ 33 w 111"/>
              <a:gd name="T7" fmla="*/ 66 h 80"/>
              <a:gd name="T8" fmla="*/ 47 w 111"/>
              <a:gd name="T9" fmla="*/ 59 h 80"/>
              <a:gd name="T10" fmla="*/ 85 w 111"/>
              <a:gd name="T11" fmla="*/ 36 h 80"/>
              <a:gd name="T12" fmla="*/ 107 w 111"/>
              <a:gd name="T13" fmla="*/ 19 h 80"/>
              <a:gd name="T14" fmla="*/ 111 w 111"/>
              <a:gd name="T15" fmla="*/ 17 h 80"/>
              <a:gd name="T16" fmla="*/ 99 w 111"/>
              <a:gd name="T17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1" h="80">
                <a:moveTo>
                  <a:pt x="99" y="0"/>
                </a:moveTo>
                <a:cubicBezTo>
                  <a:pt x="0" y="63"/>
                  <a:pt x="0" y="63"/>
                  <a:pt x="0" y="63"/>
                </a:cubicBezTo>
                <a:cubicBezTo>
                  <a:pt x="12" y="80"/>
                  <a:pt x="12" y="80"/>
                  <a:pt x="12" y="80"/>
                </a:cubicBezTo>
                <a:cubicBezTo>
                  <a:pt x="19" y="75"/>
                  <a:pt x="26" y="70"/>
                  <a:pt x="33" y="66"/>
                </a:cubicBezTo>
                <a:cubicBezTo>
                  <a:pt x="38" y="64"/>
                  <a:pt x="42" y="61"/>
                  <a:pt x="47" y="59"/>
                </a:cubicBezTo>
                <a:cubicBezTo>
                  <a:pt x="58" y="50"/>
                  <a:pt x="71" y="42"/>
                  <a:pt x="85" y="36"/>
                </a:cubicBezTo>
                <a:cubicBezTo>
                  <a:pt x="92" y="30"/>
                  <a:pt x="99" y="25"/>
                  <a:pt x="107" y="19"/>
                </a:cubicBezTo>
                <a:cubicBezTo>
                  <a:pt x="108" y="19"/>
                  <a:pt x="110" y="18"/>
                  <a:pt x="111" y="17"/>
                </a:cubicBezTo>
                <a:cubicBezTo>
                  <a:pt x="99" y="0"/>
                  <a:pt x="99" y="0"/>
                  <a:pt x="99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9" name="Полилиния 15"/>
          <p:cNvSpPr>
            <a:spLocks/>
          </p:cNvSpPr>
          <p:nvPr/>
        </p:nvSpPr>
        <p:spPr bwMode="auto">
          <a:xfrm>
            <a:off x="4198938" y="2343541"/>
            <a:ext cx="30163" cy="38100"/>
          </a:xfrm>
          <a:custGeom>
            <a:avLst/>
            <a:gdLst>
              <a:gd name="T0" fmla="*/ 11 w 12"/>
              <a:gd name="T1" fmla="*/ 0 h 16"/>
              <a:gd name="T2" fmla="*/ 0 w 12"/>
              <a:gd name="T3" fmla="*/ 15 h 16"/>
              <a:gd name="T4" fmla="*/ 1 w 12"/>
              <a:gd name="T5" fmla="*/ 16 h 16"/>
              <a:gd name="T6" fmla="*/ 12 w 12"/>
              <a:gd name="T7" fmla="*/ 0 h 16"/>
              <a:gd name="T8" fmla="*/ 11 w 12"/>
              <a:gd name="T9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6">
                <a:moveTo>
                  <a:pt x="11" y="0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5"/>
                  <a:pt x="1" y="16"/>
                </a:cubicBezTo>
                <a:cubicBezTo>
                  <a:pt x="12" y="0"/>
                  <a:pt x="12" y="0"/>
                  <a:pt x="12" y="0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0" name="Полилиния 16"/>
          <p:cNvSpPr>
            <a:spLocks/>
          </p:cNvSpPr>
          <p:nvPr/>
        </p:nvSpPr>
        <p:spPr bwMode="auto">
          <a:xfrm>
            <a:off x="3959225" y="2189553"/>
            <a:ext cx="266700" cy="190500"/>
          </a:xfrm>
          <a:custGeom>
            <a:avLst/>
            <a:gdLst>
              <a:gd name="T0" fmla="*/ 11 w 109"/>
              <a:gd name="T1" fmla="*/ 0 h 78"/>
              <a:gd name="T2" fmla="*/ 0 w 109"/>
              <a:gd name="T3" fmla="*/ 16 h 78"/>
              <a:gd name="T4" fmla="*/ 4 w 109"/>
              <a:gd name="T5" fmla="*/ 18 h 78"/>
              <a:gd name="T6" fmla="*/ 26 w 109"/>
              <a:gd name="T7" fmla="*/ 35 h 78"/>
              <a:gd name="T8" fmla="*/ 64 w 109"/>
              <a:gd name="T9" fmla="*/ 58 h 78"/>
              <a:gd name="T10" fmla="*/ 78 w 109"/>
              <a:gd name="T11" fmla="*/ 65 h 78"/>
              <a:gd name="T12" fmla="*/ 98 w 109"/>
              <a:gd name="T13" fmla="*/ 78 h 78"/>
              <a:gd name="T14" fmla="*/ 109 w 109"/>
              <a:gd name="T15" fmla="*/ 63 h 78"/>
              <a:gd name="T16" fmla="*/ 11 w 109"/>
              <a:gd name="T1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" h="78">
                <a:moveTo>
                  <a:pt x="11" y="0"/>
                </a:moveTo>
                <a:cubicBezTo>
                  <a:pt x="0" y="16"/>
                  <a:pt x="0" y="16"/>
                  <a:pt x="0" y="16"/>
                </a:cubicBezTo>
                <a:cubicBezTo>
                  <a:pt x="1" y="17"/>
                  <a:pt x="3" y="18"/>
                  <a:pt x="4" y="18"/>
                </a:cubicBezTo>
                <a:cubicBezTo>
                  <a:pt x="11" y="24"/>
                  <a:pt x="19" y="29"/>
                  <a:pt x="26" y="35"/>
                </a:cubicBezTo>
                <a:cubicBezTo>
                  <a:pt x="40" y="41"/>
                  <a:pt x="52" y="49"/>
                  <a:pt x="64" y="58"/>
                </a:cubicBezTo>
                <a:cubicBezTo>
                  <a:pt x="68" y="61"/>
                  <a:pt x="73" y="63"/>
                  <a:pt x="78" y="65"/>
                </a:cubicBezTo>
                <a:cubicBezTo>
                  <a:pt x="85" y="69"/>
                  <a:pt x="92" y="73"/>
                  <a:pt x="98" y="78"/>
                </a:cubicBezTo>
                <a:cubicBezTo>
                  <a:pt x="109" y="63"/>
                  <a:pt x="109" y="63"/>
                  <a:pt x="109" y="63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1" name="Полилиния 17"/>
          <p:cNvSpPr>
            <a:spLocks/>
          </p:cNvSpPr>
          <p:nvPr/>
        </p:nvSpPr>
        <p:spPr bwMode="auto">
          <a:xfrm>
            <a:off x="457200" y="1349766"/>
            <a:ext cx="1560513" cy="1320800"/>
          </a:xfrm>
          <a:custGeom>
            <a:avLst/>
            <a:gdLst>
              <a:gd name="T0" fmla="*/ 638 w 638"/>
              <a:gd name="T1" fmla="*/ 194 h 540"/>
              <a:gd name="T2" fmla="*/ 638 w 638"/>
              <a:gd name="T3" fmla="*/ 194 h 540"/>
              <a:gd name="T4" fmla="*/ 194 w 638"/>
              <a:gd name="T5" fmla="*/ 96 h 540"/>
              <a:gd name="T6" fmla="*/ 96 w 638"/>
              <a:gd name="T7" fmla="*/ 540 h 540"/>
              <a:gd name="T8" fmla="*/ 96 w 638"/>
              <a:gd name="T9" fmla="*/ 540 h 540"/>
              <a:gd name="T10" fmla="*/ 638 w 638"/>
              <a:gd name="T11" fmla="*/ 194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40">
                <a:moveTo>
                  <a:pt x="638" y="194"/>
                </a:moveTo>
                <a:cubicBezTo>
                  <a:pt x="638" y="194"/>
                  <a:pt x="638" y="194"/>
                  <a:pt x="638" y="194"/>
                </a:cubicBezTo>
                <a:cubicBezTo>
                  <a:pt x="543" y="44"/>
                  <a:pt x="344" y="0"/>
                  <a:pt x="194" y="96"/>
                </a:cubicBezTo>
                <a:cubicBezTo>
                  <a:pt x="44" y="191"/>
                  <a:pt x="0" y="390"/>
                  <a:pt x="96" y="540"/>
                </a:cubicBezTo>
                <a:cubicBezTo>
                  <a:pt x="96" y="540"/>
                  <a:pt x="96" y="540"/>
                  <a:pt x="96" y="540"/>
                </a:cubicBezTo>
                <a:cubicBezTo>
                  <a:pt x="638" y="194"/>
                  <a:pt x="638" y="194"/>
                  <a:pt x="638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2" name="Полилиния 18"/>
          <p:cNvSpPr>
            <a:spLocks noEditPoints="1"/>
          </p:cNvSpPr>
          <p:nvPr/>
        </p:nvSpPr>
        <p:spPr bwMode="auto">
          <a:xfrm>
            <a:off x="673100" y="2553091"/>
            <a:ext cx="203200" cy="117475"/>
          </a:xfrm>
          <a:custGeom>
            <a:avLst/>
            <a:gdLst>
              <a:gd name="T0" fmla="*/ 0 w 83"/>
              <a:gd name="T1" fmla="*/ 36 h 48"/>
              <a:gd name="T2" fmla="*/ 8 w 83"/>
              <a:gd name="T3" fmla="*/ 48 h 48"/>
              <a:gd name="T4" fmla="*/ 0 w 83"/>
              <a:gd name="T5" fmla="*/ 36 h 48"/>
              <a:gd name="T6" fmla="*/ 83 w 83"/>
              <a:gd name="T7" fmla="*/ 0 h 48"/>
              <a:gd name="T8" fmla="*/ 8 w 83"/>
              <a:gd name="T9" fmla="*/ 48 h 48"/>
              <a:gd name="T10" fmla="*/ 83 w 83"/>
              <a:gd name="T11" fmla="*/ 0 h 48"/>
              <a:gd name="T12" fmla="*/ 83 w 83"/>
              <a:gd name="T13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3" h="48">
                <a:moveTo>
                  <a:pt x="0" y="36"/>
                </a:moveTo>
                <a:cubicBezTo>
                  <a:pt x="3" y="40"/>
                  <a:pt x="5" y="44"/>
                  <a:pt x="8" y="48"/>
                </a:cubicBezTo>
                <a:cubicBezTo>
                  <a:pt x="5" y="44"/>
                  <a:pt x="3" y="40"/>
                  <a:pt x="0" y="36"/>
                </a:cubicBezTo>
                <a:moveTo>
                  <a:pt x="83" y="0"/>
                </a:moveTo>
                <a:cubicBezTo>
                  <a:pt x="8" y="48"/>
                  <a:pt x="8" y="48"/>
                  <a:pt x="8" y="48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3" name="Полилиния 19"/>
          <p:cNvSpPr>
            <a:spLocks/>
          </p:cNvSpPr>
          <p:nvPr/>
        </p:nvSpPr>
        <p:spPr bwMode="auto">
          <a:xfrm>
            <a:off x="606425" y="1589478"/>
            <a:ext cx="365125" cy="1081088"/>
          </a:xfrm>
          <a:custGeom>
            <a:avLst/>
            <a:gdLst>
              <a:gd name="T0" fmla="*/ 149 w 149"/>
              <a:gd name="T1" fmla="*/ 0 h 442"/>
              <a:gd name="T2" fmla="*/ 60 w 149"/>
              <a:gd name="T3" fmla="*/ 95 h 442"/>
              <a:gd name="T4" fmla="*/ 5 w 149"/>
              <a:gd name="T5" fmla="*/ 278 h 442"/>
              <a:gd name="T6" fmla="*/ 13 w 149"/>
              <a:gd name="T7" fmla="*/ 391 h 442"/>
              <a:gd name="T8" fmla="*/ 27 w 149"/>
              <a:gd name="T9" fmla="*/ 430 h 442"/>
              <a:gd name="T10" fmla="*/ 35 w 149"/>
              <a:gd name="T11" fmla="*/ 442 h 442"/>
              <a:gd name="T12" fmla="*/ 35 w 149"/>
              <a:gd name="T13" fmla="*/ 442 h 442"/>
              <a:gd name="T14" fmla="*/ 35 w 149"/>
              <a:gd name="T15" fmla="*/ 442 h 442"/>
              <a:gd name="T16" fmla="*/ 110 w 149"/>
              <a:gd name="T17" fmla="*/ 394 h 442"/>
              <a:gd name="T18" fmla="*/ 105 w 149"/>
              <a:gd name="T19" fmla="*/ 139 h 442"/>
              <a:gd name="T20" fmla="*/ 148 w 149"/>
              <a:gd name="T21" fmla="*/ 2 h 442"/>
              <a:gd name="T22" fmla="*/ 149 w 149"/>
              <a:gd name="T23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2">
                <a:moveTo>
                  <a:pt x="149" y="0"/>
                </a:moveTo>
                <a:cubicBezTo>
                  <a:pt x="117" y="27"/>
                  <a:pt x="80" y="57"/>
                  <a:pt x="60" y="95"/>
                </a:cubicBezTo>
                <a:cubicBezTo>
                  <a:pt x="31" y="152"/>
                  <a:pt x="12" y="215"/>
                  <a:pt x="5" y="278"/>
                </a:cubicBezTo>
                <a:cubicBezTo>
                  <a:pt x="0" y="328"/>
                  <a:pt x="7" y="359"/>
                  <a:pt x="13" y="391"/>
                </a:cubicBezTo>
                <a:cubicBezTo>
                  <a:pt x="16" y="407"/>
                  <a:pt x="21" y="418"/>
                  <a:pt x="27" y="430"/>
                </a:cubicBezTo>
                <a:cubicBezTo>
                  <a:pt x="30" y="434"/>
                  <a:pt x="32" y="438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110" y="394"/>
                  <a:pt x="110" y="394"/>
                  <a:pt x="110" y="394"/>
                </a:cubicBezTo>
                <a:cubicBezTo>
                  <a:pt x="92" y="312"/>
                  <a:pt x="87" y="222"/>
                  <a:pt x="105" y="139"/>
                </a:cubicBezTo>
                <a:cubicBezTo>
                  <a:pt x="115" y="91"/>
                  <a:pt x="130" y="47"/>
                  <a:pt x="148" y="2"/>
                </a:cubicBezTo>
                <a:cubicBezTo>
                  <a:pt x="148" y="2"/>
                  <a:pt x="149" y="1"/>
                  <a:pt x="149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4" name="Полилиния 20"/>
          <p:cNvSpPr>
            <a:spLocks/>
          </p:cNvSpPr>
          <p:nvPr/>
        </p:nvSpPr>
        <p:spPr bwMode="auto">
          <a:xfrm>
            <a:off x="1068388" y="5628078"/>
            <a:ext cx="765175" cy="941388"/>
          </a:xfrm>
          <a:custGeom>
            <a:avLst/>
            <a:gdLst>
              <a:gd name="T0" fmla="*/ 140 w 313"/>
              <a:gd name="T1" fmla="*/ 366 h 385"/>
              <a:gd name="T2" fmla="*/ 112 w 313"/>
              <a:gd name="T3" fmla="*/ 381 h 385"/>
              <a:gd name="T4" fmla="*/ 13 w 313"/>
              <a:gd name="T5" fmla="*/ 378 h 385"/>
              <a:gd name="T6" fmla="*/ 6 w 313"/>
              <a:gd name="T7" fmla="*/ 350 h 385"/>
              <a:gd name="T8" fmla="*/ 174 w 313"/>
              <a:gd name="T9" fmla="*/ 13 h 385"/>
              <a:gd name="T10" fmla="*/ 201 w 313"/>
              <a:gd name="T11" fmla="*/ 6 h 385"/>
              <a:gd name="T12" fmla="*/ 301 w 313"/>
              <a:gd name="T13" fmla="*/ 66 h 385"/>
              <a:gd name="T14" fmla="*/ 308 w 313"/>
              <a:gd name="T15" fmla="*/ 93 h 385"/>
              <a:gd name="T16" fmla="*/ 140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40" y="366"/>
                </a:moveTo>
                <a:cubicBezTo>
                  <a:pt x="134" y="376"/>
                  <a:pt x="129" y="381"/>
                  <a:pt x="112" y="381"/>
                </a:cubicBezTo>
                <a:cubicBezTo>
                  <a:pt x="112" y="381"/>
                  <a:pt x="36" y="385"/>
                  <a:pt x="13" y="378"/>
                </a:cubicBezTo>
                <a:cubicBezTo>
                  <a:pt x="2" y="375"/>
                  <a:pt x="0" y="360"/>
                  <a:pt x="6" y="350"/>
                </a:cubicBezTo>
                <a:cubicBezTo>
                  <a:pt x="174" y="13"/>
                  <a:pt x="174" y="13"/>
                  <a:pt x="174" y="13"/>
                </a:cubicBezTo>
                <a:cubicBezTo>
                  <a:pt x="179" y="4"/>
                  <a:pt x="192" y="0"/>
                  <a:pt x="201" y="6"/>
                </a:cubicBezTo>
                <a:cubicBezTo>
                  <a:pt x="301" y="66"/>
                  <a:pt x="301" y="66"/>
                  <a:pt x="301" y="66"/>
                </a:cubicBezTo>
                <a:cubicBezTo>
                  <a:pt x="310" y="71"/>
                  <a:pt x="313" y="84"/>
                  <a:pt x="308" y="93"/>
                </a:cubicBezTo>
                <a:cubicBezTo>
                  <a:pt x="140" y="366"/>
                  <a:pt x="140" y="366"/>
                  <a:pt x="140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5" name="Полилиния 21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close/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6" name="Полилиния 22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7" name="Полилиния 23"/>
          <p:cNvSpPr>
            <a:spLocks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15 w 136"/>
              <a:gd name="T1" fmla="*/ 0 h 97"/>
              <a:gd name="T2" fmla="*/ 0 w 136"/>
              <a:gd name="T3" fmla="*/ 29 h 97"/>
              <a:gd name="T4" fmla="*/ 59 w 136"/>
              <a:gd name="T5" fmla="*/ 64 h 97"/>
              <a:gd name="T6" fmla="*/ 127 w 136"/>
              <a:gd name="T7" fmla="*/ 97 h 97"/>
              <a:gd name="T8" fmla="*/ 136 w 136"/>
              <a:gd name="T9" fmla="*/ 81 h 97"/>
              <a:gd name="T10" fmla="*/ 15 w 136"/>
              <a:gd name="T11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" h="97">
                <a:moveTo>
                  <a:pt x="15" y="0"/>
                </a:moveTo>
                <a:cubicBezTo>
                  <a:pt x="0" y="29"/>
                  <a:pt x="0" y="29"/>
                  <a:pt x="0" y="29"/>
                </a:cubicBezTo>
                <a:cubicBezTo>
                  <a:pt x="20" y="40"/>
                  <a:pt x="40" y="52"/>
                  <a:pt x="59" y="64"/>
                </a:cubicBezTo>
                <a:cubicBezTo>
                  <a:pt x="82" y="74"/>
                  <a:pt x="105" y="85"/>
                  <a:pt x="127" y="97"/>
                </a:cubicBezTo>
                <a:cubicBezTo>
                  <a:pt x="136" y="81"/>
                  <a:pt x="136" y="81"/>
                  <a:pt x="136" y="81"/>
                </a:cubicBezTo>
                <a:cubicBezTo>
                  <a:pt x="94" y="57"/>
                  <a:pt x="53" y="30"/>
                  <a:pt x="15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8" name="Полилиния 24"/>
          <p:cNvSpPr>
            <a:spLocks/>
          </p:cNvSpPr>
          <p:nvPr/>
        </p:nvSpPr>
        <p:spPr bwMode="auto">
          <a:xfrm>
            <a:off x="3633788" y="5628078"/>
            <a:ext cx="765175" cy="941388"/>
          </a:xfrm>
          <a:custGeom>
            <a:avLst/>
            <a:gdLst>
              <a:gd name="T0" fmla="*/ 173 w 313"/>
              <a:gd name="T1" fmla="*/ 366 h 385"/>
              <a:gd name="T2" fmla="*/ 201 w 313"/>
              <a:gd name="T3" fmla="*/ 381 h 385"/>
              <a:gd name="T4" fmla="*/ 300 w 313"/>
              <a:gd name="T5" fmla="*/ 378 h 385"/>
              <a:gd name="T6" fmla="*/ 307 w 313"/>
              <a:gd name="T7" fmla="*/ 350 h 385"/>
              <a:gd name="T8" fmla="*/ 139 w 313"/>
              <a:gd name="T9" fmla="*/ 13 h 385"/>
              <a:gd name="T10" fmla="*/ 112 w 313"/>
              <a:gd name="T11" fmla="*/ 6 h 385"/>
              <a:gd name="T12" fmla="*/ 12 w 313"/>
              <a:gd name="T13" fmla="*/ 66 h 385"/>
              <a:gd name="T14" fmla="*/ 5 w 313"/>
              <a:gd name="T15" fmla="*/ 93 h 385"/>
              <a:gd name="T16" fmla="*/ 173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73" y="366"/>
                </a:moveTo>
                <a:cubicBezTo>
                  <a:pt x="179" y="376"/>
                  <a:pt x="184" y="381"/>
                  <a:pt x="201" y="381"/>
                </a:cubicBezTo>
                <a:cubicBezTo>
                  <a:pt x="201" y="381"/>
                  <a:pt x="277" y="385"/>
                  <a:pt x="300" y="378"/>
                </a:cubicBezTo>
                <a:cubicBezTo>
                  <a:pt x="311" y="375"/>
                  <a:pt x="313" y="360"/>
                  <a:pt x="307" y="350"/>
                </a:cubicBezTo>
                <a:cubicBezTo>
                  <a:pt x="139" y="13"/>
                  <a:pt x="139" y="13"/>
                  <a:pt x="139" y="13"/>
                </a:cubicBezTo>
                <a:cubicBezTo>
                  <a:pt x="134" y="4"/>
                  <a:pt x="121" y="0"/>
                  <a:pt x="112" y="6"/>
                </a:cubicBezTo>
                <a:cubicBezTo>
                  <a:pt x="12" y="66"/>
                  <a:pt x="12" y="66"/>
                  <a:pt x="12" y="66"/>
                </a:cubicBezTo>
                <a:cubicBezTo>
                  <a:pt x="3" y="71"/>
                  <a:pt x="0" y="84"/>
                  <a:pt x="5" y="93"/>
                </a:cubicBezTo>
                <a:cubicBezTo>
                  <a:pt x="173" y="366"/>
                  <a:pt x="173" y="366"/>
                  <a:pt x="173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9" name="Полилиния 25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0" name="Полилиния 26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1" name="Полилиния 27"/>
          <p:cNvSpPr>
            <a:spLocks/>
          </p:cNvSpPr>
          <p:nvPr/>
        </p:nvSpPr>
        <p:spPr bwMode="auto">
          <a:xfrm>
            <a:off x="3795713" y="5899541"/>
            <a:ext cx="334963" cy="239713"/>
          </a:xfrm>
          <a:custGeom>
            <a:avLst/>
            <a:gdLst>
              <a:gd name="T0" fmla="*/ 122 w 137"/>
              <a:gd name="T1" fmla="*/ 0 h 98"/>
              <a:gd name="T2" fmla="*/ 0 w 137"/>
              <a:gd name="T3" fmla="*/ 81 h 98"/>
              <a:gd name="T4" fmla="*/ 10 w 137"/>
              <a:gd name="T5" fmla="*/ 98 h 98"/>
              <a:gd name="T6" fmla="*/ 78 w 137"/>
              <a:gd name="T7" fmla="*/ 65 h 98"/>
              <a:gd name="T8" fmla="*/ 137 w 137"/>
              <a:gd name="T9" fmla="*/ 30 h 98"/>
              <a:gd name="T10" fmla="*/ 122 w 137"/>
              <a:gd name="T11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7" h="98">
                <a:moveTo>
                  <a:pt x="122" y="0"/>
                </a:moveTo>
                <a:cubicBezTo>
                  <a:pt x="83" y="30"/>
                  <a:pt x="43" y="58"/>
                  <a:pt x="0" y="81"/>
                </a:cubicBezTo>
                <a:cubicBezTo>
                  <a:pt x="10" y="98"/>
                  <a:pt x="10" y="98"/>
                  <a:pt x="10" y="98"/>
                </a:cubicBezTo>
                <a:cubicBezTo>
                  <a:pt x="32" y="86"/>
                  <a:pt x="55" y="75"/>
                  <a:pt x="78" y="65"/>
                </a:cubicBezTo>
                <a:cubicBezTo>
                  <a:pt x="97" y="53"/>
                  <a:pt x="117" y="41"/>
                  <a:pt x="137" y="30"/>
                </a:cubicBezTo>
                <a:cubicBezTo>
                  <a:pt x="122" y="0"/>
                  <a:pt x="122" y="0"/>
                  <a:pt x="122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4" name="Ход стрелок">
            <a:extLst>
              <a:ext uri="{FF2B5EF4-FFF2-40B4-BE49-F238E27FC236}">
                <a16:creationId xmlns:a16="http://schemas.microsoft.com/office/drawing/2014/main" id="{BB0445D5-A6E5-40E7-BBDD-5E3EFA13BDED}"/>
              </a:ext>
            </a:extLst>
          </p:cNvPr>
          <p:cNvGrpSpPr/>
          <p:nvPr/>
        </p:nvGrpSpPr>
        <p:grpSpPr>
          <a:xfrm rot="1786145">
            <a:off x="817563" y="2264166"/>
            <a:ext cx="3829050" cy="3830638"/>
            <a:chOff x="817563" y="2264166"/>
            <a:chExt cx="3829050" cy="3830638"/>
          </a:xfrm>
        </p:grpSpPr>
        <p:sp>
          <p:nvSpPr>
            <p:cNvPr id="162" name="Овал 28"/>
            <p:cNvSpPr>
              <a:spLocks noChangeArrowheads="1"/>
            </p:cNvSpPr>
            <p:nvPr/>
          </p:nvSpPr>
          <p:spPr bwMode="auto">
            <a:xfrm>
              <a:off x="817563" y="2264166"/>
              <a:ext cx="3829050" cy="3830638"/>
            </a:xfrm>
            <a:prstGeom prst="ellipse">
              <a:avLst/>
            </a:prstGeom>
            <a:solidFill>
              <a:srgbClr val="FDF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9" name="часовая стрелка"/>
            <p:cNvSpPr>
              <a:spLocks/>
            </p:cNvSpPr>
            <p:nvPr/>
          </p:nvSpPr>
          <p:spPr bwMode="auto">
            <a:xfrm>
              <a:off x="2159000" y="3253178"/>
              <a:ext cx="601663" cy="950913"/>
            </a:xfrm>
            <a:custGeom>
              <a:avLst/>
              <a:gdLst>
                <a:gd name="T0" fmla="*/ 0 w 379"/>
                <a:gd name="T1" fmla="*/ 23 h 599"/>
                <a:gd name="T2" fmla="*/ 39 w 379"/>
                <a:gd name="T3" fmla="*/ 0 h 599"/>
                <a:gd name="T4" fmla="*/ 379 w 379"/>
                <a:gd name="T5" fmla="*/ 576 h 599"/>
                <a:gd name="T6" fmla="*/ 341 w 379"/>
                <a:gd name="T7" fmla="*/ 599 h 599"/>
                <a:gd name="T8" fmla="*/ 0 w 379"/>
                <a:gd name="T9" fmla="*/ 23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599">
                  <a:moveTo>
                    <a:pt x="0" y="23"/>
                  </a:moveTo>
                  <a:lnTo>
                    <a:pt x="39" y="0"/>
                  </a:lnTo>
                  <a:lnTo>
                    <a:pt x="379" y="576"/>
                  </a:lnTo>
                  <a:lnTo>
                    <a:pt x="341" y="599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5D5C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163" name="Полилиния 29"/>
          <p:cNvSpPr>
            <a:spLocks noEditPoints="1"/>
          </p:cNvSpPr>
          <p:nvPr/>
        </p:nvSpPr>
        <p:spPr bwMode="auto">
          <a:xfrm>
            <a:off x="538163" y="1986353"/>
            <a:ext cx="4387850" cy="4384675"/>
          </a:xfrm>
          <a:custGeom>
            <a:avLst/>
            <a:gdLst>
              <a:gd name="T0" fmla="*/ 897 w 1794"/>
              <a:gd name="T1" fmla="*/ 1793 h 1793"/>
              <a:gd name="T2" fmla="*/ 263 w 1794"/>
              <a:gd name="T3" fmla="*/ 1531 h 1793"/>
              <a:gd name="T4" fmla="*/ 0 w 1794"/>
              <a:gd name="T5" fmla="*/ 897 h 1793"/>
              <a:gd name="T6" fmla="*/ 263 w 1794"/>
              <a:gd name="T7" fmla="*/ 262 h 1793"/>
              <a:gd name="T8" fmla="*/ 897 w 1794"/>
              <a:gd name="T9" fmla="*/ 0 h 1793"/>
              <a:gd name="T10" fmla="*/ 1531 w 1794"/>
              <a:gd name="T11" fmla="*/ 262 h 1793"/>
              <a:gd name="T12" fmla="*/ 1794 w 1794"/>
              <a:gd name="T13" fmla="*/ 897 h 1793"/>
              <a:gd name="T14" fmla="*/ 1531 w 1794"/>
              <a:gd name="T15" fmla="*/ 1531 h 1793"/>
              <a:gd name="T16" fmla="*/ 897 w 1794"/>
              <a:gd name="T17" fmla="*/ 1793 h 1793"/>
              <a:gd name="T18" fmla="*/ 897 w 1794"/>
              <a:gd name="T19" fmla="*/ 79 h 1793"/>
              <a:gd name="T20" fmla="*/ 79 w 1794"/>
              <a:gd name="T21" fmla="*/ 897 h 1793"/>
              <a:gd name="T22" fmla="*/ 897 w 1794"/>
              <a:gd name="T23" fmla="*/ 1714 h 1793"/>
              <a:gd name="T24" fmla="*/ 1715 w 1794"/>
              <a:gd name="T25" fmla="*/ 897 h 1793"/>
              <a:gd name="T26" fmla="*/ 897 w 1794"/>
              <a:gd name="T27" fmla="*/ 79 h 17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94" h="1793">
                <a:moveTo>
                  <a:pt x="897" y="1793"/>
                </a:moveTo>
                <a:cubicBezTo>
                  <a:pt x="658" y="1793"/>
                  <a:pt x="432" y="1700"/>
                  <a:pt x="263" y="1531"/>
                </a:cubicBezTo>
                <a:cubicBezTo>
                  <a:pt x="94" y="1361"/>
                  <a:pt x="0" y="1136"/>
                  <a:pt x="0" y="897"/>
                </a:cubicBezTo>
                <a:cubicBezTo>
                  <a:pt x="0" y="657"/>
                  <a:pt x="94" y="432"/>
                  <a:pt x="263" y="262"/>
                </a:cubicBezTo>
                <a:cubicBezTo>
                  <a:pt x="432" y="93"/>
                  <a:pt x="658" y="0"/>
                  <a:pt x="897" y="0"/>
                </a:cubicBezTo>
                <a:cubicBezTo>
                  <a:pt x="1137" y="0"/>
                  <a:pt x="1362" y="93"/>
                  <a:pt x="1531" y="262"/>
                </a:cubicBezTo>
                <a:cubicBezTo>
                  <a:pt x="1701" y="432"/>
                  <a:pt x="1794" y="657"/>
                  <a:pt x="1794" y="897"/>
                </a:cubicBezTo>
                <a:cubicBezTo>
                  <a:pt x="1794" y="1136"/>
                  <a:pt x="1701" y="1361"/>
                  <a:pt x="1531" y="1531"/>
                </a:cubicBezTo>
                <a:cubicBezTo>
                  <a:pt x="1362" y="1700"/>
                  <a:pt x="1137" y="1793"/>
                  <a:pt x="897" y="1793"/>
                </a:cubicBezTo>
                <a:moveTo>
                  <a:pt x="897" y="79"/>
                </a:moveTo>
                <a:cubicBezTo>
                  <a:pt x="446" y="79"/>
                  <a:pt x="79" y="446"/>
                  <a:pt x="79" y="897"/>
                </a:cubicBezTo>
                <a:cubicBezTo>
                  <a:pt x="79" y="1348"/>
                  <a:pt x="446" y="1714"/>
                  <a:pt x="897" y="1714"/>
                </a:cubicBezTo>
                <a:cubicBezTo>
                  <a:pt x="1348" y="1714"/>
                  <a:pt x="1715" y="1348"/>
                  <a:pt x="1715" y="897"/>
                </a:cubicBezTo>
                <a:cubicBezTo>
                  <a:pt x="1715" y="446"/>
                  <a:pt x="1348" y="79"/>
                  <a:pt x="897" y="79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4" name="Полилиния 30"/>
          <p:cNvSpPr>
            <a:spLocks noEditPoints="1"/>
          </p:cNvSpPr>
          <p:nvPr/>
        </p:nvSpPr>
        <p:spPr bwMode="auto">
          <a:xfrm>
            <a:off x="711200" y="2157803"/>
            <a:ext cx="4043363" cy="4041775"/>
          </a:xfrm>
          <a:custGeom>
            <a:avLst/>
            <a:gdLst>
              <a:gd name="T0" fmla="*/ 826 w 1653"/>
              <a:gd name="T1" fmla="*/ 1653 h 1653"/>
              <a:gd name="T2" fmla="*/ 0 w 1653"/>
              <a:gd name="T3" fmla="*/ 827 h 1653"/>
              <a:gd name="T4" fmla="*/ 826 w 1653"/>
              <a:gd name="T5" fmla="*/ 0 h 1653"/>
              <a:gd name="T6" fmla="*/ 1653 w 1653"/>
              <a:gd name="T7" fmla="*/ 827 h 1653"/>
              <a:gd name="T8" fmla="*/ 826 w 1653"/>
              <a:gd name="T9" fmla="*/ 1653 h 1653"/>
              <a:gd name="T10" fmla="*/ 826 w 1653"/>
              <a:gd name="T11" fmla="*/ 49 h 1653"/>
              <a:gd name="T12" fmla="*/ 48 w 1653"/>
              <a:gd name="T13" fmla="*/ 827 h 1653"/>
              <a:gd name="T14" fmla="*/ 826 w 1653"/>
              <a:gd name="T15" fmla="*/ 1605 h 1653"/>
              <a:gd name="T16" fmla="*/ 1604 w 1653"/>
              <a:gd name="T17" fmla="*/ 827 h 1653"/>
              <a:gd name="T18" fmla="*/ 826 w 1653"/>
              <a:gd name="T19" fmla="*/ 49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53" h="1653">
                <a:moveTo>
                  <a:pt x="826" y="1653"/>
                </a:moveTo>
                <a:cubicBezTo>
                  <a:pt x="371" y="1653"/>
                  <a:pt x="0" y="1282"/>
                  <a:pt x="0" y="827"/>
                </a:cubicBezTo>
                <a:cubicBezTo>
                  <a:pt x="0" y="371"/>
                  <a:pt x="371" y="0"/>
                  <a:pt x="826" y="0"/>
                </a:cubicBezTo>
                <a:cubicBezTo>
                  <a:pt x="1282" y="0"/>
                  <a:pt x="1653" y="371"/>
                  <a:pt x="1653" y="827"/>
                </a:cubicBezTo>
                <a:cubicBezTo>
                  <a:pt x="1653" y="1282"/>
                  <a:pt x="1282" y="1653"/>
                  <a:pt x="826" y="1653"/>
                </a:cubicBezTo>
                <a:moveTo>
                  <a:pt x="826" y="49"/>
                </a:moveTo>
                <a:cubicBezTo>
                  <a:pt x="397" y="49"/>
                  <a:pt x="48" y="398"/>
                  <a:pt x="48" y="827"/>
                </a:cubicBezTo>
                <a:cubicBezTo>
                  <a:pt x="48" y="1256"/>
                  <a:pt x="397" y="1605"/>
                  <a:pt x="826" y="1605"/>
                </a:cubicBezTo>
                <a:cubicBezTo>
                  <a:pt x="1255" y="1605"/>
                  <a:pt x="1604" y="1256"/>
                  <a:pt x="1604" y="827"/>
                </a:cubicBezTo>
                <a:cubicBezTo>
                  <a:pt x="1604" y="398"/>
                  <a:pt x="1255" y="49"/>
                  <a:pt x="826" y="49"/>
                </a:cubicBezTo>
              </a:path>
            </a:pathLst>
          </a:custGeom>
          <a:solidFill>
            <a:srgbClr val="DFDE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5" name="Полилиния 31"/>
          <p:cNvSpPr>
            <a:spLocks noEditPoints="1"/>
          </p:cNvSpPr>
          <p:nvPr/>
        </p:nvSpPr>
        <p:spPr bwMode="auto">
          <a:xfrm>
            <a:off x="620713" y="2067316"/>
            <a:ext cx="4221163" cy="4222750"/>
          </a:xfrm>
          <a:custGeom>
            <a:avLst/>
            <a:gdLst>
              <a:gd name="T0" fmla="*/ 863 w 1726"/>
              <a:gd name="T1" fmla="*/ 1690 h 1727"/>
              <a:gd name="T2" fmla="*/ 37 w 1726"/>
              <a:gd name="T3" fmla="*/ 864 h 1727"/>
              <a:gd name="T4" fmla="*/ 863 w 1726"/>
              <a:gd name="T5" fmla="*/ 37 h 1727"/>
              <a:gd name="T6" fmla="*/ 1690 w 1726"/>
              <a:gd name="T7" fmla="*/ 864 h 1727"/>
              <a:gd name="T8" fmla="*/ 1690 w 1726"/>
              <a:gd name="T9" fmla="*/ 864 h 1727"/>
              <a:gd name="T10" fmla="*/ 1690 w 1726"/>
              <a:gd name="T11" fmla="*/ 864 h 1727"/>
              <a:gd name="T12" fmla="*/ 863 w 1726"/>
              <a:gd name="T13" fmla="*/ 1690 h 1727"/>
              <a:gd name="T14" fmla="*/ 863 w 1726"/>
              <a:gd name="T15" fmla="*/ 1690 h 1727"/>
              <a:gd name="T16" fmla="*/ 863 w 1726"/>
              <a:gd name="T17" fmla="*/ 0 h 1727"/>
              <a:gd name="T18" fmla="*/ 0 w 1726"/>
              <a:gd name="T19" fmla="*/ 864 h 1727"/>
              <a:gd name="T20" fmla="*/ 863 w 1726"/>
              <a:gd name="T21" fmla="*/ 1727 h 1727"/>
              <a:gd name="T22" fmla="*/ 1726 w 1726"/>
              <a:gd name="T23" fmla="*/ 864 h 1727"/>
              <a:gd name="T24" fmla="*/ 863 w 1726"/>
              <a:gd name="T25" fmla="*/ 0 h 1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26" h="1727">
                <a:moveTo>
                  <a:pt x="863" y="1690"/>
                </a:moveTo>
                <a:cubicBezTo>
                  <a:pt x="408" y="1690"/>
                  <a:pt x="37" y="1319"/>
                  <a:pt x="37" y="864"/>
                </a:cubicBezTo>
                <a:cubicBezTo>
                  <a:pt x="37" y="408"/>
                  <a:pt x="408" y="37"/>
                  <a:pt x="863" y="37"/>
                </a:cubicBezTo>
                <a:cubicBezTo>
                  <a:pt x="1319" y="37"/>
                  <a:pt x="1690" y="408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1319"/>
                  <a:pt x="1319" y="1690"/>
                  <a:pt x="863" y="1690"/>
                </a:cubicBezTo>
                <a:cubicBezTo>
                  <a:pt x="863" y="1690"/>
                  <a:pt x="863" y="1690"/>
                  <a:pt x="863" y="1690"/>
                </a:cubicBezTo>
                <a:moveTo>
                  <a:pt x="863" y="0"/>
                </a:moveTo>
                <a:cubicBezTo>
                  <a:pt x="387" y="0"/>
                  <a:pt x="0" y="388"/>
                  <a:pt x="0" y="864"/>
                </a:cubicBezTo>
                <a:cubicBezTo>
                  <a:pt x="0" y="1340"/>
                  <a:pt x="387" y="1727"/>
                  <a:pt x="863" y="1727"/>
                </a:cubicBezTo>
                <a:cubicBezTo>
                  <a:pt x="1339" y="1727"/>
                  <a:pt x="1726" y="1340"/>
                  <a:pt x="1726" y="864"/>
                </a:cubicBezTo>
                <a:cubicBezTo>
                  <a:pt x="1726" y="388"/>
                  <a:pt x="1339" y="0"/>
                  <a:pt x="863" y="0"/>
                </a:cubicBezTo>
              </a:path>
            </a:pathLst>
          </a:custGeom>
          <a:solidFill>
            <a:srgbClr val="CD4A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0FC7B21D-F367-47EE-B66B-97792050C10C}"/>
              </a:ext>
            </a:extLst>
          </p:cNvPr>
          <p:cNvGrpSpPr/>
          <p:nvPr/>
        </p:nvGrpSpPr>
        <p:grpSpPr>
          <a:xfrm>
            <a:off x="2455863" y="2411803"/>
            <a:ext cx="566738" cy="566738"/>
            <a:chOff x="2455863" y="2411803"/>
            <a:chExt cx="566738" cy="566738"/>
          </a:xfrm>
        </p:grpSpPr>
        <p:sp>
          <p:nvSpPr>
            <p:cNvPr id="166" name="Овал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7" name="Овал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8" name="Полилиния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43 h 45"/>
                <a:gd name="T2" fmla="*/ 0 w 4"/>
                <a:gd name="T3" fmla="*/ 42 h 45"/>
                <a:gd name="T4" fmla="*/ 0 w 4"/>
                <a:gd name="T5" fmla="*/ 41 h 45"/>
                <a:gd name="T6" fmla="*/ 0 w 4"/>
                <a:gd name="T7" fmla="*/ 40 h 45"/>
                <a:gd name="T8" fmla="*/ 0 w 4"/>
                <a:gd name="T9" fmla="*/ 40 h 45"/>
                <a:gd name="T10" fmla="*/ 0 w 4"/>
                <a:gd name="T11" fmla="*/ 39 h 45"/>
                <a:gd name="T12" fmla="*/ 0 w 4"/>
                <a:gd name="T13" fmla="*/ 38 h 45"/>
                <a:gd name="T14" fmla="*/ 0 w 4"/>
                <a:gd name="T15" fmla="*/ 38 h 45"/>
                <a:gd name="T16" fmla="*/ 0 w 4"/>
                <a:gd name="T17" fmla="*/ 37 h 45"/>
                <a:gd name="T18" fmla="*/ 0 w 4"/>
                <a:gd name="T19" fmla="*/ 36 h 45"/>
                <a:gd name="T20" fmla="*/ 0 w 4"/>
                <a:gd name="T21" fmla="*/ 36 h 45"/>
                <a:gd name="T22" fmla="*/ 0 w 4"/>
                <a:gd name="T23" fmla="*/ 35 h 45"/>
                <a:gd name="T24" fmla="*/ 0 w 4"/>
                <a:gd name="T25" fmla="*/ 34 h 45"/>
                <a:gd name="T26" fmla="*/ 0 w 4"/>
                <a:gd name="T27" fmla="*/ 34 h 45"/>
                <a:gd name="T28" fmla="*/ 0 w 4"/>
                <a:gd name="T29" fmla="*/ 33 h 45"/>
                <a:gd name="T30" fmla="*/ 0 w 4"/>
                <a:gd name="T31" fmla="*/ 32 h 45"/>
                <a:gd name="T32" fmla="*/ 0 w 4"/>
                <a:gd name="T33" fmla="*/ 31 h 45"/>
                <a:gd name="T34" fmla="*/ 0 w 4"/>
                <a:gd name="T35" fmla="*/ 31 h 45"/>
                <a:gd name="T36" fmla="*/ 0 w 4"/>
                <a:gd name="T37" fmla="*/ 30 h 45"/>
                <a:gd name="T38" fmla="*/ 0 w 4"/>
                <a:gd name="T39" fmla="*/ 29 h 45"/>
                <a:gd name="T40" fmla="*/ 0 w 4"/>
                <a:gd name="T41" fmla="*/ 29 h 45"/>
                <a:gd name="T42" fmla="*/ 0 w 4"/>
                <a:gd name="T43" fmla="*/ 28 h 45"/>
                <a:gd name="T44" fmla="*/ 0 w 4"/>
                <a:gd name="T45" fmla="*/ 27 h 45"/>
                <a:gd name="T46" fmla="*/ 0 w 4"/>
                <a:gd name="T47" fmla="*/ 26 h 45"/>
                <a:gd name="T48" fmla="*/ 0 w 4"/>
                <a:gd name="T49" fmla="*/ 26 h 45"/>
                <a:gd name="T50" fmla="*/ 0 w 4"/>
                <a:gd name="T51" fmla="*/ 25 h 45"/>
                <a:gd name="T52" fmla="*/ 0 w 4"/>
                <a:gd name="T53" fmla="*/ 24 h 45"/>
                <a:gd name="T54" fmla="*/ 0 w 4"/>
                <a:gd name="T55" fmla="*/ 23 h 45"/>
                <a:gd name="T56" fmla="*/ 0 w 4"/>
                <a:gd name="T57" fmla="*/ 22 h 45"/>
                <a:gd name="T58" fmla="*/ 0 w 4"/>
                <a:gd name="T59" fmla="*/ 22 h 45"/>
                <a:gd name="T60" fmla="*/ 0 w 4"/>
                <a:gd name="T61" fmla="*/ 21 h 45"/>
                <a:gd name="T62" fmla="*/ 0 w 4"/>
                <a:gd name="T63" fmla="*/ 20 h 45"/>
                <a:gd name="T64" fmla="*/ 0 w 4"/>
                <a:gd name="T65" fmla="*/ 19 h 45"/>
                <a:gd name="T66" fmla="*/ 0 w 4"/>
                <a:gd name="T67" fmla="*/ 18 h 45"/>
                <a:gd name="T68" fmla="*/ 0 w 4"/>
                <a:gd name="T69" fmla="*/ 18 h 45"/>
                <a:gd name="T70" fmla="*/ 0 w 4"/>
                <a:gd name="T71" fmla="*/ 17 h 45"/>
                <a:gd name="T72" fmla="*/ 1 w 4"/>
                <a:gd name="T73" fmla="*/ 16 h 45"/>
                <a:gd name="T74" fmla="*/ 1 w 4"/>
                <a:gd name="T75" fmla="*/ 15 h 45"/>
                <a:gd name="T76" fmla="*/ 1 w 4"/>
                <a:gd name="T77" fmla="*/ 15 h 45"/>
                <a:gd name="T78" fmla="*/ 1 w 4"/>
                <a:gd name="T79" fmla="*/ 13 h 45"/>
                <a:gd name="T80" fmla="*/ 1 w 4"/>
                <a:gd name="T81" fmla="*/ 12 h 45"/>
                <a:gd name="T82" fmla="*/ 1 w 4"/>
                <a:gd name="T83" fmla="*/ 12 h 45"/>
                <a:gd name="T84" fmla="*/ 1 w 4"/>
                <a:gd name="T85" fmla="*/ 11 h 45"/>
                <a:gd name="T86" fmla="*/ 2 w 4"/>
                <a:gd name="T87" fmla="*/ 10 h 45"/>
                <a:gd name="T88" fmla="*/ 2 w 4"/>
                <a:gd name="T89" fmla="*/ 10 h 45"/>
                <a:gd name="T90" fmla="*/ 2 w 4"/>
                <a:gd name="T91" fmla="*/ 9 h 45"/>
                <a:gd name="T92" fmla="*/ 2 w 4"/>
                <a:gd name="T93" fmla="*/ 8 h 45"/>
                <a:gd name="T94" fmla="*/ 2 w 4"/>
                <a:gd name="T95" fmla="*/ 8 h 45"/>
                <a:gd name="T96" fmla="*/ 2 w 4"/>
                <a:gd name="T97" fmla="*/ 7 h 45"/>
                <a:gd name="T98" fmla="*/ 3 w 4"/>
                <a:gd name="T99" fmla="*/ 6 h 45"/>
                <a:gd name="T100" fmla="*/ 3 w 4"/>
                <a:gd name="T101" fmla="*/ 6 h 45"/>
                <a:gd name="T102" fmla="*/ 3 w 4"/>
                <a:gd name="T103" fmla="*/ 5 h 45"/>
                <a:gd name="T104" fmla="*/ 3 w 4"/>
                <a:gd name="T105" fmla="*/ 4 h 45"/>
                <a:gd name="T106" fmla="*/ 3 w 4"/>
                <a:gd name="T107" fmla="*/ 4 h 45"/>
                <a:gd name="T108" fmla="*/ 3 w 4"/>
                <a:gd name="T109" fmla="*/ 3 h 45"/>
                <a:gd name="T110" fmla="*/ 4 w 4"/>
                <a:gd name="T111" fmla="*/ 2 h 45"/>
                <a:gd name="T112" fmla="*/ 4 w 4"/>
                <a:gd name="T113" fmla="*/ 1 h 45"/>
                <a:gd name="T114" fmla="*/ 4 w 4"/>
                <a:gd name="T11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9" name="Полилиния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4 w 78"/>
                <a:gd name="T1" fmla="*/ 53 h 174"/>
                <a:gd name="T2" fmla="*/ 4 w 78"/>
                <a:gd name="T3" fmla="*/ 54 h 174"/>
                <a:gd name="T4" fmla="*/ 3 w 78"/>
                <a:gd name="T5" fmla="*/ 55 h 174"/>
                <a:gd name="T6" fmla="*/ 3 w 78"/>
                <a:gd name="T7" fmla="*/ 56 h 174"/>
                <a:gd name="T8" fmla="*/ 3 w 78"/>
                <a:gd name="T9" fmla="*/ 56 h 174"/>
                <a:gd name="T10" fmla="*/ 3 w 78"/>
                <a:gd name="T11" fmla="*/ 57 h 174"/>
                <a:gd name="T12" fmla="*/ 3 w 78"/>
                <a:gd name="T13" fmla="*/ 58 h 174"/>
                <a:gd name="T14" fmla="*/ 3 w 78"/>
                <a:gd name="T15" fmla="*/ 58 h 174"/>
                <a:gd name="T16" fmla="*/ 2 w 78"/>
                <a:gd name="T17" fmla="*/ 59 h 174"/>
                <a:gd name="T18" fmla="*/ 2 w 78"/>
                <a:gd name="T19" fmla="*/ 60 h 174"/>
                <a:gd name="T20" fmla="*/ 2 w 78"/>
                <a:gd name="T21" fmla="*/ 61 h 174"/>
                <a:gd name="T22" fmla="*/ 2 w 78"/>
                <a:gd name="T23" fmla="*/ 61 h 174"/>
                <a:gd name="T24" fmla="*/ 2 w 78"/>
                <a:gd name="T25" fmla="*/ 62 h 174"/>
                <a:gd name="T26" fmla="*/ 2 w 78"/>
                <a:gd name="T27" fmla="*/ 63 h 174"/>
                <a:gd name="T28" fmla="*/ 1 w 78"/>
                <a:gd name="T29" fmla="*/ 63 h 174"/>
                <a:gd name="T30" fmla="*/ 1 w 78"/>
                <a:gd name="T31" fmla="*/ 64 h 174"/>
                <a:gd name="T32" fmla="*/ 1 w 78"/>
                <a:gd name="T33" fmla="*/ 65 h 174"/>
                <a:gd name="T34" fmla="*/ 1 w 78"/>
                <a:gd name="T35" fmla="*/ 66 h 174"/>
                <a:gd name="T36" fmla="*/ 1 w 78"/>
                <a:gd name="T37" fmla="*/ 67 h 174"/>
                <a:gd name="T38" fmla="*/ 1 w 78"/>
                <a:gd name="T39" fmla="*/ 68 h 174"/>
                <a:gd name="T40" fmla="*/ 0 w 78"/>
                <a:gd name="T41" fmla="*/ 69 h 174"/>
                <a:gd name="T42" fmla="*/ 0 w 78"/>
                <a:gd name="T43" fmla="*/ 70 h 174"/>
                <a:gd name="T44" fmla="*/ 0 w 78"/>
                <a:gd name="T45" fmla="*/ 71 h 174"/>
                <a:gd name="T46" fmla="*/ 0 w 78"/>
                <a:gd name="T47" fmla="*/ 71 h 174"/>
                <a:gd name="T48" fmla="*/ 0 w 78"/>
                <a:gd name="T49" fmla="*/ 73 h 174"/>
                <a:gd name="T50" fmla="*/ 0 w 78"/>
                <a:gd name="T51" fmla="*/ 73 h 174"/>
                <a:gd name="T52" fmla="*/ 0 w 78"/>
                <a:gd name="T53" fmla="*/ 74 h 174"/>
                <a:gd name="T54" fmla="*/ 0 w 78"/>
                <a:gd name="T55" fmla="*/ 75 h 174"/>
                <a:gd name="T56" fmla="*/ 0 w 78"/>
                <a:gd name="T57" fmla="*/ 76 h 174"/>
                <a:gd name="T58" fmla="*/ 0 w 78"/>
                <a:gd name="T59" fmla="*/ 77 h 174"/>
                <a:gd name="T60" fmla="*/ 0 w 78"/>
                <a:gd name="T61" fmla="*/ 77 h 174"/>
                <a:gd name="T62" fmla="*/ 0 w 78"/>
                <a:gd name="T63" fmla="*/ 78 h 174"/>
                <a:gd name="T64" fmla="*/ 0 w 78"/>
                <a:gd name="T65" fmla="*/ 79 h 174"/>
                <a:gd name="T66" fmla="*/ 0 w 78"/>
                <a:gd name="T67" fmla="*/ 80 h 174"/>
                <a:gd name="T68" fmla="*/ 0 w 78"/>
                <a:gd name="T69" fmla="*/ 81 h 174"/>
                <a:gd name="T70" fmla="*/ 0 w 78"/>
                <a:gd name="T71" fmla="*/ 81 h 174"/>
                <a:gd name="T72" fmla="*/ 0 w 78"/>
                <a:gd name="T73" fmla="*/ 82 h 174"/>
                <a:gd name="T74" fmla="*/ 0 w 78"/>
                <a:gd name="T75" fmla="*/ 83 h 174"/>
                <a:gd name="T76" fmla="*/ 0 w 78"/>
                <a:gd name="T77" fmla="*/ 84 h 174"/>
                <a:gd name="T78" fmla="*/ 0 w 78"/>
                <a:gd name="T79" fmla="*/ 84 h 174"/>
                <a:gd name="T80" fmla="*/ 0 w 78"/>
                <a:gd name="T81" fmla="*/ 85 h 174"/>
                <a:gd name="T82" fmla="*/ 0 w 78"/>
                <a:gd name="T83" fmla="*/ 86 h 174"/>
                <a:gd name="T84" fmla="*/ 0 w 78"/>
                <a:gd name="T85" fmla="*/ 87 h 174"/>
                <a:gd name="T86" fmla="*/ 0 w 78"/>
                <a:gd name="T87" fmla="*/ 87 h 174"/>
                <a:gd name="T88" fmla="*/ 0 w 78"/>
                <a:gd name="T89" fmla="*/ 88 h 174"/>
                <a:gd name="T90" fmla="*/ 0 w 78"/>
                <a:gd name="T91" fmla="*/ 89 h 174"/>
                <a:gd name="T92" fmla="*/ 0 w 78"/>
                <a:gd name="T93" fmla="*/ 90 h 174"/>
                <a:gd name="T94" fmla="*/ 0 w 78"/>
                <a:gd name="T95" fmla="*/ 90 h 174"/>
                <a:gd name="T96" fmla="*/ 0 w 78"/>
                <a:gd name="T97" fmla="*/ 91 h 174"/>
                <a:gd name="T98" fmla="*/ 0 w 78"/>
                <a:gd name="T99" fmla="*/ 92 h 174"/>
                <a:gd name="T100" fmla="*/ 0 w 78"/>
                <a:gd name="T101" fmla="*/ 92 h 174"/>
                <a:gd name="T102" fmla="*/ 0 w 78"/>
                <a:gd name="T103" fmla="*/ 94 h 174"/>
                <a:gd name="T104" fmla="*/ 0 w 78"/>
                <a:gd name="T105" fmla="*/ 94 h 174"/>
                <a:gd name="T106" fmla="*/ 1 w 78"/>
                <a:gd name="T107" fmla="*/ 97 h 174"/>
                <a:gd name="T108" fmla="*/ 15 w 78"/>
                <a:gd name="T109" fmla="*/ 7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0" name="Прямоугольник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1" name="Прямоугольник 37"/>
            <p:cNvSpPr>
              <a:spLocks noChangeArrowheads="1"/>
            </p:cNvSpPr>
            <p:nvPr/>
          </p:nvSpPr>
          <p:spPr bwMode="auto">
            <a:xfrm>
              <a:off x="2593975" y="2499116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30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74" name="Полилиния 40"/>
          <p:cNvSpPr>
            <a:spLocks noEditPoints="1"/>
          </p:cNvSpPr>
          <p:nvPr/>
        </p:nvSpPr>
        <p:spPr bwMode="auto">
          <a:xfrm>
            <a:off x="3244850" y="2851541"/>
            <a:ext cx="20638" cy="122238"/>
          </a:xfrm>
          <a:custGeom>
            <a:avLst/>
            <a:gdLst>
              <a:gd name="T0" fmla="*/ 8 w 8"/>
              <a:gd name="T1" fmla="*/ 50 h 50"/>
              <a:gd name="T2" fmla="*/ 8 w 8"/>
              <a:gd name="T3" fmla="*/ 50 h 50"/>
              <a:gd name="T4" fmla="*/ 8 w 8"/>
              <a:gd name="T5" fmla="*/ 50 h 50"/>
              <a:gd name="T6" fmla="*/ 8 w 8"/>
              <a:gd name="T7" fmla="*/ 50 h 50"/>
              <a:gd name="T8" fmla="*/ 0 w 8"/>
              <a:gd name="T9" fmla="*/ 11 h 50"/>
              <a:gd name="T10" fmla="*/ 0 w 8"/>
              <a:gd name="T11" fmla="*/ 11 h 50"/>
              <a:gd name="T12" fmla="*/ 0 w 8"/>
              <a:gd name="T13" fmla="*/ 11 h 50"/>
              <a:gd name="T14" fmla="*/ 0 w 8"/>
              <a:gd name="T15" fmla="*/ 11 h 50"/>
              <a:gd name="T16" fmla="*/ 0 w 8"/>
              <a:gd name="T17" fmla="*/ 11 h 50"/>
              <a:gd name="T18" fmla="*/ 0 w 8"/>
              <a:gd name="T19" fmla="*/ 11 h 50"/>
              <a:gd name="T20" fmla="*/ 0 w 8"/>
              <a:gd name="T21" fmla="*/ 10 h 50"/>
              <a:gd name="T22" fmla="*/ 0 w 8"/>
              <a:gd name="T23" fmla="*/ 10 h 50"/>
              <a:gd name="T24" fmla="*/ 0 w 8"/>
              <a:gd name="T25" fmla="*/ 10 h 50"/>
              <a:gd name="T26" fmla="*/ 0 w 8"/>
              <a:gd name="T27" fmla="*/ 10 h 50"/>
              <a:gd name="T28" fmla="*/ 0 w 8"/>
              <a:gd name="T29" fmla="*/ 9 h 50"/>
              <a:gd name="T30" fmla="*/ 0 w 8"/>
              <a:gd name="T31" fmla="*/ 9 h 50"/>
              <a:gd name="T32" fmla="*/ 0 w 8"/>
              <a:gd name="T33" fmla="*/ 9 h 50"/>
              <a:gd name="T34" fmla="*/ 0 w 8"/>
              <a:gd name="T35" fmla="*/ 9 h 50"/>
              <a:gd name="T36" fmla="*/ 0 w 8"/>
              <a:gd name="T37" fmla="*/ 9 h 50"/>
              <a:gd name="T38" fmla="*/ 0 w 8"/>
              <a:gd name="T39" fmla="*/ 9 h 50"/>
              <a:gd name="T40" fmla="*/ 0 w 8"/>
              <a:gd name="T41" fmla="*/ 8 h 50"/>
              <a:gd name="T42" fmla="*/ 0 w 8"/>
              <a:gd name="T43" fmla="*/ 8 h 50"/>
              <a:gd name="T44" fmla="*/ 0 w 8"/>
              <a:gd name="T45" fmla="*/ 8 h 50"/>
              <a:gd name="T46" fmla="*/ 0 w 8"/>
              <a:gd name="T47" fmla="*/ 7 h 50"/>
              <a:gd name="T48" fmla="*/ 0 w 8"/>
              <a:gd name="T49" fmla="*/ 7 h 50"/>
              <a:gd name="T50" fmla="*/ 0 w 8"/>
              <a:gd name="T51" fmla="*/ 7 h 50"/>
              <a:gd name="T52" fmla="*/ 0 w 8"/>
              <a:gd name="T53" fmla="*/ 7 h 50"/>
              <a:gd name="T54" fmla="*/ 0 w 8"/>
              <a:gd name="T55" fmla="*/ 7 h 50"/>
              <a:gd name="T56" fmla="*/ 0 w 8"/>
              <a:gd name="T57" fmla="*/ 7 h 50"/>
              <a:gd name="T58" fmla="*/ 0 w 8"/>
              <a:gd name="T59" fmla="*/ 6 h 50"/>
              <a:gd name="T60" fmla="*/ 0 w 8"/>
              <a:gd name="T61" fmla="*/ 6 h 50"/>
              <a:gd name="T62" fmla="*/ 0 w 8"/>
              <a:gd name="T63" fmla="*/ 6 h 50"/>
              <a:gd name="T64" fmla="*/ 0 w 8"/>
              <a:gd name="T65" fmla="*/ 6 h 50"/>
              <a:gd name="T66" fmla="*/ 0 w 8"/>
              <a:gd name="T67" fmla="*/ 6 h 50"/>
              <a:gd name="T68" fmla="*/ 0 w 8"/>
              <a:gd name="T69" fmla="*/ 6 h 50"/>
              <a:gd name="T70" fmla="*/ 0 w 8"/>
              <a:gd name="T71" fmla="*/ 5 h 50"/>
              <a:gd name="T72" fmla="*/ 0 w 8"/>
              <a:gd name="T73" fmla="*/ 5 h 50"/>
              <a:gd name="T74" fmla="*/ 0 w 8"/>
              <a:gd name="T75" fmla="*/ 5 h 50"/>
              <a:gd name="T76" fmla="*/ 0 w 8"/>
              <a:gd name="T77" fmla="*/ 5 h 50"/>
              <a:gd name="T78" fmla="*/ 0 w 8"/>
              <a:gd name="T79" fmla="*/ 5 h 50"/>
              <a:gd name="T80" fmla="*/ 0 w 8"/>
              <a:gd name="T81" fmla="*/ 4 h 50"/>
              <a:gd name="T82" fmla="*/ 0 w 8"/>
              <a:gd name="T83" fmla="*/ 4 h 50"/>
              <a:gd name="T84" fmla="*/ 0 w 8"/>
              <a:gd name="T85" fmla="*/ 4 h 50"/>
              <a:gd name="T86" fmla="*/ 0 w 8"/>
              <a:gd name="T87" fmla="*/ 4 h 50"/>
              <a:gd name="T88" fmla="*/ 0 w 8"/>
              <a:gd name="T89" fmla="*/ 3 h 50"/>
              <a:gd name="T90" fmla="*/ 0 w 8"/>
              <a:gd name="T91" fmla="*/ 3 h 50"/>
              <a:gd name="T92" fmla="*/ 0 w 8"/>
              <a:gd name="T93" fmla="*/ 3 h 50"/>
              <a:gd name="T94" fmla="*/ 0 w 8"/>
              <a:gd name="T95" fmla="*/ 3 h 50"/>
              <a:gd name="T96" fmla="*/ 0 w 8"/>
              <a:gd name="T97" fmla="*/ 3 h 50"/>
              <a:gd name="T98" fmla="*/ 0 w 8"/>
              <a:gd name="T99" fmla="*/ 3 h 50"/>
              <a:gd name="T100" fmla="*/ 0 w 8"/>
              <a:gd name="T101" fmla="*/ 2 h 50"/>
              <a:gd name="T102" fmla="*/ 0 w 8"/>
              <a:gd name="T103" fmla="*/ 2 h 50"/>
              <a:gd name="T104" fmla="*/ 0 w 8"/>
              <a:gd name="T105" fmla="*/ 2 h 50"/>
              <a:gd name="T106" fmla="*/ 0 w 8"/>
              <a:gd name="T107" fmla="*/ 2 h 50"/>
              <a:gd name="T108" fmla="*/ 0 w 8"/>
              <a:gd name="T109" fmla="*/ 2 h 50"/>
              <a:gd name="T110" fmla="*/ 0 w 8"/>
              <a:gd name="T111" fmla="*/ 1 h 50"/>
              <a:gd name="T112" fmla="*/ 0 w 8"/>
              <a:gd name="T113" fmla="*/ 0 h 50"/>
              <a:gd name="T114" fmla="*/ 0 w 8"/>
              <a:gd name="T115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" h="50"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49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49"/>
                </a:cubicBezTo>
                <a:moveTo>
                  <a:pt x="0" y="11"/>
                </a:moveTo>
                <a:cubicBezTo>
                  <a:pt x="0" y="25"/>
                  <a:pt x="2" y="38"/>
                  <a:pt x="8" y="49"/>
                </a:cubicBezTo>
                <a:cubicBezTo>
                  <a:pt x="2" y="38"/>
                  <a:pt x="0" y="25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9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6"/>
                  <a:pt x="0" y="6"/>
                </a:cubicBezTo>
                <a:cubicBezTo>
                  <a:pt x="0" y="6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3"/>
                  <a:pt x="0" y="4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722688" y="3113478"/>
            <a:ext cx="585788" cy="587375"/>
            <a:chOff x="3722688" y="3113478"/>
            <a:chExt cx="585788" cy="587375"/>
          </a:xfrm>
        </p:grpSpPr>
        <p:sp>
          <p:nvSpPr>
            <p:cNvPr id="17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31446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86" name="Полилиния 52"/>
          <p:cNvSpPr>
            <a:spLocks noEditPoints="1"/>
          </p:cNvSpPr>
          <p:nvPr/>
        </p:nvSpPr>
        <p:spPr bwMode="auto">
          <a:xfrm>
            <a:off x="3994150" y="3978666"/>
            <a:ext cx="60325" cy="158750"/>
          </a:xfrm>
          <a:custGeom>
            <a:avLst/>
            <a:gdLst>
              <a:gd name="T0" fmla="*/ 0 w 25"/>
              <a:gd name="T1" fmla="*/ 65 h 65"/>
              <a:gd name="T2" fmla="*/ 0 w 25"/>
              <a:gd name="T3" fmla="*/ 65 h 65"/>
              <a:gd name="T4" fmla="*/ 0 w 25"/>
              <a:gd name="T5" fmla="*/ 65 h 65"/>
              <a:gd name="T6" fmla="*/ 0 w 25"/>
              <a:gd name="T7" fmla="*/ 65 h 65"/>
              <a:gd name="T8" fmla="*/ 0 w 25"/>
              <a:gd name="T9" fmla="*/ 65 h 65"/>
              <a:gd name="T10" fmla="*/ 0 w 25"/>
              <a:gd name="T11" fmla="*/ 65 h 65"/>
              <a:gd name="T12" fmla="*/ 0 w 25"/>
              <a:gd name="T13" fmla="*/ 64 h 65"/>
              <a:gd name="T14" fmla="*/ 0 w 25"/>
              <a:gd name="T15" fmla="*/ 64 h 65"/>
              <a:gd name="T16" fmla="*/ 0 w 25"/>
              <a:gd name="T17" fmla="*/ 64 h 65"/>
              <a:gd name="T18" fmla="*/ 0 w 25"/>
              <a:gd name="T19" fmla="*/ 64 h 65"/>
              <a:gd name="T20" fmla="*/ 0 w 25"/>
              <a:gd name="T21" fmla="*/ 64 h 65"/>
              <a:gd name="T22" fmla="*/ 0 w 25"/>
              <a:gd name="T23" fmla="*/ 64 h 65"/>
              <a:gd name="T24" fmla="*/ 0 w 25"/>
              <a:gd name="T25" fmla="*/ 64 h 65"/>
              <a:gd name="T26" fmla="*/ 0 w 25"/>
              <a:gd name="T27" fmla="*/ 64 h 65"/>
              <a:gd name="T28" fmla="*/ 0 w 25"/>
              <a:gd name="T29" fmla="*/ 64 h 65"/>
              <a:gd name="T30" fmla="*/ 0 w 25"/>
              <a:gd name="T31" fmla="*/ 63 h 65"/>
              <a:gd name="T32" fmla="*/ 0 w 25"/>
              <a:gd name="T33" fmla="*/ 64 h 65"/>
              <a:gd name="T34" fmla="*/ 0 w 25"/>
              <a:gd name="T35" fmla="*/ 64 h 65"/>
              <a:gd name="T36" fmla="*/ 0 w 25"/>
              <a:gd name="T37" fmla="*/ 63 h 65"/>
              <a:gd name="T38" fmla="*/ 25 w 25"/>
              <a:gd name="T39" fmla="*/ 0 h 65"/>
              <a:gd name="T40" fmla="*/ 0 w 25"/>
              <a:gd name="T41" fmla="*/ 63 h 65"/>
              <a:gd name="T42" fmla="*/ 25 w 25"/>
              <a:gd name="T43" fmla="*/ 0 h 65"/>
              <a:gd name="T44" fmla="*/ 25 w 25"/>
              <a:gd name="T45" fmla="*/ 0 h 65"/>
              <a:gd name="T46" fmla="*/ 25 w 25"/>
              <a:gd name="T47" fmla="*/ 0 h 65"/>
              <a:gd name="T48" fmla="*/ 25 w 25"/>
              <a:gd name="T4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5" h="65"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3"/>
                </a:moveTo>
                <a:cubicBezTo>
                  <a:pt x="0" y="63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3"/>
                  <a:pt x="0" y="63"/>
                </a:cubicBezTo>
                <a:moveTo>
                  <a:pt x="25" y="0"/>
                </a:moveTo>
                <a:cubicBezTo>
                  <a:pt x="10" y="17"/>
                  <a:pt x="0" y="39"/>
                  <a:pt x="0" y="63"/>
                </a:cubicBezTo>
                <a:cubicBezTo>
                  <a:pt x="0" y="39"/>
                  <a:pt x="10" y="17"/>
                  <a:pt x="25" y="0"/>
                </a:cubicBezTo>
                <a:moveTo>
                  <a:pt x="25" y="0"/>
                </a:moveTo>
                <a:cubicBezTo>
                  <a:pt x="25" y="0"/>
                  <a:pt x="25" y="0"/>
                  <a:pt x="25" y="0"/>
                </a:cubicBezTo>
                <a:cubicBezTo>
                  <a:pt x="25" y="0"/>
                  <a:pt x="25" y="0"/>
                  <a:pt x="25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AAA3125-6198-4B7D-906A-040AAB47590B}"/>
              </a:ext>
            </a:extLst>
          </p:cNvPr>
          <p:cNvGrpSpPr/>
          <p:nvPr/>
        </p:nvGrpSpPr>
        <p:grpSpPr>
          <a:xfrm>
            <a:off x="3754438" y="4585091"/>
            <a:ext cx="566738" cy="568325"/>
            <a:chOff x="3754438" y="4585091"/>
            <a:chExt cx="566738" cy="568325"/>
          </a:xfrm>
        </p:grpSpPr>
        <p:sp>
          <p:nvSpPr>
            <p:cNvPr id="190" name="Полилиния 56"/>
            <p:cNvSpPr>
              <a:spLocks/>
            </p:cNvSpPr>
            <p:nvPr/>
          </p:nvSpPr>
          <p:spPr bwMode="auto">
            <a:xfrm>
              <a:off x="3754438" y="4585091"/>
              <a:ext cx="566738" cy="568325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2"/>
                    <a:pt x="0" y="116"/>
                  </a:cubicBezTo>
                  <a:cubicBezTo>
                    <a:pt x="0" y="179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1" name="Овал 57"/>
            <p:cNvSpPr>
              <a:spLocks noChangeArrowheads="1"/>
            </p:cNvSpPr>
            <p:nvPr/>
          </p:nvSpPr>
          <p:spPr bwMode="auto">
            <a:xfrm>
              <a:off x="3810000" y="4639066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2" name="Полилиния 58"/>
            <p:cNvSpPr>
              <a:spLocks noEditPoints="1"/>
            </p:cNvSpPr>
            <p:nvPr/>
          </p:nvSpPr>
          <p:spPr bwMode="auto">
            <a:xfrm>
              <a:off x="3810000" y="4732728"/>
              <a:ext cx="44450" cy="222250"/>
            </a:xfrm>
            <a:custGeom>
              <a:avLst/>
              <a:gdLst>
                <a:gd name="T0" fmla="*/ 7 w 18"/>
                <a:gd name="T1" fmla="*/ 91 h 91"/>
                <a:gd name="T2" fmla="*/ 7 w 18"/>
                <a:gd name="T3" fmla="*/ 91 h 91"/>
                <a:gd name="T4" fmla="*/ 7 w 18"/>
                <a:gd name="T5" fmla="*/ 91 h 91"/>
                <a:gd name="T6" fmla="*/ 7 w 18"/>
                <a:gd name="T7" fmla="*/ 91 h 91"/>
                <a:gd name="T8" fmla="*/ 7 w 18"/>
                <a:gd name="T9" fmla="*/ 91 h 91"/>
                <a:gd name="T10" fmla="*/ 7 w 18"/>
                <a:gd name="T11" fmla="*/ 91 h 91"/>
                <a:gd name="T12" fmla="*/ 7 w 18"/>
                <a:gd name="T13" fmla="*/ 91 h 91"/>
                <a:gd name="T14" fmla="*/ 7 w 18"/>
                <a:gd name="T15" fmla="*/ 91 h 91"/>
                <a:gd name="T16" fmla="*/ 7 w 18"/>
                <a:gd name="T17" fmla="*/ 91 h 91"/>
                <a:gd name="T18" fmla="*/ 7 w 18"/>
                <a:gd name="T19" fmla="*/ 91 h 91"/>
                <a:gd name="T20" fmla="*/ 7 w 18"/>
                <a:gd name="T21" fmla="*/ 91 h 91"/>
                <a:gd name="T22" fmla="*/ 7 w 18"/>
                <a:gd name="T23" fmla="*/ 91 h 91"/>
                <a:gd name="T24" fmla="*/ 6 w 18"/>
                <a:gd name="T25" fmla="*/ 90 h 91"/>
                <a:gd name="T26" fmla="*/ 7 w 18"/>
                <a:gd name="T27" fmla="*/ 91 h 91"/>
                <a:gd name="T28" fmla="*/ 6 w 18"/>
                <a:gd name="T29" fmla="*/ 90 h 91"/>
                <a:gd name="T30" fmla="*/ 0 w 18"/>
                <a:gd name="T31" fmla="*/ 57 h 91"/>
                <a:gd name="T32" fmla="*/ 6 w 18"/>
                <a:gd name="T33" fmla="*/ 90 h 91"/>
                <a:gd name="T34" fmla="*/ 0 w 18"/>
                <a:gd name="T35" fmla="*/ 57 h 91"/>
                <a:gd name="T36" fmla="*/ 0 w 18"/>
                <a:gd name="T37" fmla="*/ 57 h 91"/>
                <a:gd name="T38" fmla="*/ 0 w 18"/>
                <a:gd name="T39" fmla="*/ 57 h 91"/>
                <a:gd name="T40" fmla="*/ 0 w 18"/>
                <a:gd name="T41" fmla="*/ 57 h 91"/>
                <a:gd name="T42" fmla="*/ 0 w 18"/>
                <a:gd name="T43" fmla="*/ 57 h 91"/>
                <a:gd name="T44" fmla="*/ 0 w 18"/>
                <a:gd name="T45" fmla="*/ 57 h 91"/>
                <a:gd name="T46" fmla="*/ 0 w 18"/>
                <a:gd name="T47" fmla="*/ 57 h 91"/>
                <a:gd name="T48" fmla="*/ 0 w 18"/>
                <a:gd name="T49" fmla="*/ 56 h 91"/>
                <a:gd name="T50" fmla="*/ 0 w 18"/>
                <a:gd name="T51" fmla="*/ 57 h 91"/>
                <a:gd name="T52" fmla="*/ 0 w 18"/>
                <a:gd name="T53" fmla="*/ 56 h 91"/>
                <a:gd name="T54" fmla="*/ 0 w 18"/>
                <a:gd name="T55" fmla="*/ 56 h 91"/>
                <a:gd name="T56" fmla="*/ 0 w 18"/>
                <a:gd name="T57" fmla="*/ 56 h 91"/>
                <a:gd name="T58" fmla="*/ 0 w 18"/>
                <a:gd name="T59" fmla="*/ 56 h 91"/>
                <a:gd name="T60" fmla="*/ 0 w 18"/>
                <a:gd name="T61" fmla="*/ 56 h 91"/>
                <a:gd name="T62" fmla="*/ 0 w 18"/>
                <a:gd name="T63" fmla="*/ 56 h 91"/>
                <a:gd name="T64" fmla="*/ 0 w 18"/>
                <a:gd name="T65" fmla="*/ 56 h 91"/>
                <a:gd name="T66" fmla="*/ 0 w 18"/>
                <a:gd name="T67" fmla="*/ 56 h 91"/>
                <a:gd name="T68" fmla="*/ 0 w 18"/>
                <a:gd name="T69" fmla="*/ 56 h 91"/>
                <a:gd name="T70" fmla="*/ 0 w 18"/>
                <a:gd name="T71" fmla="*/ 56 h 91"/>
                <a:gd name="T72" fmla="*/ 0 w 18"/>
                <a:gd name="T73" fmla="*/ 55 h 91"/>
                <a:gd name="T74" fmla="*/ 0 w 18"/>
                <a:gd name="T75" fmla="*/ 56 h 91"/>
                <a:gd name="T76" fmla="*/ 0 w 18"/>
                <a:gd name="T77" fmla="*/ 56 h 91"/>
                <a:gd name="T78" fmla="*/ 0 w 18"/>
                <a:gd name="T79" fmla="*/ 55 h 91"/>
                <a:gd name="T80" fmla="*/ 18 w 18"/>
                <a:gd name="T81" fmla="*/ 0 h 91"/>
                <a:gd name="T82" fmla="*/ 0 w 18"/>
                <a:gd name="T83" fmla="*/ 55 h 91"/>
                <a:gd name="T84" fmla="*/ 18 w 18"/>
                <a:gd name="T85" fmla="*/ 0 h 91"/>
                <a:gd name="T86" fmla="*/ 18 w 18"/>
                <a:gd name="T87" fmla="*/ 0 h 91"/>
                <a:gd name="T88" fmla="*/ 18 w 18"/>
                <a:gd name="T89" fmla="*/ 0 h 91"/>
                <a:gd name="T90" fmla="*/ 18 w 18"/>
                <a:gd name="T91" fmla="*/ 0 h 91"/>
                <a:gd name="T92" fmla="*/ 18 w 18"/>
                <a:gd name="T93" fmla="*/ 0 h 91"/>
                <a:gd name="T94" fmla="*/ 18 w 18"/>
                <a:gd name="T95" fmla="*/ 0 h 91"/>
                <a:gd name="T96" fmla="*/ 18 w 18"/>
                <a:gd name="T9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" h="91"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6" y="90"/>
                  </a:moveTo>
                  <a:cubicBezTo>
                    <a:pt x="6" y="90"/>
                    <a:pt x="6" y="90"/>
                    <a:pt x="7" y="91"/>
                  </a:cubicBezTo>
                  <a:cubicBezTo>
                    <a:pt x="6" y="90"/>
                    <a:pt x="6" y="90"/>
                    <a:pt x="6" y="90"/>
                  </a:cubicBezTo>
                  <a:moveTo>
                    <a:pt x="0" y="57"/>
                  </a:moveTo>
                  <a:cubicBezTo>
                    <a:pt x="0" y="69"/>
                    <a:pt x="2" y="80"/>
                    <a:pt x="6" y="90"/>
                  </a:cubicBezTo>
                  <a:cubicBezTo>
                    <a:pt x="2" y="80"/>
                    <a:pt x="0" y="69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6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5"/>
                  </a:moveTo>
                  <a:cubicBezTo>
                    <a:pt x="0" y="55"/>
                    <a:pt x="0" y="55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5"/>
                    <a:pt x="0" y="55"/>
                    <a:pt x="0" y="55"/>
                  </a:cubicBezTo>
                  <a:moveTo>
                    <a:pt x="18" y="0"/>
                  </a:moveTo>
                  <a:cubicBezTo>
                    <a:pt x="7" y="15"/>
                    <a:pt x="0" y="35"/>
                    <a:pt x="0" y="55"/>
                  </a:cubicBezTo>
                  <a:cubicBezTo>
                    <a:pt x="0" y="35"/>
                    <a:pt x="7" y="15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3" name="Полилиния 59"/>
            <p:cNvSpPr>
              <a:spLocks/>
            </p:cNvSpPr>
            <p:nvPr/>
          </p:nvSpPr>
          <p:spPr bwMode="auto">
            <a:xfrm>
              <a:off x="3810000" y="4666053"/>
              <a:ext cx="190500" cy="428625"/>
            </a:xfrm>
            <a:custGeom>
              <a:avLst/>
              <a:gdLst>
                <a:gd name="T0" fmla="*/ 49 w 78"/>
                <a:gd name="T1" fmla="*/ 0 h 175"/>
                <a:gd name="T2" fmla="*/ 18 w 78"/>
                <a:gd name="T3" fmla="*/ 27 h 175"/>
                <a:gd name="T4" fmla="*/ 18 w 78"/>
                <a:gd name="T5" fmla="*/ 27 h 175"/>
                <a:gd name="T6" fmla="*/ 18 w 78"/>
                <a:gd name="T7" fmla="*/ 27 h 175"/>
                <a:gd name="T8" fmla="*/ 18 w 78"/>
                <a:gd name="T9" fmla="*/ 27 h 175"/>
                <a:gd name="T10" fmla="*/ 18 w 78"/>
                <a:gd name="T11" fmla="*/ 27 h 175"/>
                <a:gd name="T12" fmla="*/ 0 w 78"/>
                <a:gd name="T13" fmla="*/ 82 h 175"/>
                <a:gd name="T14" fmla="*/ 0 w 78"/>
                <a:gd name="T15" fmla="*/ 82 h 175"/>
                <a:gd name="T16" fmla="*/ 0 w 78"/>
                <a:gd name="T17" fmla="*/ 83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3 h 175"/>
                <a:gd name="T26" fmla="*/ 0 w 78"/>
                <a:gd name="T27" fmla="*/ 83 h 175"/>
                <a:gd name="T28" fmla="*/ 0 w 78"/>
                <a:gd name="T29" fmla="*/ 83 h 175"/>
                <a:gd name="T30" fmla="*/ 0 w 78"/>
                <a:gd name="T31" fmla="*/ 83 h 175"/>
                <a:gd name="T32" fmla="*/ 0 w 78"/>
                <a:gd name="T33" fmla="*/ 84 h 175"/>
                <a:gd name="T34" fmla="*/ 0 w 78"/>
                <a:gd name="T35" fmla="*/ 84 h 175"/>
                <a:gd name="T36" fmla="*/ 0 w 78"/>
                <a:gd name="T37" fmla="*/ 84 h 175"/>
                <a:gd name="T38" fmla="*/ 0 w 78"/>
                <a:gd name="T39" fmla="*/ 84 h 175"/>
                <a:gd name="T40" fmla="*/ 0 w 78"/>
                <a:gd name="T41" fmla="*/ 84 h 175"/>
                <a:gd name="T42" fmla="*/ 0 w 78"/>
                <a:gd name="T43" fmla="*/ 84 h 175"/>
                <a:gd name="T44" fmla="*/ 6 w 78"/>
                <a:gd name="T45" fmla="*/ 117 h 175"/>
                <a:gd name="T46" fmla="*/ 6 w 78"/>
                <a:gd name="T47" fmla="*/ 117 h 175"/>
                <a:gd name="T48" fmla="*/ 7 w 78"/>
                <a:gd name="T49" fmla="*/ 118 h 175"/>
                <a:gd name="T50" fmla="*/ 7 w 78"/>
                <a:gd name="T51" fmla="*/ 118 h 175"/>
                <a:gd name="T52" fmla="*/ 7 w 78"/>
                <a:gd name="T53" fmla="*/ 118 h 175"/>
                <a:gd name="T54" fmla="*/ 7 w 78"/>
                <a:gd name="T55" fmla="*/ 118 h 175"/>
                <a:gd name="T56" fmla="*/ 7 w 78"/>
                <a:gd name="T57" fmla="*/ 118 h 175"/>
                <a:gd name="T58" fmla="*/ 7 w 78"/>
                <a:gd name="T59" fmla="*/ 118 h 175"/>
                <a:gd name="T60" fmla="*/ 7 w 78"/>
                <a:gd name="T61" fmla="*/ 118 h 175"/>
                <a:gd name="T62" fmla="*/ 7 w 78"/>
                <a:gd name="T63" fmla="*/ 118 h 175"/>
                <a:gd name="T64" fmla="*/ 7 w 78"/>
                <a:gd name="T65" fmla="*/ 118 h 175"/>
                <a:gd name="T66" fmla="*/ 78 w 78"/>
                <a:gd name="T67" fmla="*/ 175 h 175"/>
                <a:gd name="T68" fmla="*/ 46 w 78"/>
                <a:gd name="T69" fmla="*/ 153 h 175"/>
                <a:gd name="T70" fmla="*/ 19 w 78"/>
                <a:gd name="T71" fmla="*/ 106 h 175"/>
                <a:gd name="T72" fmla="*/ 15 w 78"/>
                <a:gd name="T73" fmla="*/ 78 h 175"/>
                <a:gd name="T74" fmla="*/ 15 w 78"/>
                <a:gd name="T75" fmla="*/ 77 h 175"/>
                <a:gd name="T76" fmla="*/ 30 w 78"/>
                <a:gd name="T77" fmla="*/ 24 h 175"/>
                <a:gd name="T78" fmla="*/ 46 w 78"/>
                <a:gd name="T79" fmla="*/ 3 h 175"/>
                <a:gd name="T80" fmla="*/ 49 w 78"/>
                <a:gd name="T8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37" y="7"/>
                    <a:pt x="27" y="16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7" y="42"/>
                    <a:pt x="0" y="6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6"/>
                    <a:pt x="2" y="10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19" y="148"/>
                    <a:pt x="46" y="170"/>
                    <a:pt x="78" y="175"/>
                  </a:cubicBezTo>
                  <a:cubicBezTo>
                    <a:pt x="66" y="170"/>
                    <a:pt x="55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1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4" name="Прямоугольник 60"/>
            <p:cNvSpPr>
              <a:spLocks noChangeArrowheads="1"/>
            </p:cNvSpPr>
            <p:nvPr/>
          </p:nvSpPr>
          <p:spPr bwMode="auto">
            <a:xfrm>
              <a:off x="3967163" y="4769241"/>
              <a:ext cx="139700" cy="18573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5" name="Прямоугольник 61"/>
            <p:cNvSpPr>
              <a:spLocks noChangeArrowheads="1"/>
            </p:cNvSpPr>
            <p:nvPr/>
          </p:nvSpPr>
          <p:spPr bwMode="auto">
            <a:xfrm>
              <a:off x="3911600" y="46724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10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98" name="Полилиния 64"/>
          <p:cNvSpPr>
            <a:spLocks noEditPoints="1"/>
          </p:cNvSpPr>
          <p:nvPr/>
        </p:nvSpPr>
        <p:spPr bwMode="auto">
          <a:xfrm>
            <a:off x="3281363" y="5326453"/>
            <a:ext cx="17463" cy="168275"/>
          </a:xfrm>
          <a:custGeom>
            <a:avLst/>
            <a:gdLst>
              <a:gd name="T0" fmla="*/ 7 w 7"/>
              <a:gd name="T1" fmla="*/ 69 h 69"/>
              <a:gd name="T2" fmla="*/ 7 w 7"/>
              <a:gd name="T3" fmla="*/ 69 h 69"/>
              <a:gd name="T4" fmla="*/ 7 w 7"/>
              <a:gd name="T5" fmla="*/ 69 h 69"/>
              <a:gd name="T6" fmla="*/ 7 w 7"/>
              <a:gd name="T7" fmla="*/ 68 h 69"/>
              <a:gd name="T8" fmla="*/ 6 w 7"/>
              <a:gd name="T9" fmla="*/ 67 h 69"/>
              <a:gd name="T10" fmla="*/ 6 w 7"/>
              <a:gd name="T11" fmla="*/ 66 h 69"/>
              <a:gd name="T12" fmla="*/ 6 w 7"/>
              <a:gd name="T13" fmla="*/ 66 h 69"/>
              <a:gd name="T14" fmla="*/ 6 w 7"/>
              <a:gd name="T15" fmla="*/ 66 h 69"/>
              <a:gd name="T16" fmla="*/ 6 w 7"/>
              <a:gd name="T17" fmla="*/ 66 h 69"/>
              <a:gd name="T18" fmla="*/ 5 w 7"/>
              <a:gd name="T19" fmla="*/ 65 h 69"/>
              <a:gd name="T20" fmla="*/ 5 w 7"/>
              <a:gd name="T21" fmla="*/ 65 h 69"/>
              <a:gd name="T22" fmla="*/ 5 w 7"/>
              <a:gd name="T23" fmla="*/ 65 h 69"/>
              <a:gd name="T24" fmla="*/ 5 w 7"/>
              <a:gd name="T25" fmla="*/ 64 h 69"/>
              <a:gd name="T26" fmla="*/ 5 w 7"/>
              <a:gd name="T27" fmla="*/ 64 h 69"/>
              <a:gd name="T28" fmla="*/ 5 w 7"/>
              <a:gd name="T29" fmla="*/ 63 h 69"/>
              <a:gd name="T30" fmla="*/ 5 w 7"/>
              <a:gd name="T31" fmla="*/ 63 h 69"/>
              <a:gd name="T32" fmla="*/ 5 w 7"/>
              <a:gd name="T33" fmla="*/ 63 h 69"/>
              <a:gd name="T34" fmla="*/ 5 w 7"/>
              <a:gd name="T35" fmla="*/ 62 h 69"/>
              <a:gd name="T36" fmla="*/ 4 w 7"/>
              <a:gd name="T37" fmla="*/ 62 h 69"/>
              <a:gd name="T38" fmla="*/ 4 w 7"/>
              <a:gd name="T39" fmla="*/ 62 h 69"/>
              <a:gd name="T40" fmla="*/ 4 w 7"/>
              <a:gd name="T41" fmla="*/ 61 h 69"/>
              <a:gd name="T42" fmla="*/ 4 w 7"/>
              <a:gd name="T43" fmla="*/ 60 h 69"/>
              <a:gd name="T44" fmla="*/ 4 w 7"/>
              <a:gd name="T45" fmla="*/ 60 h 69"/>
              <a:gd name="T46" fmla="*/ 4 w 7"/>
              <a:gd name="T47" fmla="*/ 60 h 69"/>
              <a:gd name="T48" fmla="*/ 4 w 7"/>
              <a:gd name="T49" fmla="*/ 60 h 69"/>
              <a:gd name="T50" fmla="*/ 4 w 7"/>
              <a:gd name="T51" fmla="*/ 59 h 69"/>
              <a:gd name="T52" fmla="*/ 4 w 7"/>
              <a:gd name="T53" fmla="*/ 59 h 69"/>
              <a:gd name="T54" fmla="*/ 3 w 7"/>
              <a:gd name="T55" fmla="*/ 59 h 69"/>
              <a:gd name="T56" fmla="*/ 3 w 7"/>
              <a:gd name="T57" fmla="*/ 57 h 69"/>
              <a:gd name="T58" fmla="*/ 3 w 7"/>
              <a:gd name="T59" fmla="*/ 57 h 69"/>
              <a:gd name="T60" fmla="*/ 3 w 7"/>
              <a:gd name="T61" fmla="*/ 56 h 69"/>
              <a:gd name="T62" fmla="*/ 3 w 7"/>
              <a:gd name="T63" fmla="*/ 56 h 69"/>
              <a:gd name="T64" fmla="*/ 3 w 7"/>
              <a:gd name="T65" fmla="*/ 56 h 69"/>
              <a:gd name="T66" fmla="*/ 0 w 7"/>
              <a:gd name="T67" fmla="*/ 40 h 69"/>
              <a:gd name="T68" fmla="*/ 0 w 7"/>
              <a:gd name="T69" fmla="*/ 40 h 69"/>
              <a:gd name="T70" fmla="*/ 0 w 7"/>
              <a:gd name="T71" fmla="*/ 40 h 69"/>
              <a:gd name="T72" fmla="*/ 0 w 7"/>
              <a:gd name="T73" fmla="*/ 40 h 69"/>
              <a:gd name="T74" fmla="*/ 0 w 7"/>
              <a:gd name="T75" fmla="*/ 39 h 69"/>
              <a:gd name="T76" fmla="*/ 0 w 7"/>
              <a:gd name="T77" fmla="*/ 39 h 69"/>
              <a:gd name="T78" fmla="*/ 0 w 7"/>
              <a:gd name="T79" fmla="*/ 39 h 69"/>
              <a:gd name="T80" fmla="*/ 0 w 7"/>
              <a:gd name="T81" fmla="*/ 38 h 69"/>
              <a:gd name="T82" fmla="*/ 0 w 7"/>
              <a:gd name="T83" fmla="*/ 38 h 69"/>
              <a:gd name="T84" fmla="*/ 0 w 7"/>
              <a:gd name="T85" fmla="*/ 38 h 69"/>
              <a:gd name="T86" fmla="*/ 7 w 7"/>
              <a:gd name="T87" fmla="*/ 0 h 69"/>
              <a:gd name="T88" fmla="*/ 7 w 7"/>
              <a:gd name="T89" fmla="*/ 0 h 69"/>
              <a:gd name="T90" fmla="*/ 7 w 7"/>
              <a:gd name="T91" fmla="*/ 0 h 69"/>
              <a:gd name="T92" fmla="*/ 7 w 7"/>
              <a:gd name="T93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" h="69"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8"/>
                </a:moveTo>
                <a:cubicBezTo>
                  <a:pt x="7" y="68"/>
                  <a:pt x="7" y="68"/>
                  <a:pt x="7" y="68"/>
                </a:cubicBezTo>
                <a:cubicBezTo>
                  <a:pt x="7" y="68"/>
                  <a:pt x="7" y="68"/>
                  <a:pt x="7" y="68"/>
                </a:cubicBezTo>
                <a:moveTo>
                  <a:pt x="6" y="67"/>
                </a:move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5" y="65"/>
                </a:moveTo>
                <a:cubicBezTo>
                  <a:pt x="5" y="65"/>
                  <a:pt x="6" y="65"/>
                  <a:pt x="6" y="66"/>
                </a:cubicBezTo>
                <a:cubicBezTo>
                  <a:pt x="6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2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1"/>
                </a:moveTo>
                <a:cubicBezTo>
                  <a:pt x="4" y="61"/>
                  <a:pt x="4" y="61"/>
                  <a:pt x="4" y="61"/>
                </a:cubicBezTo>
                <a:cubicBezTo>
                  <a:pt x="4" y="61"/>
                  <a:pt x="4" y="61"/>
                  <a:pt x="4" y="61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3" y="59"/>
                </a:moveTo>
                <a:cubicBezTo>
                  <a:pt x="3" y="59"/>
                  <a:pt x="3" y="59"/>
                  <a:pt x="3" y="59"/>
                </a:cubicBezTo>
                <a:cubicBezTo>
                  <a:pt x="3" y="59"/>
                  <a:pt x="3" y="59"/>
                  <a:pt x="3" y="59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6"/>
                </a:moveTo>
                <a:cubicBezTo>
                  <a:pt x="3" y="56"/>
                  <a:pt x="3" y="57"/>
                  <a:pt x="3" y="57"/>
                </a:cubicBezTo>
                <a:cubicBezTo>
                  <a:pt x="3" y="57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8"/>
                </a:moveTo>
                <a:cubicBezTo>
                  <a:pt x="0" y="38"/>
                  <a:pt x="0" y="39"/>
                  <a:pt x="0" y="39"/>
                </a:cubicBezTo>
                <a:cubicBezTo>
                  <a:pt x="0" y="39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7" y="0"/>
                </a:moveTo>
                <a:cubicBezTo>
                  <a:pt x="2" y="12"/>
                  <a:pt x="0" y="24"/>
                  <a:pt x="0" y="38"/>
                </a:cubicBezTo>
                <a:cubicBezTo>
                  <a:pt x="0" y="24"/>
                  <a:pt x="2" y="12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04" name="Полилиния 70"/>
          <p:cNvSpPr>
            <a:spLocks noEditPoints="1"/>
          </p:cNvSpPr>
          <p:nvPr/>
        </p:nvSpPr>
        <p:spPr bwMode="auto">
          <a:xfrm>
            <a:off x="1763713" y="2859478"/>
            <a:ext cx="1588" cy="55563"/>
          </a:xfrm>
          <a:custGeom>
            <a:avLst/>
            <a:gdLst>
              <a:gd name="T0" fmla="*/ 1 w 1"/>
              <a:gd name="T1" fmla="*/ 23 h 23"/>
              <a:gd name="T2" fmla="*/ 1 w 1"/>
              <a:gd name="T3" fmla="*/ 22 h 23"/>
              <a:gd name="T4" fmla="*/ 1 w 1"/>
              <a:gd name="T5" fmla="*/ 22 h 23"/>
              <a:gd name="T6" fmla="*/ 1 w 1"/>
              <a:gd name="T7" fmla="*/ 21 h 23"/>
              <a:gd name="T8" fmla="*/ 1 w 1"/>
              <a:gd name="T9" fmla="*/ 20 h 23"/>
              <a:gd name="T10" fmla="*/ 1 w 1"/>
              <a:gd name="T11" fmla="*/ 20 h 23"/>
              <a:gd name="T12" fmla="*/ 0 w 1"/>
              <a:gd name="T13" fmla="*/ 20 h 23"/>
              <a:gd name="T14" fmla="*/ 0 w 1"/>
              <a:gd name="T15" fmla="*/ 19 h 23"/>
              <a:gd name="T16" fmla="*/ 0 w 1"/>
              <a:gd name="T17" fmla="*/ 19 h 23"/>
              <a:gd name="T18" fmla="*/ 0 w 1"/>
              <a:gd name="T19" fmla="*/ 18 h 23"/>
              <a:gd name="T20" fmla="*/ 0 w 1"/>
              <a:gd name="T21" fmla="*/ 18 h 23"/>
              <a:gd name="T22" fmla="*/ 0 w 1"/>
              <a:gd name="T23" fmla="*/ 18 h 23"/>
              <a:gd name="T24" fmla="*/ 0 w 1"/>
              <a:gd name="T25" fmla="*/ 17 h 23"/>
              <a:gd name="T26" fmla="*/ 0 w 1"/>
              <a:gd name="T27" fmla="*/ 17 h 23"/>
              <a:gd name="T28" fmla="*/ 0 w 1"/>
              <a:gd name="T29" fmla="*/ 17 h 23"/>
              <a:gd name="T30" fmla="*/ 0 w 1"/>
              <a:gd name="T31" fmla="*/ 16 h 23"/>
              <a:gd name="T32" fmla="*/ 0 w 1"/>
              <a:gd name="T33" fmla="*/ 16 h 23"/>
              <a:gd name="T34" fmla="*/ 0 w 1"/>
              <a:gd name="T35" fmla="*/ 15 h 23"/>
              <a:gd name="T36" fmla="*/ 0 w 1"/>
              <a:gd name="T37" fmla="*/ 15 h 23"/>
              <a:gd name="T38" fmla="*/ 0 w 1"/>
              <a:gd name="T39" fmla="*/ 15 h 23"/>
              <a:gd name="T40" fmla="*/ 0 w 1"/>
              <a:gd name="T41" fmla="*/ 14 h 23"/>
              <a:gd name="T42" fmla="*/ 0 w 1"/>
              <a:gd name="T43" fmla="*/ 14 h 23"/>
              <a:gd name="T44" fmla="*/ 0 w 1"/>
              <a:gd name="T45" fmla="*/ 13 h 23"/>
              <a:gd name="T46" fmla="*/ 0 w 1"/>
              <a:gd name="T47" fmla="*/ 13 h 23"/>
              <a:gd name="T48" fmla="*/ 0 w 1"/>
              <a:gd name="T49" fmla="*/ 12 h 23"/>
              <a:gd name="T50" fmla="*/ 0 w 1"/>
              <a:gd name="T51" fmla="*/ 12 h 23"/>
              <a:gd name="T52" fmla="*/ 0 w 1"/>
              <a:gd name="T53" fmla="*/ 12 h 23"/>
              <a:gd name="T54" fmla="*/ 0 w 1"/>
              <a:gd name="T55" fmla="*/ 11 h 23"/>
              <a:gd name="T56" fmla="*/ 0 w 1"/>
              <a:gd name="T57" fmla="*/ 11 h 23"/>
              <a:gd name="T58" fmla="*/ 0 w 1"/>
              <a:gd name="T59" fmla="*/ 11 h 23"/>
              <a:gd name="T60" fmla="*/ 0 w 1"/>
              <a:gd name="T61" fmla="*/ 10 h 23"/>
              <a:gd name="T62" fmla="*/ 0 w 1"/>
              <a:gd name="T63" fmla="*/ 10 h 23"/>
              <a:gd name="T64" fmla="*/ 0 w 1"/>
              <a:gd name="T65" fmla="*/ 9 h 23"/>
              <a:gd name="T66" fmla="*/ 0 w 1"/>
              <a:gd name="T67" fmla="*/ 9 h 23"/>
              <a:gd name="T68" fmla="*/ 0 w 1"/>
              <a:gd name="T69" fmla="*/ 9 h 23"/>
              <a:gd name="T70" fmla="*/ 0 w 1"/>
              <a:gd name="T71" fmla="*/ 8 h 23"/>
              <a:gd name="T72" fmla="*/ 0 w 1"/>
              <a:gd name="T73" fmla="*/ 8 h 23"/>
              <a:gd name="T74" fmla="*/ 0 w 1"/>
              <a:gd name="T75" fmla="*/ 8 h 23"/>
              <a:gd name="T76" fmla="*/ 0 w 1"/>
              <a:gd name="T77" fmla="*/ 7 h 23"/>
              <a:gd name="T78" fmla="*/ 0 w 1"/>
              <a:gd name="T79" fmla="*/ 6 h 23"/>
              <a:gd name="T80" fmla="*/ 0 w 1"/>
              <a:gd name="T81" fmla="*/ 6 h 23"/>
              <a:gd name="T82" fmla="*/ 0 w 1"/>
              <a:gd name="T83" fmla="*/ 6 h 23"/>
              <a:gd name="T84" fmla="*/ 0 w 1"/>
              <a:gd name="T85" fmla="*/ 5 h 23"/>
              <a:gd name="T86" fmla="*/ 0 w 1"/>
              <a:gd name="T87" fmla="*/ 5 h 23"/>
              <a:gd name="T88" fmla="*/ 0 w 1"/>
              <a:gd name="T89" fmla="*/ 5 h 23"/>
              <a:gd name="T90" fmla="*/ 0 w 1"/>
              <a:gd name="T91" fmla="*/ 4 h 23"/>
              <a:gd name="T92" fmla="*/ 0 w 1"/>
              <a:gd name="T93" fmla="*/ 4 h 23"/>
              <a:gd name="T94" fmla="*/ 0 w 1"/>
              <a:gd name="T95" fmla="*/ 3 h 23"/>
              <a:gd name="T96" fmla="*/ 0 w 1"/>
              <a:gd name="T97" fmla="*/ 3 h 23"/>
              <a:gd name="T98" fmla="*/ 0 w 1"/>
              <a:gd name="T99" fmla="*/ 3 h 23"/>
              <a:gd name="T100" fmla="*/ 0 w 1"/>
              <a:gd name="T101" fmla="*/ 2 h 23"/>
              <a:gd name="T102" fmla="*/ 0 w 1"/>
              <a:gd name="T103" fmla="*/ 1 h 23"/>
              <a:gd name="T104" fmla="*/ 0 w 1"/>
              <a:gd name="T105" fmla="*/ 1 h 23"/>
              <a:gd name="T106" fmla="*/ 0 w 1"/>
              <a:gd name="T107" fmla="*/ 1 h 23"/>
              <a:gd name="T108" fmla="*/ 0 w 1"/>
              <a:gd name="T109" fmla="*/ 0 h 23"/>
              <a:gd name="T110" fmla="*/ 0 w 1"/>
              <a:gd name="T111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" h="23"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8"/>
                  <a:pt x="0" y="18"/>
                </a:cubicBezTo>
                <a:cubicBezTo>
                  <a:pt x="0" y="18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5"/>
                </a:moveTo>
                <a:cubicBezTo>
                  <a:pt x="0" y="15"/>
                  <a:pt x="0" y="15"/>
                  <a:pt x="0" y="16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4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2"/>
                </a:moveTo>
                <a:cubicBezTo>
                  <a:pt x="0" y="12"/>
                  <a:pt x="0" y="13"/>
                  <a:pt x="0" y="13"/>
                </a:cubicBezTo>
                <a:cubicBezTo>
                  <a:pt x="0" y="13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1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0"/>
                  <a:pt x="0" y="10"/>
                  <a:pt x="0" y="11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10"/>
                  <a:pt x="0" y="10"/>
                </a:cubicBezTo>
                <a:cubicBezTo>
                  <a:pt x="0" y="10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7"/>
                  <a:pt x="0" y="7"/>
                  <a:pt x="0" y="8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7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4"/>
                  <a:pt x="0" y="4"/>
                </a:cubicBezTo>
                <a:cubicBezTo>
                  <a:pt x="0" y="4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12" name="Полилиния 78"/>
          <p:cNvSpPr>
            <a:spLocks noEditPoints="1"/>
          </p:cNvSpPr>
          <p:nvPr/>
        </p:nvSpPr>
        <p:spPr bwMode="auto">
          <a:xfrm>
            <a:off x="1012825" y="4132653"/>
            <a:ext cx="44450" cy="134938"/>
          </a:xfrm>
          <a:custGeom>
            <a:avLst/>
            <a:gdLst>
              <a:gd name="T0" fmla="*/ 18 w 18"/>
              <a:gd name="T1" fmla="*/ 55 h 55"/>
              <a:gd name="T2" fmla="*/ 18 w 18"/>
              <a:gd name="T3" fmla="*/ 55 h 55"/>
              <a:gd name="T4" fmla="*/ 18 w 18"/>
              <a:gd name="T5" fmla="*/ 55 h 55"/>
              <a:gd name="T6" fmla="*/ 18 w 18"/>
              <a:gd name="T7" fmla="*/ 55 h 55"/>
              <a:gd name="T8" fmla="*/ 18 w 18"/>
              <a:gd name="T9" fmla="*/ 55 h 55"/>
              <a:gd name="T10" fmla="*/ 18 w 18"/>
              <a:gd name="T11" fmla="*/ 55 h 55"/>
              <a:gd name="T12" fmla="*/ 17 w 18"/>
              <a:gd name="T13" fmla="*/ 55 h 55"/>
              <a:gd name="T14" fmla="*/ 18 w 18"/>
              <a:gd name="T15" fmla="*/ 55 h 55"/>
              <a:gd name="T16" fmla="*/ 17 w 18"/>
              <a:gd name="T17" fmla="*/ 55 h 55"/>
              <a:gd name="T18" fmla="*/ 0 w 18"/>
              <a:gd name="T19" fmla="*/ 1 h 55"/>
              <a:gd name="T20" fmla="*/ 17 w 18"/>
              <a:gd name="T21" fmla="*/ 55 h 55"/>
              <a:gd name="T22" fmla="*/ 0 w 18"/>
              <a:gd name="T23" fmla="*/ 1 h 55"/>
              <a:gd name="T24" fmla="*/ 0 w 18"/>
              <a:gd name="T25" fmla="*/ 1 h 55"/>
              <a:gd name="T26" fmla="*/ 0 w 18"/>
              <a:gd name="T27" fmla="*/ 1 h 55"/>
              <a:gd name="T28" fmla="*/ 0 w 18"/>
              <a:gd name="T29" fmla="*/ 1 h 55"/>
              <a:gd name="T30" fmla="*/ 0 w 18"/>
              <a:gd name="T31" fmla="*/ 1 h 55"/>
              <a:gd name="T32" fmla="*/ 0 w 18"/>
              <a:gd name="T33" fmla="*/ 1 h 55"/>
              <a:gd name="T34" fmla="*/ 0 w 18"/>
              <a:gd name="T35" fmla="*/ 1 h 55"/>
              <a:gd name="T36" fmla="*/ 0 w 18"/>
              <a:gd name="T37" fmla="*/ 0 h 55"/>
              <a:gd name="T38" fmla="*/ 0 w 18"/>
              <a:gd name="T39" fmla="*/ 1 h 55"/>
              <a:gd name="T40" fmla="*/ 0 w 18"/>
              <a:gd name="T41" fmla="*/ 1 h 55"/>
              <a:gd name="T42" fmla="*/ 0 w 18"/>
              <a:gd name="T43" fmla="*/ 0 h 55"/>
              <a:gd name="T44" fmla="*/ 0 w 18"/>
              <a:gd name="T45" fmla="*/ 0 h 55"/>
              <a:gd name="T46" fmla="*/ 0 w 18"/>
              <a:gd name="T47" fmla="*/ 0 h 55"/>
              <a:gd name="T48" fmla="*/ 0 w 18"/>
              <a:gd name="T49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" h="55"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7" y="55"/>
                </a:moveTo>
                <a:cubicBezTo>
                  <a:pt x="17" y="55"/>
                  <a:pt x="18" y="55"/>
                  <a:pt x="18" y="55"/>
                </a:cubicBezTo>
                <a:cubicBezTo>
                  <a:pt x="18" y="55"/>
                  <a:pt x="17" y="55"/>
                  <a:pt x="17" y="55"/>
                </a:cubicBezTo>
                <a:moveTo>
                  <a:pt x="0" y="1"/>
                </a:moveTo>
                <a:cubicBezTo>
                  <a:pt x="0" y="21"/>
                  <a:pt x="7" y="40"/>
                  <a:pt x="17" y="55"/>
                </a:cubicBezTo>
                <a:cubicBezTo>
                  <a:pt x="7" y="40"/>
                  <a:pt x="0" y="2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20" name="Полилиния 86"/>
          <p:cNvSpPr>
            <a:spLocks noEditPoints="1"/>
          </p:cNvSpPr>
          <p:nvPr/>
        </p:nvSpPr>
        <p:spPr bwMode="auto">
          <a:xfrm>
            <a:off x="1724025" y="5348678"/>
            <a:ext cx="9525" cy="117475"/>
          </a:xfrm>
          <a:custGeom>
            <a:avLst/>
            <a:gdLst>
              <a:gd name="T0" fmla="*/ 3 w 4"/>
              <a:gd name="T1" fmla="*/ 47 h 48"/>
              <a:gd name="T2" fmla="*/ 3 w 4"/>
              <a:gd name="T3" fmla="*/ 47 h 48"/>
              <a:gd name="T4" fmla="*/ 2 w 4"/>
              <a:gd name="T5" fmla="*/ 47 h 48"/>
              <a:gd name="T6" fmla="*/ 2 w 4"/>
              <a:gd name="T7" fmla="*/ 46 h 48"/>
              <a:gd name="T8" fmla="*/ 2 w 4"/>
              <a:gd name="T9" fmla="*/ 46 h 48"/>
              <a:gd name="T10" fmla="*/ 0 w 4"/>
              <a:gd name="T11" fmla="*/ 23 h 48"/>
              <a:gd name="T12" fmla="*/ 0 w 4"/>
              <a:gd name="T13" fmla="*/ 22 h 48"/>
              <a:gd name="T14" fmla="*/ 0 w 4"/>
              <a:gd name="T15" fmla="*/ 22 h 48"/>
              <a:gd name="T16" fmla="*/ 0 w 4"/>
              <a:gd name="T17" fmla="*/ 22 h 48"/>
              <a:gd name="T18" fmla="*/ 0 w 4"/>
              <a:gd name="T19" fmla="*/ 22 h 48"/>
              <a:gd name="T20" fmla="*/ 0 w 4"/>
              <a:gd name="T21" fmla="*/ 21 h 48"/>
              <a:gd name="T22" fmla="*/ 0 w 4"/>
              <a:gd name="T23" fmla="*/ 20 h 48"/>
              <a:gd name="T24" fmla="*/ 0 w 4"/>
              <a:gd name="T25" fmla="*/ 20 h 48"/>
              <a:gd name="T26" fmla="*/ 0 w 4"/>
              <a:gd name="T27" fmla="*/ 20 h 48"/>
              <a:gd name="T28" fmla="*/ 0 w 4"/>
              <a:gd name="T29" fmla="*/ 19 h 48"/>
              <a:gd name="T30" fmla="*/ 0 w 4"/>
              <a:gd name="T31" fmla="*/ 19 h 48"/>
              <a:gd name="T32" fmla="*/ 0 w 4"/>
              <a:gd name="T33" fmla="*/ 19 h 48"/>
              <a:gd name="T34" fmla="*/ 0 w 4"/>
              <a:gd name="T35" fmla="*/ 18 h 48"/>
              <a:gd name="T36" fmla="*/ 0 w 4"/>
              <a:gd name="T37" fmla="*/ 18 h 48"/>
              <a:gd name="T38" fmla="*/ 0 w 4"/>
              <a:gd name="T39" fmla="*/ 18 h 48"/>
              <a:gd name="T40" fmla="*/ 1 w 4"/>
              <a:gd name="T41" fmla="*/ 17 h 48"/>
              <a:gd name="T42" fmla="*/ 1 w 4"/>
              <a:gd name="T43" fmla="*/ 17 h 48"/>
              <a:gd name="T44" fmla="*/ 1 w 4"/>
              <a:gd name="T45" fmla="*/ 16 h 48"/>
              <a:gd name="T46" fmla="*/ 1 w 4"/>
              <a:gd name="T47" fmla="*/ 15 h 48"/>
              <a:gd name="T48" fmla="*/ 1 w 4"/>
              <a:gd name="T49" fmla="*/ 15 h 48"/>
              <a:gd name="T50" fmla="*/ 1 w 4"/>
              <a:gd name="T51" fmla="*/ 15 h 48"/>
              <a:gd name="T52" fmla="*/ 1 w 4"/>
              <a:gd name="T53" fmla="*/ 14 h 48"/>
              <a:gd name="T54" fmla="*/ 1 w 4"/>
              <a:gd name="T55" fmla="*/ 14 h 48"/>
              <a:gd name="T56" fmla="*/ 1 w 4"/>
              <a:gd name="T57" fmla="*/ 14 h 48"/>
              <a:gd name="T58" fmla="*/ 1 w 4"/>
              <a:gd name="T59" fmla="*/ 13 h 48"/>
              <a:gd name="T60" fmla="*/ 1 w 4"/>
              <a:gd name="T61" fmla="*/ 13 h 48"/>
              <a:gd name="T62" fmla="*/ 1 w 4"/>
              <a:gd name="T63" fmla="*/ 11 h 48"/>
              <a:gd name="T64" fmla="*/ 1 w 4"/>
              <a:gd name="T65" fmla="*/ 11 h 48"/>
              <a:gd name="T66" fmla="*/ 1 w 4"/>
              <a:gd name="T67" fmla="*/ 11 h 48"/>
              <a:gd name="T68" fmla="*/ 1 w 4"/>
              <a:gd name="T69" fmla="*/ 10 h 48"/>
              <a:gd name="T70" fmla="*/ 1 w 4"/>
              <a:gd name="T71" fmla="*/ 10 h 48"/>
              <a:gd name="T72" fmla="*/ 1 w 4"/>
              <a:gd name="T73" fmla="*/ 10 h 48"/>
              <a:gd name="T74" fmla="*/ 2 w 4"/>
              <a:gd name="T75" fmla="*/ 9 h 48"/>
              <a:gd name="T76" fmla="*/ 2 w 4"/>
              <a:gd name="T77" fmla="*/ 8 h 48"/>
              <a:gd name="T78" fmla="*/ 2 w 4"/>
              <a:gd name="T79" fmla="*/ 8 h 48"/>
              <a:gd name="T80" fmla="*/ 2 w 4"/>
              <a:gd name="T81" fmla="*/ 8 h 48"/>
              <a:gd name="T82" fmla="*/ 2 w 4"/>
              <a:gd name="T83" fmla="*/ 7 h 48"/>
              <a:gd name="T84" fmla="*/ 2 w 4"/>
              <a:gd name="T85" fmla="*/ 7 h 48"/>
              <a:gd name="T86" fmla="*/ 2 w 4"/>
              <a:gd name="T87" fmla="*/ 6 h 48"/>
              <a:gd name="T88" fmla="*/ 2 w 4"/>
              <a:gd name="T89" fmla="*/ 5 h 48"/>
              <a:gd name="T90" fmla="*/ 2 w 4"/>
              <a:gd name="T91" fmla="*/ 5 h 48"/>
              <a:gd name="T92" fmla="*/ 2 w 4"/>
              <a:gd name="T93" fmla="*/ 5 h 48"/>
              <a:gd name="T94" fmla="*/ 3 w 4"/>
              <a:gd name="T95" fmla="*/ 4 h 48"/>
              <a:gd name="T96" fmla="*/ 3 w 4"/>
              <a:gd name="T97" fmla="*/ 4 h 48"/>
              <a:gd name="T98" fmla="*/ 3 w 4"/>
              <a:gd name="T99" fmla="*/ 4 h 48"/>
              <a:gd name="T100" fmla="*/ 3 w 4"/>
              <a:gd name="T101" fmla="*/ 3 h 48"/>
              <a:gd name="T102" fmla="*/ 3 w 4"/>
              <a:gd name="T103" fmla="*/ 3 h 48"/>
              <a:gd name="T104" fmla="*/ 3 w 4"/>
              <a:gd name="T105" fmla="*/ 3 h 48"/>
              <a:gd name="T106" fmla="*/ 3 w 4"/>
              <a:gd name="T107" fmla="*/ 2 h 48"/>
              <a:gd name="T108" fmla="*/ 3 w 4"/>
              <a:gd name="T109" fmla="*/ 2 h 48"/>
              <a:gd name="T110" fmla="*/ 3 w 4"/>
              <a:gd name="T111" fmla="*/ 1 h 48"/>
              <a:gd name="T112" fmla="*/ 3 w 4"/>
              <a:gd name="T113" fmla="*/ 1 h 48"/>
              <a:gd name="T114" fmla="*/ 4 w 4"/>
              <a:gd name="T115" fmla="*/ 1 h 48"/>
              <a:gd name="T116" fmla="*/ 4 w 4"/>
              <a:gd name="T1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" h="48">
                <a:moveTo>
                  <a:pt x="3" y="48"/>
                </a:move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moveTo>
                  <a:pt x="3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3" y="47"/>
                </a:cubicBezTo>
                <a:moveTo>
                  <a:pt x="2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2" y="47"/>
                </a:cubicBezTo>
                <a:moveTo>
                  <a:pt x="2" y="47"/>
                </a:moveTo>
                <a:cubicBezTo>
                  <a:pt x="2" y="47"/>
                  <a:pt x="2" y="47"/>
                  <a:pt x="2" y="47"/>
                </a:cubicBezTo>
                <a:cubicBezTo>
                  <a:pt x="2" y="47"/>
                  <a:pt x="2" y="47"/>
                  <a:pt x="2" y="47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5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5"/>
                </a:cubicBezTo>
                <a:moveTo>
                  <a:pt x="0" y="23"/>
                </a:moveTo>
                <a:cubicBezTo>
                  <a:pt x="0" y="31"/>
                  <a:pt x="1" y="38"/>
                  <a:pt x="2" y="45"/>
                </a:cubicBezTo>
                <a:cubicBezTo>
                  <a:pt x="1" y="38"/>
                  <a:pt x="0" y="31"/>
                  <a:pt x="0" y="23"/>
                </a:cubicBezTo>
                <a:moveTo>
                  <a:pt x="0" y="23"/>
                </a:move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1"/>
                </a:moveTo>
                <a:cubicBezTo>
                  <a:pt x="0" y="21"/>
                  <a:pt x="0" y="21"/>
                  <a:pt x="0" y="22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0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20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9"/>
                  <a:pt x="0" y="19"/>
                </a:cubicBezTo>
                <a:cubicBezTo>
                  <a:pt x="0" y="19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1" y="17"/>
                </a:moveTo>
                <a:cubicBezTo>
                  <a:pt x="1" y="17"/>
                  <a:pt x="0" y="17"/>
                  <a:pt x="0" y="17"/>
                </a:cubicBezTo>
                <a:cubicBezTo>
                  <a:pt x="0" y="17"/>
                  <a:pt x="1" y="17"/>
                  <a:pt x="1" y="17"/>
                </a:cubicBezTo>
                <a:moveTo>
                  <a:pt x="1" y="17"/>
                </a:move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7"/>
                </a:cubicBezTo>
                <a:moveTo>
                  <a:pt x="1" y="16"/>
                </a:moveTo>
                <a:cubicBezTo>
                  <a:pt x="1" y="16"/>
                  <a:pt x="1" y="17"/>
                  <a:pt x="1" y="17"/>
                </a:cubicBezTo>
                <a:cubicBezTo>
                  <a:pt x="1" y="17"/>
                  <a:pt x="1" y="16"/>
                  <a:pt x="1" y="16"/>
                </a:cubicBezTo>
                <a:moveTo>
                  <a:pt x="1" y="16"/>
                </a:moveTo>
                <a:cubicBezTo>
                  <a:pt x="1" y="16"/>
                  <a:pt x="1" y="16"/>
                  <a:pt x="1" y="16"/>
                </a:cubicBezTo>
                <a:cubicBezTo>
                  <a:pt x="1" y="16"/>
                  <a:pt x="1" y="16"/>
                  <a:pt x="1" y="16"/>
                </a:cubicBezTo>
                <a:moveTo>
                  <a:pt x="1" y="15"/>
                </a:moveTo>
                <a:cubicBezTo>
                  <a:pt x="1" y="15"/>
                  <a:pt x="1" y="16"/>
                  <a:pt x="1" y="16"/>
                </a:cubicBezTo>
                <a:cubicBezTo>
                  <a:pt x="1" y="16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4"/>
                </a:moveTo>
                <a:cubicBezTo>
                  <a:pt x="1" y="14"/>
                  <a:pt x="1" y="14"/>
                  <a:pt x="1" y="15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2"/>
                </a:moveTo>
                <a:cubicBezTo>
                  <a:pt x="1" y="12"/>
                  <a:pt x="1" y="13"/>
                  <a:pt x="1" y="13"/>
                </a:cubicBezTo>
                <a:cubicBezTo>
                  <a:pt x="1" y="13"/>
                  <a:pt x="1" y="12"/>
                  <a:pt x="1" y="12"/>
                </a:cubicBezTo>
                <a:moveTo>
                  <a:pt x="1" y="11"/>
                </a:moveTo>
                <a:cubicBezTo>
                  <a:pt x="1" y="12"/>
                  <a:pt x="1" y="12"/>
                  <a:pt x="1" y="12"/>
                </a:cubicBezTo>
                <a:cubicBezTo>
                  <a:pt x="1" y="12"/>
                  <a:pt x="1" y="12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0"/>
                </a:moveTo>
                <a:cubicBezTo>
                  <a:pt x="1" y="10"/>
                  <a:pt x="1" y="11"/>
                  <a:pt x="1" y="11"/>
                </a:cubicBezTo>
                <a:cubicBezTo>
                  <a:pt x="1" y="11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2" y="9"/>
                </a:moveTo>
                <a:cubicBezTo>
                  <a:pt x="2" y="10"/>
                  <a:pt x="1" y="10"/>
                  <a:pt x="1" y="10"/>
                </a:cubicBezTo>
                <a:cubicBezTo>
                  <a:pt x="1" y="10"/>
                  <a:pt x="2" y="10"/>
                  <a:pt x="2" y="9"/>
                </a:cubicBezTo>
                <a:moveTo>
                  <a:pt x="2" y="9"/>
                </a:moveTo>
                <a:cubicBezTo>
                  <a:pt x="2" y="9"/>
                  <a:pt x="2" y="9"/>
                  <a:pt x="2" y="9"/>
                </a:cubicBezTo>
                <a:cubicBezTo>
                  <a:pt x="2" y="9"/>
                  <a:pt x="2" y="9"/>
                  <a:pt x="2" y="9"/>
                </a:cubicBezTo>
                <a:moveTo>
                  <a:pt x="2" y="8"/>
                </a:moveTo>
                <a:cubicBezTo>
                  <a:pt x="2" y="8"/>
                  <a:pt x="2" y="9"/>
                  <a:pt x="2" y="9"/>
                </a:cubicBezTo>
                <a:cubicBezTo>
                  <a:pt x="2" y="9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6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6"/>
                </a:cubicBezTo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6"/>
                </a:cubicBezTo>
                <a:moveTo>
                  <a:pt x="2" y="5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3" y="4"/>
                </a:moveTo>
                <a:cubicBezTo>
                  <a:pt x="3" y="5"/>
                  <a:pt x="3" y="5"/>
                  <a:pt x="3" y="5"/>
                </a:cubicBezTo>
                <a:cubicBezTo>
                  <a:pt x="3" y="5"/>
                  <a:pt x="3" y="5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3"/>
                </a:moveTo>
                <a:cubicBezTo>
                  <a:pt x="3" y="3"/>
                  <a:pt x="3" y="4"/>
                  <a:pt x="3" y="4"/>
                </a:cubicBezTo>
                <a:cubicBezTo>
                  <a:pt x="3" y="4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1"/>
                </a:moveTo>
                <a:cubicBezTo>
                  <a:pt x="3" y="1"/>
                  <a:pt x="3" y="2"/>
                  <a:pt x="3" y="2"/>
                </a:cubicBezTo>
                <a:cubicBezTo>
                  <a:pt x="3" y="2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4" y="1"/>
                </a:moveTo>
                <a:cubicBezTo>
                  <a:pt x="4" y="1"/>
                  <a:pt x="4" y="1"/>
                  <a:pt x="4" y="1"/>
                </a:cubicBezTo>
                <a:cubicBezTo>
                  <a:pt x="4" y="1"/>
                  <a:pt x="4" y="1"/>
                  <a:pt x="4" y="1"/>
                </a:cubicBezTo>
                <a:moveTo>
                  <a:pt x="4" y="0"/>
                </a:moveTo>
                <a:cubicBezTo>
                  <a:pt x="4" y="0"/>
                  <a:pt x="4" y="0"/>
                  <a:pt x="4" y="1"/>
                </a:cubicBezTo>
                <a:cubicBezTo>
                  <a:pt x="4" y="0"/>
                  <a:pt x="4" y="0"/>
                  <a:pt x="4" y="0"/>
                </a:cubicBezTo>
                <a:moveTo>
                  <a:pt x="4" y="0"/>
                </a:moveTo>
                <a:cubicBezTo>
                  <a:pt x="4" y="0"/>
                  <a:pt x="4" y="0"/>
                  <a:pt x="4" y="0"/>
                </a:cubicBezTo>
                <a:cubicBezTo>
                  <a:pt x="4" y="0"/>
                  <a:pt x="4" y="0"/>
                  <a:pt x="4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C75428FF-0A84-4E2E-92DA-584511ABC382}"/>
              </a:ext>
            </a:extLst>
          </p:cNvPr>
          <p:cNvGrpSpPr/>
          <p:nvPr/>
        </p:nvGrpSpPr>
        <p:grpSpPr>
          <a:xfrm>
            <a:off x="2498725" y="5334391"/>
            <a:ext cx="568325" cy="566738"/>
            <a:chOff x="2498725" y="5334391"/>
            <a:chExt cx="568325" cy="566738"/>
          </a:xfrm>
        </p:grpSpPr>
        <p:sp>
          <p:nvSpPr>
            <p:cNvPr id="222" name="Полилиния 88"/>
            <p:cNvSpPr>
              <a:spLocks/>
            </p:cNvSpPr>
            <p:nvPr/>
          </p:nvSpPr>
          <p:spPr bwMode="auto">
            <a:xfrm>
              <a:off x="2498725" y="5334391"/>
              <a:ext cx="568325" cy="566738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3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3" name="Овал 89"/>
            <p:cNvSpPr>
              <a:spLocks noChangeArrowheads="1"/>
            </p:cNvSpPr>
            <p:nvPr/>
          </p:nvSpPr>
          <p:spPr bwMode="auto">
            <a:xfrm>
              <a:off x="2555875" y="5389953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4" name="Полилиния 90"/>
            <p:cNvSpPr>
              <a:spLocks noEditPoints="1"/>
            </p:cNvSpPr>
            <p:nvPr/>
          </p:nvSpPr>
          <p:spPr bwMode="auto">
            <a:xfrm>
              <a:off x="2555875" y="5548703"/>
              <a:ext cx="9525" cy="127000"/>
            </a:xfrm>
            <a:custGeom>
              <a:avLst/>
              <a:gdLst>
                <a:gd name="T0" fmla="*/ 3 w 4"/>
                <a:gd name="T1" fmla="*/ 52 h 52"/>
                <a:gd name="T2" fmla="*/ 3 w 4"/>
                <a:gd name="T3" fmla="*/ 52 h 52"/>
                <a:gd name="T4" fmla="*/ 3 w 4"/>
                <a:gd name="T5" fmla="*/ 52 h 52"/>
                <a:gd name="T6" fmla="*/ 3 w 4"/>
                <a:gd name="T7" fmla="*/ 51 h 52"/>
                <a:gd name="T8" fmla="*/ 2 w 4"/>
                <a:gd name="T9" fmla="*/ 51 h 52"/>
                <a:gd name="T10" fmla="*/ 2 w 4"/>
                <a:gd name="T11" fmla="*/ 51 h 52"/>
                <a:gd name="T12" fmla="*/ 2 w 4"/>
                <a:gd name="T13" fmla="*/ 51 h 52"/>
                <a:gd name="T14" fmla="*/ 2 w 4"/>
                <a:gd name="T15" fmla="*/ 50 h 52"/>
                <a:gd name="T16" fmla="*/ 2 w 4"/>
                <a:gd name="T17" fmla="*/ 50 h 52"/>
                <a:gd name="T18" fmla="*/ 2 w 4"/>
                <a:gd name="T19" fmla="*/ 50 h 52"/>
                <a:gd name="T20" fmla="*/ 2 w 4"/>
                <a:gd name="T21" fmla="*/ 49 h 52"/>
                <a:gd name="T22" fmla="*/ 2 w 4"/>
                <a:gd name="T23" fmla="*/ 49 h 52"/>
                <a:gd name="T24" fmla="*/ 2 w 4"/>
                <a:gd name="T25" fmla="*/ 49 h 52"/>
                <a:gd name="T26" fmla="*/ 2 w 4"/>
                <a:gd name="T27" fmla="*/ 49 h 52"/>
                <a:gd name="T28" fmla="*/ 2 w 4"/>
                <a:gd name="T29" fmla="*/ 49 h 52"/>
                <a:gd name="T30" fmla="*/ 2 w 4"/>
                <a:gd name="T31" fmla="*/ 49 h 52"/>
                <a:gd name="T32" fmla="*/ 2 w 4"/>
                <a:gd name="T33" fmla="*/ 48 h 52"/>
                <a:gd name="T34" fmla="*/ 2 w 4"/>
                <a:gd name="T35" fmla="*/ 48 h 52"/>
                <a:gd name="T36" fmla="*/ 2 w 4"/>
                <a:gd name="T37" fmla="*/ 48 h 52"/>
                <a:gd name="T38" fmla="*/ 0 w 4"/>
                <a:gd name="T39" fmla="*/ 35 h 52"/>
                <a:gd name="T40" fmla="*/ 0 w 4"/>
                <a:gd name="T41" fmla="*/ 35 h 52"/>
                <a:gd name="T42" fmla="*/ 0 w 4"/>
                <a:gd name="T43" fmla="*/ 35 h 52"/>
                <a:gd name="T44" fmla="*/ 0 w 4"/>
                <a:gd name="T45" fmla="*/ 33 h 52"/>
                <a:gd name="T46" fmla="*/ 0 w 4"/>
                <a:gd name="T47" fmla="*/ 33 h 52"/>
                <a:gd name="T48" fmla="*/ 0 w 4"/>
                <a:gd name="T49" fmla="*/ 33 h 52"/>
                <a:gd name="T50" fmla="*/ 0 w 4"/>
                <a:gd name="T51" fmla="*/ 32 h 52"/>
                <a:gd name="T52" fmla="*/ 0 w 4"/>
                <a:gd name="T53" fmla="*/ 32 h 52"/>
                <a:gd name="T54" fmla="*/ 0 w 4"/>
                <a:gd name="T55" fmla="*/ 32 h 52"/>
                <a:gd name="T56" fmla="*/ 0 w 4"/>
                <a:gd name="T57" fmla="*/ 32 h 52"/>
                <a:gd name="T58" fmla="*/ 0 w 4"/>
                <a:gd name="T59" fmla="*/ 32 h 52"/>
                <a:gd name="T60" fmla="*/ 0 w 4"/>
                <a:gd name="T61" fmla="*/ 32 h 52"/>
                <a:gd name="T62" fmla="*/ 0 w 4"/>
                <a:gd name="T63" fmla="*/ 31 h 52"/>
                <a:gd name="T64" fmla="*/ 0 w 4"/>
                <a:gd name="T65" fmla="*/ 31 h 52"/>
                <a:gd name="T66" fmla="*/ 0 w 4"/>
                <a:gd name="T67" fmla="*/ 30 h 52"/>
                <a:gd name="T68" fmla="*/ 0 w 4"/>
                <a:gd name="T69" fmla="*/ 30 h 52"/>
                <a:gd name="T70" fmla="*/ 0 w 4"/>
                <a:gd name="T71" fmla="*/ 30 h 52"/>
                <a:gd name="T72" fmla="*/ 0 w 4"/>
                <a:gd name="T73" fmla="*/ 30 h 52"/>
                <a:gd name="T74" fmla="*/ 0 w 4"/>
                <a:gd name="T75" fmla="*/ 29 h 52"/>
                <a:gd name="T76" fmla="*/ 0 w 4"/>
                <a:gd name="T77" fmla="*/ 29 h 52"/>
                <a:gd name="T78" fmla="*/ 0 w 4"/>
                <a:gd name="T79" fmla="*/ 29 h 52"/>
                <a:gd name="T80" fmla="*/ 0 w 4"/>
                <a:gd name="T81" fmla="*/ 29 h 52"/>
                <a:gd name="T82" fmla="*/ 0 w 4"/>
                <a:gd name="T83" fmla="*/ 29 h 52"/>
                <a:gd name="T84" fmla="*/ 0 w 4"/>
                <a:gd name="T85" fmla="*/ 29 h 52"/>
                <a:gd name="T86" fmla="*/ 0 w 4"/>
                <a:gd name="T87" fmla="*/ 28 h 52"/>
                <a:gd name="T88" fmla="*/ 0 w 4"/>
                <a:gd name="T89" fmla="*/ 28 h 52"/>
                <a:gd name="T90" fmla="*/ 4 w 4"/>
                <a:gd name="T91" fmla="*/ 1 h 52"/>
                <a:gd name="T92" fmla="*/ 4 w 4"/>
                <a:gd name="T93" fmla="*/ 1 h 52"/>
                <a:gd name="T94" fmla="*/ 4 w 4"/>
                <a:gd name="T95" fmla="*/ 1 h 52"/>
                <a:gd name="T96" fmla="*/ 4 w 4"/>
                <a:gd name="T97" fmla="*/ 1 h 52"/>
                <a:gd name="T98" fmla="*/ 4 w 4"/>
                <a:gd name="T99" fmla="*/ 1 h 52"/>
                <a:gd name="T100" fmla="*/ 4 w 4"/>
                <a:gd name="T101" fmla="*/ 1 h 52"/>
                <a:gd name="T102" fmla="*/ 4 w 4"/>
                <a:gd name="T103" fmla="*/ 0 h 52"/>
                <a:gd name="T104" fmla="*/ 4 w 4"/>
                <a:gd name="T105" fmla="*/ 0 h 52"/>
                <a:gd name="T106" fmla="*/ 4 w 4"/>
                <a:gd name="T107" fmla="*/ 0 h 52"/>
                <a:gd name="T108" fmla="*/ 4 w 4"/>
                <a:gd name="T109" fmla="*/ 0 h 52"/>
                <a:gd name="T110" fmla="*/ 4 w 4"/>
                <a:gd name="T1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" h="52"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1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3" y="51"/>
                    <a:pt x="3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0"/>
                  </a:moveTo>
                  <a:cubicBezTo>
                    <a:pt x="2" y="50"/>
                    <a:pt x="2" y="51"/>
                    <a:pt x="2" y="51"/>
                  </a:cubicBezTo>
                  <a:cubicBezTo>
                    <a:pt x="2" y="51"/>
                    <a:pt x="2" y="50"/>
                    <a:pt x="2" y="50"/>
                  </a:cubicBezTo>
                  <a:moveTo>
                    <a:pt x="2" y="50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50"/>
                  </a:cubicBezTo>
                  <a:moveTo>
                    <a:pt x="2" y="49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8"/>
                  </a:moveTo>
                  <a:cubicBezTo>
                    <a:pt x="2" y="48"/>
                    <a:pt x="2" y="49"/>
                    <a:pt x="2" y="49"/>
                  </a:cubicBezTo>
                  <a:cubicBezTo>
                    <a:pt x="2" y="49"/>
                    <a:pt x="2" y="48"/>
                    <a:pt x="2" y="48"/>
                  </a:cubicBezTo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moveTo>
                    <a:pt x="0" y="35"/>
                  </a:moveTo>
                  <a:cubicBezTo>
                    <a:pt x="0" y="40"/>
                    <a:pt x="1" y="44"/>
                    <a:pt x="2" y="48"/>
                  </a:cubicBezTo>
                  <a:cubicBezTo>
                    <a:pt x="1" y="44"/>
                    <a:pt x="0" y="40"/>
                    <a:pt x="0" y="35"/>
                  </a:cubicBezTo>
                  <a:moveTo>
                    <a:pt x="0" y="33"/>
                  </a:moveTo>
                  <a:cubicBezTo>
                    <a:pt x="0" y="34"/>
                    <a:pt x="0" y="35"/>
                    <a:pt x="0" y="35"/>
                  </a:cubicBezTo>
                  <a:cubicBezTo>
                    <a:pt x="0" y="35"/>
                    <a:pt x="0" y="34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2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4" y="1"/>
                  </a:moveTo>
                  <a:cubicBezTo>
                    <a:pt x="1" y="10"/>
                    <a:pt x="0" y="19"/>
                    <a:pt x="0" y="28"/>
                  </a:cubicBezTo>
                  <a:cubicBezTo>
                    <a:pt x="0" y="19"/>
                    <a:pt x="1" y="10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1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5" name="Полилиния 91"/>
            <p:cNvSpPr>
              <a:spLocks/>
            </p:cNvSpPr>
            <p:nvPr/>
          </p:nvSpPr>
          <p:spPr bwMode="auto">
            <a:xfrm>
              <a:off x="2555875" y="5416941"/>
              <a:ext cx="190500" cy="428625"/>
            </a:xfrm>
            <a:custGeom>
              <a:avLst/>
              <a:gdLst>
                <a:gd name="T0" fmla="*/ 4 w 78"/>
                <a:gd name="T1" fmla="*/ 54 h 175"/>
                <a:gd name="T2" fmla="*/ 4 w 78"/>
                <a:gd name="T3" fmla="*/ 54 h 175"/>
                <a:gd name="T4" fmla="*/ 4 w 78"/>
                <a:gd name="T5" fmla="*/ 54 h 175"/>
                <a:gd name="T6" fmla="*/ 4 w 78"/>
                <a:gd name="T7" fmla="*/ 55 h 175"/>
                <a:gd name="T8" fmla="*/ 4 w 78"/>
                <a:gd name="T9" fmla="*/ 55 h 175"/>
                <a:gd name="T10" fmla="*/ 4 w 78"/>
                <a:gd name="T11" fmla="*/ 55 h 175"/>
                <a:gd name="T12" fmla="*/ 4 w 78"/>
                <a:gd name="T13" fmla="*/ 55 h 175"/>
                <a:gd name="T14" fmla="*/ 0 w 78"/>
                <a:gd name="T15" fmla="*/ 82 h 175"/>
                <a:gd name="T16" fmla="*/ 0 w 78"/>
                <a:gd name="T17" fmla="*/ 82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4 h 175"/>
                <a:gd name="T26" fmla="*/ 0 w 78"/>
                <a:gd name="T27" fmla="*/ 84 h 175"/>
                <a:gd name="T28" fmla="*/ 0 w 78"/>
                <a:gd name="T29" fmla="*/ 84 h 175"/>
                <a:gd name="T30" fmla="*/ 0 w 78"/>
                <a:gd name="T31" fmla="*/ 85 h 175"/>
                <a:gd name="T32" fmla="*/ 0 w 78"/>
                <a:gd name="T33" fmla="*/ 85 h 175"/>
                <a:gd name="T34" fmla="*/ 0 w 78"/>
                <a:gd name="T35" fmla="*/ 86 h 175"/>
                <a:gd name="T36" fmla="*/ 0 w 78"/>
                <a:gd name="T37" fmla="*/ 86 h 175"/>
                <a:gd name="T38" fmla="*/ 0 w 78"/>
                <a:gd name="T39" fmla="*/ 86 h 175"/>
                <a:gd name="T40" fmla="*/ 0 w 78"/>
                <a:gd name="T41" fmla="*/ 87 h 175"/>
                <a:gd name="T42" fmla="*/ 0 w 78"/>
                <a:gd name="T43" fmla="*/ 87 h 175"/>
                <a:gd name="T44" fmla="*/ 0 w 78"/>
                <a:gd name="T45" fmla="*/ 87 h 175"/>
                <a:gd name="T46" fmla="*/ 0 w 78"/>
                <a:gd name="T47" fmla="*/ 89 h 175"/>
                <a:gd name="T48" fmla="*/ 2 w 78"/>
                <a:gd name="T49" fmla="*/ 102 h 175"/>
                <a:gd name="T50" fmla="*/ 2 w 78"/>
                <a:gd name="T51" fmla="*/ 102 h 175"/>
                <a:gd name="T52" fmla="*/ 2 w 78"/>
                <a:gd name="T53" fmla="*/ 103 h 175"/>
                <a:gd name="T54" fmla="*/ 2 w 78"/>
                <a:gd name="T55" fmla="*/ 103 h 175"/>
                <a:gd name="T56" fmla="*/ 2 w 78"/>
                <a:gd name="T57" fmla="*/ 103 h 175"/>
                <a:gd name="T58" fmla="*/ 2 w 78"/>
                <a:gd name="T59" fmla="*/ 103 h 175"/>
                <a:gd name="T60" fmla="*/ 2 w 78"/>
                <a:gd name="T61" fmla="*/ 104 h 175"/>
                <a:gd name="T62" fmla="*/ 2 w 78"/>
                <a:gd name="T63" fmla="*/ 104 h 175"/>
                <a:gd name="T64" fmla="*/ 2 w 78"/>
                <a:gd name="T65" fmla="*/ 105 h 175"/>
                <a:gd name="T66" fmla="*/ 2 w 78"/>
                <a:gd name="T67" fmla="*/ 105 h 175"/>
                <a:gd name="T68" fmla="*/ 3 w 78"/>
                <a:gd name="T69" fmla="*/ 105 h 175"/>
                <a:gd name="T70" fmla="*/ 3 w 78"/>
                <a:gd name="T71" fmla="*/ 106 h 175"/>
                <a:gd name="T72" fmla="*/ 3 w 78"/>
                <a:gd name="T73" fmla="*/ 106 h 175"/>
                <a:gd name="T74" fmla="*/ 78 w 78"/>
                <a:gd name="T75" fmla="*/ 175 h 175"/>
                <a:gd name="T76" fmla="*/ 19 w 78"/>
                <a:gd name="T77" fmla="*/ 106 h 175"/>
                <a:gd name="T78" fmla="*/ 15 w 78"/>
                <a:gd name="T79" fmla="*/ 77 h 175"/>
                <a:gd name="T80" fmla="*/ 46 w 78"/>
                <a:gd name="T81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28" y="12"/>
                    <a:pt x="12" y="31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1" y="64"/>
                    <a:pt x="0" y="73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4"/>
                    <a:pt x="1" y="98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12" y="141"/>
                    <a:pt x="42" y="169"/>
                    <a:pt x="78" y="175"/>
                  </a:cubicBezTo>
                  <a:cubicBezTo>
                    <a:pt x="66" y="169"/>
                    <a:pt x="56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0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6" name="Прямоугольник 92"/>
            <p:cNvSpPr>
              <a:spLocks noChangeArrowheads="1"/>
            </p:cNvSpPr>
            <p:nvPr/>
          </p:nvSpPr>
          <p:spPr bwMode="auto">
            <a:xfrm>
              <a:off x="2714625" y="5480441"/>
              <a:ext cx="139700" cy="19367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7" name="Прямоугольник 93"/>
            <p:cNvSpPr>
              <a:spLocks noChangeArrowheads="1"/>
            </p:cNvSpPr>
            <p:nvPr/>
          </p:nvSpPr>
          <p:spPr bwMode="auto">
            <a:xfrm>
              <a:off x="2665413" y="54217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15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FABADD7C-3D5A-44FF-8043-BD36A4C614D6}"/>
              </a:ext>
            </a:extLst>
          </p:cNvPr>
          <p:cNvGrpSpPr/>
          <p:nvPr/>
        </p:nvGrpSpPr>
        <p:grpSpPr>
          <a:xfrm>
            <a:off x="1157288" y="3113478"/>
            <a:ext cx="584200" cy="587375"/>
            <a:chOff x="1157288" y="3113478"/>
            <a:chExt cx="584200" cy="587375"/>
          </a:xfrm>
        </p:grpSpPr>
        <p:sp>
          <p:nvSpPr>
            <p:cNvPr id="206" name="Полилиния 72"/>
            <p:cNvSpPr>
              <a:spLocks/>
            </p:cNvSpPr>
            <p:nvPr/>
          </p:nvSpPr>
          <p:spPr bwMode="auto">
            <a:xfrm>
              <a:off x="1157288" y="3113478"/>
              <a:ext cx="584200" cy="587375"/>
            </a:xfrm>
            <a:custGeom>
              <a:avLst/>
              <a:gdLst>
                <a:gd name="T0" fmla="*/ 126 w 239"/>
                <a:gd name="T1" fmla="*/ 4 h 240"/>
                <a:gd name="T2" fmla="*/ 235 w 239"/>
                <a:gd name="T3" fmla="*/ 127 h 240"/>
                <a:gd name="T4" fmla="*/ 112 w 239"/>
                <a:gd name="T5" fmla="*/ 236 h 240"/>
                <a:gd name="T6" fmla="*/ 3 w 239"/>
                <a:gd name="T7" fmla="*/ 113 h 240"/>
                <a:gd name="T8" fmla="*/ 126 w 239"/>
                <a:gd name="T9" fmla="*/ 4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240">
                  <a:moveTo>
                    <a:pt x="126" y="4"/>
                  </a:moveTo>
                  <a:cubicBezTo>
                    <a:pt x="190" y="8"/>
                    <a:pt x="239" y="63"/>
                    <a:pt x="235" y="127"/>
                  </a:cubicBezTo>
                  <a:cubicBezTo>
                    <a:pt x="231" y="191"/>
                    <a:pt x="176" y="240"/>
                    <a:pt x="112" y="236"/>
                  </a:cubicBezTo>
                  <a:cubicBezTo>
                    <a:pt x="48" y="232"/>
                    <a:pt x="0" y="177"/>
                    <a:pt x="3" y="113"/>
                  </a:cubicBezTo>
                  <a:cubicBezTo>
                    <a:pt x="7" y="49"/>
                    <a:pt x="63" y="0"/>
                    <a:pt x="126" y="4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7" name="Полилиния 73"/>
            <p:cNvSpPr>
              <a:spLocks/>
            </p:cNvSpPr>
            <p:nvPr/>
          </p:nvSpPr>
          <p:spPr bwMode="auto">
            <a:xfrm>
              <a:off x="1212850" y="3169041"/>
              <a:ext cx="473075" cy="473075"/>
            </a:xfrm>
            <a:custGeom>
              <a:avLst/>
              <a:gdLst>
                <a:gd name="T0" fmla="*/ 102 w 193"/>
                <a:gd name="T1" fmla="*/ 4 h 193"/>
                <a:gd name="T2" fmla="*/ 190 w 193"/>
                <a:gd name="T3" fmla="*/ 103 h 193"/>
                <a:gd name="T4" fmla="*/ 90 w 193"/>
                <a:gd name="T5" fmla="*/ 190 h 193"/>
                <a:gd name="T6" fmla="*/ 3 w 193"/>
                <a:gd name="T7" fmla="*/ 91 h 193"/>
                <a:gd name="T8" fmla="*/ 102 w 193"/>
                <a:gd name="T9" fmla="*/ 4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4"/>
                  </a:moveTo>
                  <a:cubicBezTo>
                    <a:pt x="153" y="7"/>
                    <a:pt x="193" y="51"/>
                    <a:pt x="190" y="103"/>
                  </a:cubicBezTo>
                  <a:cubicBezTo>
                    <a:pt x="186" y="154"/>
                    <a:pt x="142" y="193"/>
                    <a:pt x="90" y="190"/>
                  </a:cubicBezTo>
                  <a:cubicBezTo>
                    <a:pt x="39" y="187"/>
                    <a:pt x="0" y="143"/>
                    <a:pt x="3" y="91"/>
                  </a:cubicBezTo>
                  <a:cubicBezTo>
                    <a:pt x="6" y="40"/>
                    <a:pt x="51" y="0"/>
                    <a:pt x="102" y="4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8" name="Полилиния 74"/>
            <p:cNvSpPr>
              <a:spLocks noEditPoints="1"/>
            </p:cNvSpPr>
            <p:nvPr/>
          </p:nvSpPr>
          <p:spPr bwMode="auto">
            <a:xfrm>
              <a:off x="1217613" y="3389703"/>
              <a:ext cx="25400" cy="117475"/>
            </a:xfrm>
            <a:custGeom>
              <a:avLst/>
              <a:gdLst>
                <a:gd name="T0" fmla="*/ 10 w 10"/>
                <a:gd name="T1" fmla="*/ 48 h 48"/>
                <a:gd name="T2" fmla="*/ 10 w 10"/>
                <a:gd name="T3" fmla="*/ 48 h 48"/>
                <a:gd name="T4" fmla="*/ 10 w 10"/>
                <a:gd name="T5" fmla="*/ 48 h 48"/>
                <a:gd name="T6" fmla="*/ 10 w 10"/>
                <a:gd name="T7" fmla="*/ 48 h 48"/>
                <a:gd name="T8" fmla="*/ 10 w 10"/>
                <a:gd name="T9" fmla="*/ 47 h 48"/>
                <a:gd name="T10" fmla="*/ 10 w 10"/>
                <a:gd name="T11" fmla="*/ 47 h 48"/>
                <a:gd name="T12" fmla="*/ 10 w 10"/>
                <a:gd name="T13" fmla="*/ 47 h 48"/>
                <a:gd name="T14" fmla="*/ 10 w 10"/>
                <a:gd name="T15" fmla="*/ 47 h 48"/>
                <a:gd name="T16" fmla="*/ 10 w 10"/>
                <a:gd name="T17" fmla="*/ 47 h 48"/>
                <a:gd name="T18" fmla="*/ 10 w 10"/>
                <a:gd name="T19" fmla="*/ 47 h 48"/>
                <a:gd name="T20" fmla="*/ 9 w 10"/>
                <a:gd name="T21" fmla="*/ 46 h 48"/>
                <a:gd name="T22" fmla="*/ 9 w 10"/>
                <a:gd name="T23" fmla="*/ 46 h 48"/>
                <a:gd name="T24" fmla="*/ 9 w 10"/>
                <a:gd name="T25" fmla="*/ 46 h 48"/>
                <a:gd name="T26" fmla="*/ 1 w 10"/>
                <a:gd name="T27" fmla="*/ 4 h 48"/>
                <a:gd name="T28" fmla="*/ 1 w 10"/>
                <a:gd name="T29" fmla="*/ 4 h 48"/>
                <a:gd name="T30" fmla="*/ 1 w 10"/>
                <a:gd name="T31" fmla="*/ 4 h 48"/>
                <a:gd name="T32" fmla="*/ 1 w 10"/>
                <a:gd name="T33" fmla="*/ 3 h 48"/>
                <a:gd name="T34" fmla="*/ 1 w 10"/>
                <a:gd name="T35" fmla="*/ 3 h 48"/>
                <a:gd name="T36" fmla="*/ 1 w 10"/>
                <a:gd name="T37" fmla="*/ 3 h 48"/>
                <a:gd name="T38" fmla="*/ 1 w 10"/>
                <a:gd name="T39" fmla="*/ 2 h 48"/>
                <a:gd name="T40" fmla="*/ 1 w 10"/>
                <a:gd name="T41" fmla="*/ 2 h 48"/>
                <a:gd name="T42" fmla="*/ 1 w 10"/>
                <a:gd name="T43" fmla="*/ 2 h 48"/>
                <a:gd name="T44" fmla="*/ 1 w 10"/>
                <a:gd name="T45" fmla="*/ 2 h 48"/>
                <a:gd name="T46" fmla="*/ 1 w 10"/>
                <a:gd name="T47" fmla="*/ 2 h 48"/>
                <a:gd name="T48" fmla="*/ 1 w 10"/>
                <a:gd name="T49" fmla="*/ 2 h 48"/>
                <a:gd name="T50" fmla="*/ 1 w 10"/>
                <a:gd name="T51" fmla="*/ 1 h 48"/>
                <a:gd name="T52" fmla="*/ 1 w 10"/>
                <a:gd name="T53" fmla="*/ 1 h 48"/>
                <a:gd name="T54" fmla="*/ 1 w 10"/>
                <a:gd name="T55" fmla="*/ 1 h 48"/>
                <a:gd name="T56" fmla="*/ 1 w 10"/>
                <a:gd name="T57" fmla="*/ 1 h 48"/>
                <a:gd name="T58" fmla="*/ 1 w 10"/>
                <a:gd name="T59" fmla="*/ 0 h 48"/>
                <a:gd name="T60" fmla="*/ 1 w 10"/>
                <a:gd name="T61" fmla="*/ 0 h 48"/>
                <a:gd name="T62" fmla="*/ 1 w 10"/>
                <a:gd name="T63" fmla="*/ 0 h 48"/>
                <a:gd name="T64" fmla="*/ 1 w 10"/>
                <a:gd name="T65" fmla="*/ 0 h 48"/>
                <a:gd name="T66" fmla="*/ 1 w 10"/>
                <a:gd name="T67" fmla="*/ 0 h 48"/>
                <a:gd name="T68" fmla="*/ 1 w 10"/>
                <a:gd name="T6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" h="48">
                  <a:moveTo>
                    <a:pt x="10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10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10" y="47"/>
                  </a:moveTo>
                  <a:cubicBezTo>
                    <a:pt x="10" y="47"/>
                    <a:pt x="10" y="48"/>
                    <a:pt x="10" y="48"/>
                  </a:cubicBezTo>
                  <a:cubicBezTo>
                    <a:pt x="10" y="48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9" y="46"/>
                  </a:moveTo>
                  <a:cubicBezTo>
                    <a:pt x="10" y="46"/>
                    <a:pt x="10" y="46"/>
                    <a:pt x="10" y="47"/>
                  </a:cubicBezTo>
                  <a:cubicBezTo>
                    <a:pt x="10" y="46"/>
                    <a:pt x="10" y="46"/>
                    <a:pt x="9" y="46"/>
                  </a:cubicBezTo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moveTo>
                    <a:pt x="1" y="4"/>
                  </a:moveTo>
                  <a:cubicBezTo>
                    <a:pt x="0" y="19"/>
                    <a:pt x="3" y="33"/>
                    <a:pt x="9" y="46"/>
                  </a:cubicBezTo>
                  <a:cubicBezTo>
                    <a:pt x="3" y="33"/>
                    <a:pt x="0" y="19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4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9" name="Полилиния 75"/>
            <p:cNvSpPr>
              <a:spLocks/>
            </p:cNvSpPr>
            <p:nvPr/>
          </p:nvSpPr>
          <p:spPr bwMode="auto">
            <a:xfrm>
              <a:off x="1217613" y="3180153"/>
              <a:ext cx="207963" cy="420688"/>
            </a:xfrm>
            <a:custGeom>
              <a:avLst/>
              <a:gdLst>
                <a:gd name="T0" fmla="*/ 85 w 85"/>
                <a:gd name="T1" fmla="*/ 0 h 172"/>
                <a:gd name="T2" fmla="*/ 1 w 85"/>
                <a:gd name="T3" fmla="*/ 86 h 172"/>
                <a:gd name="T4" fmla="*/ 1 w 85"/>
                <a:gd name="T5" fmla="*/ 86 h 172"/>
                <a:gd name="T6" fmla="*/ 1 w 85"/>
                <a:gd name="T7" fmla="*/ 86 h 172"/>
                <a:gd name="T8" fmla="*/ 1 w 85"/>
                <a:gd name="T9" fmla="*/ 86 h 172"/>
                <a:gd name="T10" fmla="*/ 1 w 85"/>
                <a:gd name="T11" fmla="*/ 86 h 172"/>
                <a:gd name="T12" fmla="*/ 1 w 85"/>
                <a:gd name="T13" fmla="*/ 86 h 172"/>
                <a:gd name="T14" fmla="*/ 1 w 85"/>
                <a:gd name="T15" fmla="*/ 86 h 172"/>
                <a:gd name="T16" fmla="*/ 1 w 85"/>
                <a:gd name="T17" fmla="*/ 86 h 172"/>
                <a:gd name="T18" fmla="*/ 1 w 85"/>
                <a:gd name="T19" fmla="*/ 87 h 172"/>
                <a:gd name="T20" fmla="*/ 1 w 85"/>
                <a:gd name="T21" fmla="*/ 87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7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8 h 172"/>
                <a:gd name="T34" fmla="*/ 1 w 85"/>
                <a:gd name="T35" fmla="*/ 88 h 172"/>
                <a:gd name="T36" fmla="*/ 1 w 85"/>
                <a:gd name="T37" fmla="*/ 88 h 172"/>
                <a:gd name="T38" fmla="*/ 1 w 85"/>
                <a:gd name="T39" fmla="*/ 88 h 172"/>
                <a:gd name="T40" fmla="*/ 1 w 85"/>
                <a:gd name="T41" fmla="*/ 88 h 172"/>
                <a:gd name="T42" fmla="*/ 1 w 85"/>
                <a:gd name="T43" fmla="*/ 89 h 172"/>
                <a:gd name="T44" fmla="*/ 1 w 85"/>
                <a:gd name="T45" fmla="*/ 89 h 172"/>
                <a:gd name="T46" fmla="*/ 1 w 85"/>
                <a:gd name="T47" fmla="*/ 89 h 172"/>
                <a:gd name="T48" fmla="*/ 1 w 85"/>
                <a:gd name="T49" fmla="*/ 89 h 172"/>
                <a:gd name="T50" fmla="*/ 1 w 85"/>
                <a:gd name="T51" fmla="*/ 90 h 172"/>
                <a:gd name="T52" fmla="*/ 1 w 85"/>
                <a:gd name="T53" fmla="*/ 90 h 172"/>
                <a:gd name="T54" fmla="*/ 1 w 85"/>
                <a:gd name="T55" fmla="*/ 90 h 172"/>
                <a:gd name="T56" fmla="*/ 1 w 85"/>
                <a:gd name="T57" fmla="*/ 90 h 172"/>
                <a:gd name="T58" fmla="*/ 9 w 85"/>
                <a:gd name="T59" fmla="*/ 132 h 172"/>
                <a:gd name="T60" fmla="*/ 9 w 85"/>
                <a:gd name="T61" fmla="*/ 132 h 172"/>
                <a:gd name="T62" fmla="*/ 9 w 85"/>
                <a:gd name="T63" fmla="*/ 132 h 172"/>
                <a:gd name="T64" fmla="*/ 9 w 85"/>
                <a:gd name="T65" fmla="*/ 132 h 172"/>
                <a:gd name="T66" fmla="*/ 9 w 85"/>
                <a:gd name="T67" fmla="*/ 132 h 172"/>
                <a:gd name="T68" fmla="*/ 9 w 85"/>
                <a:gd name="T69" fmla="*/ 132 h 172"/>
                <a:gd name="T70" fmla="*/ 10 w 85"/>
                <a:gd name="T71" fmla="*/ 133 h 172"/>
                <a:gd name="T72" fmla="*/ 10 w 85"/>
                <a:gd name="T73" fmla="*/ 133 h 172"/>
                <a:gd name="T74" fmla="*/ 10 w 85"/>
                <a:gd name="T75" fmla="*/ 133 h 172"/>
                <a:gd name="T76" fmla="*/ 10 w 85"/>
                <a:gd name="T77" fmla="*/ 133 h 172"/>
                <a:gd name="T78" fmla="*/ 10 w 85"/>
                <a:gd name="T79" fmla="*/ 133 h 172"/>
                <a:gd name="T80" fmla="*/ 10 w 85"/>
                <a:gd name="T81" fmla="*/ 133 h 172"/>
                <a:gd name="T82" fmla="*/ 10 w 85"/>
                <a:gd name="T83" fmla="*/ 133 h 172"/>
                <a:gd name="T84" fmla="*/ 10 w 85"/>
                <a:gd name="T85" fmla="*/ 133 h 172"/>
                <a:gd name="T86" fmla="*/ 10 w 85"/>
                <a:gd name="T87" fmla="*/ 134 h 172"/>
                <a:gd name="T88" fmla="*/ 10 w 85"/>
                <a:gd name="T89" fmla="*/ 134 h 172"/>
                <a:gd name="T90" fmla="*/ 10 w 85"/>
                <a:gd name="T91" fmla="*/ 134 h 172"/>
                <a:gd name="T92" fmla="*/ 10 w 85"/>
                <a:gd name="T93" fmla="*/ 134 h 172"/>
                <a:gd name="T94" fmla="*/ 10 w 85"/>
                <a:gd name="T95" fmla="*/ 134 h 172"/>
                <a:gd name="T96" fmla="*/ 45 w 85"/>
                <a:gd name="T97" fmla="*/ 172 h 172"/>
                <a:gd name="T98" fmla="*/ 42 w 85"/>
                <a:gd name="T99" fmla="*/ 170 h 172"/>
                <a:gd name="T100" fmla="*/ 27 w 85"/>
                <a:gd name="T101" fmla="*/ 147 h 172"/>
                <a:gd name="T102" fmla="*/ 16 w 85"/>
                <a:gd name="T103" fmla="*/ 93 h 172"/>
                <a:gd name="T104" fmla="*/ 16 w 85"/>
                <a:gd name="T105" fmla="*/ 92 h 172"/>
                <a:gd name="T106" fmla="*/ 22 w 85"/>
                <a:gd name="T107" fmla="*/ 65 h 172"/>
                <a:gd name="T108" fmla="*/ 52 w 85"/>
                <a:gd name="T109" fmla="*/ 20 h 172"/>
                <a:gd name="T110" fmla="*/ 85 w 85"/>
                <a:gd name="T111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5" h="172">
                  <a:moveTo>
                    <a:pt x="85" y="0"/>
                  </a:moveTo>
                  <a:cubicBezTo>
                    <a:pt x="41" y="4"/>
                    <a:pt x="5" y="40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0" y="105"/>
                    <a:pt x="3" y="119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10" y="132"/>
                    <a:pt x="10" y="132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8" y="150"/>
                    <a:pt x="30" y="163"/>
                    <a:pt x="45" y="172"/>
                  </a:cubicBezTo>
                  <a:cubicBezTo>
                    <a:pt x="44" y="171"/>
                    <a:pt x="43" y="171"/>
                    <a:pt x="42" y="170"/>
                  </a:cubicBezTo>
                  <a:cubicBezTo>
                    <a:pt x="37" y="162"/>
                    <a:pt x="32" y="155"/>
                    <a:pt x="27" y="147"/>
                  </a:cubicBezTo>
                  <a:cubicBezTo>
                    <a:pt x="19" y="130"/>
                    <a:pt x="15" y="112"/>
                    <a:pt x="16" y="93"/>
                  </a:cubicBezTo>
                  <a:cubicBezTo>
                    <a:pt x="16" y="93"/>
                    <a:pt x="16" y="93"/>
                    <a:pt x="16" y="92"/>
                  </a:cubicBezTo>
                  <a:cubicBezTo>
                    <a:pt x="18" y="83"/>
                    <a:pt x="20" y="74"/>
                    <a:pt x="22" y="65"/>
                  </a:cubicBezTo>
                  <a:cubicBezTo>
                    <a:pt x="28" y="47"/>
                    <a:pt x="38" y="32"/>
                    <a:pt x="52" y="20"/>
                  </a:cubicBezTo>
                  <a:cubicBezTo>
                    <a:pt x="62" y="11"/>
                    <a:pt x="73" y="4"/>
                    <a:pt x="8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0" name="Прямоугольник 96"/>
            <p:cNvSpPr>
              <a:spLocks noChangeArrowheads="1"/>
            </p:cNvSpPr>
            <p:nvPr/>
          </p:nvSpPr>
          <p:spPr bwMode="auto">
            <a:xfrm>
              <a:off x="1311275" y="3330966"/>
              <a:ext cx="27622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1" name="Прямоугольник 97"/>
            <p:cNvSpPr>
              <a:spLocks noChangeArrowheads="1"/>
            </p:cNvSpPr>
            <p:nvPr/>
          </p:nvSpPr>
          <p:spPr bwMode="auto">
            <a:xfrm>
              <a:off x="1311275" y="321825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25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4DD91C3C-3852-430A-9A83-22625BBCEAE3}"/>
              </a:ext>
            </a:extLst>
          </p:cNvPr>
          <p:cNvGrpSpPr/>
          <p:nvPr/>
        </p:nvGrpSpPr>
        <p:grpSpPr>
          <a:xfrm>
            <a:off x="1162050" y="4580328"/>
            <a:ext cx="569913" cy="568325"/>
            <a:chOff x="1162050" y="4580328"/>
            <a:chExt cx="569913" cy="568325"/>
          </a:xfrm>
        </p:grpSpPr>
        <p:sp>
          <p:nvSpPr>
            <p:cNvPr id="214" name="Полилиния 80"/>
            <p:cNvSpPr>
              <a:spLocks/>
            </p:cNvSpPr>
            <p:nvPr/>
          </p:nvSpPr>
          <p:spPr bwMode="auto">
            <a:xfrm>
              <a:off x="1162050" y="4580328"/>
              <a:ext cx="569913" cy="568325"/>
            </a:xfrm>
            <a:custGeom>
              <a:avLst/>
              <a:gdLst>
                <a:gd name="T0" fmla="*/ 116 w 233"/>
                <a:gd name="T1" fmla="*/ 0 h 232"/>
                <a:gd name="T2" fmla="*/ 232 w 233"/>
                <a:gd name="T3" fmla="*/ 116 h 232"/>
                <a:gd name="T4" fmla="*/ 117 w 233"/>
                <a:gd name="T5" fmla="*/ 232 h 232"/>
                <a:gd name="T6" fmla="*/ 0 w 233"/>
                <a:gd name="T7" fmla="*/ 116 h 232"/>
                <a:gd name="T8" fmla="*/ 116 w 233"/>
                <a:gd name="T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32">
                  <a:moveTo>
                    <a:pt x="116" y="0"/>
                  </a:moveTo>
                  <a:cubicBezTo>
                    <a:pt x="180" y="0"/>
                    <a:pt x="232" y="52"/>
                    <a:pt x="232" y="116"/>
                  </a:cubicBezTo>
                  <a:cubicBezTo>
                    <a:pt x="233" y="180"/>
                    <a:pt x="180" y="232"/>
                    <a:pt x="117" y="232"/>
                  </a:cubicBezTo>
                  <a:cubicBezTo>
                    <a:pt x="53" y="232"/>
                    <a:pt x="1" y="180"/>
                    <a:pt x="0" y="116"/>
                  </a:cubicBezTo>
                  <a:cubicBezTo>
                    <a:pt x="0" y="52"/>
                    <a:pt x="52" y="0"/>
                    <a:pt x="116" y="0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5" name="Полилиния 81"/>
            <p:cNvSpPr>
              <a:spLocks/>
            </p:cNvSpPr>
            <p:nvPr/>
          </p:nvSpPr>
          <p:spPr bwMode="auto">
            <a:xfrm>
              <a:off x="1217613" y="4637478"/>
              <a:ext cx="457200" cy="457200"/>
            </a:xfrm>
            <a:custGeom>
              <a:avLst/>
              <a:gdLst>
                <a:gd name="T0" fmla="*/ 93 w 187"/>
                <a:gd name="T1" fmla="*/ 0 h 187"/>
                <a:gd name="T2" fmla="*/ 187 w 187"/>
                <a:gd name="T3" fmla="*/ 93 h 187"/>
                <a:gd name="T4" fmla="*/ 94 w 187"/>
                <a:gd name="T5" fmla="*/ 187 h 187"/>
                <a:gd name="T6" fmla="*/ 0 w 187"/>
                <a:gd name="T7" fmla="*/ 93 h 187"/>
                <a:gd name="T8" fmla="*/ 93 w 187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187">
                  <a:moveTo>
                    <a:pt x="93" y="0"/>
                  </a:moveTo>
                  <a:cubicBezTo>
                    <a:pt x="145" y="0"/>
                    <a:pt x="187" y="41"/>
                    <a:pt x="187" y="93"/>
                  </a:cubicBezTo>
                  <a:cubicBezTo>
                    <a:pt x="187" y="144"/>
                    <a:pt x="145" y="187"/>
                    <a:pt x="94" y="187"/>
                  </a:cubicBezTo>
                  <a:cubicBezTo>
                    <a:pt x="42" y="187"/>
                    <a:pt x="0" y="145"/>
                    <a:pt x="0" y="93"/>
                  </a:cubicBezTo>
                  <a:cubicBezTo>
                    <a:pt x="0" y="42"/>
                    <a:pt x="42" y="0"/>
                    <a:pt x="93" y="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6" name="Полилиния 82"/>
            <p:cNvSpPr>
              <a:spLocks noEditPoints="1"/>
            </p:cNvSpPr>
            <p:nvPr/>
          </p:nvSpPr>
          <p:spPr bwMode="auto">
            <a:xfrm>
              <a:off x="1217613" y="4827978"/>
              <a:ext cx="17463" cy="123825"/>
            </a:xfrm>
            <a:custGeom>
              <a:avLst/>
              <a:gdLst>
                <a:gd name="T0" fmla="*/ 7 w 7"/>
                <a:gd name="T1" fmla="*/ 51 h 51"/>
                <a:gd name="T2" fmla="*/ 7 w 7"/>
                <a:gd name="T3" fmla="*/ 50 h 51"/>
                <a:gd name="T4" fmla="*/ 7 w 7"/>
                <a:gd name="T5" fmla="*/ 50 h 51"/>
                <a:gd name="T6" fmla="*/ 7 w 7"/>
                <a:gd name="T7" fmla="*/ 50 h 51"/>
                <a:gd name="T8" fmla="*/ 7 w 7"/>
                <a:gd name="T9" fmla="*/ 49 h 51"/>
                <a:gd name="T10" fmla="*/ 0 w 7"/>
                <a:gd name="T11" fmla="*/ 16 h 51"/>
                <a:gd name="T12" fmla="*/ 0 w 7"/>
                <a:gd name="T13" fmla="*/ 16 h 51"/>
                <a:gd name="T14" fmla="*/ 0 w 7"/>
                <a:gd name="T15" fmla="*/ 16 h 51"/>
                <a:gd name="T16" fmla="*/ 0 w 7"/>
                <a:gd name="T17" fmla="*/ 16 h 51"/>
                <a:gd name="T18" fmla="*/ 0 w 7"/>
                <a:gd name="T19" fmla="*/ 15 h 51"/>
                <a:gd name="T20" fmla="*/ 0 w 7"/>
                <a:gd name="T21" fmla="*/ 15 h 51"/>
                <a:gd name="T22" fmla="*/ 0 w 7"/>
                <a:gd name="T23" fmla="*/ 15 h 51"/>
                <a:gd name="T24" fmla="*/ 0 w 7"/>
                <a:gd name="T25" fmla="*/ 14 h 51"/>
                <a:gd name="T26" fmla="*/ 0 w 7"/>
                <a:gd name="T27" fmla="*/ 14 h 51"/>
                <a:gd name="T28" fmla="*/ 0 w 7"/>
                <a:gd name="T29" fmla="*/ 14 h 51"/>
                <a:gd name="T30" fmla="*/ 0 w 7"/>
                <a:gd name="T31" fmla="*/ 14 h 51"/>
                <a:gd name="T32" fmla="*/ 0 w 7"/>
                <a:gd name="T33" fmla="*/ 13 h 51"/>
                <a:gd name="T34" fmla="*/ 0 w 7"/>
                <a:gd name="T35" fmla="*/ 13 h 51"/>
                <a:gd name="T36" fmla="*/ 0 w 7"/>
                <a:gd name="T37" fmla="*/ 13 h 51"/>
                <a:gd name="T38" fmla="*/ 0 w 7"/>
                <a:gd name="T39" fmla="*/ 12 h 51"/>
                <a:gd name="T40" fmla="*/ 0 w 7"/>
                <a:gd name="T41" fmla="*/ 12 h 51"/>
                <a:gd name="T42" fmla="*/ 0 w 7"/>
                <a:gd name="T43" fmla="*/ 12 h 51"/>
                <a:gd name="T44" fmla="*/ 0 w 7"/>
                <a:gd name="T45" fmla="*/ 12 h 51"/>
                <a:gd name="T46" fmla="*/ 0 w 7"/>
                <a:gd name="T47" fmla="*/ 11 h 51"/>
                <a:gd name="T48" fmla="*/ 0 w 7"/>
                <a:gd name="T49" fmla="*/ 11 h 51"/>
                <a:gd name="T50" fmla="*/ 0 w 7"/>
                <a:gd name="T51" fmla="*/ 11 h 51"/>
                <a:gd name="T52" fmla="*/ 0 w 7"/>
                <a:gd name="T53" fmla="*/ 10 h 51"/>
                <a:gd name="T54" fmla="*/ 0 w 7"/>
                <a:gd name="T55" fmla="*/ 10 h 51"/>
                <a:gd name="T56" fmla="*/ 0 w 7"/>
                <a:gd name="T57" fmla="*/ 10 h 51"/>
                <a:gd name="T58" fmla="*/ 0 w 7"/>
                <a:gd name="T59" fmla="*/ 9 h 51"/>
                <a:gd name="T60" fmla="*/ 0 w 7"/>
                <a:gd name="T61" fmla="*/ 9 h 51"/>
                <a:gd name="T62" fmla="*/ 0 w 7"/>
                <a:gd name="T63" fmla="*/ 9 h 51"/>
                <a:gd name="T64" fmla="*/ 0 w 7"/>
                <a:gd name="T65" fmla="*/ 9 h 51"/>
                <a:gd name="T66" fmla="*/ 0 w 7"/>
                <a:gd name="T67" fmla="*/ 8 h 51"/>
                <a:gd name="T68" fmla="*/ 0 w 7"/>
                <a:gd name="T69" fmla="*/ 8 h 51"/>
                <a:gd name="T70" fmla="*/ 0 w 7"/>
                <a:gd name="T71" fmla="*/ 8 h 51"/>
                <a:gd name="T72" fmla="*/ 0 w 7"/>
                <a:gd name="T73" fmla="*/ 7 h 51"/>
                <a:gd name="T74" fmla="*/ 0 w 7"/>
                <a:gd name="T75" fmla="*/ 7 h 51"/>
                <a:gd name="T76" fmla="*/ 0 w 7"/>
                <a:gd name="T77" fmla="*/ 7 h 51"/>
                <a:gd name="T78" fmla="*/ 0 w 7"/>
                <a:gd name="T79" fmla="*/ 6 h 51"/>
                <a:gd name="T80" fmla="*/ 0 w 7"/>
                <a:gd name="T81" fmla="*/ 6 h 51"/>
                <a:gd name="T82" fmla="*/ 0 w 7"/>
                <a:gd name="T83" fmla="*/ 6 h 51"/>
                <a:gd name="T84" fmla="*/ 0 w 7"/>
                <a:gd name="T85" fmla="*/ 6 h 51"/>
                <a:gd name="T86" fmla="*/ 0 w 7"/>
                <a:gd name="T87" fmla="*/ 5 h 51"/>
                <a:gd name="T88" fmla="*/ 1 w 7"/>
                <a:gd name="T89" fmla="*/ 5 h 51"/>
                <a:gd name="T90" fmla="*/ 1 w 7"/>
                <a:gd name="T91" fmla="*/ 5 h 51"/>
                <a:gd name="T92" fmla="*/ 1 w 7"/>
                <a:gd name="T93" fmla="*/ 4 h 51"/>
                <a:gd name="T94" fmla="*/ 1 w 7"/>
                <a:gd name="T95" fmla="*/ 4 h 51"/>
                <a:gd name="T96" fmla="*/ 1 w 7"/>
                <a:gd name="T97" fmla="*/ 3 h 51"/>
                <a:gd name="T98" fmla="*/ 1 w 7"/>
                <a:gd name="T99" fmla="*/ 3 h 51"/>
                <a:gd name="T100" fmla="*/ 1 w 7"/>
                <a:gd name="T101" fmla="*/ 3 h 51"/>
                <a:gd name="T102" fmla="*/ 1 w 7"/>
                <a:gd name="T103" fmla="*/ 3 h 51"/>
                <a:gd name="T104" fmla="*/ 1 w 7"/>
                <a:gd name="T105" fmla="*/ 2 h 51"/>
                <a:gd name="T106" fmla="*/ 1 w 7"/>
                <a:gd name="T107" fmla="*/ 1 h 51"/>
                <a:gd name="T108" fmla="*/ 1 w 7"/>
                <a:gd name="T109" fmla="*/ 1 h 51"/>
                <a:gd name="T110" fmla="*/ 1 w 7"/>
                <a:gd name="T111" fmla="*/ 1 h 51"/>
                <a:gd name="T112" fmla="*/ 1 w 7"/>
                <a:gd name="T113" fmla="*/ 0 h 51"/>
                <a:gd name="T114" fmla="*/ 1 w 7"/>
                <a:gd name="T115" fmla="*/ 0 h 51"/>
                <a:gd name="T116" fmla="*/ 1 w 7"/>
                <a:gd name="T1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" h="51">
                  <a:moveTo>
                    <a:pt x="7" y="51"/>
                  </a:moveTo>
                  <a:cubicBezTo>
                    <a:pt x="7" y="51"/>
                    <a:pt x="7" y="51"/>
                    <a:pt x="7" y="51"/>
                  </a:cubicBezTo>
                  <a:cubicBezTo>
                    <a:pt x="7" y="51"/>
                    <a:pt x="7" y="51"/>
                    <a:pt x="7" y="51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49"/>
                  </a:moveTo>
                  <a:cubicBezTo>
                    <a:pt x="7" y="49"/>
                    <a:pt x="7" y="50"/>
                    <a:pt x="7" y="50"/>
                  </a:cubicBezTo>
                  <a:cubicBezTo>
                    <a:pt x="7" y="50"/>
                    <a:pt x="7" y="49"/>
                    <a:pt x="7" y="49"/>
                  </a:cubicBezTo>
                  <a:moveTo>
                    <a:pt x="0" y="16"/>
                  </a:moveTo>
                  <a:cubicBezTo>
                    <a:pt x="0" y="28"/>
                    <a:pt x="2" y="39"/>
                    <a:pt x="6" y="49"/>
                  </a:cubicBezTo>
                  <a:cubicBezTo>
                    <a:pt x="2" y="39"/>
                    <a:pt x="0" y="28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3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6"/>
                    <a:pt x="0" y="5"/>
                    <a:pt x="0" y="5"/>
                  </a:cubicBezTo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7" name="Полилиния 83"/>
            <p:cNvSpPr>
              <a:spLocks/>
            </p:cNvSpPr>
            <p:nvPr/>
          </p:nvSpPr>
          <p:spPr bwMode="auto">
            <a:xfrm>
              <a:off x="1217613" y="4639066"/>
              <a:ext cx="190500" cy="425450"/>
            </a:xfrm>
            <a:custGeom>
              <a:avLst/>
              <a:gdLst>
                <a:gd name="T0" fmla="*/ 1 w 78"/>
                <a:gd name="T1" fmla="*/ 77 h 174"/>
                <a:gd name="T2" fmla="*/ 1 w 78"/>
                <a:gd name="T3" fmla="*/ 77 h 174"/>
                <a:gd name="T4" fmla="*/ 1 w 78"/>
                <a:gd name="T5" fmla="*/ 77 h 174"/>
                <a:gd name="T6" fmla="*/ 1 w 78"/>
                <a:gd name="T7" fmla="*/ 78 h 174"/>
                <a:gd name="T8" fmla="*/ 1 w 78"/>
                <a:gd name="T9" fmla="*/ 78 h 174"/>
                <a:gd name="T10" fmla="*/ 1 w 78"/>
                <a:gd name="T11" fmla="*/ 78 h 174"/>
                <a:gd name="T12" fmla="*/ 1 w 78"/>
                <a:gd name="T13" fmla="*/ 79 h 174"/>
                <a:gd name="T14" fmla="*/ 1 w 78"/>
                <a:gd name="T15" fmla="*/ 80 h 174"/>
                <a:gd name="T16" fmla="*/ 1 w 78"/>
                <a:gd name="T17" fmla="*/ 80 h 174"/>
                <a:gd name="T18" fmla="*/ 1 w 78"/>
                <a:gd name="T19" fmla="*/ 80 h 174"/>
                <a:gd name="T20" fmla="*/ 1 w 78"/>
                <a:gd name="T21" fmla="*/ 80 h 174"/>
                <a:gd name="T22" fmla="*/ 1 w 78"/>
                <a:gd name="T23" fmla="*/ 81 h 174"/>
                <a:gd name="T24" fmla="*/ 1 w 78"/>
                <a:gd name="T25" fmla="*/ 81 h 174"/>
                <a:gd name="T26" fmla="*/ 1 w 78"/>
                <a:gd name="T27" fmla="*/ 82 h 174"/>
                <a:gd name="T28" fmla="*/ 1 w 78"/>
                <a:gd name="T29" fmla="*/ 82 h 174"/>
                <a:gd name="T30" fmla="*/ 0 w 78"/>
                <a:gd name="T31" fmla="*/ 82 h 174"/>
                <a:gd name="T32" fmla="*/ 0 w 78"/>
                <a:gd name="T33" fmla="*/ 82 h 174"/>
                <a:gd name="T34" fmla="*/ 0 w 78"/>
                <a:gd name="T35" fmla="*/ 83 h 174"/>
                <a:gd name="T36" fmla="*/ 0 w 78"/>
                <a:gd name="T37" fmla="*/ 83 h 174"/>
                <a:gd name="T38" fmla="*/ 0 w 78"/>
                <a:gd name="T39" fmla="*/ 83 h 174"/>
                <a:gd name="T40" fmla="*/ 0 w 78"/>
                <a:gd name="T41" fmla="*/ 84 h 174"/>
                <a:gd name="T42" fmla="*/ 0 w 78"/>
                <a:gd name="T43" fmla="*/ 84 h 174"/>
                <a:gd name="T44" fmla="*/ 0 w 78"/>
                <a:gd name="T45" fmla="*/ 84 h 174"/>
                <a:gd name="T46" fmla="*/ 0 w 78"/>
                <a:gd name="T47" fmla="*/ 85 h 174"/>
                <a:gd name="T48" fmla="*/ 0 w 78"/>
                <a:gd name="T49" fmla="*/ 85 h 174"/>
                <a:gd name="T50" fmla="*/ 0 w 78"/>
                <a:gd name="T51" fmla="*/ 85 h 174"/>
                <a:gd name="T52" fmla="*/ 0 w 78"/>
                <a:gd name="T53" fmla="*/ 85 h 174"/>
                <a:gd name="T54" fmla="*/ 0 w 78"/>
                <a:gd name="T55" fmla="*/ 86 h 174"/>
                <a:gd name="T56" fmla="*/ 0 w 78"/>
                <a:gd name="T57" fmla="*/ 86 h 174"/>
                <a:gd name="T58" fmla="*/ 0 w 78"/>
                <a:gd name="T59" fmla="*/ 86 h 174"/>
                <a:gd name="T60" fmla="*/ 0 w 78"/>
                <a:gd name="T61" fmla="*/ 87 h 174"/>
                <a:gd name="T62" fmla="*/ 0 w 78"/>
                <a:gd name="T63" fmla="*/ 87 h 174"/>
                <a:gd name="T64" fmla="*/ 0 w 78"/>
                <a:gd name="T65" fmla="*/ 87 h 174"/>
                <a:gd name="T66" fmla="*/ 0 w 78"/>
                <a:gd name="T67" fmla="*/ 87 h 174"/>
                <a:gd name="T68" fmla="*/ 0 w 78"/>
                <a:gd name="T69" fmla="*/ 88 h 174"/>
                <a:gd name="T70" fmla="*/ 0 w 78"/>
                <a:gd name="T71" fmla="*/ 88 h 174"/>
                <a:gd name="T72" fmla="*/ 0 w 78"/>
                <a:gd name="T73" fmla="*/ 88 h 174"/>
                <a:gd name="T74" fmla="*/ 0 w 78"/>
                <a:gd name="T75" fmla="*/ 89 h 174"/>
                <a:gd name="T76" fmla="*/ 0 w 78"/>
                <a:gd name="T77" fmla="*/ 89 h 174"/>
                <a:gd name="T78" fmla="*/ 0 w 78"/>
                <a:gd name="T79" fmla="*/ 89 h 174"/>
                <a:gd name="T80" fmla="*/ 0 w 78"/>
                <a:gd name="T81" fmla="*/ 90 h 174"/>
                <a:gd name="T82" fmla="*/ 0 w 78"/>
                <a:gd name="T83" fmla="*/ 90 h 174"/>
                <a:gd name="T84" fmla="*/ 0 w 78"/>
                <a:gd name="T85" fmla="*/ 90 h 174"/>
                <a:gd name="T86" fmla="*/ 0 w 78"/>
                <a:gd name="T87" fmla="*/ 90 h 174"/>
                <a:gd name="T88" fmla="*/ 0 w 78"/>
                <a:gd name="T89" fmla="*/ 91 h 174"/>
                <a:gd name="T90" fmla="*/ 0 w 78"/>
                <a:gd name="T91" fmla="*/ 91 h 174"/>
                <a:gd name="T92" fmla="*/ 0 w 78"/>
                <a:gd name="T93" fmla="*/ 91 h 174"/>
                <a:gd name="T94" fmla="*/ 0 w 78"/>
                <a:gd name="T95" fmla="*/ 92 h 174"/>
                <a:gd name="T96" fmla="*/ 0 w 78"/>
                <a:gd name="T97" fmla="*/ 92 h 174"/>
                <a:gd name="T98" fmla="*/ 0 w 78"/>
                <a:gd name="T99" fmla="*/ 92 h 174"/>
                <a:gd name="T100" fmla="*/ 0 w 78"/>
                <a:gd name="T101" fmla="*/ 93 h 174"/>
                <a:gd name="T102" fmla="*/ 0 w 78"/>
                <a:gd name="T103" fmla="*/ 93 h 174"/>
                <a:gd name="T104" fmla="*/ 0 w 78"/>
                <a:gd name="T105" fmla="*/ 93 h 174"/>
                <a:gd name="T106" fmla="*/ 0 w 78"/>
                <a:gd name="T107" fmla="*/ 93 h 174"/>
                <a:gd name="T108" fmla="*/ 7 w 78"/>
                <a:gd name="T109" fmla="*/ 126 h 174"/>
                <a:gd name="T110" fmla="*/ 7 w 78"/>
                <a:gd name="T111" fmla="*/ 127 h 174"/>
                <a:gd name="T112" fmla="*/ 7 w 78"/>
                <a:gd name="T113" fmla="*/ 127 h 174"/>
                <a:gd name="T114" fmla="*/ 7 w 78"/>
                <a:gd name="T115" fmla="*/ 127 h 174"/>
                <a:gd name="T116" fmla="*/ 7 w 78"/>
                <a:gd name="T117" fmla="*/ 128 h 174"/>
                <a:gd name="T118" fmla="*/ 49 w 78"/>
                <a:gd name="T119" fmla="*/ 174 h 174"/>
                <a:gd name="T120" fmla="*/ 30 w 78"/>
                <a:gd name="T121" fmla="*/ 151 h 174"/>
                <a:gd name="T122" fmla="*/ 16 w 78"/>
                <a:gd name="T123" fmla="*/ 96 h 174"/>
                <a:gd name="T124" fmla="*/ 46 w 78"/>
                <a:gd name="T125" fmla="*/ 2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8" h="174">
                  <a:moveTo>
                    <a:pt x="78" y="0"/>
                  </a:moveTo>
                  <a:cubicBezTo>
                    <a:pt x="39" y="6"/>
                    <a:pt x="8" y="3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9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79"/>
                    <a:pt x="1" y="79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05"/>
                    <a:pt x="2" y="116"/>
                    <a:pt x="6" y="126"/>
                  </a:cubicBezTo>
                  <a:cubicBezTo>
                    <a:pt x="7" y="126"/>
                    <a:pt x="7" y="126"/>
                    <a:pt x="7" y="126"/>
                  </a:cubicBezTo>
                  <a:cubicBezTo>
                    <a:pt x="7" y="126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15" y="148"/>
                    <a:pt x="30" y="164"/>
                    <a:pt x="49" y="174"/>
                  </a:cubicBezTo>
                  <a:cubicBezTo>
                    <a:pt x="48" y="174"/>
                    <a:pt x="47" y="173"/>
                    <a:pt x="47" y="172"/>
                  </a:cubicBezTo>
                  <a:cubicBezTo>
                    <a:pt x="41" y="165"/>
                    <a:pt x="36" y="158"/>
                    <a:pt x="30" y="151"/>
                  </a:cubicBezTo>
                  <a:cubicBezTo>
                    <a:pt x="20" y="134"/>
                    <a:pt x="16" y="116"/>
                    <a:pt x="16" y="97"/>
                  </a:cubicBezTo>
                  <a:cubicBezTo>
                    <a:pt x="16" y="97"/>
                    <a:pt x="16" y="97"/>
                    <a:pt x="16" y="96"/>
                  </a:cubicBezTo>
                  <a:cubicBezTo>
                    <a:pt x="17" y="87"/>
                    <a:pt x="18" y="78"/>
                    <a:pt x="19" y="68"/>
                  </a:cubicBezTo>
                  <a:cubicBezTo>
                    <a:pt x="24" y="50"/>
                    <a:pt x="33" y="35"/>
                    <a:pt x="46" y="22"/>
                  </a:cubicBezTo>
                  <a:cubicBezTo>
                    <a:pt x="56" y="12"/>
                    <a:pt x="67" y="5"/>
                    <a:pt x="7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4" name="Прямоугольник 100"/>
            <p:cNvSpPr>
              <a:spLocks noChangeArrowheads="1"/>
            </p:cNvSpPr>
            <p:nvPr/>
          </p:nvSpPr>
          <p:spPr bwMode="auto">
            <a:xfrm>
              <a:off x="1376363" y="4759716"/>
              <a:ext cx="139700" cy="190500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5" name="Прямоугольник 101"/>
            <p:cNvSpPr>
              <a:spLocks noChangeArrowheads="1"/>
            </p:cNvSpPr>
            <p:nvPr/>
          </p:nvSpPr>
          <p:spPr bwMode="auto">
            <a:xfrm>
              <a:off x="1328738" y="4699391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20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41" name="Овал 107"/>
          <p:cNvSpPr>
            <a:spLocks noChangeArrowheads="1"/>
          </p:cNvSpPr>
          <p:nvPr/>
        </p:nvSpPr>
        <p:spPr bwMode="auto">
          <a:xfrm>
            <a:off x="2600325" y="4042166"/>
            <a:ext cx="273050" cy="27622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2" name="Овал 108"/>
          <p:cNvSpPr>
            <a:spLocks noChangeArrowheads="1"/>
          </p:cNvSpPr>
          <p:nvPr/>
        </p:nvSpPr>
        <p:spPr bwMode="auto">
          <a:xfrm>
            <a:off x="2659063" y="4104078"/>
            <a:ext cx="155575" cy="153988"/>
          </a:xfrm>
          <a:prstGeom prst="ellipse">
            <a:avLst/>
          </a:pr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3" name="Полилиния 109"/>
          <p:cNvSpPr>
            <a:spLocks/>
          </p:cNvSpPr>
          <p:nvPr/>
        </p:nvSpPr>
        <p:spPr bwMode="auto">
          <a:xfrm>
            <a:off x="1808163" y="1302141"/>
            <a:ext cx="377825" cy="323850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4" name="Полилиния 110"/>
          <p:cNvSpPr>
            <a:spLocks/>
          </p:cNvSpPr>
          <p:nvPr/>
        </p:nvSpPr>
        <p:spPr bwMode="auto">
          <a:xfrm>
            <a:off x="1963738" y="1218003"/>
            <a:ext cx="379413" cy="325438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5" name="Полилиния 111"/>
          <p:cNvSpPr>
            <a:spLocks/>
          </p:cNvSpPr>
          <p:nvPr/>
        </p:nvSpPr>
        <p:spPr bwMode="auto">
          <a:xfrm>
            <a:off x="30163" y="2205428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6" name="Полилиния 112"/>
          <p:cNvSpPr>
            <a:spLocks/>
          </p:cNvSpPr>
          <p:nvPr/>
        </p:nvSpPr>
        <p:spPr bwMode="auto">
          <a:xfrm>
            <a:off x="-104775" y="2321316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7" name="Полилиния 113"/>
          <p:cNvSpPr>
            <a:spLocks/>
          </p:cNvSpPr>
          <p:nvPr/>
        </p:nvSpPr>
        <p:spPr bwMode="auto">
          <a:xfrm>
            <a:off x="3340100" y="125927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8" name="Полилиния 114"/>
          <p:cNvSpPr>
            <a:spLocks/>
          </p:cNvSpPr>
          <p:nvPr/>
        </p:nvSpPr>
        <p:spPr bwMode="auto">
          <a:xfrm>
            <a:off x="3184525" y="117672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9" name="Полилиния 115"/>
          <p:cNvSpPr>
            <a:spLocks/>
          </p:cNvSpPr>
          <p:nvPr/>
        </p:nvSpPr>
        <p:spPr bwMode="auto">
          <a:xfrm>
            <a:off x="3446463" y="1371991"/>
            <a:ext cx="1558925" cy="1319213"/>
          </a:xfrm>
          <a:custGeom>
            <a:avLst/>
            <a:gdLst>
              <a:gd name="T0" fmla="*/ 0 w 638"/>
              <a:gd name="T1" fmla="*/ 194 h 539"/>
              <a:gd name="T2" fmla="*/ 0 w 638"/>
              <a:gd name="T3" fmla="*/ 193 h 539"/>
              <a:gd name="T4" fmla="*/ 444 w 638"/>
              <a:gd name="T5" fmla="*/ 95 h 539"/>
              <a:gd name="T6" fmla="*/ 543 w 638"/>
              <a:gd name="T7" fmla="*/ 539 h 539"/>
              <a:gd name="T8" fmla="*/ 543 w 638"/>
              <a:gd name="T9" fmla="*/ 539 h 539"/>
              <a:gd name="T10" fmla="*/ 0 w 638"/>
              <a:gd name="T11" fmla="*/ 194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39">
                <a:moveTo>
                  <a:pt x="0" y="194"/>
                </a:moveTo>
                <a:cubicBezTo>
                  <a:pt x="0" y="193"/>
                  <a:pt x="0" y="193"/>
                  <a:pt x="0" y="193"/>
                </a:cubicBezTo>
                <a:cubicBezTo>
                  <a:pt x="96" y="44"/>
                  <a:pt x="295" y="0"/>
                  <a:pt x="444" y="95"/>
                </a:cubicBezTo>
                <a:cubicBezTo>
                  <a:pt x="594" y="191"/>
                  <a:pt x="638" y="390"/>
                  <a:pt x="543" y="539"/>
                </a:cubicBezTo>
                <a:cubicBezTo>
                  <a:pt x="543" y="539"/>
                  <a:pt x="543" y="539"/>
                  <a:pt x="543" y="539"/>
                </a:cubicBezTo>
                <a:cubicBezTo>
                  <a:pt x="0" y="194"/>
                  <a:pt x="0" y="194"/>
                  <a:pt x="0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0" name="Полилиния 116"/>
          <p:cNvSpPr>
            <a:spLocks/>
          </p:cNvSpPr>
          <p:nvPr/>
        </p:nvSpPr>
        <p:spPr bwMode="auto">
          <a:xfrm>
            <a:off x="4773613" y="2661041"/>
            <a:ext cx="17463" cy="30163"/>
          </a:xfrm>
          <a:custGeom>
            <a:avLst/>
            <a:gdLst>
              <a:gd name="T0" fmla="*/ 7 w 7"/>
              <a:gd name="T1" fmla="*/ 0 h 12"/>
              <a:gd name="T2" fmla="*/ 0 w 7"/>
              <a:gd name="T3" fmla="*/ 12 h 12"/>
              <a:gd name="T4" fmla="*/ 7 w 7"/>
              <a:gd name="T5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" h="12">
                <a:moveTo>
                  <a:pt x="7" y="0"/>
                </a:moveTo>
                <a:cubicBezTo>
                  <a:pt x="5" y="4"/>
                  <a:pt x="2" y="8"/>
                  <a:pt x="0" y="12"/>
                </a:cubicBezTo>
                <a:cubicBezTo>
                  <a:pt x="2" y="8"/>
                  <a:pt x="5" y="4"/>
                  <a:pt x="7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1" name="Полилиния 117"/>
          <p:cNvSpPr>
            <a:spLocks/>
          </p:cNvSpPr>
          <p:nvPr/>
        </p:nvSpPr>
        <p:spPr bwMode="auto">
          <a:xfrm>
            <a:off x="4495800" y="1611703"/>
            <a:ext cx="363538" cy="1079500"/>
          </a:xfrm>
          <a:custGeom>
            <a:avLst/>
            <a:gdLst>
              <a:gd name="T0" fmla="*/ 0 w 149"/>
              <a:gd name="T1" fmla="*/ 0 h 441"/>
              <a:gd name="T2" fmla="*/ 0 w 149"/>
              <a:gd name="T3" fmla="*/ 2 h 441"/>
              <a:gd name="T4" fmla="*/ 44 w 149"/>
              <a:gd name="T5" fmla="*/ 139 h 441"/>
              <a:gd name="T6" fmla="*/ 39 w 149"/>
              <a:gd name="T7" fmla="*/ 394 h 441"/>
              <a:gd name="T8" fmla="*/ 114 w 149"/>
              <a:gd name="T9" fmla="*/ 441 h 441"/>
              <a:gd name="T10" fmla="*/ 114 w 149"/>
              <a:gd name="T11" fmla="*/ 441 h 441"/>
              <a:gd name="T12" fmla="*/ 114 w 149"/>
              <a:gd name="T13" fmla="*/ 441 h 441"/>
              <a:gd name="T14" fmla="*/ 121 w 149"/>
              <a:gd name="T15" fmla="*/ 429 h 441"/>
              <a:gd name="T16" fmla="*/ 135 w 149"/>
              <a:gd name="T17" fmla="*/ 391 h 441"/>
              <a:gd name="T18" fmla="*/ 143 w 149"/>
              <a:gd name="T19" fmla="*/ 278 h 441"/>
              <a:gd name="T20" fmla="*/ 88 w 149"/>
              <a:gd name="T21" fmla="*/ 95 h 441"/>
              <a:gd name="T22" fmla="*/ 0 w 149"/>
              <a:gd name="T23" fmla="*/ 0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1">
                <a:moveTo>
                  <a:pt x="0" y="0"/>
                </a:moveTo>
                <a:cubicBezTo>
                  <a:pt x="0" y="1"/>
                  <a:pt x="0" y="1"/>
                  <a:pt x="0" y="2"/>
                </a:cubicBezTo>
                <a:cubicBezTo>
                  <a:pt x="18" y="47"/>
                  <a:pt x="33" y="91"/>
                  <a:pt x="44" y="139"/>
                </a:cubicBezTo>
                <a:cubicBezTo>
                  <a:pt x="61" y="221"/>
                  <a:pt x="56" y="312"/>
                  <a:pt x="39" y="394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6" y="437"/>
                  <a:pt x="119" y="433"/>
                  <a:pt x="121" y="429"/>
                </a:cubicBezTo>
                <a:cubicBezTo>
                  <a:pt x="128" y="418"/>
                  <a:pt x="133" y="406"/>
                  <a:pt x="135" y="391"/>
                </a:cubicBezTo>
                <a:cubicBezTo>
                  <a:pt x="141" y="359"/>
                  <a:pt x="149" y="327"/>
                  <a:pt x="143" y="278"/>
                </a:cubicBezTo>
                <a:cubicBezTo>
                  <a:pt x="137" y="214"/>
                  <a:pt x="118" y="152"/>
                  <a:pt x="88" y="95"/>
                </a:cubicBezTo>
                <a:cubicBezTo>
                  <a:pt x="68" y="57"/>
                  <a:pt x="32" y="27"/>
                  <a:pt x="0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pic>
        <p:nvPicPr>
          <p:cNvPr id="9218" name="Picture 2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5839" y="2390371"/>
            <a:ext cx="5085414" cy="2233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8" name="TextBox 97"/>
          <p:cNvSpPr txBox="1"/>
          <p:nvPr/>
        </p:nvSpPr>
        <p:spPr>
          <a:xfrm>
            <a:off x="8454793" y="547199"/>
            <a:ext cx="67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>
                <a:solidFill>
                  <a:schemeClr val="accent5">
                    <a:lumMod val="50000"/>
                  </a:schemeClr>
                </a:solidFill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6697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12843" y="923581"/>
            <a:ext cx="9144000" cy="2387600"/>
          </a:xfrm>
        </p:spPr>
        <p:txBody>
          <a:bodyPr>
            <a:normAutofit/>
          </a:bodyPr>
          <a:lstStyle/>
          <a:p>
            <a:r>
              <a:rPr lang="ru-RU" sz="8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РАУНД ЧЕТВЕРТЫЙ</a:t>
            </a:r>
            <a:endParaRPr lang="ru-RU" sz="8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«РЕБУСЫ»</a:t>
            </a:r>
            <a:endParaRPr lang="ru-RU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12073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начало отсчета"/>
          <p:cNvGrpSpPr/>
          <p:nvPr/>
        </p:nvGrpSpPr>
        <p:grpSpPr>
          <a:xfrm>
            <a:off x="1512000" y="187200"/>
            <a:ext cx="2636838" cy="799962"/>
            <a:chOff x="1332706" y="185859"/>
            <a:chExt cx="2636838" cy="799962"/>
          </a:xfrm>
        </p:grpSpPr>
        <p:sp>
          <p:nvSpPr>
            <p:cNvPr id="121" name="Скругленный прямоугольник 120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Скругленный прямоугольник 121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время истекло"/>
          <p:cNvGrpSpPr/>
          <p:nvPr/>
        </p:nvGrpSpPr>
        <p:grpSpPr>
          <a:xfrm>
            <a:off x="1512000" y="187200"/>
            <a:ext cx="2636838" cy="799962"/>
            <a:chOff x="4321176" y="185859"/>
            <a:chExt cx="2636838" cy="799962"/>
          </a:xfrm>
        </p:grpSpPr>
        <p:sp>
          <p:nvSpPr>
            <p:cNvPr id="124" name="Скругленный прямоугольник 123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Скругленный прямоугольник 124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8" name="Автофигура 3"/>
          <p:cNvSpPr>
            <a:spLocks noChangeAspect="1" noChangeArrowheads="1" noTextEdit="1"/>
          </p:cNvSpPr>
          <p:nvPr/>
        </p:nvSpPr>
        <p:spPr bwMode="auto">
          <a:xfrm>
            <a:off x="0" y="1176728"/>
            <a:ext cx="4922838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39" name="Прямоугольник 5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solidFill>
            <a:srgbClr val="9E9D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0" name="Прямоугольник 6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1" name="Прямоугольник 7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solidFill>
            <a:srgbClr val="8685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2" name="Прямоугольник 8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3" name="Полилиния 9"/>
          <p:cNvSpPr>
            <a:spLocks/>
          </p:cNvSpPr>
          <p:nvPr/>
        </p:nvSpPr>
        <p:spPr bwMode="auto">
          <a:xfrm>
            <a:off x="2498725" y="1633928"/>
            <a:ext cx="460375" cy="195263"/>
          </a:xfrm>
          <a:custGeom>
            <a:avLst/>
            <a:gdLst>
              <a:gd name="T0" fmla="*/ 188 w 188"/>
              <a:gd name="T1" fmla="*/ 64 h 80"/>
              <a:gd name="T2" fmla="*/ 172 w 188"/>
              <a:gd name="T3" fmla="*/ 80 h 80"/>
              <a:gd name="T4" fmla="*/ 16 w 188"/>
              <a:gd name="T5" fmla="*/ 80 h 80"/>
              <a:gd name="T6" fmla="*/ 0 w 188"/>
              <a:gd name="T7" fmla="*/ 64 h 80"/>
              <a:gd name="T8" fmla="*/ 0 w 188"/>
              <a:gd name="T9" fmla="*/ 16 h 80"/>
              <a:gd name="T10" fmla="*/ 16 w 188"/>
              <a:gd name="T11" fmla="*/ 0 h 80"/>
              <a:gd name="T12" fmla="*/ 172 w 188"/>
              <a:gd name="T13" fmla="*/ 0 h 80"/>
              <a:gd name="T14" fmla="*/ 188 w 188"/>
              <a:gd name="T15" fmla="*/ 16 h 80"/>
              <a:gd name="T16" fmla="*/ 188 w 188"/>
              <a:gd name="T17" fmla="*/ 6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8" h="80">
                <a:moveTo>
                  <a:pt x="188" y="64"/>
                </a:moveTo>
                <a:cubicBezTo>
                  <a:pt x="188" y="73"/>
                  <a:pt x="181" y="80"/>
                  <a:pt x="172" y="80"/>
                </a:cubicBezTo>
                <a:cubicBezTo>
                  <a:pt x="16" y="80"/>
                  <a:pt x="16" y="80"/>
                  <a:pt x="16" y="80"/>
                </a:cubicBezTo>
                <a:cubicBezTo>
                  <a:pt x="7" y="80"/>
                  <a:pt x="0" y="73"/>
                  <a:pt x="0" y="64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"/>
                  <a:pt x="7" y="0"/>
                  <a:pt x="16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81" y="0"/>
                  <a:pt x="188" y="7"/>
                  <a:pt x="188" y="16"/>
                </a:cubicBezTo>
                <a:lnTo>
                  <a:pt x="188" y="64"/>
                </a:lnTo>
                <a:close/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4" name="Полилиния 10"/>
          <p:cNvSpPr>
            <a:spLocks/>
          </p:cNvSpPr>
          <p:nvPr/>
        </p:nvSpPr>
        <p:spPr bwMode="auto">
          <a:xfrm>
            <a:off x="3525838" y="1881578"/>
            <a:ext cx="911225" cy="1109663"/>
          </a:xfrm>
          <a:custGeom>
            <a:avLst/>
            <a:gdLst>
              <a:gd name="T0" fmla="*/ 5 w 372"/>
              <a:gd name="T1" fmla="*/ 378 h 454"/>
              <a:gd name="T2" fmla="*/ 8 w 372"/>
              <a:gd name="T3" fmla="*/ 397 h 454"/>
              <a:gd name="T4" fmla="*/ 80 w 372"/>
              <a:gd name="T5" fmla="*/ 450 h 454"/>
              <a:gd name="T6" fmla="*/ 99 w 372"/>
              <a:gd name="T7" fmla="*/ 447 h 454"/>
              <a:gd name="T8" fmla="*/ 368 w 372"/>
              <a:gd name="T9" fmla="*/ 76 h 454"/>
              <a:gd name="T10" fmla="*/ 364 w 372"/>
              <a:gd name="T11" fmla="*/ 57 h 454"/>
              <a:gd name="T12" fmla="*/ 292 w 372"/>
              <a:gd name="T13" fmla="*/ 5 h 454"/>
              <a:gd name="T14" fmla="*/ 273 w 372"/>
              <a:gd name="T15" fmla="*/ 8 h 454"/>
              <a:gd name="T16" fmla="*/ 5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5" y="378"/>
                </a:moveTo>
                <a:cubicBezTo>
                  <a:pt x="0" y="384"/>
                  <a:pt x="2" y="393"/>
                  <a:pt x="8" y="397"/>
                </a:cubicBezTo>
                <a:cubicBezTo>
                  <a:pt x="80" y="450"/>
                  <a:pt x="80" y="450"/>
                  <a:pt x="80" y="450"/>
                </a:cubicBezTo>
                <a:cubicBezTo>
                  <a:pt x="86" y="454"/>
                  <a:pt x="95" y="453"/>
                  <a:pt x="99" y="447"/>
                </a:cubicBezTo>
                <a:cubicBezTo>
                  <a:pt x="368" y="76"/>
                  <a:pt x="368" y="76"/>
                  <a:pt x="368" y="76"/>
                </a:cubicBezTo>
                <a:cubicBezTo>
                  <a:pt x="372" y="70"/>
                  <a:pt x="371" y="62"/>
                  <a:pt x="364" y="57"/>
                </a:cubicBezTo>
                <a:cubicBezTo>
                  <a:pt x="292" y="5"/>
                  <a:pt x="292" y="5"/>
                  <a:pt x="292" y="5"/>
                </a:cubicBezTo>
                <a:cubicBezTo>
                  <a:pt x="286" y="0"/>
                  <a:pt x="277" y="2"/>
                  <a:pt x="273" y="8"/>
                </a:cubicBezTo>
                <a:cubicBezTo>
                  <a:pt x="5" y="378"/>
                  <a:pt x="5" y="378"/>
                  <a:pt x="5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5" name="Полилиния 11"/>
          <p:cNvSpPr>
            <a:spLocks/>
          </p:cNvSpPr>
          <p:nvPr/>
        </p:nvSpPr>
        <p:spPr bwMode="auto">
          <a:xfrm>
            <a:off x="1027113" y="1860941"/>
            <a:ext cx="909638" cy="1111250"/>
          </a:xfrm>
          <a:custGeom>
            <a:avLst/>
            <a:gdLst>
              <a:gd name="T0" fmla="*/ 368 w 372"/>
              <a:gd name="T1" fmla="*/ 378 h 454"/>
              <a:gd name="T2" fmla="*/ 365 w 372"/>
              <a:gd name="T3" fmla="*/ 397 h 454"/>
              <a:gd name="T4" fmla="*/ 292 w 372"/>
              <a:gd name="T5" fmla="*/ 449 h 454"/>
              <a:gd name="T6" fmla="*/ 273 w 372"/>
              <a:gd name="T7" fmla="*/ 446 h 454"/>
              <a:gd name="T8" fmla="*/ 5 w 372"/>
              <a:gd name="T9" fmla="*/ 76 h 454"/>
              <a:gd name="T10" fmla="*/ 8 w 372"/>
              <a:gd name="T11" fmla="*/ 57 h 454"/>
              <a:gd name="T12" fmla="*/ 80 w 372"/>
              <a:gd name="T13" fmla="*/ 4 h 454"/>
              <a:gd name="T14" fmla="*/ 100 w 372"/>
              <a:gd name="T15" fmla="*/ 7 h 454"/>
              <a:gd name="T16" fmla="*/ 368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368" y="378"/>
                </a:moveTo>
                <a:cubicBezTo>
                  <a:pt x="372" y="384"/>
                  <a:pt x="371" y="392"/>
                  <a:pt x="365" y="397"/>
                </a:cubicBezTo>
                <a:cubicBezTo>
                  <a:pt x="292" y="449"/>
                  <a:pt x="292" y="449"/>
                  <a:pt x="292" y="449"/>
                </a:cubicBezTo>
                <a:cubicBezTo>
                  <a:pt x="286" y="454"/>
                  <a:pt x="277" y="452"/>
                  <a:pt x="273" y="446"/>
                </a:cubicBezTo>
                <a:cubicBezTo>
                  <a:pt x="5" y="76"/>
                  <a:pt x="5" y="76"/>
                  <a:pt x="5" y="76"/>
                </a:cubicBezTo>
                <a:cubicBezTo>
                  <a:pt x="0" y="70"/>
                  <a:pt x="2" y="61"/>
                  <a:pt x="8" y="57"/>
                </a:cubicBezTo>
                <a:cubicBezTo>
                  <a:pt x="80" y="4"/>
                  <a:pt x="80" y="4"/>
                  <a:pt x="80" y="4"/>
                </a:cubicBezTo>
                <a:cubicBezTo>
                  <a:pt x="86" y="0"/>
                  <a:pt x="95" y="1"/>
                  <a:pt x="100" y="7"/>
                </a:cubicBezTo>
                <a:cubicBezTo>
                  <a:pt x="368" y="378"/>
                  <a:pt x="368" y="378"/>
                  <a:pt x="368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6" name="Полилиния 12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close/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  <a:close/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7" name="Полилиния 13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8" name="Полилиния 14"/>
          <p:cNvSpPr>
            <a:spLocks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99 w 111"/>
              <a:gd name="T1" fmla="*/ 0 h 80"/>
              <a:gd name="T2" fmla="*/ 0 w 111"/>
              <a:gd name="T3" fmla="*/ 63 h 80"/>
              <a:gd name="T4" fmla="*/ 12 w 111"/>
              <a:gd name="T5" fmla="*/ 80 h 80"/>
              <a:gd name="T6" fmla="*/ 33 w 111"/>
              <a:gd name="T7" fmla="*/ 66 h 80"/>
              <a:gd name="T8" fmla="*/ 47 w 111"/>
              <a:gd name="T9" fmla="*/ 59 h 80"/>
              <a:gd name="T10" fmla="*/ 85 w 111"/>
              <a:gd name="T11" fmla="*/ 36 h 80"/>
              <a:gd name="T12" fmla="*/ 107 w 111"/>
              <a:gd name="T13" fmla="*/ 19 h 80"/>
              <a:gd name="T14" fmla="*/ 111 w 111"/>
              <a:gd name="T15" fmla="*/ 17 h 80"/>
              <a:gd name="T16" fmla="*/ 99 w 111"/>
              <a:gd name="T17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1" h="80">
                <a:moveTo>
                  <a:pt x="99" y="0"/>
                </a:moveTo>
                <a:cubicBezTo>
                  <a:pt x="0" y="63"/>
                  <a:pt x="0" y="63"/>
                  <a:pt x="0" y="63"/>
                </a:cubicBezTo>
                <a:cubicBezTo>
                  <a:pt x="12" y="80"/>
                  <a:pt x="12" y="80"/>
                  <a:pt x="12" y="80"/>
                </a:cubicBezTo>
                <a:cubicBezTo>
                  <a:pt x="19" y="75"/>
                  <a:pt x="26" y="70"/>
                  <a:pt x="33" y="66"/>
                </a:cubicBezTo>
                <a:cubicBezTo>
                  <a:pt x="38" y="64"/>
                  <a:pt x="42" y="61"/>
                  <a:pt x="47" y="59"/>
                </a:cubicBezTo>
                <a:cubicBezTo>
                  <a:pt x="58" y="50"/>
                  <a:pt x="71" y="42"/>
                  <a:pt x="85" y="36"/>
                </a:cubicBezTo>
                <a:cubicBezTo>
                  <a:pt x="92" y="30"/>
                  <a:pt x="99" y="25"/>
                  <a:pt x="107" y="19"/>
                </a:cubicBezTo>
                <a:cubicBezTo>
                  <a:pt x="108" y="19"/>
                  <a:pt x="110" y="18"/>
                  <a:pt x="111" y="17"/>
                </a:cubicBezTo>
                <a:cubicBezTo>
                  <a:pt x="99" y="0"/>
                  <a:pt x="99" y="0"/>
                  <a:pt x="99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9" name="Полилиния 15"/>
          <p:cNvSpPr>
            <a:spLocks/>
          </p:cNvSpPr>
          <p:nvPr/>
        </p:nvSpPr>
        <p:spPr bwMode="auto">
          <a:xfrm>
            <a:off x="4198938" y="2343541"/>
            <a:ext cx="30163" cy="38100"/>
          </a:xfrm>
          <a:custGeom>
            <a:avLst/>
            <a:gdLst>
              <a:gd name="T0" fmla="*/ 11 w 12"/>
              <a:gd name="T1" fmla="*/ 0 h 16"/>
              <a:gd name="T2" fmla="*/ 0 w 12"/>
              <a:gd name="T3" fmla="*/ 15 h 16"/>
              <a:gd name="T4" fmla="*/ 1 w 12"/>
              <a:gd name="T5" fmla="*/ 16 h 16"/>
              <a:gd name="T6" fmla="*/ 12 w 12"/>
              <a:gd name="T7" fmla="*/ 0 h 16"/>
              <a:gd name="T8" fmla="*/ 11 w 12"/>
              <a:gd name="T9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6">
                <a:moveTo>
                  <a:pt x="11" y="0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5"/>
                  <a:pt x="1" y="16"/>
                </a:cubicBezTo>
                <a:cubicBezTo>
                  <a:pt x="12" y="0"/>
                  <a:pt x="12" y="0"/>
                  <a:pt x="12" y="0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0" name="Полилиния 16"/>
          <p:cNvSpPr>
            <a:spLocks/>
          </p:cNvSpPr>
          <p:nvPr/>
        </p:nvSpPr>
        <p:spPr bwMode="auto">
          <a:xfrm>
            <a:off x="3959225" y="2189553"/>
            <a:ext cx="266700" cy="190500"/>
          </a:xfrm>
          <a:custGeom>
            <a:avLst/>
            <a:gdLst>
              <a:gd name="T0" fmla="*/ 11 w 109"/>
              <a:gd name="T1" fmla="*/ 0 h 78"/>
              <a:gd name="T2" fmla="*/ 0 w 109"/>
              <a:gd name="T3" fmla="*/ 16 h 78"/>
              <a:gd name="T4" fmla="*/ 4 w 109"/>
              <a:gd name="T5" fmla="*/ 18 h 78"/>
              <a:gd name="T6" fmla="*/ 26 w 109"/>
              <a:gd name="T7" fmla="*/ 35 h 78"/>
              <a:gd name="T8" fmla="*/ 64 w 109"/>
              <a:gd name="T9" fmla="*/ 58 h 78"/>
              <a:gd name="T10" fmla="*/ 78 w 109"/>
              <a:gd name="T11" fmla="*/ 65 h 78"/>
              <a:gd name="T12" fmla="*/ 98 w 109"/>
              <a:gd name="T13" fmla="*/ 78 h 78"/>
              <a:gd name="T14" fmla="*/ 109 w 109"/>
              <a:gd name="T15" fmla="*/ 63 h 78"/>
              <a:gd name="T16" fmla="*/ 11 w 109"/>
              <a:gd name="T1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" h="78">
                <a:moveTo>
                  <a:pt x="11" y="0"/>
                </a:moveTo>
                <a:cubicBezTo>
                  <a:pt x="0" y="16"/>
                  <a:pt x="0" y="16"/>
                  <a:pt x="0" y="16"/>
                </a:cubicBezTo>
                <a:cubicBezTo>
                  <a:pt x="1" y="17"/>
                  <a:pt x="3" y="18"/>
                  <a:pt x="4" y="18"/>
                </a:cubicBezTo>
                <a:cubicBezTo>
                  <a:pt x="11" y="24"/>
                  <a:pt x="19" y="29"/>
                  <a:pt x="26" y="35"/>
                </a:cubicBezTo>
                <a:cubicBezTo>
                  <a:pt x="40" y="41"/>
                  <a:pt x="52" y="49"/>
                  <a:pt x="64" y="58"/>
                </a:cubicBezTo>
                <a:cubicBezTo>
                  <a:pt x="68" y="61"/>
                  <a:pt x="73" y="63"/>
                  <a:pt x="78" y="65"/>
                </a:cubicBezTo>
                <a:cubicBezTo>
                  <a:pt x="85" y="69"/>
                  <a:pt x="92" y="73"/>
                  <a:pt x="98" y="78"/>
                </a:cubicBezTo>
                <a:cubicBezTo>
                  <a:pt x="109" y="63"/>
                  <a:pt x="109" y="63"/>
                  <a:pt x="109" y="63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1" name="Полилиния 17"/>
          <p:cNvSpPr>
            <a:spLocks/>
          </p:cNvSpPr>
          <p:nvPr/>
        </p:nvSpPr>
        <p:spPr bwMode="auto">
          <a:xfrm>
            <a:off x="457200" y="1349766"/>
            <a:ext cx="1560513" cy="1320800"/>
          </a:xfrm>
          <a:custGeom>
            <a:avLst/>
            <a:gdLst>
              <a:gd name="T0" fmla="*/ 638 w 638"/>
              <a:gd name="T1" fmla="*/ 194 h 540"/>
              <a:gd name="T2" fmla="*/ 638 w 638"/>
              <a:gd name="T3" fmla="*/ 194 h 540"/>
              <a:gd name="T4" fmla="*/ 194 w 638"/>
              <a:gd name="T5" fmla="*/ 96 h 540"/>
              <a:gd name="T6" fmla="*/ 96 w 638"/>
              <a:gd name="T7" fmla="*/ 540 h 540"/>
              <a:gd name="T8" fmla="*/ 96 w 638"/>
              <a:gd name="T9" fmla="*/ 540 h 540"/>
              <a:gd name="T10" fmla="*/ 638 w 638"/>
              <a:gd name="T11" fmla="*/ 194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40">
                <a:moveTo>
                  <a:pt x="638" y="194"/>
                </a:moveTo>
                <a:cubicBezTo>
                  <a:pt x="638" y="194"/>
                  <a:pt x="638" y="194"/>
                  <a:pt x="638" y="194"/>
                </a:cubicBezTo>
                <a:cubicBezTo>
                  <a:pt x="543" y="44"/>
                  <a:pt x="344" y="0"/>
                  <a:pt x="194" y="96"/>
                </a:cubicBezTo>
                <a:cubicBezTo>
                  <a:pt x="44" y="191"/>
                  <a:pt x="0" y="390"/>
                  <a:pt x="96" y="540"/>
                </a:cubicBezTo>
                <a:cubicBezTo>
                  <a:pt x="96" y="540"/>
                  <a:pt x="96" y="540"/>
                  <a:pt x="96" y="540"/>
                </a:cubicBezTo>
                <a:cubicBezTo>
                  <a:pt x="638" y="194"/>
                  <a:pt x="638" y="194"/>
                  <a:pt x="638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2" name="Полилиния 18"/>
          <p:cNvSpPr>
            <a:spLocks noEditPoints="1"/>
          </p:cNvSpPr>
          <p:nvPr/>
        </p:nvSpPr>
        <p:spPr bwMode="auto">
          <a:xfrm>
            <a:off x="673100" y="2553091"/>
            <a:ext cx="203200" cy="117475"/>
          </a:xfrm>
          <a:custGeom>
            <a:avLst/>
            <a:gdLst>
              <a:gd name="T0" fmla="*/ 0 w 83"/>
              <a:gd name="T1" fmla="*/ 36 h 48"/>
              <a:gd name="T2" fmla="*/ 8 w 83"/>
              <a:gd name="T3" fmla="*/ 48 h 48"/>
              <a:gd name="T4" fmla="*/ 0 w 83"/>
              <a:gd name="T5" fmla="*/ 36 h 48"/>
              <a:gd name="T6" fmla="*/ 83 w 83"/>
              <a:gd name="T7" fmla="*/ 0 h 48"/>
              <a:gd name="T8" fmla="*/ 8 w 83"/>
              <a:gd name="T9" fmla="*/ 48 h 48"/>
              <a:gd name="T10" fmla="*/ 83 w 83"/>
              <a:gd name="T11" fmla="*/ 0 h 48"/>
              <a:gd name="T12" fmla="*/ 83 w 83"/>
              <a:gd name="T13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3" h="48">
                <a:moveTo>
                  <a:pt x="0" y="36"/>
                </a:moveTo>
                <a:cubicBezTo>
                  <a:pt x="3" y="40"/>
                  <a:pt x="5" y="44"/>
                  <a:pt x="8" y="48"/>
                </a:cubicBezTo>
                <a:cubicBezTo>
                  <a:pt x="5" y="44"/>
                  <a:pt x="3" y="40"/>
                  <a:pt x="0" y="36"/>
                </a:cubicBezTo>
                <a:moveTo>
                  <a:pt x="83" y="0"/>
                </a:moveTo>
                <a:cubicBezTo>
                  <a:pt x="8" y="48"/>
                  <a:pt x="8" y="48"/>
                  <a:pt x="8" y="48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3" name="Полилиния 19"/>
          <p:cNvSpPr>
            <a:spLocks/>
          </p:cNvSpPr>
          <p:nvPr/>
        </p:nvSpPr>
        <p:spPr bwMode="auto">
          <a:xfrm>
            <a:off x="606425" y="1589478"/>
            <a:ext cx="365125" cy="1081088"/>
          </a:xfrm>
          <a:custGeom>
            <a:avLst/>
            <a:gdLst>
              <a:gd name="T0" fmla="*/ 149 w 149"/>
              <a:gd name="T1" fmla="*/ 0 h 442"/>
              <a:gd name="T2" fmla="*/ 60 w 149"/>
              <a:gd name="T3" fmla="*/ 95 h 442"/>
              <a:gd name="T4" fmla="*/ 5 w 149"/>
              <a:gd name="T5" fmla="*/ 278 h 442"/>
              <a:gd name="T6" fmla="*/ 13 w 149"/>
              <a:gd name="T7" fmla="*/ 391 h 442"/>
              <a:gd name="T8" fmla="*/ 27 w 149"/>
              <a:gd name="T9" fmla="*/ 430 h 442"/>
              <a:gd name="T10" fmla="*/ 35 w 149"/>
              <a:gd name="T11" fmla="*/ 442 h 442"/>
              <a:gd name="T12" fmla="*/ 35 w 149"/>
              <a:gd name="T13" fmla="*/ 442 h 442"/>
              <a:gd name="T14" fmla="*/ 35 w 149"/>
              <a:gd name="T15" fmla="*/ 442 h 442"/>
              <a:gd name="T16" fmla="*/ 110 w 149"/>
              <a:gd name="T17" fmla="*/ 394 h 442"/>
              <a:gd name="T18" fmla="*/ 105 w 149"/>
              <a:gd name="T19" fmla="*/ 139 h 442"/>
              <a:gd name="T20" fmla="*/ 148 w 149"/>
              <a:gd name="T21" fmla="*/ 2 h 442"/>
              <a:gd name="T22" fmla="*/ 149 w 149"/>
              <a:gd name="T23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2">
                <a:moveTo>
                  <a:pt x="149" y="0"/>
                </a:moveTo>
                <a:cubicBezTo>
                  <a:pt x="117" y="27"/>
                  <a:pt x="80" y="57"/>
                  <a:pt x="60" y="95"/>
                </a:cubicBezTo>
                <a:cubicBezTo>
                  <a:pt x="31" y="152"/>
                  <a:pt x="12" y="215"/>
                  <a:pt x="5" y="278"/>
                </a:cubicBezTo>
                <a:cubicBezTo>
                  <a:pt x="0" y="328"/>
                  <a:pt x="7" y="359"/>
                  <a:pt x="13" y="391"/>
                </a:cubicBezTo>
                <a:cubicBezTo>
                  <a:pt x="16" y="407"/>
                  <a:pt x="21" y="418"/>
                  <a:pt x="27" y="430"/>
                </a:cubicBezTo>
                <a:cubicBezTo>
                  <a:pt x="30" y="434"/>
                  <a:pt x="32" y="438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110" y="394"/>
                  <a:pt x="110" y="394"/>
                  <a:pt x="110" y="394"/>
                </a:cubicBezTo>
                <a:cubicBezTo>
                  <a:pt x="92" y="312"/>
                  <a:pt x="87" y="222"/>
                  <a:pt x="105" y="139"/>
                </a:cubicBezTo>
                <a:cubicBezTo>
                  <a:pt x="115" y="91"/>
                  <a:pt x="130" y="47"/>
                  <a:pt x="148" y="2"/>
                </a:cubicBezTo>
                <a:cubicBezTo>
                  <a:pt x="148" y="2"/>
                  <a:pt x="149" y="1"/>
                  <a:pt x="149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4" name="Полилиния 20"/>
          <p:cNvSpPr>
            <a:spLocks/>
          </p:cNvSpPr>
          <p:nvPr/>
        </p:nvSpPr>
        <p:spPr bwMode="auto">
          <a:xfrm>
            <a:off x="1068388" y="5628078"/>
            <a:ext cx="765175" cy="941388"/>
          </a:xfrm>
          <a:custGeom>
            <a:avLst/>
            <a:gdLst>
              <a:gd name="T0" fmla="*/ 140 w 313"/>
              <a:gd name="T1" fmla="*/ 366 h 385"/>
              <a:gd name="T2" fmla="*/ 112 w 313"/>
              <a:gd name="T3" fmla="*/ 381 h 385"/>
              <a:gd name="T4" fmla="*/ 13 w 313"/>
              <a:gd name="T5" fmla="*/ 378 h 385"/>
              <a:gd name="T6" fmla="*/ 6 w 313"/>
              <a:gd name="T7" fmla="*/ 350 h 385"/>
              <a:gd name="T8" fmla="*/ 174 w 313"/>
              <a:gd name="T9" fmla="*/ 13 h 385"/>
              <a:gd name="T10" fmla="*/ 201 w 313"/>
              <a:gd name="T11" fmla="*/ 6 h 385"/>
              <a:gd name="T12" fmla="*/ 301 w 313"/>
              <a:gd name="T13" fmla="*/ 66 h 385"/>
              <a:gd name="T14" fmla="*/ 308 w 313"/>
              <a:gd name="T15" fmla="*/ 93 h 385"/>
              <a:gd name="T16" fmla="*/ 140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40" y="366"/>
                </a:moveTo>
                <a:cubicBezTo>
                  <a:pt x="134" y="376"/>
                  <a:pt x="129" y="381"/>
                  <a:pt x="112" y="381"/>
                </a:cubicBezTo>
                <a:cubicBezTo>
                  <a:pt x="112" y="381"/>
                  <a:pt x="36" y="385"/>
                  <a:pt x="13" y="378"/>
                </a:cubicBezTo>
                <a:cubicBezTo>
                  <a:pt x="2" y="375"/>
                  <a:pt x="0" y="360"/>
                  <a:pt x="6" y="350"/>
                </a:cubicBezTo>
                <a:cubicBezTo>
                  <a:pt x="174" y="13"/>
                  <a:pt x="174" y="13"/>
                  <a:pt x="174" y="13"/>
                </a:cubicBezTo>
                <a:cubicBezTo>
                  <a:pt x="179" y="4"/>
                  <a:pt x="192" y="0"/>
                  <a:pt x="201" y="6"/>
                </a:cubicBezTo>
                <a:cubicBezTo>
                  <a:pt x="301" y="66"/>
                  <a:pt x="301" y="66"/>
                  <a:pt x="301" y="66"/>
                </a:cubicBezTo>
                <a:cubicBezTo>
                  <a:pt x="310" y="71"/>
                  <a:pt x="313" y="84"/>
                  <a:pt x="308" y="93"/>
                </a:cubicBezTo>
                <a:cubicBezTo>
                  <a:pt x="140" y="366"/>
                  <a:pt x="140" y="366"/>
                  <a:pt x="140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5" name="Полилиния 21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close/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6" name="Полилиния 22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7" name="Полилиния 23"/>
          <p:cNvSpPr>
            <a:spLocks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15 w 136"/>
              <a:gd name="T1" fmla="*/ 0 h 97"/>
              <a:gd name="T2" fmla="*/ 0 w 136"/>
              <a:gd name="T3" fmla="*/ 29 h 97"/>
              <a:gd name="T4" fmla="*/ 59 w 136"/>
              <a:gd name="T5" fmla="*/ 64 h 97"/>
              <a:gd name="T6" fmla="*/ 127 w 136"/>
              <a:gd name="T7" fmla="*/ 97 h 97"/>
              <a:gd name="T8" fmla="*/ 136 w 136"/>
              <a:gd name="T9" fmla="*/ 81 h 97"/>
              <a:gd name="T10" fmla="*/ 15 w 136"/>
              <a:gd name="T11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" h="97">
                <a:moveTo>
                  <a:pt x="15" y="0"/>
                </a:moveTo>
                <a:cubicBezTo>
                  <a:pt x="0" y="29"/>
                  <a:pt x="0" y="29"/>
                  <a:pt x="0" y="29"/>
                </a:cubicBezTo>
                <a:cubicBezTo>
                  <a:pt x="20" y="40"/>
                  <a:pt x="40" y="52"/>
                  <a:pt x="59" y="64"/>
                </a:cubicBezTo>
                <a:cubicBezTo>
                  <a:pt x="82" y="74"/>
                  <a:pt x="105" y="85"/>
                  <a:pt x="127" y="97"/>
                </a:cubicBezTo>
                <a:cubicBezTo>
                  <a:pt x="136" y="81"/>
                  <a:pt x="136" y="81"/>
                  <a:pt x="136" y="81"/>
                </a:cubicBezTo>
                <a:cubicBezTo>
                  <a:pt x="94" y="57"/>
                  <a:pt x="53" y="30"/>
                  <a:pt x="15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8" name="Полилиния 24"/>
          <p:cNvSpPr>
            <a:spLocks/>
          </p:cNvSpPr>
          <p:nvPr/>
        </p:nvSpPr>
        <p:spPr bwMode="auto">
          <a:xfrm>
            <a:off x="3633788" y="5628078"/>
            <a:ext cx="765175" cy="941388"/>
          </a:xfrm>
          <a:custGeom>
            <a:avLst/>
            <a:gdLst>
              <a:gd name="T0" fmla="*/ 173 w 313"/>
              <a:gd name="T1" fmla="*/ 366 h 385"/>
              <a:gd name="T2" fmla="*/ 201 w 313"/>
              <a:gd name="T3" fmla="*/ 381 h 385"/>
              <a:gd name="T4" fmla="*/ 300 w 313"/>
              <a:gd name="T5" fmla="*/ 378 h 385"/>
              <a:gd name="T6" fmla="*/ 307 w 313"/>
              <a:gd name="T7" fmla="*/ 350 h 385"/>
              <a:gd name="T8" fmla="*/ 139 w 313"/>
              <a:gd name="T9" fmla="*/ 13 h 385"/>
              <a:gd name="T10" fmla="*/ 112 w 313"/>
              <a:gd name="T11" fmla="*/ 6 h 385"/>
              <a:gd name="T12" fmla="*/ 12 w 313"/>
              <a:gd name="T13" fmla="*/ 66 h 385"/>
              <a:gd name="T14" fmla="*/ 5 w 313"/>
              <a:gd name="T15" fmla="*/ 93 h 385"/>
              <a:gd name="T16" fmla="*/ 173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73" y="366"/>
                </a:moveTo>
                <a:cubicBezTo>
                  <a:pt x="179" y="376"/>
                  <a:pt x="184" y="381"/>
                  <a:pt x="201" y="381"/>
                </a:cubicBezTo>
                <a:cubicBezTo>
                  <a:pt x="201" y="381"/>
                  <a:pt x="277" y="385"/>
                  <a:pt x="300" y="378"/>
                </a:cubicBezTo>
                <a:cubicBezTo>
                  <a:pt x="311" y="375"/>
                  <a:pt x="313" y="360"/>
                  <a:pt x="307" y="350"/>
                </a:cubicBezTo>
                <a:cubicBezTo>
                  <a:pt x="139" y="13"/>
                  <a:pt x="139" y="13"/>
                  <a:pt x="139" y="13"/>
                </a:cubicBezTo>
                <a:cubicBezTo>
                  <a:pt x="134" y="4"/>
                  <a:pt x="121" y="0"/>
                  <a:pt x="112" y="6"/>
                </a:cubicBezTo>
                <a:cubicBezTo>
                  <a:pt x="12" y="66"/>
                  <a:pt x="12" y="66"/>
                  <a:pt x="12" y="66"/>
                </a:cubicBezTo>
                <a:cubicBezTo>
                  <a:pt x="3" y="71"/>
                  <a:pt x="0" y="84"/>
                  <a:pt x="5" y="93"/>
                </a:cubicBezTo>
                <a:cubicBezTo>
                  <a:pt x="173" y="366"/>
                  <a:pt x="173" y="366"/>
                  <a:pt x="173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9" name="Полилиния 25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0" name="Полилиния 26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1" name="Полилиния 27"/>
          <p:cNvSpPr>
            <a:spLocks/>
          </p:cNvSpPr>
          <p:nvPr/>
        </p:nvSpPr>
        <p:spPr bwMode="auto">
          <a:xfrm>
            <a:off x="3795713" y="5899541"/>
            <a:ext cx="334963" cy="239713"/>
          </a:xfrm>
          <a:custGeom>
            <a:avLst/>
            <a:gdLst>
              <a:gd name="T0" fmla="*/ 122 w 137"/>
              <a:gd name="T1" fmla="*/ 0 h 98"/>
              <a:gd name="T2" fmla="*/ 0 w 137"/>
              <a:gd name="T3" fmla="*/ 81 h 98"/>
              <a:gd name="T4" fmla="*/ 10 w 137"/>
              <a:gd name="T5" fmla="*/ 98 h 98"/>
              <a:gd name="T6" fmla="*/ 78 w 137"/>
              <a:gd name="T7" fmla="*/ 65 h 98"/>
              <a:gd name="T8" fmla="*/ 137 w 137"/>
              <a:gd name="T9" fmla="*/ 30 h 98"/>
              <a:gd name="T10" fmla="*/ 122 w 137"/>
              <a:gd name="T11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7" h="98">
                <a:moveTo>
                  <a:pt x="122" y="0"/>
                </a:moveTo>
                <a:cubicBezTo>
                  <a:pt x="83" y="30"/>
                  <a:pt x="43" y="58"/>
                  <a:pt x="0" y="81"/>
                </a:cubicBezTo>
                <a:cubicBezTo>
                  <a:pt x="10" y="98"/>
                  <a:pt x="10" y="98"/>
                  <a:pt x="10" y="98"/>
                </a:cubicBezTo>
                <a:cubicBezTo>
                  <a:pt x="32" y="86"/>
                  <a:pt x="55" y="75"/>
                  <a:pt x="78" y="65"/>
                </a:cubicBezTo>
                <a:cubicBezTo>
                  <a:pt x="97" y="53"/>
                  <a:pt x="117" y="41"/>
                  <a:pt x="137" y="30"/>
                </a:cubicBezTo>
                <a:cubicBezTo>
                  <a:pt x="122" y="0"/>
                  <a:pt x="122" y="0"/>
                  <a:pt x="122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4" name="Ход стрелок">
            <a:extLst>
              <a:ext uri="{FF2B5EF4-FFF2-40B4-BE49-F238E27FC236}">
                <a16:creationId xmlns:a16="http://schemas.microsoft.com/office/drawing/2014/main" id="{BB0445D5-A6E5-40E7-BBDD-5E3EFA13BDED}"/>
              </a:ext>
            </a:extLst>
          </p:cNvPr>
          <p:cNvGrpSpPr/>
          <p:nvPr/>
        </p:nvGrpSpPr>
        <p:grpSpPr>
          <a:xfrm rot="1786145">
            <a:off x="817563" y="2264166"/>
            <a:ext cx="3829050" cy="3830638"/>
            <a:chOff x="817563" y="2264166"/>
            <a:chExt cx="3829050" cy="3830638"/>
          </a:xfrm>
        </p:grpSpPr>
        <p:sp>
          <p:nvSpPr>
            <p:cNvPr id="162" name="Овал 28"/>
            <p:cNvSpPr>
              <a:spLocks noChangeArrowheads="1"/>
            </p:cNvSpPr>
            <p:nvPr/>
          </p:nvSpPr>
          <p:spPr bwMode="auto">
            <a:xfrm>
              <a:off x="817563" y="2264166"/>
              <a:ext cx="3829050" cy="3830638"/>
            </a:xfrm>
            <a:prstGeom prst="ellipse">
              <a:avLst/>
            </a:prstGeom>
            <a:solidFill>
              <a:srgbClr val="FDF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9" name="часовая стрелка"/>
            <p:cNvSpPr>
              <a:spLocks/>
            </p:cNvSpPr>
            <p:nvPr/>
          </p:nvSpPr>
          <p:spPr bwMode="auto">
            <a:xfrm>
              <a:off x="2159000" y="3253178"/>
              <a:ext cx="601663" cy="950913"/>
            </a:xfrm>
            <a:custGeom>
              <a:avLst/>
              <a:gdLst>
                <a:gd name="T0" fmla="*/ 0 w 379"/>
                <a:gd name="T1" fmla="*/ 23 h 599"/>
                <a:gd name="T2" fmla="*/ 39 w 379"/>
                <a:gd name="T3" fmla="*/ 0 h 599"/>
                <a:gd name="T4" fmla="*/ 379 w 379"/>
                <a:gd name="T5" fmla="*/ 576 h 599"/>
                <a:gd name="T6" fmla="*/ 341 w 379"/>
                <a:gd name="T7" fmla="*/ 599 h 599"/>
                <a:gd name="T8" fmla="*/ 0 w 379"/>
                <a:gd name="T9" fmla="*/ 23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599">
                  <a:moveTo>
                    <a:pt x="0" y="23"/>
                  </a:moveTo>
                  <a:lnTo>
                    <a:pt x="39" y="0"/>
                  </a:lnTo>
                  <a:lnTo>
                    <a:pt x="379" y="576"/>
                  </a:lnTo>
                  <a:lnTo>
                    <a:pt x="341" y="599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5D5C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163" name="Полилиния 29"/>
          <p:cNvSpPr>
            <a:spLocks noEditPoints="1"/>
          </p:cNvSpPr>
          <p:nvPr/>
        </p:nvSpPr>
        <p:spPr bwMode="auto">
          <a:xfrm>
            <a:off x="538163" y="1986353"/>
            <a:ext cx="4387850" cy="4384675"/>
          </a:xfrm>
          <a:custGeom>
            <a:avLst/>
            <a:gdLst>
              <a:gd name="T0" fmla="*/ 897 w 1794"/>
              <a:gd name="T1" fmla="*/ 1793 h 1793"/>
              <a:gd name="T2" fmla="*/ 263 w 1794"/>
              <a:gd name="T3" fmla="*/ 1531 h 1793"/>
              <a:gd name="T4" fmla="*/ 0 w 1794"/>
              <a:gd name="T5" fmla="*/ 897 h 1793"/>
              <a:gd name="T6" fmla="*/ 263 w 1794"/>
              <a:gd name="T7" fmla="*/ 262 h 1793"/>
              <a:gd name="T8" fmla="*/ 897 w 1794"/>
              <a:gd name="T9" fmla="*/ 0 h 1793"/>
              <a:gd name="T10" fmla="*/ 1531 w 1794"/>
              <a:gd name="T11" fmla="*/ 262 h 1793"/>
              <a:gd name="T12" fmla="*/ 1794 w 1794"/>
              <a:gd name="T13" fmla="*/ 897 h 1793"/>
              <a:gd name="T14" fmla="*/ 1531 w 1794"/>
              <a:gd name="T15" fmla="*/ 1531 h 1793"/>
              <a:gd name="T16" fmla="*/ 897 w 1794"/>
              <a:gd name="T17" fmla="*/ 1793 h 1793"/>
              <a:gd name="T18" fmla="*/ 897 w 1794"/>
              <a:gd name="T19" fmla="*/ 79 h 1793"/>
              <a:gd name="T20" fmla="*/ 79 w 1794"/>
              <a:gd name="T21" fmla="*/ 897 h 1793"/>
              <a:gd name="T22" fmla="*/ 897 w 1794"/>
              <a:gd name="T23" fmla="*/ 1714 h 1793"/>
              <a:gd name="T24" fmla="*/ 1715 w 1794"/>
              <a:gd name="T25" fmla="*/ 897 h 1793"/>
              <a:gd name="T26" fmla="*/ 897 w 1794"/>
              <a:gd name="T27" fmla="*/ 79 h 17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94" h="1793">
                <a:moveTo>
                  <a:pt x="897" y="1793"/>
                </a:moveTo>
                <a:cubicBezTo>
                  <a:pt x="658" y="1793"/>
                  <a:pt x="432" y="1700"/>
                  <a:pt x="263" y="1531"/>
                </a:cubicBezTo>
                <a:cubicBezTo>
                  <a:pt x="94" y="1361"/>
                  <a:pt x="0" y="1136"/>
                  <a:pt x="0" y="897"/>
                </a:cubicBezTo>
                <a:cubicBezTo>
                  <a:pt x="0" y="657"/>
                  <a:pt x="94" y="432"/>
                  <a:pt x="263" y="262"/>
                </a:cubicBezTo>
                <a:cubicBezTo>
                  <a:pt x="432" y="93"/>
                  <a:pt x="658" y="0"/>
                  <a:pt x="897" y="0"/>
                </a:cubicBezTo>
                <a:cubicBezTo>
                  <a:pt x="1137" y="0"/>
                  <a:pt x="1362" y="93"/>
                  <a:pt x="1531" y="262"/>
                </a:cubicBezTo>
                <a:cubicBezTo>
                  <a:pt x="1701" y="432"/>
                  <a:pt x="1794" y="657"/>
                  <a:pt x="1794" y="897"/>
                </a:cubicBezTo>
                <a:cubicBezTo>
                  <a:pt x="1794" y="1136"/>
                  <a:pt x="1701" y="1361"/>
                  <a:pt x="1531" y="1531"/>
                </a:cubicBezTo>
                <a:cubicBezTo>
                  <a:pt x="1362" y="1700"/>
                  <a:pt x="1137" y="1793"/>
                  <a:pt x="897" y="1793"/>
                </a:cubicBezTo>
                <a:moveTo>
                  <a:pt x="897" y="79"/>
                </a:moveTo>
                <a:cubicBezTo>
                  <a:pt x="446" y="79"/>
                  <a:pt x="79" y="446"/>
                  <a:pt x="79" y="897"/>
                </a:cubicBezTo>
                <a:cubicBezTo>
                  <a:pt x="79" y="1348"/>
                  <a:pt x="446" y="1714"/>
                  <a:pt x="897" y="1714"/>
                </a:cubicBezTo>
                <a:cubicBezTo>
                  <a:pt x="1348" y="1714"/>
                  <a:pt x="1715" y="1348"/>
                  <a:pt x="1715" y="897"/>
                </a:cubicBezTo>
                <a:cubicBezTo>
                  <a:pt x="1715" y="446"/>
                  <a:pt x="1348" y="79"/>
                  <a:pt x="897" y="79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4" name="Полилиния 30"/>
          <p:cNvSpPr>
            <a:spLocks noEditPoints="1"/>
          </p:cNvSpPr>
          <p:nvPr/>
        </p:nvSpPr>
        <p:spPr bwMode="auto">
          <a:xfrm>
            <a:off x="711200" y="2157803"/>
            <a:ext cx="4043363" cy="4041775"/>
          </a:xfrm>
          <a:custGeom>
            <a:avLst/>
            <a:gdLst>
              <a:gd name="T0" fmla="*/ 826 w 1653"/>
              <a:gd name="T1" fmla="*/ 1653 h 1653"/>
              <a:gd name="T2" fmla="*/ 0 w 1653"/>
              <a:gd name="T3" fmla="*/ 827 h 1653"/>
              <a:gd name="T4" fmla="*/ 826 w 1653"/>
              <a:gd name="T5" fmla="*/ 0 h 1653"/>
              <a:gd name="T6" fmla="*/ 1653 w 1653"/>
              <a:gd name="T7" fmla="*/ 827 h 1653"/>
              <a:gd name="T8" fmla="*/ 826 w 1653"/>
              <a:gd name="T9" fmla="*/ 1653 h 1653"/>
              <a:gd name="T10" fmla="*/ 826 w 1653"/>
              <a:gd name="T11" fmla="*/ 49 h 1653"/>
              <a:gd name="T12" fmla="*/ 48 w 1653"/>
              <a:gd name="T13" fmla="*/ 827 h 1653"/>
              <a:gd name="T14" fmla="*/ 826 w 1653"/>
              <a:gd name="T15" fmla="*/ 1605 h 1653"/>
              <a:gd name="T16" fmla="*/ 1604 w 1653"/>
              <a:gd name="T17" fmla="*/ 827 h 1653"/>
              <a:gd name="T18" fmla="*/ 826 w 1653"/>
              <a:gd name="T19" fmla="*/ 49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53" h="1653">
                <a:moveTo>
                  <a:pt x="826" y="1653"/>
                </a:moveTo>
                <a:cubicBezTo>
                  <a:pt x="371" y="1653"/>
                  <a:pt x="0" y="1282"/>
                  <a:pt x="0" y="827"/>
                </a:cubicBezTo>
                <a:cubicBezTo>
                  <a:pt x="0" y="371"/>
                  <a:pt x="371" y="0"/>
                  <a:pt x="826" y="0"/>
                </a:cubicBezTo>
                <a:cubicBezTo>
                  <a:pt x="1282" y="0"/>
                  <a:pt x="1653" y="371"/>
                  <a:pt x="1653" y="827"/>
                </a:cubicBezTo>
                <a:cubicBezTo>
                  <a:pt x="1653" y="1282"/>
                  <a:pt x="1282" y="1653"/>
                  <a:pt x="826" y="1653"/>
                </a:cubicBezTo>
                <a:moveTo>
                  <a:pt x="826" y="49"/>
                </a:moveTo>
                <a:cubicBezTo>
                  <a:pt x="397" y="49"/>
                  <a:pt x="48" y="398"/>
                  <a:pt x="48" y="827"/>
                </a:cubicBezTo>
                <a:cubicBezTo>
                  <a:pt x="48" y="1256"/>
                  <a:pt x="397" y="1605"/>
                  <a:pt x="826" y="1605"/>
                </a:cubicBezTo>
                <a:cubicBezTo>
                  <a:pt x="1255" y="1605"/>
                  <a:pt x="1604" y="1256"/>
                  <a:pt x="1604" y="827"/>
                </a:cubicBezTo>
                <a:cubicBezTo>
                  <a:pt x="1604" y="398"/>
                  <a:pt x="1255" y="49"/>
                  <a:pt x="826" y="49"/>
                </a:cubicBezTo>
              </a:path>
            </a:pathLst>
          </a:custGeom>
          <a:solidFill>
            <a:srgbClr val="DFDE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5" name="Полилиния 31"/>
          <p:cNvSpPr>
            <a:spLocks noEditPoints="1"/>
          </p:cNvSpPr>
          <p:nvPr/>
        </p:nvSpPr>
        <p:spPr bwMode="auto">
          <a:xfrm>
            <a:off x="620713" y="2067316"/>
            <a:ext cx="4221163" cy="4222750"/>
          </a:xfrm>
          <a:custGeom>
            <a:avLst/>
            <a:gdLst>
              <a:gd name="T0" fmla="*/ 863 w 1726"/>
              <a:gd name="T1" fmla="*/ 1690 h 1727"/>
              <a:gd name="T2" fmla="*/ 37 w 1726"/>
              <a:gd name="T3" fmla="*/ 864 h 1727"/>
              <a:gd name="T4" fmla="*/ 863 w 1726"/>
              <a:gd name="T5" fmla="*/ 37 h 1727"/>
              <a:gd name="T6" fmla="*/ 1690 w 1726"/>
              <a:gd name="T7" fmla="*/ 864 h 1727"/>
              <a:gd name="T8" fmla="*/ 1690 w 1726"/>
              <a:gd name="T9" fmla="*/ 864 h 1727"/>
              <a:gd name="T10" fmla="*/ 1690 w 1726"/>
              <a:gd name="T11" fmla="*/ 864 h 1727"/>
              <a:gd name="T12" fmla="*/ 863 w 1726"/>
              <a:gd name="T13" fmla="*/ 1690 h 1727"/>
              <a:gd name="T14" fmla="*/ 863 w 1726"/>
              <a:gd name="T15" fmla="*/ 1690 h 1727"/>
              <a:gd name="T16" fmla="*/ 863 w 1726"/>
              <a:gd name="T17" fmla="*/ 0 h 1727"/>
              <a:gd name="T18" fmla="*/ 0 w 1726"/>
              <a:gd name="T19" fmla="*/ 864 h 1727"/>
              <a:gd name="T20" fmla="*/ 863 w 1726"/>
              <a:gd name="T21" fmla="*/ 1727 h 1727"/>
              <a:gd name="T22" fmla="*/ 1726 w 1726"/>
              <a:gd name="T23" fmla="*/ 864 h 1727"/>
              <a:gd name="T24" fmla="*/ 863 w 1726"/>
              <a:gd name="T25" fmla="*/ 0 h 1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26" h="1727">
                <a:moveTo>
                  <a:pt x="863" y="1690"/>
                </a:moveTo>
                <a:cubicBezTo>
                  <a:pt x="408" y="1690"/>
                  <a:pt x="37" y="1319"/>
                  <a:pt x="37" y="864"/>
                </a:cubicBezTo>
                <a:cubicBezTo>
                  <a:pt x="37" y="408"/>
                  <a:pt x="408" y="37"/>
                  <a:pt x="863" y="37"/>
                </a:cubicBezTo>
                <a:cubicBezTo>
                  <a:pt x="1319" y="37"/>
                  <a:pt x="1690" y="408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1319"/>
                  <a:pt x="1319" y="1690"/>
                  <a:pt x="863" y="1690"/>
                </a:cubicBezTo>
                <a:cubicBezTo>
                  <a:pt x="863" y="1690"/>
                  <a:pt x="863" y="1690"/>
                  <a:pt x="863" y="1690"/>
                </a:cubicBezTo>
                <a:moveTo>
                  <a:pt x="863" y="0"/>
                </a:moveTo>
                <a:cubicBezTo>
                  <a:pt x="387" y="0"/>
                  <a:pt x="0" y="388"/>
                  <a:pt x="0" y="864"/>
                </a:cubicBezTo>
                <a:cubicBezTo>
                  <a:pt x="0" y="1340"/>
                  <a:pt x="387" y="1727"/>
                  <a:pt x="863" y="1727"/>
                </a:cubicBezTo>
                <a:cubicBezTo>
                  <a:pt x="1339" y="1727"/>
                  <a:pt x="1726" y="1340"/>
                  <a:pt x="1726" y="864"/>
                </a:cubicBezTo>
                <a:cubicBezTo>
                  <a:pt x="1726" y="388"/>
                  <a:pt x="1339" y="0"/>
                  <a:pt x="863" y="0"/>
                </a:cubicBezTo>
              </a:path>
            </a:pathLst>
          </a:custGeom>
          <a:solidFill>
            <a:srgbClr val="CD4A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0FC7B21D-F367-47EE-B66B-97792050C10C}"/>
              </a:ext>
            </a:extLst>
          </p:cNvPr>
          <p:cNvGrpSpPr/>
          <p:nvPr/>
        </p:nvGrpSpPr>
        <p:grpSpPr>
          <a:xfrm>
            <a:off x="2455863" y="2411803"/>
            <a:ext cx="566738" cy="566738"/>
            <a:chOff x="2455863" y="2411803"/>
            <a:chExt cx="566738" cy="566738"/>
          </a:xfrm>
        </p:grpSpPr>
        <p:sp>
          <p:nvSpPr>
            <p:cNvPr id="166" name="Овал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7" name="Овал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8" name="Полилиния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43 h 45"/>
                <a:gd name="T2" fmla="*/ 0 w 4"/>
                <a:gd name="T3" fmla="*/ 42 h 45"/>
                <a:gd name="T4" fmla="*/ 0 w 4"/>
                <a:gd name="T5" fmla="*/ 41 h 45"/>
                <a:gd name="T6" fmla="*/ 0 w 4"/>
                <a:gd name="T7" fmla="*/ 40 h 45"/>
                <a:gd name="T8" fmla="*/ 0 w 4"/>
                <a:gd name="T9" fmla="*/ 40 h 45"/>
                <a:gd name="T10" fmla="*/ 0 w 4"/>
                <a:gd name="T11" fmla="*/ 39 h 45"/>
                <a:gd name="T12" fmla="*/ 0 w 4"/>
                <a:gd name="T13" fmla="*/ 38 h 45"/>
                <a:gd name="T14" fmla="*/ 0 w 4"/>
                <a:gd name="T15" fmla="*/ 38 h 45"/>
                <a:gd name="T16" fmla="*/ 0 w 4"/>
                <a:gd name="T17" fmla="*/ 37 h 45"/>
                <a:gd name="T18" fmla="*/ 0 w 4"/>
                <a:gd name="T19" fmla="*/ 36 h 45"/>
                <a:gd name="T20" fmla="*/ 0 w 4"/>
                <a:gd name="T21" fmla="*/ 36 h 45"/>
                <a:gd name="T22" fmla="*/ 0 w 4"/>
                <a:gd name="T23" fmla="*/ 35 h 45"/>
                <a:gd name="T24" fmla="*/ 0 w 4"/>
                <a:gd name="T25" fmla="*/ 34 h 45"/>
                <a:gd name="T26" fmla="*/ 0 w 4"/>
                <a:gd name="T27" fmla="*/ 34 h 45"/>
                <a:gd name="T28" fmla="*/ 0 w 4"/>
                <a:gd name="T29" fmla="*/ 33 h 45"/>
                <a:gd name="T30" fmla="*/ 0 w 4"/>
                <a:gd name="T31" fmla="*/ 32 h 45"/>
                <a:gd name="T32" fmla="*/ 0 w 4"/>
                <a:gd name="T33" fmla="*/ 31 h 45"/>
                <a:gd name="T34" fmla="*/ 0 w 4"/>
                <a:gd name="T35" fmla="*/ 31 h 45"/>
                <a:gd name="T36" fmla="*/ 0 w 4"/>
                <a:gd name="T37" fmla="*/ 30 h 45"/>
                <a:gd name="T38" fmla="*/ 0 w 4"/>
                <a:gd name="T39" fmla="*/ 29 h 45"/>
                <a:gd name="T40" fmla="*/ 0 w 4"/>
                <a:gd name="T41" fmla="*/ 29 h 45"/>
                <a:gd name="T42" fmla="*/ 0 w 4"/>
                <a:gd name="T43" fmla="*/ 28 h 45"/>
                <a:gd name="T44" fmla="*/ 0 w 4"/>
                <a:gd name="T45" fmla="*/ 27 h 45"/>
                <a:gd name="T46" fmla="*/ 0 w 4"/>
                <a:gd name="T47" fmla="*/ 26 h 45"/>
                <a:gd name="T48" fmla="*/ 0 w 4"/>
                <a:gd name="T49" fmla="*/ 26 h 45"/>
                <a:gd name="T50" fmla="*/ 0 w 4"/>
                <a:gd name="T51" fmla="*/ 25 h 45"/>
                <a:gd name="T52" fmla="*/ 0 w 4"/>
                <a:gd name="T53" fmla="*/ 24 h 45"/>
                <a:gd name="T54" fmla="*/ 0 w 4"/>
                <a:gd name="T55" fmla="*/ 23 h 45"/>
                <a:gd name="T56" fmla="*/ 0 w 4"/>
                <a:gd name="T57" fmla="*/ 22 h 45"/>
                <a:gd name="T58" fmla="*/ 0 w 4"/>
                <a:gd name="T59" fmla="*/ 22 h 45"/>
                <a:gd name="T60" fmla="*/ 0 w 4"/>
                <a:gd name="T61" fmla="*/ 21 h 45"/>
                <a:gd name="T62" fmla="*/ 0 w 4"/>
                <a:gd name="T63" fmla="*/ 20 h 45"/>
                <a:gd name="T64" fmla="*/ 0 w 4"/>
                <a:gd name="T65" fmla="*/ 19 h 45"/>
                <a:gd name="T66" fmla="*/ 0 w 4"/>
                <a:gd name="T67" fmla="*/ 18 h 45"/>
                <a:gd name="T68" fmla="*/ 0 w 4"/>
                <a:gd name="T69" fmla="*/ 18 h 45"/>
                <a:gd name="T70" fmla="*/ 0 w 4"/>
                <a:gd name="T71" fmla="*/ 17 h 45"/>
                <a:gd name="T72" fmla="*/ 1 w 4"/>
                <a:gd name="T73" fmla="*/ 16 h 45"/>
                <a:gd name="T74" fmla="*/ 1 w 4"/>
                <a:gd name="T75" fmla="*/ 15 h 45"/>
                <a:gd name="T76" fmla="*/ 1 w 4"/>
                <a:gd name="T77" fmla="*/ 15 h 45"/>
                <a:gd name="T78" fmla="*/ 1 w 4"/>
                <a:gd name="T79" fmla="*/ 13 h 45"/>
                <a:gd name="T80" fmla="*/ 1 w 4"/>
                <a:gd name="T81" fmla="*/ 12 h 45"/>
                <a:gd name="T82" fmla="*/ 1 w 4"/>
                <a:gd name="T83" fmla="*/ 12 h 45"/>
                <a:gd name="T84" fmla="*/ 1 w 4"/>
                <a:gd name="T85" fmla="*/ 11 h 45"/>
                <a:gd name="T86" fmla="*/ 2 w 4"/>
                <a:gd name="T87" fmla="*/ 10 h 45"/>
                <a:gd name="T88" fmla="*/ 2 w 4"/>
                <a:gd name="T89" fmla="*/ 10 h 45"/>
                <a:gd name="T90" fmla="*/ 2 w 4"/>
                <a:gd name="T91" fmla="*/ 9 h 45"/>
                <a:gd name="T92" fmla="*/ 2 w 4"/>
                <a:gd name="T93" fmla="*/ 8 h 45"/>
                <a:gd name="T94" fmla="*/ 2 w 4"/>
                <a:gd name="T95" fmla="*/ 8 h 45"/>
                <a:gd name="T96" fmla="*/ 2 w 4"/>
                <a:gd name="T97" fmla="*/ 7 h 45"/>
                <a:gd name="T98" fmla="*/ 3 w 4"/>
                <a:gd name="T99" fmla="*/ 6 h 45"/>
                <a:gd name="T100" fmla="*/ 3 w 4"/>
                <a:gd name="T101" fmla="*/ 6 h 45"/>
                <a:gd name="T102" fmla="*/ 3 w 4"/>
                <a:gd name="T103" fmla="*/ 5 h 45"/>
                <a:gd name="T104" fmla="*/ 3 w 4"/>
                <a:gd name="T105" fmla="*/ 4 h 45"/>
                <a:gd name="T106" fmla="*/ 3 w 4"/>
                <a:gd name="T107" fmla="*/ 4 h 45"/>
                <a:gd name="T108" fmla="*/ 3 w 4"/>
                <a:gd name="T109" fmla="*/ 3 h 45"/>
                <a:gd name="T110" fmla="*/ 4 w 4"/>
                <a:gd name="T111" fmla="*/ 2 h 45"/>
                <a:gd name="T112" fmla="*/ 4 w 4"/>
                <a:gd name="T113" fmla="*/ 1 h 45"/>
                <a:gd name="T114" fmla="*/ 4 w 4"/>
                <a:gd name="T11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9" name="Полилиния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4 w 78"/>
                <a:gd name="T1" fmla="*/ 53 h 174"/>
                <a:gd name="T2" fmla="*/ 4 w 78"/>
                <a:gd name="T3" fmla="*/ 54 h 174"/>
                <a:gd name="T4" fmla="*/ 3 w 78"/>
                <a:gd name="T5" fmla="*/ 55 h 174"/>
                <a:gd name="T6" fmla="*/ 3 w 78"/>
                <a:gd name="T7" fmla="*/ 56 h 174"/>
                <a:gd name="T8" fmla="*/ 3 w 78"/>
                <a:gd name="T9" fmla="*/ 56 h 174"/>
                <a:gd name="T10" fmla="*/ 3 w 78"/>
                <a:gd name="T11" fmla="*/ 57 h 174"/>
                <a:gd name="T12" fmla="*/ 3 w 78"/>
                <a:gd name="T13" fmla="*/ 58 h 174"/>
                <a:gd name="T14" fmla="*/ 3 w 78"/>
                <a:gd name="T15" fmla="*/ 58 h 174"/>
                <a:gd name="T16" fmla="*/ 2 w 78"/>
                <a:gd name="T17" fmla="*/ 59 h 174"/>
                <a:gd name="T18" fmla="*/ 2 w 78"/>
                <a:gd name="T19" fmla="*/ 60 h 174"/>
                <a:gd name="T20" fmla="*/ 2 w 78"/>
                <a:gd name="T21" fmla="*/ 61 h 174"/>
                <a:gd name="T22" fmla="*/ 2 w 78"/>
                <a:gd name="T23" fmla="*/ 61 h 174"/>
                <a:gd name="T24" fmla="*/ 2 w 78"/>
                <a:gd name="T25" fmla="*/ 62 h 174"/>
                <a:gd name="T26" fmla="*/ 2 w 78"/>
                <a:gd name="T27" fmla="*/ 63 h 174"/>
                <a:gd name="T28" fmla="*/ 1 w 78"/>
                <a:gd name="T29" fmla="*/ 63 h 174"/>
                <a:gd name="T30" fmla="*/ 1 w 78"/>
                <a:gd name="T31" fmla="*/ 64 h 174"/>
                <a:gd name="T32" fmla="*/ 1 w 78"/>
                <a:gd name="T33" fmla="*/ 65 h 174"/>
                <a:gd name="T34" fmla="*/ 1 w 78"/>
                <a:gd name="T35" fmla="*/ 66 h 174"/>
                <a:gd name="T36" fmla="*/ 1 w 78"/>
                <a:gd name="T37" fmla="*/ 67 h 174"/>
                <a:gd name="T38" fmla="*/ 1 w 78"/>
                <a:gd name="T39" fmla="*/ 68 h 174"/>
                <a:gd name="T40" fmla="*/ 0 w 78"/>
                <a:gd name="T41" fmla="*/ 69 h 174"/>
                <a:gd name="T42" fmla="*/ 0 w 78"/>
                <a:gd name="T43" fmla="*/ 70 h 174"/>
                <a:gd name="T44" fmla="*/ 0 w 78"/>
                <a:gd name="T45" fmla="*/ 71 h 174"/>
                <a:gd name="T46" fmla="*/ 0 w 78"/>
                <a:gd name="T47" fmla="*/ 71 h 174"/>
                <a:gd name="T48" fmla="*/ 0 w 78"/>
                <a:gd name="T49" fmla="*/ 73 h 174"/>
                <a:gd name="T50" fmla="*/ 0 w 78"/>
                <a:gd name="T51" fmla="*/ 73 h 174"/>
                <a:gd name="T52" fmla="*/ 0 w 78"/>
                <a:gd name="T53" fmla="*/ 74 h 174"/>
                <a:gd name="T54" fmla="*/ 0 w 78"/>
                <a:gd name="T55" fmla="*/ 75 h 174"/>
                <a:gd name="T56" fmla="*/ 0 w 78"/>
                <a:gd name="T57" fmla="*/ 76 h 174"/>
                <a:gd name="T58" fmla="*/ 0 w 78"/>
                <a:gd name="T59" fmla="*/ 77 h 174"/>
                <a:gd name="T60" fmla="*/ 0 w 78"/>
                <a:gd name="T61" fmla="*/ 77 h 174"/>
                <a:gd name="T62" fmla="*/ 0 w 78"/>
                <a:gd name="T63" fmla="*/ 78 h 174"/>
                <a:gd name="T64" fmla="*/ 0 w 78"/>
                <a:gd name="T65" fmla="*/ 79 h 174"/>
                <a:gd name="T66" fmla="*/ 0 w 78"/>
                <a:gd name="T67" fmla="*/ 80 h 174"/>
                <a:gd name="T68" fmla="*/ 0 w 78"/>
                <a:gd name="T69" fmla="*/ 81 h 174"/>
                <a:gd name="T70" fmla="*/ 0 w 78"/>
                <a:gd name="T71" fmla="*/ 81 h 174"/>
                <a:gd name="T72" fmla="*/ 0 w 78"/>
                <a:gd name="T73" fmla="*/ 82 h 174"/>
                <a:gd name="T74" fmla="*/ 0 w 78"/>
                <a:gd name="T75" fmla="*/ 83 h 174"/>
                <a:gd name="T76" fmla="*/ 0 w 78"/>
                <a:gd name="T77" fmla="*/ 84 h 174"/>
                <a:gd name="T78" fmla="*/ 0 w 78"/>
                <a:gd name="T79" fmla="*/ 84 h 174"/>
                <a:gd name="T80" fmla="*/ 0 w 78"/>
                <a:gd name="T81" fmla="*/ 85 h 174"/>
                <a:gd name="T82" fmla="*/ 0 w 78"/>
                <a:gd name="T83" fmla="*/ 86 h 174"/>
                <a:gd name="T84" fmla="*/ 0 w 78"/>
                <a:gd name="T85" fmla="*/ 87 h 174"/>
                <a:gd name="T86" fmla="*/ 0 w 78"/>
                <a:gd name="T87" fmla="*/ 87 h 174"/>
                <a:gd name="T88" fmla="*/ 0 w 78"/>
                <a:gd name="T89" fmla="*/ 88 h 174"/>
                <a:gd name="T90" fmla="*/ 0 w 78"/>
                <a:gd name="T91" fmla="*/ 89 h 174"/>
                <a:gd name="T92" fmla="*/ 0 w 78"/>
                <a:gd name="T93" fmla="*/ 90 h 174"/>
                <a:gd name="T94" fmla="*/ 0 w 78"/>
                <a:gd name="T95" fmla="*/ 90 h 174"/>
                <a:gd name="T96" fmla="*/ 0 w 78"/>
                <a:gd name="T97" fmla="*/ 91 h 174"/>
                <a:gd name="T98" fmla="*/ 0 w 78"/>
                <a:gd name="T99" fmla="*/ 92 h 174"/>
                <a:gd name="T100" fmla="*/ 0 w 78"/>
                <a:gd name="T101" fmla="*/ 92 h 174"/>
                <a:gd name="T102" fmla="*/ 0 w 78"/>
                <a:gd name="T103" fmla="*/ 94 h 174"/>
                <a:gd name="T104" fmla="*/ 0 w 78"/>
                <a:gd name="T105" fmla="*/ 94 h 174"/>
                <a:gd name="T106" fmla="*/ 1 w 78"/>
                <a:gd name="T107" fmla="*/ 97 h 174"/>
                <a:gd name="T108" fmla="*/ 15 w 78"/>
                <a:gd name="T109" fmla="*/ 7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0" name="Прямоугольник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1" name="Прямоугольник 37"/>
            <p:cNvSpPr>
              <a:spLocks noChangeArrowheads="1"/>
            </p:cNvSpPr>
            <p:nvPr/>
          </p:nvSpPr>
          <p:spPr bwMode="auto">
            <a:xfrm>
              <a:off x="2593975" y="2499116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30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74" name="Полилиния 40"/>
          <p:cNvSpPr>
            <a:spLocks noEditPoints="1"/>
          </p:cNvSpPr>
          <p:nvPr/>
        </p:nvSpPr>
        <p:spPr bwMode="auto">
          <a:xfrm>
            <a:off x="3244850" y="2851541"/>
            <a:ext cx="20638" cy="122238"/>
          </a:xfrm>
          <a:custGeom>
            <a:avLst/>
            <a:gdLst>
              <a:gd name="T0" fmla="*/ 8 w 8"/>
              <a:gd name="T1" fmla="*/ 50 h 50"/>
              <a:gd name="T2" fmla="*/ 8 w 8"/>
              <a:gd name="T3" fmla="*/ 50 h 50"/>
              <a:gd name="T4" fmla="*/ 8 w 8"/>
              <a:gd name="T5" fmla="*/ 50 h 50"/>
              <a:gd name="T6" fmla="*/ 8 w 8"/>
              <a:gd name="T7" fmla="*/ 50 h 50"/>
              <a:gd name="T8" fmla="*/ 0 w 8"/>
              <a:gd name="T9" fmla="*/ 11 h 50"/>
              <a:gd name="T10" fmla="*/ 0 w 8"/>
              <a:gd name="T11" fmla="*/ 11 h 50"/>
              <a:gd name="T12" fmla="*/ 0 w 8"/>
              <a:gd name="T13" fmla="*/ 11 h 50"/>
              <a:gd name="T14" fmla="*/ 0 w 8"/>
              <a:gd name="T15" fmla="*/ 11 h 50"/>
              <a:gd name="T16" fmla="*/ 0 w 8"/>
              <a:gd name="T17" fmla="*/ 11 h 50"/>
              <a:gd name="T18" fmla="*/ 0 w 8"/>
              <a:gd name="T19" fmla="*/ 11 h 50"/>
              <a:gd name="T20" fmla="*/ 0 w 8"/>
              <a:gd name="T21" fmla="*/ 10 h 50"/>
              <a:gd name="T22" fmla="*/ 0 w 8"/>
              <a:gd name="T23" fmla="*/ 10 h 50"/>
              <a:gd name="T24" fmla="*/ 0 w 8"/>
              <a:gd name="T25" fmla="*/ 10 h 50"/>
              <a:gd name="T26" fmla="*/ 0 w 8"/>
              <a:gd name="T27" fmla="*/ 10 h 50"/>
              <a:gd name="T28" fmla="*/ 0 w 8"/>
              <a:gd name="T29" fmla="*/ 9 h 50"/>
              <a:gd name="T30" fmla="*/ 0 w 8"/>
              <a:gd name="T31" fmla="*/ 9 h 50"/>
              <a:gd name="T32" fmla="*/ 0 w 8"/>
              <a:gd name="T33" fmla="*/ 9 h 50"/>
              <a:gd name="T34" fmla="*/ 0 w 8"/>
              <a:gd name="T35" fmla="*/ 9 h 50"/>
              <a:gd name="T36" fmla="*/ 0 w 8"/>
              <a:gd name="T37" fmla="*/ 9 h 50"/>
              <a:gd name="T38" fmla="*/ 0 w 8"/>
              <a:gd name="T39" fmla="*/ 9 h 50"/>
              <a:gd name="T40" fmla="*/ 0 w 8"/>
              <a:gd name="T41" fmla="*/ 8 h 50"/>
              <a:gd name="T42" fmla="*/ 0 w 8"/>
              <a:gd name="T43" fmla="*/ 8 h 50"/>
              <a:gd name="T44" fmla="*/ 0 w 8"/>
              <a:gd name="T45" fmla="*/ 8 h 50"/>
              <a:gd name="T46" fmla="*/ 0 w 8"/>
              <a:gd name="T47" fmla="*/ 7 h 50"/>
              <a:gd name="T48" fmla="*/ 0 w 8"/>
              <a:gd name="T49" fmla="*/ 7 h 50"/>
              <a:gd name="T50" fmla="*/ 0 w 8"/>
              <a:gd name="T51" fmla="*/ 7 h 50"/>
              <a:gd name="T52" fmla="*/ 0 w 8"/>
              <a:gd name="T53" fmla="*/ 7 h 50"/>
              <a:gd name="T54" fmla="*/ 0 w 8"/>
              <a:gd name="T55" fmla="*/ 7 h 50"/>
              <a:gd name="T56" fmla="*/ 0 w 8"/>
              <a:gd name="T57" fmla="*/ 7 h 50"/>
              <a:gd name="T58" fmla="*/ 0 w 8"/>
              <a:gd name="T59" fmla="*/ 6 h 50"/>
              <a:gd name="T60" fmla="*/ 0 w 8"/>
              <a:gd name="T61" fmla="*/ 6 h 50"/>
              <a:gd name="T62" fmla="*/ 0 w 8"/>
              <a:gd name="T63" fmla="*/ 6 h 50"/>
              <a:gd name="T64" fmla="*/ 0 w 8"/>
              <a:gd name="T65" fmla="*/ 6 h 50"/>
              <a:gd name="T66" fmla="*/ 0 w 8"/>
              <a:gd name="T67" fmla="*/ 6 h 50"/>
              <a:gd name="T68" fmla="*/ 0 w 8"/>
              <a:gd name="T69" fmla="*/ 6 h 50"/>
              <a:gd name="T70" fmla="*/ 0 w 8"/>
              <a:gd name="T71" fmla="*/ 5 h 50"/>
              <a:gd name="T72" fmla="*/ 0 w 8"/>
              <a:gd name="T73" fmla="*/ 5 h 50"/>
              <a:gd name="T74" fmla="*/ 0 w 8"/>
              <a:gd name="T75" fmla="*/ 5 h 50"/>
              <a:gd name="T76" fmla="*/ 0 w 8"/>
              <a:gd name="T77" fmla="*/ 5 h 50"/>
              <a:gd name="T78" fmla="*/ 0 w 8"/>
              <a:gd name="T79" fmla="*/ 5 h 50"/>
              <a:gd name="T80" fmla="*/ 0 w 8"/>
              <a:gd name="T81" fmla="*/ 4 h 50"/>
              <a:gd name="T82" fmla="*/ 0 w 8"/>
              <a:gd name="T83" fmla="*/ 4 h 50"/>
              <a:gd name="T84" fmla="*/ 0 w 8"/>
              <a:gd name="T85" fmla="*/ 4 h 50"/>
              <a:gd name="T86" fmla="*/ 0 w 8"/>
              <a:gd name="T87" fmla="*/ 4 h 50"/>
              <a:gd name="T88" fmla="*/ 0 w 8"/>
              <a:gd name="T89" fmla="*/ 3 h 50"/>
              <a:gd name="T90" fmla="*/ 0 w 8"/>
              <a:gd name="T91" fmla="*/ 3 h 50"/>
              <a:gd name="T92" fmla="*/ 0 w 8"/>
              <a:gd name="T93" fmla="*/ 3 h 50"/>
              <a:gd name="T94" fmla="*/ 0 w 8"/>
              <a:gd name="T95" fmla="*/ 3 h 50"/>
              <a:gd name="T96" fmla="*/ 0 w 8"/>
              <a:gd name="T97" fmla="*/ 3 h 50"/>
              <a:gd name="T98" fmla="*/ 0 w 8"/>
              <a:gd name="T99" fmla="*/ 3 h 50"/>
              <a:gd name="T100" fmla="*/ 0 w 8"/>
              <a:gd name="T101" fmla="*/ 2 h 50"/>
              <a:gd name="T102" fmla="*/ 0 w 8"/>
              <a:gd name="T103" fmla="*/ 2 h 50"/>
              <a:gd name="T104" fmla="*/ 0 w 8"/>
              <a:gd name="T105" fmla="*/ 2 h 50"/>
              <a:gd name="T106" fmla="*/ 0 w 8"/>
              <a:gd name="T107" fmla="*/ 2 h 50"/>
              <a:gd name="T108" fmla="*/ 0 w 8"/>
              <a:gd name="T109" fmla="*/ 2 h 50"/>
              <a:gd name="T110" fmla="*/ 0 w 8"/>
              <a:gd name="T111" fmla="*/ 1 h 50"/>
              <a:gd name="T112" fmla="*/ 0 w 8"/>
              <a:gd name="T113" fmla="*/ 0 h 50"/>
              <a:gd name="T114" fmla="*/ 0 w 8"/>
              <a:gd name="T115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" h="50"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49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49"/>
                </a:cubicBezTo>
                <a:moveTo>
                  <a:pt x="0" y="11"/>
                </a:moveTo>
                <a:cubicBezTo>
                  <a:pt x="0" y="25"/>
                  <a:pt x="2" y="38"/>
                  <a:pt x="8" y="49"/>
                </a:cubicBezTo>
                <a:cubicBezTo>
                  <a:pt x="2" y="38"/>
                  <a:pt x="0" y="25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9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6"/>
                  <a:pt x="0" y="6"/>
                </a:cubicBezTo>
                <a:cubicBezTo>
                  <a:pt x="0" y="6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3"/>
                  <a:pt x="0" y="4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722688" y="3113478"/>
            <a:ext cx="585788" cy="587375"/>
            <a:chOff x="3722688" y="3113478"/>
            <a:chExt cx="585788" cy="587375"/>
          </a:xfrm>
        </p:grpSpPr>
        <p:sp>
          <p:nvSpPr>
            <p:cNvPr id="17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31446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86" name="Полилиния 52"/>
          <p:cNvSpPr>
            <a:spLocks noEditPoints="1"/>
          </p:cNvSpPr>
          <p:nvPr/>
        </p:nvSpPr>
        <p:spPr bwMode="auto">
          <a:xfrm>
            <a:off x="3994150" y="3978666"/>
            <a:ext cx="60325" cy="158750"/>
          </a:xfrm>
          <a:custGeom>
            <a:avLst/>
            <a:gdLst>
              <a:gd name="T0" fmla="*/ 0 w 25"/>
              <a:gd name="T1" fmla="*/ 65 h 65"/>
              <a:gd name="T2" fmla="*/ 0 w 25"/>
              <a:gd name="T3" fmla="*/ 65 h 65"/>
              <a:gd name="T4" fmla="*/ 0 w 25"/>
              <a:gd name="T5" fmla="*/ 65 h 65"/>
              <a:gd name="T6" fmla="*/ 0 w 25"/>
              <a:gd name="T7" fmla="*/ 65 h 65"/>
              <a:gd name="T8" fmla="*/ 0 w 25"/>
              <a:gd name="T9" fmla="*/ 65 h 65"/>
              <a:gd name="T10" fmla="*/ 0 w 25"/>
              <a:gd name="T11" fmla="*/ 65 h 65"/>
              <a:gd name="T12" fmla="*/ 0 w 25"/>
              <a:gd name="T13" fmla="*/ 64 h 65"/>
              <a:gd name="T14" fmla="*/ 0 w 25"/>
              <a:gd name="T15" fmla="*/ 64 h 65"/>
              <a:gd name="T16" fmla="*/ 0 w 25"/>
              <a:gd name="T17" fmla="*/ 64 h 65"/>
              <a:gd name="T18" fmla="*/ 0 w 25"/>
              <a:gd name="T19" fmla="*/ 64 h 65"/>
              <a:gd name="T20" fmla="*/ 0 w 25"/>
              <a:gd name="T21" fmla="*/ 64 h 65"/>
              <a:gd name="T22" fmla="*/ 0 w 25"/>
              <a:gd name="T23" fmla="*/ 64 h 65"/>
              <a:gd name="T24" fmla="*/ 0 w 25"/>
              <a:gd name="T25" fmla="*/ 64 h 65"/>
              <a:gd name="T26" fmla="*/ 0 w 25"/>
              <a:gd name="T27" fmla="*/ 64 h 65"/>
              <a:gd name="T28" fmla="*/ 0 w 25"/>
              <a:gd name="T29" fmla="*/ 64 h 65"/>
              <a:gd name="T30" fmla="*/ 0 w 25"/>
              <a:gd name="T31" fmla="*/ 63 h 65"/>
              <a:gd name="T32" fmla="*/ 0 w 25"/>
              <a:gd name="T33" fmla="*/ 64 h 65"/>
              <a:gd name="T34" fmla="*/ 0 w 25"/>
              <a:gd name="T35" fmla="*/ 64 h 65"/>
              <a:gd name="T36" fmla="*/ 0 w 25"/>
              <a:gd name="T37" fmla="*/ 63 h 65"/>
              <a:gd name="T38" fmla="*/ 25 w 25"/>
              <a:gd name="T39" fmla="*/ 0 h 65"/>
              <a:gd name="T40" fmla="*/ 0 w 25"/>
              <a:gd name="T41" fmla="*/ 63 h 65"/>
              <a:gd name="T42" fmla="*/ 25 w 25"/>
              <a:gd name="T43" fmla="*/ 0 h 65"/>
              <a:gd name="T44" fmla="*/ 25 w 25"/>
              <a:gd name="T45" fmla="*/ 0 h 65"/>
              <a:gd name="T46" fmla="*/ 25 w 25"/>
              <a:gd name="T47" fmla="*/ 0 h 65"/>
              <a:gd name="T48" fmla="*/ 25 w 25"/>
              <a:gd name="T4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5" h="65"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3"/>
                </a:moveTo>
                <a:cubicBezTo>
                  <a:pt x="0" y="63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3"/>
                  <a:pt x="0" y="63"/>
                </a:cubicBezTo>
                <a:moveTo>
                  <a:pt x="25" y="0"/>
                </a:moveTo>
                <a:cubicBezTo>
                  <a:pt x="10" y="17"/>
                  <a:pt x="0" y="39"/>
                  <a:pt x="0" y="63"/>
                </a:cubicBezTo>
                <a:cubicBezTo>
                  <a:pt x="0" y="39"/>
                  <a:pt x="10" y="17"/>
                  <a:pt x="25" y="0"/>
                </a:cubicBezTo>
                <a:moveTo>
                  <a:pt x="25" y="0"/>
                </a:moveTo>
                <a:cubicBezTo>
                  <a:pt x="25" y="0"/>
                  <a:pt x="25" y="0"/>
                  <a:pt x="25" y="0"/>
                </a:cubicBezTo>
                <a:cubicBezTo>
                  <a:pt x="25" y="0"/>
                  <a:pt x="25" y="0"/>
                  <a:pt x="25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AAA3125-6198-4B7D-906A-040AAB47590B}"/>
              </a:ext>
            </a:extLst>
          </p:cNvPr>
          <p:cNvGrpSpPr/>
          <p:nvPr/>
        </p:nvGrpSpPr>
        <p:grpSpPr>
          <a:xfrm>
            <a:off x="3754438" y="4585091"/>
            <a:ext cx="566738" cy="568325"/>
            <a:chOff x="3754438" y="4585091"/>
            <a:chExt cx="566738" cy="568325"/>
          </a:xfrm>
        </p:grpSpPr>
        <p:sp>
          <p:nvSpPr>
            <p:cNvPr id="190" name="Полилиния 56"/>
            <p:cNvSpPr>
              <a:spLocks/>
            </p:cNvSpPr>
            <p:nvPr/>
          </p:nvSpPr>
          <p:spPr bwMode="auto">
            <a:xfrm>
              <a:off x="3754438" y="4585091"/>
              <a:ext cx="566738" cy="568325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2"/>
                    <a:pt x="0" y="116"/>
                  </a:cubicBezTo>
                  <a:cubicBezTo>
                    <a:pt x="0" y="179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1" name="Овал 57"/>
            <p:cNvSpPr>
              <a:spLocks noChangeArrowheads="1"/>
            </p:cNvSpPr>
            <p:nvPr/>
          </p:nvSpPr>
          <p:spPr bwMode="auto">
            <a:xfrm>
              <a:off x="3810000" y="4639066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2" name="Полилиния 58"/>
            <p:cNvSpPr>
              <a:spLocks noEditPoints="1"/>
            </p:cNvSpPr>
            <p:nvPr/>
          </p:nvSpPr>
          <p:spPr bwMode="auto">
            <a:xfrm>
              <a:off x="3810000" y="4732728"/>
              <a:ext cx="44450" cy="222250"/>
            </a:xfrm>
            <a:custGeom>
              <a:avLst/>
              <a:gdLst>
                <a:gd name="T0" fmla="*/ 7 w 18"/>
                <a:gd name="T1" fmla="*/ 91 h 91"/>
                <a:gd name="T2" fmla="*/ 7 w 18"/>
                <a:gd name="T3" fmla="*/ 91 h 91"/>
                <a:gd name="T4" fmla="*/ 7 w 18"/>
                <a:gd name="T5" fmla="*/ 91 h 91"/>
                <a:gd name="T6" fmla="*/ 7 w 18"/>
                <a:gd name="T7" fmla="*/ 91 h 91"/>
                <a:gd name="T8" fmla="*/ 7 w 18"/>
                <a:gd name="T9" fmla="*/ 91 h 91"/>
                <a:gd name="T10" fmla="*/ 7 w 18"/>
                <a:gd name="T11" fmla="*/ 91 h 91"/>
                <a:gd name="T12" fmla="*/ 7 w 18"/>
                <a:gd name="T13" fmla="*/ 91 h 91"/>
                <a:gd name="T14" fmla="*/ 7 w 18"/>
                <a:gd name="T15" fmla="*/ 91 h 91"/>
                <a:gd name="T16" fmla="*/ 7 w 18"/>
                <a:gd name="T17" fmla="*/ 91 h 91"/>
                <a:gd name="T18" fmla="*/ 7 w 18"/>
                <a:gd name="T19" fmla="*/ 91 h 91"/>
                <a:gd name="T20" fmla="*/ 7 w 18"/>
                <a:gd name="T21" fmla="*/ 91 h 91"/>
                <a:gd name="T22" fmla="*/ 7 w 18"/>
                <a:gd name="T23" fmla="*/ 91 h 91"/>
                <a:gd name="T24" fmla="*/ 6 w 18"/>
                <a:gd name="T25" fmla="*/ 90 h 91"/>
                <a:gd name="T26" fmla="*/ 7 w 18"/>
                <a:gd name="T27" fmla="*/ 91 h 91"/>
                <a:gd name="T28" fmla="*/ 6 w 18"/>
                <a:gd name="T29" fmla="*/ 90 h 91"/>
                <a:gd name="T30" fmla="*/ 0 w 18"/>
                <a:gd name="T31" fmla="*/ 57 h 91"/>
                <a:gd name="T32" fmla="*/ 6 w 18"/>
                <a:gd name="T33" fmla="*/ 90 h 91"/>
                <a:gd name="T34" fmla="*/ 0 w 18"/>
                <a:gd name="T35" fmla="*/ 57 h 91"/>
                <a:gd name="T36" fmla="*/ 0 w 18"/>
                <a:gd name="T37" fmla="*/ 57 h 91"/>
                <a:gd name="T38" fmla="*/ 0 w 18"/>
                <a:gd name="T39" fmla="*/ 57 h 91"/>
                <a:gd name="T40" fmla="*/ 0 w 18"/>
                <a:gd name="T41" fmla="*/ 57 h 91"/>
                <a:gd name="T42" fmla="*/ 0 w 18"/>
                <a:gd name="T43" fmla="*/ 57 h 91"/>
                <a:gd name="T44" fmla="*/ 0 w 18"/>
                <a:gd name="T45" fmla="*/ 57 h 91"/>
                <a:gd name="T46" fmla="*/ 0 w 18"/>
                <a:gd name="T47" fmla="*/ 57 h 91"/>
                <a:gd name="T48" fmla="*/ 0 w 18"/>
                <a:gd name="T49" fmla="*/ 56 h 91"/>
                <a:gd name="T50" fmla="*/ 0 w 18"/>
                <a:gd name="T51" fmla="*/ 57 h 91"/>
                <a:gd name="T52" fmla="*/ 0 w 18"/>
                <a:gd name="T53" fmla="*/ 56 h 91"/>
                <a:gd name="T54" fmla="*/ 0 w 18"/>
                <a:gd name="T55" fmla="*/ 56 h 91"/>
                <a:gd name="T56" fmla="*/ 0 w 18"/>
                <a:gd name="T57" fmla="*/ 56 h 91"/>
                <a:gd name="T58" fmla="*/ 0 w 18"/>
                <a:gd name="T59" fmla="*/ 56 h 91"/>
                <a:gd name="T60" fmla="*/ 0 w 18"/>
                <a:gd name="T61" fmla="*/ 56 h 91"/>
                <a:gd name="T62" fmla="*/ 0 w 18"/>
                <a:gd name="T63" fmla="*/ 56 h 91"/>
                <a:gd name="T64" fmla="*/ 0 w 18"/>
                <a:gd name="T65" fmla="*/ 56 h 91"/>
                <a:gd name="T66" fmla="*/ 0 w 18"/>
                <a:gd name="T67" fmla="*/ 56 h 91"/>
                <a:gd name="T68" fmla="*/ 0 w 18"/>
                <a:gd name="T69" fmla="*/ 56 h 91"/>
                <a:gd name="T70" fmla="*/ 0 w 18"/>
                <a:gd name="T71" fmla="*/ 56 h 91"/>
                <a:gd name="T72" fmla="*/ 0 w 18"/>
                <a:gd name="T73" fmla="*/ 55 h 91"/>
                <a:gd name="T74" fmla="*/ 0 w 18"/>
                <a:gd name="T75" fmla="*/ 56 h 91"/>
                <a:gd name="T76" fmla="*/ 0 w 18"/>
                <a:gd name="T77" fmla="*/ 56 h 91"/>
                <a:gd name="T78" fmla="*/ 0 w 18"/>
                <a:gd name="T79" fmla="*/ 55 h 91"/>
                <a:gd name="T80" fmla="*/ 18 w 18"/>
                <a:gd name="T81" fmla="*/ 0 h 91"/>
                <a:gd name="T82" fmla="*/ 0 w 18"/>
                <a:gd name="T83" fmla="*/ 55 h 91"/>
                <a:gd name="T84" fmla="*/ 18 w 18"/>
                <a:gd name="T85" fmla="*/ 0 h 91"/>
                <a:gd name="T86" fmla="*/ 18 w 18"/>
                <a:gd name="T87" fmla="*/ 0 h 91"/>
                <a:gd name="T88" fmla="*/ 18 w 18"/>
                <a:gd name="T89" fmla="*/ 0 h 91"/>
                <a:gd name="T90" fmla="*/ 18 w 18"/>
                <a:gd name="T91" fmla="*/ 0 h 91"/>
                <a:gd name="T92" fmla="*/ 18 w 18"/>
                <a:gd name="T93" fmla="*/ 0 h 91"/>
                <a:gd name="T94" fmla="*/ 18 w 18"/>
                <a:gd name="T95" fmla="*/ 0 h 91"/>
                <a:gd name="T96" fmla="*/ 18 w 18"/>
                <a:gd name="T9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" h="91"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6" y="90"/>
                  </a:moveTo>
                  <a:cubicBezTo>
                    <a:pt x="6" y="90"/>
                    <a:pt x="6" y="90"/>
                    <a:pt x="7" y="91"/>
                  </a:cubicBezTo>
                  <a:cubicBezTo>
                    <a:pt x="6" y="90"/>
                    <a:pt x="6" y="90"/>
                    <a:pt x="6" y="90"/>
                  </a:cubicBezTo>
                  <a:moveTo>
                    <a:pt x="0" y="57"/>
                  </a:moveTo>
                  <a:cubicBezTo>
                    <a:pt x="0" y="69"/>
                    <a:pt x="2" y="80"/>
                    <a:pt x="6" y="90"/>
                  </a:cubicBezTo>
                  <a:cubicBezTo>
                    <a:pt x="2" y="80"/>
                    <a:pt x="0" y="69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6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5"/>
                  </a:moveTo>
                  <a:cubicBezTo>
                    <a:pt x="0" y="55"/>
                    <a:pt x="0" y="55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5"/>
                    <a:pt x="0" y="55"/>
                    <a:pt x="0" y="55"/>
                  </a:cubicBezTo>
                  <a:moveTo>
                    <a:pt x="18" y="0"/>
                  </a:moveTo>
                  <a:cubicBezTo>
                    <a:pt x="7" y="15"/>
                    <a:pt x="0" y="35"/>
                    <a:pt x="0" y="55"/>
                  </a:cubicBezTo>
                  <a:cubicBezTo>
                    <a:pt x="0" y="35"/>
                    <a:pt x="7" y="15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3" name="Полилиния 59"/>
            <p:cNvSpPr>
              <a:spLocks/>
            </p:cNvSpPr>
            <p:nvPr/>
          </p:nvSpPr>
          <p:spPr bwMode="auto">
            <a:xfrm>
              <a:off x="3810000" y="4666053"/>
              <a:ext cx="190500" cy="428625"/>
            </a:xfrm>
            <a:custGeom>
              <a:avLst/>
              <a:gdLst>
                <a:gd name="T0" fmla="*/ 49 w 78"/>
                <a:gd name="T1" fmla="*/ 0 h 175"/>
                <a:gd name="T2" fmla="*/ 18 w 78"/>
                <a:gd name="T3" fmla="*/ 27 h 175"/>
                <a:gd name="T4" fmla="*/ 18 w 78"/>
                <a:gd name="T5" fmla="*/ 27 h 175"/>
                <a:gd name="T6" fmla="*/ 18 w 78"/>
                <a:gd name="T7" fmla="*/ 27 h 175"/>
                <a:gd name="T8" fmla="*/ 18 w 78"/>
                <a:gd name="T9" fmla="*/ 27 h 175"/>
                <a:gd name="T10" fmla="*/ 18 w 78"/>
                <a:gd name="T11" fmla="*/ 27 h 175"/>
                <a:gd name="T12" fmla="*/ 0 w 78"/>
                <a:gd name="T13" fmla="*/ 82 h 175"/>
                <a:gd name="T14" fmla="*/ 0 w 78"/>
                <a:gd name="T15" fmla="*/ 82 h 175"/>
                <a:gd name="T16" fmla="*/ 0 w 78"/>
                <a:gd name="T17" fmla="*/ 83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3 h 175"/>
                <a:gd name="T26" fmla="*/ 0 w 78"/>
                <a:gd name="T27" fmla="*/ 83 h 175"/>
                <a:gd name="T28" fmla="*/ 0 w 78"/>
                <a:gd name="T29" fmla="*/ 83 h 175"/>
                <a:gd name="T30" fmla="*/ 0 w 78"/>
                <a:gd name="T31" fmla="*/ 83 h 175"/>
                <a:gd name="T32" fmla="*/ 0 w 78"/>
                <a:gd name="T33" fmla="*/ 84 h 175"/>
                <a:gd name="T34" fmla="*/ 0 w 78"/>
                <a:gd name="T35" fmla="*/ 84 h 175"/>
                <a:gd name="T36" fmla="*/ 0 w 78"/>
                <a:gd name="T37" fmla="*/ 84 h 175"/>
                <a:gd name="T38" fmla="*/ 0 w 78"/>
                <a:gd name="T39" fmla="*/ 84 h 175"/>
                <a:gd name="T40" fmla="*/ 0 w 78"/>
                <a:gd name="T41" fmla="*/ 84 h 175"/>
                <a:gd name="T42" fmla="*/ 0 w 78"/>
                <a:gd name="T43" fmla="*/ 84 h 175"/>
                <a:gd name="T44" fmla="*/ 6 w 78"/>
                <a:gd name="T45" fmla="*/ 117 h 175"/>
                <a:gd name="T46" fmla="*/ 6 w 78"/>
                <a:gd name="T47" fmla="*/ 117 h 175"/>
                <a:gd name="T48" fmla="*/ 7 w 78"/>
                <a:gd name="T49" fmla="*/ 118 h 175"/>
                <a:gd name="T50" fmla="*/ 7 w 78"/>
                <a:gd name="T51" fmla="*/ 118 h 175"/>
                <a:gd name="T52" fmla="*/ 7 w 78"/>
                <a:gd name="T53" fmla="*/ 118 h 175"/>
                <a:gd name="T54" fmla="*/ 7 w 78"/>
                <a:gd name="T55" fmla="*/ 118 h 175"/>
                <a:gd name="T56" fmla="*/ 7 w 78"/>
                <a:gd name="T57" fmla="*/ 118 h 175"/>
                <a:gd name="T58" fmla="*/ 7 w 78"/>
                <a:gd name="T59" fmla="*/ 118 h 175"/>
                <a:gd name="T60" fmla="*/ 7 w 78"/>
                <a:gd name="T61" fmla="*/ 118 h 175"/>
                <a:gd name="T62" fmla="*/ 7 w 78"/>
                <a:gd name="T63" fmla="*/ 118 h 175"/>
                <a:gd name="T64" fmla="*/ 7 w 78"/>
                <a:gd name="T65" fmla="*/ 118 h 175"/>
                <a:gd name="T66" fmla="*/ 78 w 78"/>
                <a:gd name="T67" fmla="*/ 175 h 175"/>
                <a:gd name="T68" fmla="*/ 46 w 78"/>
                <a:gd name="T69" fmla="*/ 153 h 175"/>
                <a:gd name="T70" fmla="*/ 19 w 78"/>
                <a:gd name="T71" fmla="*/ 106 h 175"/>
                <a:gd name="T72" fmla="*/ 15 w 78"/>
                <a:gd name="T73" fmla="*/ 78 h 175"/>
                <a:gd name="T74" fmla="*/ 15 w 78"/>
                <a:gd name="T75" fmla="*/ 77 h 175"/>
                <a:gd name="T76" fmla="*/ 30 w 78"/>
                <a:gd name="T77" fmla="*/ 24 h 175"/>
                <a:gd name="T78" fmla="*/ 46 w 78"/>
                <a:gd name="T79" fmla="*/ 3 h 175"/>
                <a:gd name="T80" fmla="*/ 49 w 78"/>
                <a:gd name="T8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37" y="7"/>
                    <a:pt x="27" y="16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7" y="42"/>
                    <a:pt x="0" y="6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6"/>
                    <a:pt x="2" y="10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19" y="148"/>
                    <a:pt x="46" y="170"/>
                    <a:pt x="78" y="175"/>
                  </a:cubicBezTo>
                  <a:cubicBezTo>
                    <a:pt x="66" y="170"/>
                    <a:pt x="55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1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4" name="Прямоугольник 60"/>
            <p:cNvSpPr>
              <a:spLocks noChangeArrowheads="1"/>
            </p:cNvSpPr>
            <p:nvPr/>
          </p:nvSpPr>
          <p:spPr bwMode="auto">
            <a:xfrm>
              <a:off x="3967163" y="4769241"/>
              <a:ext cx="139700" cy="18573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5" name="Прямоугольник 61"/>
            <p:cNvSpPr>
              <a:spLocks noChangeArrowheads="1"/>
            </p:cNvSpPr>
            <p:nvPr/>
          </p:nvSpPr>
          <p:spPr bwMode="auto">
            <a:xfrm>
              <a:off x="3911600" y="46724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10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98" name="Полилиния 64"/>
          <p:cNvSpPr>
            <a:spLocks noEditPoints="1"/>
          </p:cNvSpPr>
          <p:nvPr/>
        </p:nvSpPr>
        <p:spPr bwMode="auto">
          <a:xfrm>
            <a:off x="3281363" y="5326453"/>
            <a:ext cx="17463" cy="168275"/>
          </a:xfrm>
          <a:custGeom>
            <a:avLst/>
            <a:gdLst>
              <a:gd name="T0" fmla="*/ 7 w 7"/>
              <a:gd name="T1" fmla="*/ 69 h 69"/>
              <a:gd name="T2" fmla="*/ 7 w 7"/>
              <a:gd name="T3" fmla="*/ 69 h 69"/>
              <a:gd name="T4" fmla="*/ 7 w 7"/>
              <a:gd name="T5" fmla="*/ 69 h 69"/>
              <a:gd name="T6" fmla="*/ 7 w 7"/>
              <a:gd name="T7" fmla="*/ 68 h 69"/>
              <a:gd name="T8" fmla="*/ 6 w 7"/>
              <a:gd name="T9" fmla="*/ 67 h 69"/>
              <a:gd name="T10" fmla="*/ 6 w 7"/>
              <a:gd name="T11" fmla="*/ 66 h 69"/>
              <a:gd name="T12" fmla="*/ 6 w 7"/>
              <a:gd name="T13" fmla="*/ 66 h 69"/>
              <a:gd name="T14" fmla="*/ 6 w 7"/>
              <a:gd name="T15" fmla="*/ 66 h 69"/>
              <a:gd name="T16" fmla="*/ 6 w 7"/>
              <a:gd name="T17" fmla="*/ 66 h 69"/>
              <a:gd name="T18" fmla="*/ 5 w 7"/>
              <a:gd name="T19" fmla="*/ 65 h 69"/>
              <a:gd name="T20" fmla="*/ 5 w 7"/>
              <a:gd name="T21" fmla="*/ 65 h 69"/>
              <a:gd name="T22" fmla="*/ 5 w 7"/>
              <a:gd name="T23" fmla="*/ 65 h 69"/>
              <a:gd name="T24" fmla="*/ 5 w 7"/>
              <a:gd name="T25" fmla="*/ 64 h 69"/>
              <a:gd name="T26" fmla="*/ 5 w 7"/>
              <a:gd name="T27" fmla="*/ 64 h 69"/>
              <a:gd name="T28" fmla="*/ 5 w 7"/>
              <a:gd name="T29" fmla="*/ 63 h 69"/>
              <a:gd name="T30" fmla="*/ 5 w 7"/>
              <a:gd name="T31" fmla="*/ 63 h 69"/>
              <a:gd name="T32" fmla="*/ 5 w 7"/>
              <a:gd name="T33" fmla="*/ 63 h 69"/>
              <a:gd name="T34" fmla="*/ 5 w 7"/>
              <a:gd name="T35" fmla="*/ 62 h 69"/>
              <a:gd name="T36" fmla="*/ 4 w 7"/>
              <a:gd name="T37" fmla="*/ 62 h 69"/>
              <a:gd name="T38" fmla="*/ 4 w 7"/>
              <a:gd name="T39" fmla="*/ 62 h 69"/>
              <a:gd name="T40" fmla="*/ 4 w 7"/>
              <a:gd name="T41" fmla="*/ 61 h 69"/>
              <a:gd name="T42" fmla="*/ 4 w 7"/>
              <a:gd name="T43" fmla="*/ 60 h 69"/>
              <a:gd name="T44" fmla="*/ 4 w 7"/>
              <a:gd name="T45" fmla="*/ 60 h 69"/>
              <a:gd name="T46" fmla="*/ 4 w 7"/>
              <a:gd name="T47" fmla="*/ 60 h 69"/>
              <a:gd name="T48" fmla="*/ 4 w 7"/>
              <a:gd name="T49" fmla="*/ 60 h 69"/>
              <a:gd name="T50" fmla="*/ 4 w 7"/>
              <a:gd name="T51" fmla="*/ 59 h 69"/>
              <a:gd name="T52" fmla="*/ 4 w 7"/>
              <a:gd name="T53" fmla="*/ 59 h 69"/>
              <a:gd name="T54" fmla="*/ 3 w 7"/>
              <a:gd name="T55" fmla="*/ 59 h 69"/>
              <a:gd name="T56" fmla="*/ 3 w 7"/>
              <a:gd name="T57" fmla="*/ 57 h 69"/>
              <a:gd name="T58" fmla="*/ 3 w 7"/>
              <a:gd name="T59" fmla="*/ 57 h 69"/>
              <a:gd name="T60" fmla="*/ 3 w 7"/>
              <a:gd name="T61" fmla="*/ 56 h 69"/>
              <a:gd name="T62" fmla="*/ 3 w 7"/>
              <a:gd name="T63" fmla="*/ 56 h 69"/>
              <a:gd name="T64" fmla="*/ 3 w 7"/>
              <a:gd name="T65" fmla="*/ 56 h 69"/>
              <a:gd name="T66" fmla="*/ 0 w 7"/>
              <a:gd name="T67" fmla="*/ 40 h 69"/>
              <a:gd name="T68" fmla="*/ 0 w 7"/>
              <a:gd name="T69" fmla="*/ 40 h 69"/>
              <a:gd name="T70" fmla="*/ 0 w 7"/>
              <a:gd name="T71" fmla="*/ 40 h 69"/>
              <a:gd name="T72" fmla="*/ 0 w 7"/>
              <a:gd name="T73" fmla="*/ 40 h 69"/>
              <a:gd name="T74" fmla="*/ 0 w 7"/>
              <a:gd name="T75" fmla="*/ 39 h 69"/>
              <a:gd name="T76" fmla="*/ 0 w 7"/>
              <a:gd name="T77" fmla="*/ 39 h 69"/>
              <a:gd name="T78" fmla="*/ 0 w 7"/>
              <a:gd name="T79" fmla="*/ 39 h 69"/>
              <a:gd name="T80" fmla="*/ 0 w 7"/>
              <a:gd name="T81" fmla="*/ 38 h 69"/>
              <a:gd name="T82" fmla="*/ 0 w 7"/>
              <a:gd name="T83" fmla="*/ 38 h 69"/>
              <a:gd name="T84" fmla="*/ 0 w 7"/>
              <a:gd name="T85" fmla="*/ 38 h 69"/>
              <a:gd name="T86" fmla="*/ 7 w 7"/>
              <a:gd name="T87" fmla="*/ 0 h 69"/>
              <a:gd name="T88" fmla="*/ 7 w 7"/>
              <a:gd name="T89" fmla="*/ 0 h 69"/>
              <a:gd name="T90" fmla="*/ 7 w 7"/>
              <a:gd name="T91" fmla="*/ 0 h 69"/>
              <a:gd name="T92" fmla="*/ 7 w 7"/>
              <a:gd name="T93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" h="69"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8"/>
                </a:moveTo>
                <a:cubicBezTo>
                  <a:pt x="7" y="68"/>
                  <a:pt x="7" y="68"/>
                  <a:pt x="7" y="68"/>
                </a:cubicBezTo>
                <a:cubicBezTo>
                  <a:pt x="7" y="68"/>
                  <a:pt x="7" y="68"/>
                  <a:pt x="7" y="68"/>
                </a:cubicBezTo>
                <a:moveTo>
                  <a:pt x="6" y="67"/>
                </a:move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5" y="65"/>
                </a:moveTo>
                <a:cubicBezTo>
                  <a:pt x="5" y="65"/>
                  <a:pt x="6" y="65"/>
                  <a:pt x="6" y="66"/>
                </a:cubicBezTo>
                <a:cubicBezTo>
                  <a:pt x="6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2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1"/>
                </a:moveTo>
                <a:cubicBezTo>
                  <a:pt x="4" y="61"/>
                  <a:pt x="4" y="61"/>
                  <a:pt x="4" y="61"/>
                </a:cubicBezTo>
                <a:cubicBezTo>
                  <a:pt x="4" y="61"/>
                  <a:pt x="4" y="61"/>
                  <a:pt x="4" y="61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3" y="59"/>
                </a:moveTo>
                <a:cubicBezTo>
                  <a:pt x="3" y="59"/>
                  <a:pt x="3" y="59"/>
                  <a:pt x="3" y="59"/>
                </a:cubicBezTo>
                <a:cubicBezTo>
                  <a:pt x="3" y="59"/>
                  <a:pt x="3" y="59"/>
                  <a:pt x="3" y="59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6"/>
                </a:moveTo>
                <a:cubicBezTo>
                  <a:pt x="3" y="56"/>
                  <a:pt x="3" y="57"/>
                  <a:pt x="3" y="57"/>
                </a:cubicBezTo>
                <a:cubicBezTo>
                  <a:pt x="3" y="57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8"/>
                </a:moveTo>
                <a:cubicBezTo>
                  <a:pt x="0" y="38"/>
                  <a:pt x="0" y="39"/>
                  <a:pt x="0" y="39"/>
                </a:cubicBezTo>
                <a:cubicBezTo>
                  <a:pt x="0" y="39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7" y="0"/>
                </a:moveTo>
                <a:cubicBezTo>
                  <a:pt x="2" y="12"/>
                  <a:pt x="0" y="24"/>
                  <a:pt x="0" y="38"/>
                </a:cubicBezTo>
                <a:cubicBezTo>
                  <a:pt x="0" y="24"/>
                  <a:pt x="2" y="12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04" name="Полилиния 70"/>
          <p:cNvSpPr>
            <a:spLocks noEditPoints="1"/>
          </p:cNvSpPr>
          <p:nvPr/>
        </p:nvSpPr>
        <p:spPr bwMode="auto">
          <a:xfrm>
            <a:off x="1763713" y="2859478"/>
            <a:ext cx="1588" cy="55563"/>
          </a:xfrm>
          <a:custGeom>
            <a:avLst/>
            <a:gdLst>
              <a:gd name="T0" fmla="*/ 1 w 1"/>
              <a:gd name="T1" fmla="*/ 23 h 23"/>
              <a:gd name="T2" fmla="*/ 1 w 1"/>
              <a:gd name="T3" fmla="*/ 22 h 23"/>
              <a:gd name="T4" fmla="*/ 1 w 1"/>
              <a:gd name="T5" fmla="*/ 22 h 23"/>
              <a:gd name="T6" fmla="*/ 1 w 1"/>
              <a:gd name="T7" fmla="*/ 21 h 23"/>
              <a:gd name="T8" fmla="*/ 1 w 1"/>
              <a:gd name="T9" fmla="*/ 20 h 23"/>
              <a:gd name="T10" fmla="*/ 1 w 1"/>
              <a:gd name="T11" fmla="*/ 20 h 23"/>
              <a:gd name="T12" fmla="*/ 0 w 1"/>
              <a:gd name="T13" fmla="*/ 20 h 23"/>
              <a:gd name="T14" fmla="*/ 0 w 1"/>
              <a:gd name="T15" fmla="*/ 19 h 23"/>
              <a:gd name="T16" fmla="*/ 0 w 1"/>
              <a:gd name="T17" fmla="*/ 19 h 23"/>
              <a:gd name="T18" fmla="*/ 0 w 1"/>
              <a:gd name="T19" fmla="*/ 18 h 23"/>
              <a:gd name="T20" fmla="*/ 0 w 1"/>
              <a:gd name="T21" fmla="*/ 18 h 23"/>
              <a:gd name="T22" fmla="*/ 0 w 1"/>
              <a:gd name="T23" fmla="*/ 18 h 23"/>
              <a:gd name="T24" fmla="*/ 0 w 1"/>
              <a:gd name="T25" fmla="*/ 17 h 23"/>
              <a:gd name="T26" fmla="*/ 0 w 1"/>
              <a:gd name="T27" fmla="*/ 17 h 23"/>
              <a:gd name="T28" fmla="*/ 0 w 1"/>
              <a:gd name="T29" fmla="*/ 17 h 23"/>
              <a:gd name="T30" fmla="*/ 0 w 1"/>
              <a:gd name="T31" fmla="*/ 16 h 23"/>
              <a:gd name="T32" fmla="*/ 0 w 1"/>
              <a:gd name="T33" fmla="*/ 16 h 23"/>
              <a:gd name="T34" fmla="*/ 0 w 1"/>
              <a:gd name="T35" fmla="*/ 15 h 23"/>
              <a:gd name="T36" fmla="*/ 0 w 1"/>
              <a:gd name="T37" fmla="*/ 15 h 23"/>
              <a:gd name="T38" fmla="*/ 0 w 1"/>
              <a:gd name="T39" fmla="*/ 15 h 23"/>
              <a:gd name="T40" fmla="*/ 0 w 1"/>
              <a:gd name="T41" fmla="*/ 14 h 23"/>
              <a:gd name="T42" fmla="*/ 0 w 1"/>
              <a:gd name="T43" fmla="*/ 14 h 23"/>
              <a:gd name="T44" fmla="*/ 0 w 1"/>
              <a:gd name="T45" fmla="*/ 13 h 23"/>
              <a:gd name="T46" fmla="*/ 0 w 1"/>
              <a:gd name="T47" fmla="*/ 13 h 23"/>
              <a:gd name="T48" fmla="*/ 0 w 1"/>
              <a:gd name="T49" fmla="*/ 12 h 23"/>
              <a:gd name="T50" fmla="*/ 0 w 1"/>
              <a:gd name="T51" fmla="*/ 12 h 23"/>
              <a:gd name="T52" fmla="*/ 0 w 1"/>
              <a:gd name="T53" fmla="*/ 12 h 23"/>
              <a:gd name="T54" fmla="*/ 0 w 1"/>
              <a:gd name="T55" fmla="*/ 11 h 23"/>
              <a:gd name="T56" fmla="*/ 0 w 1"/>
              <a:gd name="T57" fmla="*/ 11 h 23"/>
              <a:gd name="T58" fmla="*/ 0 w 1"/>
              <a:gd name="T59" fmla="*/ 11 h 23"/>
              <a:gd name="T60" fmla="*/ 0 w 1"/>
              <a:gd name="T61" fmla="*/ 10 h 23"/>
              <a:gd name="T62" fmla="*/ 0 w 1"/>
              <a:gd name="T63" fmla="*/ 10 h 23"/>
              <a:gd name="T64" fmla="*/ 0 w 1"/>
              <a:gd name="T65" fmla="*/ 9 h 23"/>
              <a:gd name="T66" fmla="*/ 0 w 1"/>
              <a:gd name="T67" fmla="*/ 9 h 23"/>
              <a:gd name="T68" fmla="*/ 0 w 1"/>
              <a:gd name="T69" fmla="*/ 9 h 23"/>
              <a:gd name="T70" fmla="*/ 0 w 1"/>
              <a:gd name="T71" fmla="*/ 8 h 23"/>
              <a:gd name="T72" fmla="*/ 0 w 1"/>
              <a:gd name="T73" fmla="*/ 8 h 23"/>
              <a:gd name="T74" fmla="*/ 0 w 1"/>
              <a:gd name="T75" fmla="*/ 8 h 23"/>
              <a:gd name="T76" fmla="*/ 0 w 1"/>
              <a:gd name="T77" fmla="*/ 7 h 23"/>
              <a:gd name="T78" fmla="*/ 0 w 1"/>
              <a:gd name="T79" fmla="*/ 6 h 23"/>
              <a:gd name="T80" fmla="*/ 0 w 1"/>
              <a:gd name="T81" fmla="*/ 6 h 23"/>
              <a:gd name="T82" fmla="*/ 0 w 1"/>
              <a:gd name="T83" fmla="*/ 6 h 23"/>
              <a:gd name="T84" fmla="*/ 0 w 1"/>
              <a:gd name="T85" fmla="*/ 5 h 23"/>
              <a:gd name="T86" fmla="*/ 0 w 1"/>
              <a:gd name="T87" fmla="*/ 5 h 23"/>
              <a:gd name="T88" fmla="*/ 0 w 1"/>
              <a:gd name="T89" fmla="*/ 5 h 23"/>
              <a:gd name="T90" fmla="*/ 0 w 1"/>
              <a:gd name="T91" fmla="*/ 4 h 23"/>
              <a:gd name="T92" fmla="*/ 0 w 1"/>
              <a:gd name="T93" fmla="*/ 4 h 23"/>
              <a:gd name="T94" fmla="*/ 0 w 1"/>
              <a:gd name="T95" fmla="*/ 3 h 23"/>
              <a:gd name="T96" fmla="*/ 0 w 1"/>
              <a:gd name="T97" fmla="*/ 3 h 23"/>
              <a:gd name="T98" fmla="*/ 0 w 1"/>
              <a:gd name="T99" fmla="*/ 3 h 23"/>
              <a:gd name="T100" fmla="*/ 0 w 1"/>
              <a:gd name="T101" fmla="*/ 2 h 23"/>
              <a:gd name="T102" fmla="*/ 0 w 1"/>
              <a:gd name="T103" fmla="*/ 1 h 23"/>
              <a:gd name="T104" fmla="*/ 0 w 1"/>
              <a:gd name="T105" fmla="*/ 1 h 23"/>
              <a:gd name="T106" fmla="*/ 0 w 1"/>
              <a:gd name="T107" fmla="*/ 1 h 23"/>
              <a:gd name="T108" fmla="*/ 0 w 1"/>
              <a:gd name="T109" fmla="*/ 0 h 23"/>
              <a:gd name="T110" fmla="*/ 0 w 1"/>
              <a:gd name="T111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" h="23"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8"/>
                  <a:pt x="0" y="18"/>
                </a:cubicBezTo>
                <a:cubicBezTo>
                  <a:pt x="0" y="18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5"/>
                </a:moveTo>
                <a:cubicBezTo>
                  <a:pt x="0" y="15"/>
                  <a:pt x="0" y="15"/>
                  <a:pt x="0" y="16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4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2"/>
                </a:moveTo>
                <a:cubicBezTo>
                  <a:pt x="0" y="12"/>
                  <a:pt x="0" y="13"/>
                  <a:pt x="0" y="13"/>
                </a:cubicBezTo>
                <a:cubicBezTo>
                  <a:pt x="0" y="13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1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0"/>
                  <a:pt x="0" y="10"/>
                  <a:pt x="0" y="11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10"/>
                  <a:pt x="0" y="10"/>
                </a:cubicBezTo>
                <a:cubicBezTo>
                  <a:pt x="0" y="10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7"/>
                  <a:pt x="0" y="7"/>
                  <a:pt x="0" y="8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7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4"/>
                  <a:pt x="0" y="4"/>
                </a:cubicBezTo>
                <a:cubicBezTo>
                  <a:pt x="0" y="4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12" name="Полилиния 78"/>
          <p:cNvSpPr>
            <a:spLocks noEditPoints="1"/>
          </p:cNvSpPr>
          <p:nvPr/>
        </p:nvSpPr>
        <p:spPr bwMode="auto">
          <a:xfrm>
            <a:off x="1012825" y="4132653"/>
            <a:ext cx="44450" cy="134938"/>
          </a:xfrm>
          <a:custGeom>
            <a:avLst/>
            <a:gdLst>
              <a:gd name="T0" fmla="*/ 18 w 18"/>
              <a:gd name="T1" fmla="*/ 55 h 55"/>
              <a:gd name="T2" fmla="*/ 18 w 18"/>
              <a:gd name="T3" fmla="*/ 55 h 55"/>
              <a:gd name="T4" fmla="*/ 18 w 18"/>
              <a:gd name="T5" fmla="*/ 55 h 55"/>
              <a:gd name="T6" fmla="*/ 18 w 18"/>
              <a:gd name="T7" fmla="*/ 55 h 55"/>
              <a:gd name="T8" fmla="*/ 18 w 18"/>
              <a:gd name="T9" fmla="*/ 55 h 55"/>
              <a:gd name="T10" fmla="*/ 18 w 18"/>
              <a:gd name="T11" fmla="*/ 55 h 55"/>
              <a:gd name="T12" fmla="*/ 17 w 18"/>
              <a:gd name="T13" fmla="*/ 55 h 55"/>
              <a:gd name="T14" fmla="*/ 18 w 18"/>
              <a:gd name="T15" fmla="*/ 55 h 55"/>
              <a:gd name="T16" fmla="*/ 17 w 18"/>
              <a:gd name="T17" fmla="*/ 55 h 55"/>
              <a:gd name="T18" fmla="*/ 0 w 18"/>
              <a:gd name="T19" fmla="*/ 1 h 55"/>
              <a:gd name="T20" fmla="*/ 17 w 18"/>
              <a:gd name="T21" fmla="*/ 55 h 55"/>
              <a:gd name="T22" fmla="*/ 0 w 18"/>
              <a:gd name="T23" fmla="*/ 1 h 55"/>
              <a:gd name="T24" fmla="*/ 0 w 18"/>
              <a:gd name="T25" fmla="*/ 1 h 55"/>
              <a:gd name="T26" fmla="*/ 0 w 18"/>
              <a:gd name="T27" fmla="*/ 1 h 55"/>
              <a:gd name="T28" fmla="*/ 0 w 18"/>
              <a:gd name="T29" fmla="*/ 1 h 55"/>
              <a:gd name="T30" fmla="*/ 0 w 18"/>
              <a:gd name="T31" fmla="*/ 1 h 55"/>
              <a:gd name="T32" fmla="*/ 0 w 18"/>
              <a:gd name="T33" fmla="*/ 1 h 55"/>
              <a:gd name="T34" fmla="*/ 0 w 18"/>
              <a:gd name="T35" fmla="*/ 1 h 55"/>
              <a:gd name="T36" fmla="*/ 0 w 18"/>
              <a:gd name="T37" fmla="*/ 0 h 55"/>
              <a:gd name="T38" fmla="*/ 0 w 18"/>
              <a:gd name="T39" fmla="*/ 1 h 55"/>
              <a:gd name="T40" fmla="*/ 0 w 18"/>
              <a:gd name="T41" fmla="*/ 1 h 55"/>
              <a:gd name="T42" fmla="*/ 0 w 18"/>
              <a:gd name="T43" fmla="*/ 0 h 55"/>
              <a:gd name="T44" fmla="*/ 0 w 18"/>
              <a:gd name="T45" fmla="*/ 0 h 55"/>
              <a:gd name="T46" fmla="*/ 0 w 18"/>
              <a:gd name="T47" fmla="*/ 0 h 55"/>
              <a:gd name="T48" fmla="*/ 0 w 18"/>
              <a:gd name="T49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" h="55"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7" y="55"/>
                </a:moveTo>
                <a:cubicBezTo>
                  <a:pt x="17" y="55"/>
                  <a:pt x="18" y="55"/>
                  <a:pt x="18" y="55"/>
                </a:cubicBezTo>
                <a:cubicBezTo>
                  <a:pt x="18" y="55"/>
                  <a:pt x="17" y="55"/>
                  <a:pt x="17" y="55"/>
                </a:cubicBezTo>
                <a:moveTo>
                  <a:pt x="0" y="1"/>
                </a:moveTo>
                <a:cubicBezTo>
                  <a:pt x="0" y="21"/>
                  <a:pt x="7" y="40"/>
                  <a:pt x="17" y="55"/>
                </a:cubicBezTo>
                <a:cubicBezTo>
                  <a:pt x="7" y="40"/>
                  <a:pt x="0" y="2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20" name="Полилиния 86"/>
          <p:cNvSpPr>
            <a:spLocks noEditPoints="1"/>
          </p:cNvSpPr>
          <p:nvPr/>
        </p:nvSpPr>
        <p:spPr bwMode="auto">
          <a:xfrm>
            <a:off x="1724025" y="5348678"/>
            <a:ext cx="9525" cy="117475"/>
          </a:xfrm>
          <a:custGeom>
            <a:avLst/>
            <a:gdLst>
              <a:gd name="T0" fmla="*/ 3 w 4"/>
              <a:gd name="T1" fmla="*/ 47 h 48"/>
              <a:gd name="T2" fmla="*/ 3 w 4"/>
              <a:gd name="T3" fmla="*/ 47 h 48"/>
              <a:gd name="T4" fmla="*/ 2 w 4"/>
              <a:gd name="T5" fmla="*/ 47 h 48"/>
              <a:gd name="T6" fmla="*/ 2 w 4"/>
              <a:gd name="T7" fmla="*/ 46 h 48"/>
              <a:gd name="T8" fmla="*/ 2 w 4"/>
              <a:gd name="T9" fmla="*/ 46 h 48"/>
              <a:gd name="T10" fmla="*/ 0 w 4"/>
              <a:gd name="T11" fmla="*/ 23 h 48"/>
              <a:gd name="T12" fmla="*/ 0 w 4"/>
              <a:gd name="T13" fmla="*/ 22 h 48"/>
              <a:gd name="T14" fmla="*/ 0 w 4"/>
              <a:gd name="T15" fmla="*/ 22 h 48"/>
              <a:gd name="T16" fmla="*/ 0 w 4"/>
              <a:gd name="T17" fmla="*/ 22 h 48"/>
              <a:gd name="T18" fmla="*/ 0 w 4"/>
              <a:gd name="T19" fmla="*/ 22 h 48"/>
              <a:gd name="T20" fmla="*/ 0 w 4"/>
              <a:gd name="T21" fmla="*/ 21 h 48"/>
              <a:gd name="T22" fmla="*/ 0 w 4"/>
              <a:gd name="T23" fmla="*/ 20 h 48"/>
              <a:gd name="T24" fmla="*/ 0 w 4"/>
              <a:gd name="T25" fmla="*/ 20 h 48"/>
              <a:gd name="T26" fmla="*/ 0 w 4"/>
              <a:gd name="T27" fmla="*/ 20 h 48"/>
              <a:gd name="T28" fmla="*/ 0 w 4"/>
              <a:gd name="T29" fmla="*/ 19 h 48"/>
              <a:gd name="T30" fmla="*/ 0 w 4"/>
              <a:gd name="T31" fmla="*/ 19 h 48"/>
              <a:gd name="T32" fmla="*/ 0 w 4"/>
              <a:gd name="T33" fmla="*/ 19 h 48"/>
              <a:gd name="T34" fmla="*/ 0 w 4"/>
              <a:gd name="T35" fmla="*/ 18 h 48"/>
              <a:gd name="T36" fmla="*/ 0 w 4"/>
              <a:gd name="T37" fmla="*/ 18 h 48"/>
              <a:gd name="T38" fmla="*/ 0 w 4"/>
              <a:gd name="T39" fmla="*/ 18 h 48"/>
              <a:gd name="T40" fmla="*/ 1 w 4"/>
              <a:gd name="T41" fmla="*/ 17 h 48"/>
              <a:gd name="T42" fmla="*/ 1 w 4"/>
              <a:gd name="T43" fmla="*/ 17 h 48"/>
              <a:gd name="T44" fmla="*/ 1 w 4"/>
              <a:gd name="T45" fmla="*/ 16 h 48"/>
              <a:gd name="T46" fmla="*/ 1 w 4"/>
              <a:gd name="T47" fmla="*/ 15 h 48"/>
              <a:gd name="T48" fmla="*/ 1 w 4"/>
              <a:gd name="T49" fmla="*/ 15 h 48"/>
              <a:gd name="T50" fmla="*/ 1 w 4"/>
              <a:gd name="T51" fmla="*/ 15 h 48"/>
              <a:gd name="T52" fmla="*/ 1 w 4"/>
              <a:gd name="T53" fmla="*/ 14 h 48"/>
              <a:gd name="T54" fmla="*/ 1 w 4"/>
              <a:gd name="T55" fmla="*/ 14 h 48"/>
              <a:gd name="T56" fmla="*/ 1 w 4"/>
              <a:gd name="T57" fmla="*/ 14 h 48"/>
              <a:gd name="T58" fmla="*/ 1 w 4"/>
              <a:gd name="T59" fmla="*/ 13 h 48"/>
              <a:gd name="T60" fmla="*/ 1 w 4"/>
              <a:gd name="T61" fmla="*/ 13 h 48"/>
              <a:gd name="T62" fmla="*/ 1 w 4"/>
              <a:gd name="T63" fmla="*/ 11 h 48"/>
              <a:gd name="T64" fmla="*/ 1 w 4"/>
              <a:gd name="T65" fmla="*/ 11 h 48"/>
              <a:gd name="T66" fmla="*/ 1 w 4"/>
              <a:gd name="T67" fmla="*/ 11 h 48"/>
              <a:gd name="T68" fmla="*/ 1 w 4"/>
              <a:gd name="T69" fmla="*/ 10 h 48"/>
              <a:gd name="T70" fmla="*/ 1 w 4"/>
              <a:gd name="T71" fmla="*/ 10 h 48"/>
              <a:gd name="T72" fmla="*/ 1 w 4"/>
              <a:gd name="T73" fmla="*/ 10 h 48"/>
              <a:gd name="T74" fmla="*/ 2 w 4"/>
              <a:gd name="T75" fmla="*/ 9 h 48"/>
              <a:gd name="T76" fmla="*/ 2 w 4"/>
              <a:gd name="T77" fmla="*/ 8 h 48"/>
              <a:gd name="T78" fmla="*/ 2 w 4"/>
              <a:gd name="T79" fmla="*/ 8 h 48"/>
              <a:gd name="T80" fmla="*/ 2 w 4"/>
              <a:gd name="T81" fmla="*/ 8 h 48"/>
              <a:gd name="T82" fmla="*/ 2 w 4"/>
              <a:gd name="T83" fmla="*/ 7 h 48"/>
              <a:gd name="T84" fmla="*/ 2 w 4"/>
              <a:gd name="T85" fmla="*/ 7 h 48"/>
              <a:gd name="T86" fmla="*/ 2 w 4"/>
              <a:gd name="T87" fmla="*/ 6 h 48"/>
              <a:gd name="T88" fmla="*/ 2 w 4"/>
              <a:gd name="T89" fmla="*/ 5 h 48"/>
              <a:gd name="T90" fmla="*/ 2 w 4"/>
              <a:gd name="T91" fmla="*/ 5 h 48"/>
              <a:gd name="T92" fmla="*/ 2 w 4"/>
              <a:gd name="T93" fmla="*/ 5 h 48"/>
              <a:gd name="T94" fmla="*/ 3 w 4"/>
              <a:gd name="T95" fmla="*/ 4 h 48"/>
              <a:gd name="T96" fmla="*/ 3 w 4"/>
              <a:gd name="T97" fmla="*/ 4 h 48"/>
              <a:gd name="T98" fmla="*/ 3 w 4"/>
              <a:gd name="T99" fmla="*/ 4 h 48"/>
              <a:gd name="T100" fmla="*/ 3 w 4"/>
              <a:gd name="T101" fmla="*/ 3 h 48"/>
              <a:gd name="T102" fmla="*/ 3 w 4"/>
              <a:gd name="T103" fmla="*/ 3 h 48"/>
              <a:gd name="T104" fmla="*/ 3 w 4"/>
              <a:gd name="T105" fmla="*/ 3 h 48"/>
              <a:gd name="T106" fmla="*/ 3 w 4"/>
              <a:gd name="T107" fmla="*/ 2 h 48"/>
              <a:gd name="T108" fmla="*/ 3 w 4"/>
              <a:gd name="T109" fmla="*/ 2 h 48"/>
              <a:gd name="T110" fmla="*/ 3 w 4"/>
              <a:gd name="T111" fmla="*/ 1 h 48"/>
              <a:gd name="T112" fmla="*/ 3 w 4"/>
              <a:gd name="T113" fmla="*/ 1 h 48"/>
              <a:gd name="T114" fmla="*/ 4 w 4"/>
              <a:gd name="T115" fmla="*/ 1 h 48"/>
              <a:gd name="T116" fmla="*/ 4 w 4"/>
              <a:gd name="T1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" h="48">
                <a:moveTo>
                  <a:pt x="3" y="48"/>
                </a:move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moveTo>
                  <a:pt x="3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3" y="47"/>
                </a:cubicBezTo>
                <a:moveTo>
                  <a:pt x="2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2" y="47"/>
                </a:cubicBezTo>
                <a:moveTo>
                  <a:pt x="2" y="47"/>
                </a:moveTo>
                <a:cubicBezTo>
                  <a:pt x="2" y="47"/>
                  <a:pt x="2" y="47"/>
                  <a:pt x="2" y="47"/>
                </a:cubicBezTo>
                <a:cubicBezTo>
                  <a:pt x="2" y="47"/>
                  <a:pt x="2" y="47"/>
                  <a:pt x="2" y="47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5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5"/>
                </a:cubicBezTo>
                <a:moveTo>
                  <a:pt x="0" y="23"/>
                </a:moveTo>
                <a:cubicBezTo>
                  <a:pt x="0" y="31"/>
                  <a:pt x="1" y="38"/>
                  <a:pt x="2" y="45"/>
                </a:cubicBezTo>
                <a:cubicBezTo>
                  <a:pt x="1" y="38"/>
                  <a:pt x="0" y="31"/>
                  <a:pt x="0" y="23"/>
                </a:cubicBezTo>
                <a:moveTo>
                  <a:pt x="0" y="23"/>
                </a:move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1"/>
                </a:moveTo>
                <a:cubicBezTo>
                  <a:pt x="0" y="21"/>
                  <a:pt x="0" y="21"/>
                  <a:pt x="0" y="22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0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20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9"/>
                  <a:pt x="0" y="19"/>
                </a:cubicBezTo>
                <a:cubicBezTo>
                  <a:pt x="0" y="19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1" y="17"/>
                </a:moveTo>
                <a:cubicBezTo>
                  <a:pt x="1" y="17"/>
                  <a:pt x="0" y="17"/>
                  <a:pt x="0" y="17"/>
                </a:cubicBezTo>
                <a:cubicBezTo>
                  <a:pt x="0" y="17"/>
                  <a:pt x="1" y="17"/>
                  <a:pt x="1" y="17"/>
                </a:cubicBezTo>
                <a:moveTo>
                  <a:pt x="1" y="17"/>
                </a:move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7"/>
                </a:cubicBezTo>
                <a:moveTo>
                  <a:pt x="1" y="16"/>
                </a:moveTo>
                <a:cubicBezTo>
                  <a:pt x="1" y="16"/>
                  <a:pt x="1" y="17"/>
                  <a:pt x="1" y="17"/>
                </a:cubicBezTo>
                <a:cubicBezTo>
                  <a:pt x="1" y="17"/>
                  <a:pt x="1" y="16"/>
                  <a:pt x="1" y="16"/>
                </a:cubicBezTo>
                <a:moveTo>
                  <a:pt x="1" y="16"/>
                </a:moveTo>
                <a:cubicBezTo>
                  <a:pt x="1" y="16"/>
                  <a:pt x="1" y="16"/>
                  <a:pt x="1" y="16"/>
                </a:cubicBezTo>
                <a:cubicBezTo>
                  <a:pt x="1" y="16"/>
                  <a:pt x="1" y="16"/>
                  <a:pt x="1" y="16"/>
                </a:cubicBezTo>
                <a:moveTo>
                  <a:pt x="1" y="15"/>
                </a:moveTo>
                <a:cubicBezTo>
                  <a:pt x="1" y="15"/>
                  <a:pt x="1" y="16"/>
                  <a:pt x="1" y="16"/>
                </a:cubicBezTo>
                <a:cubicBezTo>
                  <a:pt x="1" y="16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4"/>
                </a:moveTo>
                <a:cubicBezTo>
                  <a:pt x="1" y="14"/>
                  <a:pt x="1" y="14"/>
                  <a:pt x="1" y="15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2"/>
                </a:moveTo>
                <a:cubicBezTo>
                  <a:pt x="1" y="12"/>
                  <a:pt x="1" y="13"/>
                  <a:pt x="1" y="13"/>
                </a:cubicBezTo>
                <a:cubicBezTo>
                  <a:pt x="1" y="13"/>
                  <a:pt x="1" y="12"/>
                  <a:pt x="1" y="12"/>
                </a:cubicBezTo>
                <a:moveTo>
                  <a:pt x="1" y="11"/>
                </a:moveTo>
                <a:cubicBezTo>
                  <a:pt x="1" y="12"/>
                  <a:pt x="1" y="12"/>
                  <a:pt x="1" y="12"/>
                </a:cubicBezTo>
                <a:cubicBezTo>
                  <a:pt x="1" y="12"/>
                  <a:pt x="1" y="12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0"/>
                </a:moveTo>
                <a:cubicBezTo>
                  <a:pt x="1" y="10"/>
                  <a:pt x="1" y="11"/>
                  <a:pt x="1" y="11"/>
                </a:cubicBezTo>
                <a:cubicBezTo>
                  <a:pt x="1" y="11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2" y="9"/>
                </a:moveTo>
                <a:cubicBezTo>
                  <a:pt x="2" y="10"/>
                  <a:pt x="1" y="10"/>
                  <a:pt x="1" y="10"/>
                </a:cubicBezTo>
                <a:cubicBezTo>
                  <a:pt x="1" y="10"/>
                  <a:pt x="2" y="10"/>
                  <a:pt x="2" y="9"/>
                </a:cubicBezTo>
                <a:moveTo>
                  <a:pt x="2" y="9"/>
                </a:moveTo>
                <a:cubicBezTo>
                  <a:pt x="2" y="9"/>
                  <a:pt x="2" y="9"/>
                  <a:pt x="2" y="9"/>
                </a:cubicBezTo>
                <a:cubicBezTo>
                  <a:pt x="2" y="9"/>
                  <a:pt x="2" y="9"/>
                  <a:pt x="2" y="9"/>
                </a:cubicBezTo>
                <a:moveTo>
                  <a:pt x="2" y="8"/>
                </a:moveTo>
                <a:cubicBezTo>
                  <a:pt x="2" y="8"/>
                  <a:pt x="2" y="9"/>
                  <a:pt x="2" y="9"/>
                </a:cubicBezTo>
                <a:cubicBezTo>
                  <a:pt x="2" y="9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6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6"/>
                </a:cubicBezTo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6"/>
                </a:cubicBezTo>
                <a:moveTo>
                  <a:pt x="2" y="5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3" y="4"/>
                </a:moveTo>
                <a:cubicBezTo>
                  <a:pt x="3" y="5"/>
                  <a:pt x="3" y="5"/>
                  <a:pt x="3" y="5"/>
                </a:cubicBezTo>
                <a:cubicBezTo>
                  <a:pt x="3" y="5"/>
                  <a:pt x="3" y="5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3"/>
                </a:moveTo>
                <a:cubicBezTo>
                  <a:pt x="3" y="3"/>
                  <a:pt x="3" y="4"/>
                  <a:pt x="3" y="4"/>
                </a:cubicBezTo>
                <a:cubicBezTo>
                  <a:pt x="3" y="4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1"/>
                </a:moveTo>
                <a:cubicBezTo>
                  <a:pt x="3" y="1"/>
                  <a:pt x="3" y="2"/>
                  <a:pt x="3" y="2"/>
                </a:cubicBezTo>
                <a:cubicBezTo>
                  <a:pt x="3" y="2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4" y="1"/>
                </a:moveTo>
                <a:cubicBezTo>
                  <a:pt x="4" y="1"/>
                  <a:pt x="4" y="1"/>
                  <a:pt x="4" y="1"/>
                </a:cubicBezTo>
                <a:cubicBezTo>
                  <a:pt x="4" y="1"/>
                  <a:pt x="4" y="1"/>
                  <a:pt x="4" y="1"/>
                </a:cubicBezTo>
                <a:moveTo>
                  <a:pt x="4" y="0"/>
                </a:moveTo>
                <a:cubicBezTo>
                  <a:pt x="4" y="0"/>
                  <a:pt x="4" y="0"/>
                  <a:pt x="4" y="1"/>
                </a:cubicBezTo>
                <a:cubicBezTo>
                  <a:pt x="4" y="0"/>
                  <a:pt x="4" y="0"/>
                  <a:pt x="4" y="0"/>
                </a:cubicBezTo>
                <a:moveTo>
                  <a:pt x="4" y="0"/>
                </a:moveTo>
                <a:cubicBezTo>
                  <a:pt x="4" y="0"/>
                  <a:pt x="4" y="0"/>
                  <a:pt x="4" y="0"/>
                </a:cubicBezTo>
                <a:cubicBezTo>
                  <a:pt x="4" y="0"/>
                  <a:pt x="4" y="0"/>
                  <a:pt x="4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C75428FF-0A84-4E2E-92DA-584511ABC382}"/>
              </a:ext>
            </a:extLst>
          </p:cNvPr>
          <p:cNvGrpSpPr/>
          <p:nvPr/>
        </p:nvGrpSpPr>
        <p:grpSpPr>
          <a:xfrm>
            <a:off x="2498725" y="5334391"/>
            <a:ext cx="568325" cy="566738"/>
            <a:chOff x="2498725" y="5334391"/>
            <a:chExt cx="568325" cy="566738"/>
          </a:xfrm>
        </p:grpSpPr>
        <p:sp>
          <p:nvSpPr>
            <p:cNvPr id="222" name="Полилиния 88"/>
            <p:cNvSpPr>
              <a:spLocks/>
            </p:cNvSpPr>
            <p:nvPr/>
          </p:nvSpPr>
          <p:spPr bwMode="auto">
            <a:xfrm>
              <a:off x="2498725" y="5334391"/>
              <a:ext cx="568325" cy="566738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3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3" name="Овал 89"/>
            <p:cNvSpPr>
              <a:spLocks noChangeArrowheads="1"/>
            </p:cNvSpPr>
            <p:nvPr/>
          </p:nvSpPr>
          <p:spPr bwMode="auto">
            <a:xfrm>
              <a:off x="2555875" y="5389953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4" name="Полилиния 90"/>
            <p:cNvSpPr>
              <a:spLocks noEditPoints="1"/>
            </p:cNvSpPr>
            <p:nvPr/>
          </p:nvSpPr>
          <p:spPr bwMode="auto">
            <a:xfrm>
              <a:off x="2555875" y="5548703"/>
              <a:ext cx="9525" cy="127000"/>
            </a:xfrm>
            <a:custGeom>
              <a:avLst/>
              <a:gdLst>
                <a:gd name="T0" fmla="*/ 3 w 4"/>
                <a:gd name="T1" fmla="*/ 52 h 52"/>
                <a:gd name="T2" fmla="*/ 3 w 4"/>
                <a:gd name="T3" fmla="*/ 52 h 52"/>
                <a:gd name="T4" fmla="*/ 3 w 4"/>
                <a:gd name="T5" fmla="*/ 52 h 52"/>
                <a:gd name="T6" fmla="*/ 3 w 4"/>
                <a:gd name="T7" fmla="*/ 51 h 52"/>
                <a:gd name="T8" fmla="*/ 2 w 4"/>
                <a:gd name="T9" fmla="*/ 51 h 52"/>
                <a:gd name="T10" fmla="*/ 2 w 4"/>
                <a:gd name="T11" fmla="*/ 51 h 52"/>
                <a:gd name="T12" fmla="*/ 2 w 4"/>
                <a:gd name="T13" fmla="*/ 51 h 52"/>
                <a:gd name="T14" fmla="*/ 2 w 4"/>
                <a:gd name="T15" fmla="*/ 50 h 52"/>
                <a:gd name="T16" fmla="*/ 2 w 4"/>
                <a:gd name="T17" fmla="*/ 50 h 52"/>
                <a:gd name="T18" fmla="*/ 2 w 4"/>
                <a:gd name="T19" fmla="*/ 50 h 52"/>
                <a:gd name="T20" fmla="*/ 2 w 4"/>
                <a:gd name="T21" fmla="*/ 49 h 52"/>
                <a:gd name="T22" fmla="*/ 2 w 4"/>
                <a:gd name="T23" fmla="*/ 49 h 52"/>
                <a:gd name="T24" fmla="*/ 2 w 4"/>
                <a:gd name="T25" fmla="*/ 49 h 52"/>
                <a:gd name="T26" fmla="*/ 2 w 4"/>
                <a:gd name="T27" fmla="*/ 49 h 52"/>
                <a:gd name="T28" fmla="*/ 2 w 4"/>
                <a:gd name="T29" fmla="*/ 49 h 52"/>
                <a:gd name="T30" fmla="*/ 2 w 4"/>
                <a:gd name="T31" fmla="*/ 49 h 52"/>
                <a:gd name="T32" fmla="*/ 2 w 4"/>
                <a:gd name="T33" fmla="*/ 48 h 52"/>
                <a:gd name="T34" fmla="*/ 2 w 4"/>
                <a:gd name="T35" fmla="*/ 48 h 52"/>
                <a:gd name="T36" fmla="*/ 2 w 4"/>
                <a:gd name="T37" fmla="*/ 48 h 52"/>
                <a:gd name="T38" fmla="*/ 0 w 4"/>
                <a:gd name="T39" fmla="*/ 35 h 52"/>
                <a:gd name="T40" fmla="*/ 0 w 4"/>
                <a:gd name="T41" fmla="*/ 35 h 52"/>
                <a:gd name="T42" fmla="*/ 0 w 4"/>
                <a:gd name="T43" fmla="*/ 35 h 52"/>
                <a:gd name="T44" fmla="*/ 0 w 4"/>
                <a:gd name="T45" fmla="*/ 33 h 52"/>
                <a:gd name="T46" fmla="*/ 0 w 4"/>
                <a:gd name="T47" fmla="*/ 33 h 52"/>
                <a:gd name="T48" fmla="*/ 0 w 4"/>
                <a:gd name="T49" fmla="*/ 33 h 52"/>
                <a:gd name="T50" fmla="*/ 0 w 4"/>
                <a:gd name="T51" fmla="*/ 32 h 52"/>
                <a:gd name="T52" fmla="*/ 0 w 4"/>
                <a:gd name="T53" fmla="*/ 32 h 52"/>
                <a:gd name="T54" fmla="*/ 0 w 4"/>
                <a:gd name="T55" fmla="*/ 32 h 52"/>
                <a:gd name="T56" fmla="*/ 0 w 4"/>
                <a:gd name="T57" fmla="*/ 32 h 52"/>
                <a:gd name="T58" fmla="*/ 0 w 4"/>
                <a:gd name="T59" fmla="*/ 32 h 52"/>
                <a:gd name="T60" fmla="*/ 0 w 4"/>
                <a:gd name="T61" fmla="*/ 32 h 52"/>
                <a:gd name="T62" fmla="*/ 0 w 4"/>
                <a:gd name="T63" fmla="*/ 31 h 52"/>
                <a:gd name="T64" fmla="*/ 0 w 4"/>
                <a:gd name="T65" fmla="*/ 31 h 52"/>
                <a:gd name="T66" fmla="*/ 0 w 4"/>
                <a:gd name="T67" fmla="*/ 30 h 52"/>
                <a:gd name="T68" fmla="*/ 0 w 4"/>
                <a:gd name="T69" fmla="*/ 30 h 52"/>
                <a:gd name="T70" fmla="*/ 0 w 4"/>
                <a:gd name="T71" fmla="*/ 30 h 52"/>
                <a:gd name="T72" fmla="*/ 0 w 4"/>
                <a:gd name="T73" fmla="*/ 30 h 52"/>
                <a:gd name="T74" fmla="*/ 0 w 4"/>
                <a:gd name="T75" fmla="*/ 29 h 52"/>
                <a:gd name="T76" fmla="*/ 0 w 4"/>
                <a:gd name="T77" fmla="*/ 29 h 52"/>
                <a:gd name="T78" fmla="*/ 0 w 4"/>
                <a:gd name="T79" fmla="*/ 29 h 52"/>
                <a:gd name="T80" fmla="*/ 0 w 4"/>
                <a:gd name="T81" fmla="*/ 29 h 52"/>
                <a:gd name="T82" fmla="*/ 0 w 4"/>
                <a:gd name="T83" fmla="*/ 29 h 52"/>
                <a:gd name="T84" fmla="*/ 0 w 4"/>
                <a:gd name="T85" fmla="*/ 29 h 52"/>
                <a:gd name="T86" fmla="*/ 0 w 4"/>
                <a:gd name="T87" fmla="*/ 28 h 52"/>
                <a:gd name="T88" fmla="*/ 0 w 4"/>
                <a:gd name="T89" fmla="*/ 28 h 52"/>
                <a:gd name="T90" fmla="*/ 4 w 4"/>
                <a:gd name="T91" fmla="*/ 1 h 52"/>
                <a:gd name="T92" fmla="*/ 4 w 4"/>
                <a:gd name="T93" fmla="*/ 1 h 52"/>
                <a:gd name="T94" fmla="*/ 4 w 4"/>
                <a:gd name="T95" fmla="*/ 1 h 52"/>
                <a:gd name="T96" fmla="*/ 4 w 4"/>
                <a:gd name="T97" fmla="*/ 1 h 52"/>
                <a:gd name="T98" fmla="*/ 4 w 4"/>
                <a:gd name="T99" fmla="*/ 1 h 52"/>
                <a:gd name="T100" fmla="*/ 4 w 4"/>
                <a:gd name="T101" fmla="*/ 1 h 52"/>
                <a:gd name="T102" fmla="*/ 4 w 4"/>
                <a:gd name="T103" fmla="*/ 0 h 52"/>
                <a:gd name="T104" fmla="*/ 4 w 4"/>
                <a:gd name="T105" fmla="*/ 0 h 52"/>
                <a:gd name="T106" fmla="*/ 4 w 4"/>
                <a:gd name="T107" fmla="*/ 0 h 52"/>
                <a:gd name="T108" fmla="*/ 4 w 4"/>
                <a:gd name="T109" fmla="*/ 0 h 52"/>
                <a:gd name="T110" fmla="*/ 4 w 4"/>
                <a:gd name="T1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" h="52"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1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3" y="51"/>
                    <a:pt x="3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0"/>
                  </a:moveTo>
                  <a:cubicBezTo>
                    <a:pt x="2" y="50"/>
                    <a:pt x="2" y="51"/>
                    <a:pt x="2" y="51"/>
                  </a:cubicBezTo>
                  <a:cubicBezTo>
                    <a:pt x="2" y="51"/>
                    <a:pt x="2" y="50"/>
                    <a:pt x="2" y="50"/>
                  </a:cubicBezTo>
                  <a:moveTo>
                    <a:pt x="2" y="50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50"/>
                  </a:cubicBezTo>
                  <a:moveTo>
                    <a:pt x="2" y="49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8"/>
                  </a:moveTo>
                  <a:cubicBezTo>
                    <a:pt x="2" y="48"/>
                    <a:pt x="2" y="49"/>
                    <a:pt x="2" y="49"/>
                  </a:cubicBezTo>
                  <a:cubicBezTo>
                    <a:pt x="2" y="49"/>
                    <a:pt x="2" y="48"/>
                    <a:pt x="2" y="48"/>
                  </a:cubicBezTo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moveTo>
                    <a:pt x="0" y="35"/>
                  </a:moveTo>
                  <a:cubicBezTo>
                    <a:pt x="0" y="40"/>
                    <a:pt x="1" y="44"/>
                    <a:pt x="2" y="48"/>
                  </a:cubicBezTo>
                  <a:cubicBezTo>
                    <a:pt x="1" y="44"/>
                    <a:pt x="0" y="40"/>
                    <a:pt x="0" y="35"/>
                  </a:cubicBezTo>
                  <a:moveTo>
                    <a:pt x="0" y="33"/>
                  </a:moveTo>
                  <a:cubicBezTo>
                    <a:pt x="0" y="34"/>
                    <a:pt x="0" y="35"/>
                    <a:pt x="0" y="35"/>
                  </a:cubicBezTo>
                  <a:cubicBezTo>
                    <a:pt x="0" y="35"/>
                    <a:pt x="0" y="34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2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4" y="1"/>
                  </a:moveTo>
                  <a:cubicBezTo>
                    <a:pt x="1" y="10"/>
                    <a:pt x="0" y="19"/>
                    <a:pt x="0" y="28"/>
                  </a:cubicBezTo>
                  <a:cubicBezTo>
                    <a:pt x="0" y="19"/>
                    <a:pt x="1" y="10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1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5" name="Полилиния 91"/>
            <p:cNvSpPr>
              <a:spLocks/>
            </p:cNvSpPr>
            <p:nvPr/>
          </p:nvSpPr>
          <p:spPr bwMode="auto">
            <a:xfrm>
              <a:off x="2555875" y="5416941"/>
              <a:ext cx="190500" cy="428625"/>
            </a:xfrm>
            <a:custGeom>
              <a:avLst/>
              <a:gdLst>
                <a:gd name="T0" fmla="*/ 4 w 78"/>
                <a:gd name="T1" fmla="*/ 54 h 175"/>
                <a:gd name="T2" fmla="*/ 4 w 78"/>
                <a:gd name="T3" fmla="*/ 54 h 175"/>
                <a:gd name="T4" fmla="*/ 4 w 78"/>
                <a:gd name="T5" fmla="*/ 54 h 175"/>
                <a:gd name="T6" fmla="*/ 4 w 78"/>
                <a:gd name="T7" fmla="*/ 55 h 175"/>
                <a:gd name="T8" fmla="*/ 4 w 78"/>
                <a:gd name="T9" fmla="*/ 55 h 175"/>
                <a:gd name="T10" fmla="*/ 4 w 78"/>
                <a:gd name="T11" fmla="*/ 55 h 175"/>
                <a:gd name="T12" fmla="*/ 4 w 78"/>
                <a:gd name="T13" fmla="*/ 55 h 175"/>
                <a:gd name="T14" fmla="*/ 0 w 78"/>
                <a:gd name="T15" fmla="*/ 82 h 175"/>
                <a:gd name="T16" fmla="*/ 0 w 78"/>
                <a:gd name="T17" fmla="*/ 82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4 h 175"/>
                <a:gd name="T26" fmla="*/ 0 w 78"/>
                <a:gd name="T27" fmla="*/ 84 h 175"/>
                <a:gd name="T28" fmla="*/ 0 w 78"/>
                <a:gd name="T29" fmla="*/ 84 h 175"/>
                <a:gd name="T30" fmla="*/ 0 w 78"/>
                <a:gd name="T31" fmla="*/ 85 h 175"/>
                <a:gd name="T32" fmla="*/ 0 w 78"/>
                <a:gd name="T33" fmla="*/ 85 h 175"/>
                <a:gd name="T34" fmla="*/ 0 w 78"/>
                <a:gd name="T35" fmla="*/ 86 h 175"/>
                <a:gd name="T36" fmla="*/ 0 w 78"/>
                <a:gd name="T37" fmla="*/ 86 h 175"/>
                <a:gd name="T38" fmla="*/ 0 w 78"/>
                <a:gd name="T39" fmla="*/ 86 h 175"/>
                <a:gd name="T40" fmla="*/ 0 w 78"/>
                <a:gd name="T41" fmla="*/ 87 h 175"/>
                <a:gd name="T42" fmla="*/ 0 w 78"/>
                <a:gd name="T43" fmla="*/ 87 h 175"/>
                <a:gd name="T44" fmla="*/ 0 w 78"/>
                <a:gd name="T45" fmla="*/ 87 h 175"/>
                <a:gd name="T46" fmla="*/ 0 w 78"/>
                <a:gd name="T47" fmla="*/ 89 h 175"/>
                <a:gd name="T48" fmla="*/ 2 w 78"/>
                <a:gd name="T49" fmla="*/ 102 h 175"/>
                <a:gd name="T50" fmla="*/ 2 w 78"/>
                <a:gd name="T51" fmla="*/ 102 h 175"/>
                <a:gd name="T52" fmla="*/ 2 w 78"/>
                <a:gd name="T53" fmla="*/ 103 h 175"/>
                <a:gd name="T54" fmla="*/ 2 w 78"/>
                <a:gd name="T55" fmla="*/ 103 h 175"/>
                <a:gd name="T56" fmla="*/ 2 w 78"/>
                <a:gd name="T57" fmla="*/ 103 h 175"/>
                <a:gd name="T58" fmla="*/ 2 w 78"/>
                <a:gd name="T59" fmla="*/ 103 h 175"/>
                <a:gd name="T60" fmla="*/ 2 w 78"/>
                <a:gd name="T61" fmla="*/ 104 h 175"/>
                <a:gd name="T62" fmla="*/ 2 w 78"/>
                <a:gd name="T63" fmla="*/ 104 h 175"/>
                <a:gd name="T64" fmla="*/ 2 w 78"/>
                <a:gd name="T65" fmla="*/ 105 h 175"/>
                <a:gd name="T66" fmla="*/ 2 w 78"/>
                <a:gd name="T67" fmla="*/ 105 h 175"/>
                <a:gd name="T68" fmla="*/ 3 w 78"/>
                <a:gd name="T69" fmla="*/ 105 h 175"/>
                <a:gd name="T70" fmla="*/ 3 w 78"/>
                <a:gd name="T71" fmla="*/ 106 h 175"/>
                <a:gd name="T72" fmla="*/ 3 w 78"/>
                <a:gd name="T73" fmla="*/ 106 h 175"/>
                <a:gd name="T74" fmla="*/ 78 w 78"/>
                <a:gd name="T75" fmla="*/ 175 h 175"/>
                <a:gd name="T76" fmla="*/ 19 w 78"/>
                <a:gd name="T77" fmla="*/ 106 h 175"/>
                <a:gd name="T78" fmla="*/ 15 w 78"/>
                <a:gd name="T79" fmla="*/ 77 h 175"/>
                <a:gd name="T80" fmla="*/ 46 w 78"/>
                <a:gd name="T81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28" y="12"/>
                    <a:pt x="12" y="31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1" y="64"/>
                    <a:pt x="0" y="73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4"/>
                    <a:pt x="1" y="98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12" y="141"/>
                    <a:pt x="42" y="169"/>
                    <a:pt x="78" y="175"/>
                  </a:cubicBezTo>
                  <a:cubicBezTo>
                    <a:pt x="66" y="169"/>
                    <a:pt x="56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0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6" name="Прямоугольник 92"/>
            <p:cNvSpPr>
              <a:spLocks noChangeArrowheads="1"/>
            </p:cNvSpPr>
            <p:nvPr/>
          </p:nvSpPr>
          <p:spPr bwMode="auto">
            <a:xfrm>
              <a:off x="2714625" y="5480441"/>
              <a:ext cx="139700" cy="19367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7" name="Прямоугольник 93"/>
            <p:cNvSpPr>
              <a:spLocks noChangeArrowheads="1"/>
            </p:cNvSpPr>
            <p:nvPr/>
          </p:nvSpPr>
          <p:spPr bwMode="auto">
            <a:xfrm>
              <a:off x="2665413" y="54217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15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FABADD7C-3D5A-44FF-8043-BD36A4C614D6}"/>
              </a:ext>
            </a:extLst>
          </p:cNvPr>
          <p:cNvGrpSpPr/>
          <p:nvPr/>
        </p:nvGrpSpPr>
        <p:grpSpPr>
          <a:xfrm>
            <a:off x="1157288" y="3113478"/>
            <a:ext cx="584200" cy="587375"/>
            <a:chOff x="1157288" y="3113478"/>
            <a:chExt cx="584200" cy="587375"/>
          </a:xfrm>
        </p:grpSpPr>
        <p:sp>
          <p:nvSpPr>
            <p:cNvPr id="206" name="Полилиния 72"/>
            <p:cNvSpPr>
              <a:spLocks/>
            </p:cNvSpPr>
            <p:nvPr/>
          </p:nvSpPr>
          <p:spPr bwMode="auto">
            <a:xfrm>
              <a:off x="1157288" y="3113478"/>
              <a:ext cx="584200" cy="587375"/>
            </a:xfrm>
            <a:custGeom>
              <a:avLst/>
              <a:gdLst>
                <a:gd name="T0" fmla="*/ 126 w 239"/>
                <a:gd name="T1" fmla="*/ 4 h 240"/>
                <a:gd name="T2" fmla="*/ 235 w 239"/>
                <a:gd name="T3" fmla="*/ 127 h 240"/>
                <a:gd name="T4" fmla="*/ 112 w 239"/>
                <a:gd name="T5" fmla="*/ 236 h 240"/>
                <a:gd name="T6" fmla="*/ 3 w 239"/>
                <a:gd name="T7" fmla="*/ 113 h 240"/>
                <a:gd name="T8" fmla="*/ 126 w 239"/>
                <a:gd name="T9" fmla="*/ 4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240">
                  <a:moveTo>
                    <a:pt x="126" y="4"/>
                  </a:moveTo>
                  <a:cubicBezTo>
                    <a:pt x="190" y="8"/>
                    <a:pt x="239" y="63"/>
                    <a:pt x="235" y="127"/>
                  </a:cubicBezTo>
                  <a:cubicBezTo>
                    <a:pt x="231" y="191"/>
                    <a:pt x="176" y="240"/>
                    <a:pt x="112" y="236"/>
                  </a:cubicBezTo>
                  <a:cubicBezTo>
                    <a:pt x="48" y="232"/>
                    <a:pt x="0" y="177"/>
                    <a:pt x="3" y="113"/>
                  </a:cubicBezTo>
                  <a:cubicBezTo>
                    <a:pt x="7" y="49"/>
                    <a:pt x="63" y="0"/>
                    <a:pt x="126" y="4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7" name="Полилиния 73"/>
            <p:cNvSpPr>
              <a:spLocks/>
            </p:cNvSpPr>
            <p:nvPr/>
          </p:nvSpPr>
          <p:spPr bwMode="auto">
            <a:xfrm>
              <a:off x="1212850" y="3169041"/>
              <a:ext cx="473075" cy="473075"/>
            </a:xfrm>
            <a:custGeom>
              <a:avLst/>
              <a:gdLst>
                <a:gd name="T0" fmla="*/ 102 w 193"/>
                <a:gd name="T1" fmla="*/ 4 h 193"/>
                <a:gd name="T2" fmla="*/ 190 w 193"/>
                <a:gd name="T3" fmla="*/ 103 h 193"/>
                <a:gd name="T4" fmla="*/ 90 w 193"/>
                <a:gd name="T5" fmla="*/ 190 h 193"/>
                <a:gd name="T6" fmla="*/ 3 w 193"/>
                <a:gd name="T7" fmla="*/ 91 h 193"/>
                <a:gd name="T8" fmla="*/ 102 w 193"/>
                <a:gd name="T9" fmla="*/ 4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4"/>
                  </a:moveTo>
                  <a:cubicBezTo>
                    <a:pt x="153" y="7"/>
                    <a:pt x="193" y="51"/>
                    <a:pt x="190" y="103"/>
                  </a:cubicBezTo>
                  <a:cubicBezTo>
                    <a:pt x="186" y="154"/>
                    <a:pt x="142" y="193"/>
                    <a:pt x="90" y="190"/>
                  </a:cubicBezTo>
                  <a:cubicBezTo>
                    <a:pt x="39" y="187"/>
                    <a:pt x="0" y="143"/>
                    <a:pt x="3" y="91"/>
                  </a:cubicBezTo>
                  <a:cubicBezTo>
                    <a:pt x="6" y="40"/>
                    <a:pt x="51" y="0"/>
                    <a:pt x="102" y="4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8" name="Полилиния 74"/>
            <p:cNvSpPr>
              <a:spLocks noEditPoints="1"/>
            </p:cNvSpPr>
            <p:nvPr/>
          </p:nvSpPr>
          <p:spPr bwMode="auto">
            <a:xfrm>
              <a:off x="1217613" y="3389703"/>
              <a:ext cx="25400" cy="117475"/>
            </a:xfrm>
            <a:custGeom>
              <a:avLst/>
              <a:gdLst>
                <a:gd name="T0" fmla="*/ 10 w 10"/>
                <a:gd name="T1" fmla="*/ 48 h 48"/>
                <a:gd name="T2" fmla="*/ 10 w 10"/>
                <a:gd name="T3" fmla="*/ 48 h 48"/>
                <a:gd name="T4" fmla="*/ 10 w 10"/>
                <a:gd name="T5" fmla="*/ 48 h 48"/>
                <a:gd name="T6" fmla="*/ 10 w 10"/>
                <a:gd name="T7" fmla="*/ 48 h 48"/>
                <a:gd name="T8" fmla="*/ 10 w 10"/>
                <a:gd name="T9" fmla="*/ 47 h 48"/>
                <a:gd name="T10" fmla="*/ 10 w 10"/>
                <a:gd name="T11" fmla="*/ 47 h 48"/>
                <a:gd name="T12" fmla="*/ 10 w 10"/>
                <a:gd name="T13" fmla="*/ 47 h 48"/>
                <a:gd name="T14" fmla="*/ 10 w 10"/>
                <a:gd name="T15" fmla="*/ 47 h 48"/>
                <a:gd name="T16" fmla="*/ 10 w 10"/>
                <a:gd name="T17" fmla="*/ 47 h 48"/>
                <a:gd name="T18" fmla="*/ 10 w 10"/>
                <a:gd name="T19" fmla="*/ 47 h 48"/>
                <a:gd name="T20" fmla="*/ 9 w 10"/>
                <a:gd name="T21" fmla="*/ 46 h 48"/>
                <a:gd name="T22" fmla="*/ 9 w 10"/>
                <a:gd name="T23" fmla="*/ 46 h 48"/>
                <a:gd name="T24" fmla="*/ 9 w 10"/>
                <a:gd name="T25" fmla="*/ 46 h 48"/>
                <a:gd name="T26" fmla="*/ 1 w 10"/>
                <a:gd name="T27" fmla="*/ 4 h 48"/>
                <a:gd name="T28" fmla="*/ 1 w 10"/>
                <a:gd name="T29" fmla="*/ 4 h 48"/>
                <a:gd name="T30" fmla="*/ 1 w 10"/>
                <a:gd name="T31" fmla="*/ 4 h 48"/>
                <a:gd name="T32" fmla="*/ 1 w 10"/>
                <a:gd name="T33" fmla="*/ 3 h 48"/>
                <a:gd name="T34" fmla="*/ 1 w 10"/>
                <a:gd name="T35" fmla="*/ 3 h 48"/>
                <a:gd name="T36" fmla="*/ 1 w 10"/>
                <a:gd name="T37" fmla="*/ 3 h 48"/>
                <a:gd name="T38" fmla="*/ 1 w 10"/>
                <a:gd name="T39" fmla="*/ 2 h 48"/>
                <a:gd name="T40" fmla="*/ 1 w 10"/>
                <a:gd name="T41" fmla="*/ 2 h 48"/>
                <a:gd name="T42" fmla="*/ 1 w 10"/>
                <a:gd name="T43" fmla="*/ 2 h 48"/>
                <a:gd name="T44" fmla="*/ 1 w 10"/>
                <a:gd name="T45" fmla="*/ 2 h 48"/>
                <a:gd name="T46" fmla="*/ 1 w 10"/>
                <a:gd name="T47" fmla="*/ 2 h 48"/>
                <a:gd name="T48" fmla="*/ 1 w 10"/>
                <a:gd name="T49" fmla="*/ 2 h 48"/>
                <a:gd name="T50" fmla="*/ 1 w 10"/>
                <a:gd name="T51" fmla="*/ 1 h 48"/>
                <a:gd name="T52" fmla="*/ 1 w 10"/>
                <a:gd name="T53" fmla="*/ 1 h 48"/>
                <a:gd name="T54" fmla="*/ 1 w 10"/>
                <a:gd name="T55" fmla="*/ 1 h 48"/>
                <a:gd name="T56" fmla="*/ 1 w 10"/>
                <a:gd name="T57" fmla="*/ 1 h 48"/>
                <a:gd name="T58" fmla="*/ 1 w 10"/>
                <a:gd name="T59" fmla="*/ 0 h 48"/>
                <a:gd name="T60" fmla="*/ 1 w 10"/>
                <a:gd name="T61" fmla="*/ 0 h 48"/>
                <a:gd name="T62" fmla="*/ 1 w 10"/>
                <a:gd name="T63" fmla="*/ 0 h 48"/>
                <a:gd name="T64" fmla="*/ 1 w 10"/>
                <a:gd name="T65" fmla="*/ 0 h 48"/>
                <a:gd name="T66" fmla="*/ 1 w 10"/>
                <a:gd name="T67" fmla="*/ 0 h 48"/>
                <a:gd name="T68" fmla="*/ 1 w 10"/>
                <a:gd name="T6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" h="48">
                  <a:moveTo>
                    <a:pt x="10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10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10" y="47"/>
                  </a:moveTo>
                  <a:cubicBezTo>
                    <a:pt x="10" y="47"/>
                    <a:pt x="10" y="48"/>
                    <a:pt x="10" y="48"/>
                  </a:cubicBezTo>
                  <a:cubicBezTo>
                    <a:pt x="10" y="48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9" y="46"/>
                  </a:moveTo>
                  <a:cubicBezTo>
                    <a:pt x="10" y="46"/>
                    <a:pt x="10" y="46"/>
                    <a:pt x="10" y="47"/>
                  </a:cubicBezTo>
                  <a:cubicBezTo>
                    <a:pt x="10" y="46"/>
                    <a:pt x="10" y="46"/>
                    <a:pt x="9" y="46"/>
                  </a:cubicBezTo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moveTo>
                    <a:pt x="1" y="4"/>
                  </a:moveTo>
                  <a:cubicBezTo>
                    <a:pt x="0" y="19"/>
                    <a:pt x="3" y="33"/>
                    <a:pt x="9" y="46"/>
                  </a:cubicBezTo>
                  <a:cubicBezTo>
                    <a:pt x="3" y="33"/>
                    <a:pt x="0" y="19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4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9" name="Полилиния 75"/>
            <p:cNvSpPr>
              <a:spLocks/>
            </p:cNvSpPr>
            <p:nvPr/>
          </p:nvSpPr>
          <p:spPr bwMode="auto">
            <a:xfrm>
              <a:off x="1217613" y="3180153"/>
              <a:ext cx="207963" cy="420688"/>
            </a:xfrm>
            <a:custGeom>
              <a:avLst/>
              <a:gdLst>
                <a:gd name="T0" fmla="*/ 85 w 85"/>
                <a:gd name="T1" fmla="*/ 0 h 172"/>
                <a:gd name="T2" fmla="*/ 1 w 85"/>
                <a:gd name="T3" fmla="*/ 86 h 172"/>
                <a:gd name="T4" fmla="*/ 1 w 85"/>
                <a:gd name="T5" fmla="*/ 86 h 172"/>
                <a:gd name="T6" fmla="*/ 1 w 85"/>
                <a:gd name="T7" fmla="*/ 86 h 172"/>
                <a:gd name="T8" fmla="*/ 1 w 85"/>
                <a:gd name="T9" fmla="*/ 86 h 172"/>
                <a:gd name="T10" fmla="*/ 1 w 85"/>
                <a:gd name="T11" fmla="*/ 86 h 172"/>
                <a:gd name="T12" fmla="*/ 1 w 85"/>
                <a:gd name="T13" fmla="*/ 86 h 172"/>
                <a:gd name="T14" fmla="*/ 1 w 85"/>
                <a:gd name="T15" fmla="*/ 86 h 172"/>
                <a:gd name="T16" fmla="*/ 1 w 85"/>
                <a:gd name="T17" fmla="*/ 86 h 172"/>
                <a:gd name="T18" fmla="*/ 1 w 85"/>
                <a:gd name="T19" fmla="*/ 87 h 172"/>
                <a:gd name="T20" fmla="*/ 1 w 85"/>
                <a:gd name="T21" fmla="*/ 87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7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8 h 172"/>
                <a:gd name="T34" fmla="*/ 1 w 85"/>
                <a:gd name="T35" fmla="*/ 88 h 172"/>
                <a:gd name="T36" fmla="*/ 1 w 85"/>
                <a:gd name="T37" fmla="*/ 88 h 172"/>
                <a:gd name="T38" fmla="*/ 1 w 85"/>
                <a:gd name="T39" fmla="*/ 88 h 172"/>
                <a:gd name="T40" fmla="*/ 1 w 85"/>
                <a:gd name="T41" fmla="*/ 88 h 172"/>
                <a:gd name="T42" fmla="*/ 1 w 85"/>
                <a:gd name="T43" fmla="*/ 89 h 172"/>
                <a:gd name="T44" fmla="*/ 1 w 85"/>
                <a:gd name="T45" fmla="*/ 89 h 172"/>
                <a:gd name="T46" fmla="*/ 1 w 85"/>
                <a:gd name="T47" fmla="*/ 89 h 172"/>
                <a:gd name="T48" fmla="*/ 1 w 85"/>
                <a:gd name="T49" fmla="*/ 89 h 172"/>
                <a:gd name="T50" fmla="*/ 1 w 85"/>
                <a:gd name="T51" fmla="*/ 90 h 172"/>
                <a:gd name="T52" fmla="*/ 1 w 85"/>
                <a:gd name="T53" fmla="*/ 90 h 172"/>
                <a:gd name="T54" fmla="*/ 1 w 85"/>
                <a:gd name="T55" fmla="*/ 90 h 172"/>
                <a:gd name="T56" fmla="*/ 1 w 85"/>
                <a:gd name="T57" fmla="*/ 90 h 172"/>
                <a:gd name="T58" fmla="*/ 9 w 85"/>
                <a:gd name="T59" fmla="*/ 132 h 172"/>
                <a:gd name="T60" fmla="*/ 9 w 85"/>
                <a:gd name="T61" fmla="*/ 132 h 172"/>
                <a:gd name="T62" fmla="*/ 9 w 85"/>
                <a:gd name="T63" fmla="*/ 132 h 172"/>
                <a:gd name="T64" fmla="*/ 9 w 85"/>
                <a:gd name="T65" fmla="*/ 132 h 172"/>
                <a:gd name="T66" fmla="*/ 9 w 85"/>
                <a:gd name="T67" fmla="*/ 132 h 172"/>
                <a:gd name="T68" fmla="*/ 9 w 85"/>
                <a:gd name="T69" fmla="*/ 132 h 172"/>
                <a:gd name="T70" fmla="*/ 10 w 85"/>
                <a:gd name="T71" fmla="*/ 133 h 172"/>
                <a:gd name="T72" fmla="*/ 10 w 85"/>
                <a:gd name="T73" fmla="*/ 133 h 172"/>
                <a:gd name="T74" fmla="*/ 10 w 85"/>
                <a:gd name="T75" fmla="*/ 133 h 172"/>
                <a:gd name="T76" fmla="*/ 10 w 85"/>
                <a:gd name="T77" fmla="*/ 133 h 172"/>
                <a:gd name="T78" fmla="*/ 10 w 85"/>
                <a:gd name="T79" fmla="*/ 133 h 172"/>
                <a:gd name="T80" fmla="*/ 10 w 85"/>
                <a:gd name="T81" fmla="*/ 133 h 172"/>
                <a:gd name="T82" fmla="*/ 10 w 85"/>
                <a:gd name="T83" fmla="*/ 133 h 172"/>
                <a:gd name="T84" fmla="*/ 10 w 85"/>
                <a:gd name="T85" fmla="*/ 133 h 172"/>
                <a:gd name="T86" fmla="*/ 10 w 85"/>
                <a:gd name="T87" fmla="*/ 134 h 172"/>
                <a:gd name="T88" fmla="*/ 10 w 85"/>
                <a:gd name="T89" fmla="*/ 134 h 172"/>
                <a:gd name="T90" fmla="*/ 10 w 85"/>
                <a:gd name="T91" fmla="*/ 134 h 172"/>
                <a:gd name="T92" fmla="*/ 10 w 85"/>
                <a:gd name="T93" fmla="*/ 134 h 172"/>
                <a:gd name="T94" fmla="*/ 10 w 85"/>
                <a:gd name="T95" fmla="*/ 134 h 172"/>
                <a:gd name="T96" fmla="*/ 45 w 85"/>
                <a:gd name="T97" fmla="*/ 172 h 172"/>
                <a:gd name="T98" fmla="*/ 42 w 85"/>
                <a:gd name="T99" fmla="*/ 170 h 172"/>
                <a:gd name="T100" fmla="*/ 27 w 85"/>
                <a:gd name="T101" fmla="*/ 147 h 172"/>
                <a:gd name="T102" fmla="*/ 16 w 85"/>
                <a:gd name="T103" fmla="*/ 93 h 172"/>
                <a:gd name="T104" fmla="*/ 16 w 85"/>
                <a:gd name="T105" fmla="*/ 92 h 172"/>
                <a:gd name="T106" fmla="*/ 22 w 85"/>
                <a:gd name="T107" fmla="*/ 65 h 172"/>
                <a:gd name="T108" fmla="*/ 52 w 85"/>
                <a:gd name="T109" fmla="*/ 20 h 172"/>
                <a:gd name="T110" fmla="*/ 85 w 85"/>
                <a:gd name="T111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5" h="172">
                  <a:moveTo>
                    <a:pt x="85" y="0"/>
                  </a:moveTo>
                  <a:cubicBezTo>
                    <a:pt x="41" y="4"/>
                    <a:pt x="5" y="40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0" y="105"/>
                    <a:pt x="3" y="119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10" y="132"/>
                    <a:pt x="10" y="132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8" y="150"/>
                    <a:pt x="30" y="163"/>
                    <a:pt x="45" y="172"/>
                  </a:cubicBezTo>
                  <a:cubicBezTo>
                    <a:pt x="44" y="171"/>
                    <a:pt x="43" y="171"/>
                    <a:pt x="42" y="170"/>
                  </a:cubicBezTo>
                  <a:cubicBezTo>
                    <a:pt x="37" y="162"/>
                    <a:pt x="32" y="155"/>
                    <a:pt x="27" y="147"/>
                  </a:cubicBezTo>
                  <a:cubicBezTo>
                    <a:pt x="19" y="130"/>
                    <a:pt x="15" y="112"/>
                    <a:pt x="16" y="93"/>
                  </a:cubicBezTo>
                  <a:cubicBezTo>
                    <a:pt x="16" y="93"/>
                    <a:pt x="16" y="93"/>
                    <a:pt x="16" y="92"/>
                  </a:cubicBezTo>
                  <a:cubicBezTo>
                    <a:pt x="18" y="83"/>
                    <a:pt x="20" y="74"/>
                    <a:pt x="22" y="65"/>
                  </a:cubicBezTo>
                  <a:cubicBezTo>
                    <a:pt x="28" y="47"/>
                    <a:pt x="38" y="32"/>
                    <a:pt x="52" y="20"/>
                  </a:cubicBezTo>
                  <a:cubicBezTo>
                    <a:pt x="62" y="11"/>
                    <a:pt x="73" y="4"/>
                    <a:pt x="8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0" name="Прямоугольник 96"/>
            <p:cNvSpPr>
              <a:spLocks noChangeArrowheads="1"/>
            </p:cNvSpPr>
            <p:nvPr/>
          </p:nvSpPr>
          <p:spPr bwMode="auto">
            <a:xfrm>
              <a:off x="1311275" y="3330966"/>
              <a:ext cx="27622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1" name="Прямоугольник 97"/>
            <p:cNvSpPr>
              <a:spLocks noChangeArrowheads="1"/>
            </p:cNvSpPr>
            <p:nvPr/>
          </p:nvSpPr>
          <p:spPr bwMode="auto">
            <a:xfrm>
              <a:off x="1311275" y="321825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25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4DD91C3C-3852-430A-9A83-22625BBCEAE3}"/>
              </a:ext>
            </a:extLst>
          </p:cNvPr>
          <p:cNvGrpSpPr/>
          <p:nvPr/>
        </p:nvGrpSpPr>
        <p:grpSpPr>
          <a:xfrm>
            <a:off x="1162050" y="4580328"/>
            <a:ext cx="569913" cy="568325"/>
            <a:chOff x="1162050" y="4580328"/>
            <a:chExt cx="569913" cy="568325"/>
          </a:xfrm>
        </p:grpSpPr>
        <p:sp>
          <p:nvSpPr>
            <p:cNvPr id="214" name="Полилиния 80"/>
            <p:cNvSpPr>
              <a:spLocks/>
            </p:cNvSpPr>
            <p:nvPr/>
          </p:nvSpPr>
          <p:spPr bwMode="auto">
            <a:xfrm>
              <a:off x="1162050" y="4580328"/>
              <a:ext cx="569913" cy="568325"/>
            </a:xfrm>
            <a:custGeom>
              <a:avLst/>
              <a:gdLst>
                <a:gd name="T0" fmla="*/ 116 w 233"/>
                <a:gd name="T1" fmla="*/ 0 h 232"/>
                <a:gd name="T2" fmla="*/ 232 w 233"/>
                <a:gd name="T3" fmla="*/ 116 h 232"/>
                <a:gd name="T4" fmla="*/ 117 w 233"/>
                <a:gd name="T5" fmla="*/ 232 h 232"/>
                <a:gd name="T6" fmla="*/ 0 w 233"/>
                <a:gd name="T7" fmla="*/ 116 h 232"/>
                <a:gd name="T8" fmla="*/ 116 w 233"/>
                <a:gd name="T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32">
                  <a:moveTo>
                    <a:pt x="116" y="0"/>
                  </a:moveTo>
                  <a:cubicBezTo>
                    <a:pt x="180" y="0"/>
                    <a:pt x="232" y="52"/>
                    <a:pt x="232" y="116"/>
                  </a:cubicBezTo>
                  <a:cubicBezTo>
                    <a:pt x="233" y="180"/>
                    <a:pt x="180" y="232"/>
                    <a:pt x="117" y="232"/>
                  </a:cubicBezTo>
                  <a:cubicBezTo>
                    <a:pt x="53" y="232"/>
                    <a:pt x="1" y="180"/>
                    <a:pt x="0" y="116"/>
                  </a:cubicBezTo>
                  <a:cubicBezTo>
                    <a:pt x="0" y="52"/>
                    <a:pt x="52" y="0"/>
                    <a:pt x="116" y="0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5" name="Полилиния 81"/>
            <p:cNvSpPr>
              <a:spLocks/>
            </p:cNvSpPr>
            <p:nvPr/>
          </p:nvSpPr>
          <p:spPr bwMode="auto">
            <a:xfrm>
              <a:off x="1217613" y="4637478"/>
              <a:ext cx="457200" cy="457200"/>
            </a:xfrm>
            <a:custGeom>
              <a:avLst/>
              <a:gdLst>
                <a:gd name="T0" fmla="*/ 93 w 187"/>
                <a:gd name="T1" fmla="*/ 0 h 187"/>
                <a:gd name="T2" fmla="*/ 187 w 187"/>
                <a:gd name="T3" fmla="*/ 93 h 187"/>
                <a:gd name="T4" fmla="*/ 94 w 187"/>
                <a:gd name="T5" fmla="*/ 187 h 187"/>
                <a:gd name="T6" fmla="*/ 0 w 187"/>
                <a:gd name="T7" fmla="*/ 93 h 187"/>
                <a:gd name="T8" fmla="*/ 93 w 187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187">
                  <a:moveTo>
                    <a:pt x="93" y="0"/>
                  </a:moveTo>
                  <a:cubicBezTo>
                    <a:pt x="145" y="0"/>
                    <a:pt x="187" y="41"/>
                    <a:pt x="187" y="93"/>
                  </a:cubicBezTo>
                  <a:cubicBezTo>
                    <a:pt x="187" y="144"/>
                    <a:pt x="145" y="187"/>
                    <a:pt x="94" y="187"/>
                  </a:cubicBezTo>
                  <a:cubicBezTo>
                    <a:pt x="42" y="187"/>
                    <a:pt x="0" y="145"/>
                    <a:pt x="0" y="93"/>
                  </a:cubicBezTo>
                  <a:cubicBezTo>
                    <a:pt x="0" y="42"/>
                    <a:pt x="42" y="0"/>
                    <a:pt x="93" y="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6" name="Полилиния 82"/>
            <p:cNvSpPr>
              <a:spLocks noEditPoints="1"/>
            </p:cNvSpPr>
            <p:nvPr/>
          </p:nvSpPr>
          <p:spPr bwMode="auto">
            <a:xfrm>
              <a:off x="1217613" y="4827978"/>
              <a:ext cx="17463" cy="123825"/>
            </a:xfrm>
            <a:custGeom>
              <a:avLst/>
              <a:gdLst>
                <a:gd name="T0" fmla="*/ 7 w 7"/>
                <a:gd name="T1" fmla="*/ 51 h 51"/>
                <a:gd name="T2" fmla="*/ 7 w 7"/>
                <a:gd name="T3" fmla="*/ 50 h 51"/>
                <a:gd name="T4" fmla="*/ 7 w 7"/>
                <a:gd name="T5" fmla="*/ 50 h 51"/>
                <a:gd name="T6" fmla="*/ 7 w 7"/>
                <a:gd name="T7" fmla="*/ 50 h 51"/>
                <a:gd name="T8" fmla="*/ 7 w 7"/>
                <a:gd name="T9" fmla="*/ 49 h 51"/>
                <a:gd name="T10" fmla="*/ 0 w 7"/>
                <a:gd name="T11" fmla="*/ 16 h 51"/>
                <a:gd name="T12" fmla="*/ 0 w 7"/>
                <a:gd name="T13" fmla="*/ 16 h 51"/>
                <a:gd name="T14" fmla="*/ 0 w 7"/>
                <a:gd name="T15" fmla="*/ 16 h 51"/>
                <a:gd name="T16" fmla="*/ 0 w 7"/>
                <a:gd name="T17" fmla="*/ 16 h 51"/>
                <a:gd name="T18" fmla="*/ 0 w 7"/>
                <a:gd name="T19" fmla="*/ 15 h 51"/>
                <a:gd name="T20" fmla="*/ 0 w 7"/>
                <a:gd name="T21" fmla="*/ 15 h 51"/>
                <a:gd name="T22" fmla="*/ 0 w 7"/>
                <a:gd name="T23" fmla="*/ 15 h 51"/>
                <a:gd name="T24" fmla="*/ 0 w 7"/>
                <a:gd name="T25" fmla="*/ 14 h 51"/>
                <a:gd name="T26" fmla="*/ 0 w 7"/>
                <a:gd name="T27" fmla="*/ 14 h 51"/>
                <a:gd name="T28" fmla="*/ 0 w 7"/>
                <a:gd name="T29" fmla="*/ 14 h 51"/>
                <a:gd name="T30" fmla="*/ 0 w 7"/>
                <a:gd name="T31" fmla="*/ 14 h 51"/>
                <a:gd name="T32" fmla="*/ 0 w 7"/>
                <a:gd name="T33" fmla="*/ 13 h 51"/>
                <a:gd name="T34" fmla="*/ 0 w 7"/>
                <a:gd name="T35" fmla="*/ 13 h 51"/>
                <a:gd name="T36" fmla="*/ 0 w 7"/>
                <a:gd name="T37" fmla="*/ 13 h 51"/>
                <a:gd name="T38" fmla="*/ 0 w 7"/>
                <a:gd name="T39" fmla="*/ 12 h 51"/>
                <a:gd name="T40" fmla="*/ 0 w 7"/>
                <a:gd name="T41" fmla="*/ 12 h 51"/>
                <a:gd name="T42" fmla="*/ 0 w 7"/>
                <a:gd name="T43" fmla="*/ 12 h 51"/>
                <a:gd name="T44" fmla="*/ 0 w 7"/>
                <a:gd name="T45" fmla="*/ 12 h 51"/>
                <a:gd name="T46" fmla="*/ 0 w 7"/>
                <a:gd name="T47" fmla="*/ 11 h 51"/>
                <a:gd name="T48" fmla="*/ 0 w 7"/>
                <a:gd name="T49" fmla="*/ 11 h 51"/>
                <a:gd name="T50" fmla="*/ 0 w 7"/>
                <a:gd name="T51" fmla="*/ 11 h 51"/>
                <a:gd name="T52" fmla="*/ 0 w 7"/>
                <a:gd name="T53" fmla="*/ 10 h 51"/>
                <a:gd name="T54" fmla="*/ 0 w 7"/>
                <a:gd name="T55" fmla="*/ 10 h 51"/>
                <a:gd name="T56" fmla="*/ 0 w 7"/>
                <a:gd name="T57" fmla="*/ 10 h 51"/>
                <a:gd name="T58" fmla="*/ 0 w 7"/>
                <a:gd name="T59" fmla="*/ 9 h 51"/>
                <a:gd name="T60" fmla="*/ 0 w 7"/>
                <a:gd name="T61" fmla="*/ 9 h 51"/>
                <a:gd name="T62" fmla="*/ 0 w 7"/>
                <a:gd name="T63" fmla="*/ 9 h 51"/>
                <a:gd name="T64" fmla="*/ 0 w 7"/>
                <a:gd name="T65" fmla="*/ 9 h 51"/>
                <a:gd name="T66" fmla="*/ 0 w 7"/>
                <a:gd name="T67" fmla="*/ 8 h 51"/>
                <a:gd name="T68" fmla="*/ 0 w 7"/>
                <a:gd name="T69" fmla="*/ 8 h 51"/>
                <a:gd name="T70" fmla="*/ 0 w 7"/>
                <a:gd name="T71" fmla="*/ 8 h 51"/>
                <a:gd name="T72" fmla="*/ 0 w 7"/>
                <a:gd name="T73" fmla="*/ 7 h 51"/>
                <a:gd name="T74" fmla="*/ 0 w 7"/>
                <a:gd name="T75" fmla="*/ 7 h 51"/>
                <a:gd name="T76" fmla="*/ 0 w 7"/>
                <a:gd name="T77" fmla="*/ 7 h 51"/>
                <a:gd name="T78" fmla="*/ 0 w 7"/>
                <a:gd name="T79" fmla="*/ 6 h 51"/>
                <a:gd name="T80" fmla="*/ 0 w 7"/>
                <a:gd name="T81" fmla="*/ 6 h 51"/>
                <a:gd name="T82" fmla="*/ 0 w 7"/>
                <a:gd name="T83" fmla="*/ 6 h 51"/>
                <a:gd name="T84" fmla="*/ 0 w 7"/>
                <a:gd name="T85" fmla="*/ 6 h 51"/>
                <a:gd name="T86" fmla="*/ 0 w 7"/>
                <a:gd name="T87" fmla="*/ 5 h 51"/>
                <a:gd name="T88" fmla="*/ 1 w 7"/>
                <a:gd name="T89" fmla="*/ 5 h 51"/>
                <a:gd name="T90" fmla="*/ 1 w 7"/>
                <a:gd name="T91" fmla="*/ 5 h 51"/>
                <a:gd name="T92" fmla="*/ 1 w 7"/>
                <a:gd name="T93" fmla="*/ 4 h 51"/>
                <a:gd name="T94" fmla="*/ 1 w 7"/>
                <a:gd name="T95" fmla="*/ 4 h 51"/>
                <a:gd name="T96" fmla="*/ 1 w 7"/>
                <a:gd name="T97" fmla="*/ 3 h 51"/>
                <a:gd name="T98" fmla="*/ 1 w 7"/>
                <a:gd name="T99" fmla="*/ 3 h 51"/>
                <a:gd name="T100" fmla="*/ 1 w 7"/>
                <a:gd name="T101" fmla="*/ 3 h 51"/>
                <a:gd name="T102" fmla="*/ 1 w 7"/>
                <a:gd name="T103" fmla="*/ 3 h 51"/>
                <a:gd name="T104" fmla="*/ 1 w 7"/>
                <a:gd name="T105" fmla="*/ 2 h 51"/>
                <a:gd name="T106" fmla="*/ 1 w 7"/>
                <a:gd name="T107" fmla="*/ 1 h 51"/>
                <a:gd name="T108" fmla="*/ 1 w 7"/>
                <a:gd name="T109" fmla="*/ 1 h 51"/>
                <a:gd name="T110" fmla="*/ 1 w 7"/>
                <a:gd name="T111" fmla="*/ 1 h 51"/>
                <a:gd name="T112" fmla="*/ 1 w 7"/>
                <a:gd name="T113" fmla="*/ 0 h 51"/>
                <a:gd name="T114" fmla="*/ 1 w 7"/>
                <a:gd name="T115" fmla="*/ 0 h 51"/>
                <a:gd name="T116" fmla="*/ 1 w 7"/>
                <a:gd name="T1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" h="51">
                  <a:moveTo>
                    <a:pt x="7" y="51"/>
                  </a:moveTo>
                  <a:cubicBezTo>
                    <a:pt x="7" y="51"/>
                    <a:pt x="7" y="51"/>
                    <a:pt x="7" y="51"/>
                  </a:cubicBezTo>
                  <a:cubicBezTo>
                    <a:pt x="7" y="51"/>
                    <a:pt x="7" y="51"/>
                    <a:pt x="7" y="51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49"/>
                  </a:moveTo>
                  <a:cubicBezTo>
                    <a:pt x="7" y="49"/>
                    <a:pt x="7" y="50"/>
                    <a:pt x="7" y="50"/>
                  </a:cubicBezTo>
                  <a:cubicBezTo>
                    <a:pt x="7" y="50"/>
                    <a:pt x="7" y="49"/>
                    <a:pt x="7" y="49"/>
                  </a:cubicBezTo>
                  <a:moveTo>
                    <a:pt x="0" y="16"/>
                  </a:moveTo>
                  <a:cubicBezTo>
                    <a:pt x="0" y="28"/>
                    <a:pt x="2" y="39"/>
                    <a:pt x="6" y="49"/>
                  </a:cubicBezTo>
                  <a:cubicBezTo>
                    <a:pt x="2" y="39"/>
                    <a:pt x="0" y="28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3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6"/>
                    <a:pt x="0" y="5"/>
                    <a:pt x="0" y="5"/>
                  </a:cubicBezTo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7" name="Полилиния 83"/>
            <p:cNvSpPr>
              <a:spLocks/>
            </p:cNvSpPr>
            <p:nvPr/>
          </p:nvSpPr>
          <p:spPr bwMode="auto">
            <a:xfrm>
              <a:off x="1217613" y="4639066"/>
              <a:ext cx="190500" cy="425450"/>
            </a:xfrm>
            <a:custGeom>
              <a:avLst/>
              <a:gdLst>
                <a:gd name="T0" fmla="*/ 1 w 78"/>
                <a:gd name="T1" fmla="*/ 77 h 174"/>
                <a:gd name="T2" fmla="*/ 1 w 78"/>
                <a:gd name="T3" fmla="*/ 77 h 174"/>
                <a:gd name="T4" fmla="*/ 1 w 78"/>
                <a:gd name="T5" fmla="*/ 77 h 174"/>
                <a:gd name="T6" fmla="*/ 1 w 78"/>
                <a:gd name="T7" fmla="*/ 78 h 174"/>
                <a:gd name="T8" fmla="*/ 1 w 78"/>
                <a:gd name="T9" fmla="*/ 78 h 174"/>
                <a:gd name="T10" fmla="*/ 1 w 78"/>
                <a:gd name="T11" fmla="*/ 78 h 174"/>
                <a:gd name="T12" fmla="*/ 1 w 78"/>
                <a:gd name="T13" fmla="*/ 79 h 174"/>
                <a:gd name="T14" fmla="*/ 1 w 78"/>
                <a:gd name="T15" fmla="*/ 80 h 174"/>
                <a:gd name="T16" fmla="*/ 1 w 78"/>
                <a:gd name="T17" fmla="*/ 80 h 174"/>
                <a:gd name="T18" fmla="*/ 1 w 78"/>
                <a:gd name="T19" fmla="*/ 80 h 174"/>
                <a:gd name="T20" fmla="*/ 1 w 78"/>
                <a:gd name="T21" fmla="*/ 80 h 174"/>
                <a:gd name="T22" fmla="*/ 1 w 78"/>
                <a:gd name="T23" fmla="*/ 81 h 174"/>
                <a:gd name="T24" fmla="*/ 1 w 78"/>
                <a:gd name="T25" fmla="*/ 81 h 174"/>
                <a:gd name="T26" fmla="*/ 1 w 78"/>
                <a:gd name="T27" fmla="*/ 82 h 174"/>
                <a:gd name="T28" fmla="*/ 1 w 78"/>
                <a:gd name="T29" fmla="*/ 82 h 174"/>
                <a:gd name="T30" fmla="*/ 0 w 78"/>
                <a:gd name="T31" fmla="*/ 82 h 174"/>
                <a:gd name="T32" fmla="*/ 0 w 78"/>
                <a:gd name="T33" fmla="*/ 82 h 174"/>
                <a:gd name="T34" fmla="*/ 0 w 78"/>
                <a:gd name="T35" fmla="*/ 83 h 174"/>
                <a:gd name="T36" fmla="*/ 0 w 78"/>
                <a:gd name="T37" fmla="*/ 83 h 174"/>
                <a:gd name="T38" fmla="*/ 0 w 78"/>
                <a:gd name="T39" fmla="*/ 83 h 174"/>
                <a:gd name="T40" fmla="*/ 0 w 78"/>
                <a:gd name="T41" fmla="*/ 84 h 174"/>
                <a:gd name="T42" fmla="*/ 0 w 78"/>
                <a:gd name="T43" fmla="*/ 84 h 174"/>
                <a:gd name="T44" fmla="*/ 0 w 78"/>
                <a:gd name="T45" fmla="*/ 84 h 174"/>
                <a:gd name="T46" fmla="*/ 0 w 78"/>
                <a:gd name="T47" fmla="*/ 85 h 174"/>
                <a:gd name="T48" fmla="*/ 0 w 78"/>
                <a:gd name="T49" fmla="*/ 85 h 174"/>
                <a:gd name="T50" fmla="*/ 0 w 78"/>
                <a:gd name="T51" fmla="*/ 85 h 174"/>
                <a:gd name="T52" fmla="*/ 0 w 78"/>
                <a:gd name="T53" fmla="*/ 85 h 174"/>
                <a:gd name="T54" fmla="*/ 0 w 78"/>
                <a:gd name="T55" fmla="*/ 86 h 174"/>
                <a:gd name="T56" fmla="*/ 0 w 78"/>
                <a:gd name="T57" fmla="*/ 86 h 174"/>
                <a:gd name="T58" fmla="*/ 0 w 78"/>
                <a:gd name="T59" fmla="*/ 86 h 174"/>
                <a:gd name="T60" fmla="*/ 0 w 78"/>
                <a:gd name="T61" fmla="*/ 87 h 174"/>
                <a:gd name="T62" fmla="*/ 0 w 78"/>
                <a:gd name="T63" fmla="*/ 87 h 174"/>
                <a:gd name="T64" fmla="*/ 0 w 78"/>
                <a:gd name="T65" fmla="*/ 87 h 174"/>
                <a:gd name="T66" fmla="*/ 0 w 78"/>
                <a:gd name="T67" fmla="*/ 87 h 174"/>
                <a:gd name="T68" fmla="*/ 0 w 78"/>
                <a:gd name="T69" fmla="*/ 88 h 174"/>
                <a:gd name="T70" fmla="*/ 0 w 78"/>
                <a:gd name="T71" fmla="*/ 88 h 174"/>
                <a:gd name="T72" fmla="*/ 0 w 78"/>
                <a:gd name="T73" fmla="*/ 88 h 174"/>
                <a:gd name="T74" fmla="*/ 0 w 78"/>
                <a:gd name="T75" fmla="*/ 89 h 174"/>
                <a:gd name="T76" fmla="*/ 0 w 78"/>
                <a:gd name="T77" fmla="*/ 89 h 174"/>
                <a:gd name="T78" fmla="*/ 0 w 78"/>
                <a:gd name="T79" fmla="*/ 89 h 174"/>
                <a:gd name="T80" fmla="*/ 0 w 78"/>
                <a:gd name="T81" fmla="*/ 90 h 174"/>
                <a:gd name="T82" fmla="*/ 0 w 78"/>
                <a:gd name="T83" fmla="*/ 90 h 174"/>
                <a:gd name="T84" fmla="*/ 0 w 78"/>
                <a:gd name="T85" fmla="*/ 90 h 174"/>
                <a:gd name="T86" fmla="*/ 0 w 78"/>
                <a:gd name="T87" fmla="*/ 90 h 174"/>
                <a:gd name="T88" fmla="*/ 0 w 78"/>
                <a:gd name="T89" fmla="*/ 91 h 174"/>
                <a:gd name="T90" fmla="*/ 0 w 78"/>
                <a:gd name="T91" fmla="*/ 91 h 174"/>
                <a:gd name="T92" fmla="*/ 0 w 78"/>
                <a:gd name="T93" fmla="*/ 91 h 174"/>
                <a:gd name="T94" fmla="*/ 0 w 78"/>
                <a:gd name="T95" fmla="*/ 92 h 174"/>
                <a:gd name="T96" fmla="*/ 0 w 78"/>
                <a:gd name="T97" fmla="*/ 92 h 174"/>
                <a:gd name="T98" fmla="*/ 0 w 78"/>
                <a:gd name="T99" fmla="*/ 92 h 174"/>
                <a:gd name="T100" fmla="*/ 0 w 78"/>
                <a:gd name="T101" fmla="*/ 93 h 174"/>
                <a:gd name="T102" fmla="*/ 0 w 78"/>
                <a:gd name="T103" fmla="*/ 93 h 174"/>
                <a:gd name="T104" fmla="*/ 0 w 78"/>
                <a:gd name="T105" fmla="*/ 93 h 174"/>
                <a:gd name="T106" fmla="*/ 0 w 78"/>
                <a:gd name="T107" fmla="*/ 93 h 174"/>
                <a:gd name="T108" fmla="*/ 7 w 78"/>
                <a:gd name="T109" fmla="*/ 126 h 174"/>
                <a:gd name="T110" fmla="*/ 7 w 78"/>
                <a:gd name="T111" fmla="*/ 127 h 174"/>
                <a:gd name="T112" fmla="*/ 7 w 78"/>
                <a:gd name="T113" fmla="*/ 127 h 174"/>
                <a:gd name="T114" fmla="*/ 7 w 78"/>
                <a:gd name="T115" fmla="*/ 127 h 174"/>
                <a:gd name="T116" fmla="*/ 7 w 78"/>
                <a:gd name="T117" fmla="*/ 128 h 174"/>
                <a:gd name="T118" fmla="*/ 49 w 78"/>
                <a:gd name="T119" fmla="*/ 174 h 174"/>
                <a:gd name="T120" fmla="*/ 30 w 78"/>
                <a:gd name="T121" fmla="*/ 151 h 174"/>
                <a:gd name="T122" fmla="*/ 16 w 78"/>
                <a:gd name="T123" fmla="*/ 96 h 174"/>
                <a:gd name="T124" fmla="*/ 46 w 78"/>
                <a:gd name="T125" fmla="*/ 2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8" h="174">
                  <a:moveTo>
                    <a:pt x="78" y="0"/>
                  </a:moveTo>
                  <a:cubicBezTo>
                    <a:pt x="39" y="6"/>
                    <a:pt x="8" y="3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9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79"/>
                    <a:pt x="1" y="79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05"/>
                    <a:pt x="2" y="116"/>
                    <a:pt x="6" y="126"/>
                  </a:cubicBezTo>
                  <a:cubicBezTo>
                    <a:pt x="7" y="126"/>
                    <a:pt x="7" y="126"/>
                    <a:pt x="7" y="126"/>
                  </a:cubicBezTo>
                  <a:cubicBezTo>
                    <a:pt x="7" y="126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15" y="148"/>
                    <a:pt x="30" y="164"/>
                    <a:pt x="49" y="174"/>
                  </a:cubicBezTo>
                  <a:cubicBezTo>
                    <a:pt x="48" y="174"/>
                    <a:pt x="47" y="173"/>
                    <a:pt x="47" y="172"/>
                  </a:cubicBezTo>
                  <a:cubicBezTo>
                    <a:pt x="41" y="165"/>
                    <a:pt x="36" y="158"/>
                    <a:pt x="30" y="151"/>
                  </a:cubicBezTo>
                  <a:cubicBezTo>
                    <a:pt x="20" y="134"/>
                    <a:pt x="16" y="116"/>
                    <a:pt x="16" y="97"/>
                  </a:cubicBezTo>
                  <a:cubicBezTo>
                    <a:pt x="16" y="97"/>
                    <a:pt x="16" y="97"/>
                    <a:pt x="16" y="96"/>
                  </a:cubicBezTo>
                  <a:cubicBezTo>
                    <a:pt x="17" y="87"/>
                    <a:pt x="18" y="78"/>
                    <a:pt x="19" y="68"/>
                  </a:cubicBezTo>
                  <a:cubicBezTo>
                    <a:pt x="24" y="50"/>
                    <a:pt x="33" y="35"/>
                    <a:pt x="46" y="22"/>
                  </a:cubicBezTo>
                  <a:cubicBezTo>
                    <a:pt x="56" y="12"/>
                    <a:pt x="67" y="5"/>
                    <a:pt x="7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4" name="Прямоугольник 100"/>
            <p:cNvSpPr>
              <a:spLocks noChangeArrowheads="1"/>
            </p:cNvSpPr>
            <p:nvPr/>
          </p:nvSpPr>
          <p:spPr bwMode="auto">
            <a:xfrm>
              <a:off x="1376363" y="4759716"/>
              <a:ext cx="139700" cy="190500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5" name="Прямоугольник 101"/>
            <p:cNvSpPr>
              <a:spLocks noChangeArrowheads="1"/>
            </p:cNvSpPr>
            <p:nvPr/>
          </p:nvSpPr>
          <p:spPr bwMode="auto">
            <a:xfrm>
              <a:off x="1328738" y="4699391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20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41" name="Овал 107"/>
          <p:cNvSpPr>
            <a:spLocks noChangeArrowheads="1"/>
          </p:cNvSpPr>
          <p:nvPr/>
        </p:nvSpPr>
        <p:spPr bwMode="auto">
          <a:xfrm>
            <a:off x="2600325" y="4042166"/>
            <a:ext cx="273050" cy="27622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2" name="Овал 108"/>
          <p:cNvSpPr>
            <a:spLocks noChangeArrowheads="1"/>
          </p:cNvSpPr>
          <p:nvPr/>
        </p:nvSpPr>
        <p:spPr bwMode="auto">
          <a:xfrm>
            <a:off x="2659063" y="4104078"/>
            <a:ext cx="155575" cy="153988"/>
          </a:xfrm>
          <a:prstGeom prst="ellipse">
            <a:avLst/>
          </a:pr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3" name="Полилиния 109"/>
          <p:cNvSpPr>
            <a:spLocks/>
          </p:cNvSpPr>
          <p:nvPr/>
        </p:nvSpPr>
        <p:spPr bwMode="auto">
          <a:xfrm>
            <a:off x="1808163" y="1302141"/>
            <a:ext cx="377825" cy="323850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4" name="Полилиния 110"/>
          <p:cNvSpPr>
            <a:spLocks/>
          </p:cNvSpPr>
          <p:nvPr/>
        </p:nvSpPr>
        <p:spPr bwMode="auto">
          <a:xfrm>
            <a:off x="1963738" y="1218003"/>
            <a:ext cx="379413" cy="325438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5" name="Полилиния 111"/>
          <p:cNvSpPr>
            <a:spLocks/>
          </p:cNvSpPr>
          <p:nvPr/>
        </p:nvSpPr>
        <p:spPr bwMode="auto">
          <a:xfrm>
            <a:off x="30163" y="2205428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6" name="Полилиния 112"/>
          <p:cNvSpPr>
            <a:spLocks/>
          </p:cNvSpPr>
          <p:nvPr/>
        </p:nvSpPr>
        <p:spPr bwMode="auto">
          <a:xfrm>
            <a:off x="-104775" y="2321316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7" name="Полилиния 113"/>
          <p:cNvSpPr>
            <a:spLocks/>
          </p:cNvSpPr>
          <p:nvPr/>
        </p:nvSpPr>
        <p:spPr bwMode="auto">
          <a:xfrm>
            <a:off x="3340100" y="125927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8" name="Полилиния 114"/>
          <p:cNvSpPr>
            <a:spLocks/>
          </p:cNvSpPr>
          <p:nvPr/>
        </p:nvSpPr>
        <p:spPr bwMode="auto">
          <a:xfrm>
            <a:off x="3184525" y="117672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9" name="Полилиния 115"/>
          <p:cNvSpPr>
            <a:spLocks/>
          </p:cNvSpPr>
          <p:nvPr/>
        </p:nvSpPr>
        <p:spPr bwMode="auto">
          <a:xfrm>
            <a:off x="3446463" y="1371991"/>
            <a:ext cx="1558925" cy="1319213"/>
          </a:xfrm>
          <a:custGeom>
            <a:avLst/>
            <a:gdLst>
              <a:gd name="T0" fmla="*/ 0 w 638"/>
              <a:gd name="T1" fmla="*/ 194 h 539"/>
              <a:gd name="T2" fmla="*/ 0 w 638"/>
              <a:gd name="T3" fmla="*/ 193 h 539"/>
              <a:gd name="T4" fmla="*/ 444 w 638"/>
              <a:gd name="T5" fmla="*/ 95 h 539"/>
              <a:gd name="T6" fmla="*/ 543 w 638"/>
              <a:gd name="T7" fmla="*/ 539 h 539"/>
              <a:gd name="T8" fmla="*/ 543 w 638"/>
              <a:gd name="T9" fmla="*/ 539 h 539"/>
              <a:gd name="T10" fmla="*/ 0 w 638"/>
              <a:gd name="T11" fmla="*/ 194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39">
                <a:moveTo>
                  <a:pt x="0" y="194"/>
                </a:moveTo>
                <a:cubicBezTo>
                  <a:pt x="0" y="193"/>
                  <a:pt x="0" y="193"/>
                  <a:pt x="0" y="193"/>
                </a:cubicBezTo>
                <a:cubicBezTo>
                  <a:pt x="96" y="44"/>
                  <a:pt x="295" y="0"/>
                  <a:pt x="444" y="95"/>
                </a:cubicBezTo>
                <a:cubicBezTo>
                  <a:pt x="594" y="191"/>
                  <a:pt x="638" y="390"/>
                  <a:pt x="543" y="539"/>
                </a:cubicBezTo>
                <a:cubicBezTo>
                  <a:pt x="543" y="539"/>
                  <a:pt x="543" y="539"/>
                  <a:pt x="543" y="539"/>
                </a:cubicBezTo>
                <a:cubicBezTo>
                  <a:pt x="0" y="194"/>
                  <a:pt x="0" y="194"/>
                  <a:pt x="0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0" name="Полилиния 116"/>
          <p:cNvSpPr>
            <a:spLocks/>
          </p:cNvSpPr>
          <p:nvPr/>
        </p:nvSpPr>
        <p:spPr bwMode="auto">
          <a:xfrm>
            <a:off x="4773613" y="2661041"/>
            <a:ext cx="17463" cy="30163"/>
          </a:xfrm>
          <a:custGeom>
            <a:avLst/>
            <a:gdLst>
              <a:gd name="T0" fmla="*/ 7 w 7"/>
              <a:gd name="T1" fmla="*/ 0 h 12"/>
              <a:gd name="T2" fmla="*/ 0 w 7"/>
              <a:gd name="T3" fmla="*/ 12 h 12"/>
              <a:gd name="T4" fmla="*/ 7 w 7"/>
              <a:gd name="T5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" h="12">
                <a:moveTo>
                  <a:pt x="7" y="0"/>
                </a:moveTo>
                <a:cubicBezTo>
                  <a:pt x="5" y="4"/>
                  <a:pt x="2" y="8"/>
                  <a:pt x="0" y="12"/>
                </a:cubicBezTo>
                <a:cubicBezTo>
                  <a:pt x="2" y="8"/>
                  <a:pt x="5" y="4"/>
                  <a:pt x="7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1" name="Полилиния 117"/>
          <p:cNvSpPr>
            <a:spLocks/>
          </p:cNvSpPr>
          <p:nvPr/>
        </p:nvSpPr>
        <p:spPr bwMode="auto">
          <a:xfrm>
            <a:off x="4495800" y="1611703"/>
            <a:ext cx="363538" cy="1079500"/>
          </a:xfrm>
          <a:custGeom>
            <a:avLst/>
            <a:gdLst>
              <a:gd name="T0" fmla="*/ 0 w 149"/>
              <a:gd name="T1" fmla="*/ 0 h 441"/>
              <a:gd name="T2" fmla="*/ 0 w 149"/>
              <a:gd name="T3" fmla="*/ 2 h 441"/>
              <a:gd name="T4" fmla="*/ 44 w 149"/>
              <a:gd name="T5" fmla="*/ 139 h 441"/>
              <a:gd name="T6" fmla="*/ 39 w 149"/>
              <a:gd name="T7" fmla="*/ 394 h 441"/>
              <a:gd name="T8" fmla="*/ 114 w 149"/>
              <a:gd name="T9" fmla="*/ 441 h 441"/>
              <a:gd name="T10" fmla="*/ 114 w 149"/>
              <a:gd name="T11" fmla="*/ 441 h 441"/>
              <a:gd name="T12" fmla="*/ 114 w 149"/>
              <a:gd name="T13" fmla="*/ 441 h 441"/>
              <a:gd name="T14" fmla="*/ 121 w 149"/>
              <a:gd name="T15" fmla="*/ 429 h 441"/>
              <a:gd name="T16" fmla="*/ 135 w 149"/>
              <a:gd name="T17" fmla="*/ 391 h 441"/>
              <a:gd name="T18" fmla="*/ 143 w 149"/>
              <a:gd name="T19" fmla="*/ 278 h 441"/>
              <a:gd name="T20" fmla="*/ 88 w 149"/>
              <a:gd name="T21" fmla="*/ 95 h 441"/>
              <a:gd name="T22" fmla="*/ 0 w 149"/>
              <a:gd name="T23" fmla="*/ 0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1">
                <a:moveTo>
                  <a:pt x="0" y="0"/>
                </a:moveTo>
                <a:cubicBezTo>
                  <a:pt x="0" y="1"/>
                  <a:pt x="0" y="1"/>
                  <a:pt x="0" y="2"/>
                </a:cubicBezTo>
                <a:cubicBezTo>
                  <a:pt x="18" y="47"/>
                  <a:pt x="33" y="91"/>
                  <a:pt x="44" y="139"/>
                </a:cubicBezTo>
                <a:cubicBezTo>
                  <a:pt x="61" y="221"/>
                  <a:pt x="56" y="312"/>
                  <a:pt x="39" y="394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6" y="437"/>
                  <a:pt x="119" y="433"/>
                  <a:pt x="121" y="429"/>
                </a:cubicBezTo>
                <a:cubicBezTo>
                  <a:pt x="128" y="418"/>
                  <a:pt x="133" y="406"/>
                  <a:pt x="135" y="391"/>
                </a:cubicBezTo>
                <a:cubicBezTo>
                  <a:pt x="141" y="359"/>
                  <a:pt x="149" y="327"/>
                  <a:pt x="143" y="278"/>
                </a:cubicBezTo>
                <a:cubicBezTo>
                  <a:pt x="137" y="214"/>
                  <a:pt x="118" y="152"/>
                  <a:pt x="88" y="95"/>
                </a:cubicBezTo>
                <a:cubicBezTo>
                  <a:pt x="68" y="57"/>
                  <a:pt x="32" y="27"/>
                  <a:pt x="0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626" y="2206363"/>
            <a:ext cx="5293410" cy="24352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582051" y="970690"/>
            <a:ext cx="67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solidFill>
                  <a:schemeClr val="accent5">
                    <a:lumMod val="50000"/>
                  </a:schemeClr>
                </a:solidFill>
              </a:rPr>
              <a:t>1</a:t>
            </a:r>
            <a:endParaRPr lang="ru-RU" sz="60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8715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Автофигура 3"/>
          <p:cNvSpPr>
            <a:spLocks noChangeAspect="1" noChangeArrowheads="1" noTextEdit="1"/>
          </p:cNvSpPr>
          <p:nvPr/>
        </p:nvSpPr>
        <p:spPr bwMode="auto">
          <a:xfrm>
            <a:off x="1323975" y="1447800"/>
            <a:ext cx="3019425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4" name="Полилиния 3"/>
          <p:cNvSpPr>
            <a:spLocks/>
          </p:cNvSpPr>
          <p:nvPr/>
        </p:nvSpPr>
        <p:spPr bwMode="auto">
          <a:xfrm>
            <a:off x="1520825" y="1735138"/>
            <a:ext cx="2628900" cy="4381500"/>
          </a:xfrm>
          <a:custGeom>
            <a:avLst/>
            <a:gdLst>
              <a:gd name="T0" fmla="*/ 1131 w 1131"/>
              <a:gd name="T1" fmla="*/ 0 h 1887"/>
              <a:gd name="T2" fmla="*/ 0 w 1131"/>
              <a:gd name="T3" fmla="*/ 0 h 1887"/>
              <a:gd name="T4" fmla="*/ 0 w 1131"/>
              <a:gd name="T5" fmla="*/ 194 h 1887"/>
              <a:gd name="T6" fmla="*/ 460 w 1131"/>
              <a:gd name="T7" fmla="*/ 934 h 1887"/>
              <a:gd name="T8" fmla="*/ 460 w 1131"/>
              <a:gd name="T9" fmla="*/ 954 h 1887"/>
              <a:gd name="T10" fmla="*/ 0 w 1131"/>
              <a:gd name="T11" fmla="*/ 1694 h 1887"/>
              <a:gd name="T12" fmla="*/ 0 w 1131"/>
              <a:gd name="T13" fmla="*/ 1887 h 1887"/>
              <a:gd name="T14" fmla="*/ 1131 w 1131"/>
              <a:gd name="T15" fmla="*/ 1887 h 1887"/>
              <a:gd name="T16" fmla="*/ 1131 w 1131"/>
              <a:gd name="T17" fmla="*/ 1694 h 1887"/>
              <a:gd name="T18" fmla="*/ 671 w 1131"/>
              <a:gd name="T19" fmla="*/ 954 h 1887"/>
              <a:gd name="T20" fmla="*/ 671 w 1131"/>
              <a:gd name="T21" fmla="*/ 934 h 1887"/>
              <a:gd name="T22" fmla="*/ 1131 w 1131"/>
              <a:gd name="T23" fmla="*/ 194 h 1887"/>
              <a:gd name="T24" fmla="*/ 1131 w 1131"/>
              <a:gd name="T25" fmla="*/ 0 h 1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31" h="1887">
                <a:moveTo>
                  <a:pt x="11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94"/>
                  <a:pt x="0" y="194"/>
                  <a:pt x="0" y="194"/>
                </a:cubicBezTo>
                <a:cubicBezTo>
                  <a:pt x="0" y="675"/>
                  <a:pt x="297" y="865"/>
                  <a:pt x="460" y="934"/>
                </a:cubicBezTo>
                <a:cubicBezTo>
                  <a:pt x="469" y="937"/>
                  <a:pt x="469" y="950"/>
                  <a:pt x="460" y="954"/>
                </a:cubicBezTo>
                <a:cubicBezTo>
                  <a:pt x="297" y="1022"/>
                  <a:pt x="0" y="1212"/>
                  <a:pt x="0" y="1694"/>
                </a:cubicBezTo>
                <a:cubicBezTo>
                  <a:pt x="0" y="1887"/>
                  <a:pt x="0" y="1887"/>
                  <a:pt x="0" y="1887"/>
                </a:cubicBezTo>
                <a:cubicBezTo>
                  <a:pt x="1131" y="1887"/>
                  <a:pt x="1131" y="1887"/>
                  <a:pt x="1131" y="1887"/>
                </a:cubicBezTo>
                <a:cubicBezTo>
                  <a:pt x="1131" y="1694"/>
                  <a:pt x="1131" y="1694"/>
                  <a:pt x="1131" y="1694"/>
                </a:cubicBezTo>
                <a:cubicBezTo>
                  <a:pt x="1131" y="1212"/>
                  <a:pt x="834" y="1022"/>
                  <a:pt x="671" y="954"/>
                </a:cubicBezTo>
                <a:cubicBezTo>
                  <a:pt x="661" y="950"/>
                  <a:pt x="661" y="937"/>
                  <a:pt x="671" y="934"/>
                </a:cubicBezTo>
                <a:cubicBezTo>
                  <a:pt x="834" y="865"/>
                  <a:pt x="1131" y="675"/>
                  <a:pt x="1131" y="194"/>
                </a:cubicBezTo>
                <a:cubicBezTo>
                  <a:pt x="1131" y="0"/>
                  <a:pt x="1131" y="0"/>
                  <a:pt x="1131" y="0"/>
                </a:cubicBezTo>
              </a:path>
            </a:pathLst>
          </a:cu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5" name="Полилиния 4"/>
          <p:cNvSpPr>
            <a:spLocks/>
          </p:cNvSpPr>
          <p:nvPr/>
        </p:nvSpPr>
        <p:spPr bwMode="auto">
          <a:xfrm>
            <a:off x="1325563" y="1449388"/>
            <a:ext cx="3019425" cy="285750"/>
          </a:xfrm>
          <a:custGeom>
            <a:avLst/>
            <a:gdLst>
              <a:gd name="T0" fmla="*/ 1262 w 1299"/>
              <a:gd name="T1" fmla="*/ 0 h 123"/>
              <a:gd name="T2" fmla="*/ 36 w 1299"/>
              <a:gd name="T3" fmla="*/ 0 h 123"/>
              <a:gd name="T4" fmla="*/ 0 w 1299"/>
              <a:gd name="T5" fmla="*/ 36 h 123"/>
              <a:gd name="T6" fmla="*/ 0 w 1299"/>
              <a:gd name="T7" fmla="*/ 86 h 123"/>
              <a:gd name="T8" fmla="*/ 36 w 1299"/>
              <a:gd name="T9" fmla="*/ 123 h 123"/>
              <a:gd name="T10" fmla="*/ 1262 w 1299"/>
              <a:gd name="T11" fmla="*/ 123 h 123"/>
              <a:gd name="T12" fmla="*/ 1299 w 1299"/>
              <a:gd name="T13" fmla="*/ 86 h 123"/>
              <a:gd name="T14" fmla="*/ 1299 w 1299"/>
              <a:gd name="T15" fmla="*/ 36 h 123"/>
              <a:gd name="T16" fmla="*/ 1262 w 1299"/>
              <a:gd name="T17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3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107"/>
                  <a:pt x="16" y="123"/>
                  <a:pt x="36" y="123"/>
                </a:cubicBezTo>
                <a:cubicBezTo>
                  <a:pt x="1262" y="123"/>
                  <a:pt x="1262" y="123"/>
                  <a:pt x="1262" y="123"/>
                </a:cubicBezTo>
                <a:cubicBezTo>
                  <a:pt x="1283" y="123"/>
                  <a:pt x="1299" y="107"/>
                  <a:pt x="1299" y="86"/>
                </a:cubicBezTo>
                <a:cubicBezTo>
                  <a:pt x="1299" y="36"/>
                  <a:pt x="1299" y="36"/>
                  <a:pt x="1299" y="36"/>
                </a:cubicBezTo>
                <a:cubicBezTo>
                  <a:pt x="1299" y="16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лилиния 5"/>
          <p:cNvSpPr>
            <a:spLocks/>
          </p:cNvSpPr>
          <p:nvPr/>
        </p:nvSpPr>
        <p:spPr bwMode="auto">
          <a:xfrm>
            <a:off x="1325563" y="6116638"/>
            <a:ext cx="3019425" cy="288925"/>
          </a:xfrm>
          <a:custGeom>
            <a:avLst/>
            <a:gdLst>
              <a:gd name="T0" fmla="*/ 1262 w 1299"/>
              <a:gd name="T1" fmla="*/ 0 h 124"/>
              <a:gd name="T2" fmla="*/ 36 w 1299"/>
              <a:gd name="T3" fmla="*/ 0 h 124"/>
              <a:gd name="T4" fmla="*/ 0 w 1299"/>
              <a:gd name="T5" fmla="*/ 37 h 124"/>
              <a:gd name="T6" fmla="*/ 0 w 1299"/>
              <a:gd name="T7" fmla="*/ 87 h 124"/>
              <a:gd name="T8" fmla="*/ 36 w 1299"/>
              <a:gd name="T9" fmla="*/ 124 h 124"/>
              <a:gd name="T10" fmla="*/ 1262 w 1299"/>
              <a:gd name="T11" fmla="*/ 124 h 124"/>
              <a:gd name="T12" fmla="*/ 1299 w 1299"/>
              <a:gd name="T13" fmla="*/ 87 h 124"/>
              <a:gd name="T14" fmla="*/ 1299 w 1299"/>
              <a:gd name="T15" fmla="*/ 37 h 124"/>
              <a:gd name="T16" fmla="*/ 1262 w 1299"/>
              <a:gd name="T17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4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7"/>
                  <a:pt x="0" y="37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107"/>
                  <a:pt x="16" y="124"/>
                  <a:pt x="36" y="124"/>
                </a:cubicBezTo>
                <a:cubicBezTo>
                  <a:pt x="1262" y="124"/>
                  <a:pt x="1262" y="124"/>
                  <a:pt x="1262" y="124"/>
                </a:cubicBezTo>
                <a:cubicBezTo>
                  <a:pt x="1283" y="124"/>
                  <a:pt x="1299" y="107"/>
                  <a:pt x="1299" y="87"/>
                </a:cubicBezTo>
                <a:cubicBezTo>
                  <a:pt x="1299" y="37"/>
                  <a:pt x="1299" y="37"/>
                  <a:pt x="1299" y="37"/>
                </a:cubicBezTo>
                <a:cubicBezTo>
                  <a:pt x="1299" y="17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>
            <a:off x="1325563" y="6232525"/>
            <a:ext cx="3019425" cy="173038"/>
          </a:xfrm>
          <a:custGeom>
            <a:avLst/>
            <a:gdLst>
              <a:gd name="T0" fmla="*/ 1262 w 1299"/>
              <a:gd name="T1" fmla="*/ 36 h 74"/>
              <a:gd name="T2" fmla="*/ 36 w 1299"/>
              <a:gd name="T3" fmla="*/ 36 h 74"/>
              <a:gd name="T4" fmla="*/ 0 w 1299"/>
              <a:gd name="T5" fmla="*/ 0 h 74"/>
              <a:gd name="T6" fmla="*/ 0 w 1299"/>
              <a:gd name="T7" fmla="*/ 37 h 74"/>
              <a:gd name="T8" fmla="*/ 36 w 1299"/>
              <a:gd name="T9" fmla="*/ 74 h 74"/>
              <a:gd name="T10" fmla="*/ 1262 w 1299"/>
              <a:gd name="T11" fmla="*/ 74 h 74"/>
              <a:gd name="T12" fmla="*/ 1299 w 1299"/>
              <a:gd name="T13" fmla="*/ 37 h 74"/>
              <a:gd name="T14" fmla="*/ 1299 w 1299"/>
              <a:gd name="T15" fmla="*/ 0 h 74"/>
              <a:gd name="T16" fmla="*/ 1262 w 1299"/>
              <a:gd name="T17" fmla="*/ 36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74">
                <a:moveTo>
                  <a:pt x="1262" y="36"/>
                </a:moveTo>
                <a:cubicBezTo>
                  <a:pt x="36" y="36"/>
                  <a:pt x="36" y="36"/>
                  <a:pt x="36" y="36"/>
                </a:cubicBezTo>
                <a:cubicBezTo>
                  <a:pt x="16" y="36"/>
                  <a:pt x="0" y="20"/>
                  <a:pt x="0" y="0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57"/>
                  <a:pt x="16" y="74"/>
                  <a:pt x="36" y="74"/>
                </a:cubicBezTo>
                <a:cubicBezTo>
                  <a:pt x="1262" y="74"/>
                  <a:pt x="1262" y="74"/>
                  <a:pt x="1262" y="74"/>
                </a:cubicBezTo>
                <a:cubicBezTo>
                  <a:pt x="1283" y="74"/>
                  <a:pt x="1299" y="57"/>
                  <a:pt x="1299" y="37"/>
                </a:cubicBezTo>
                <a:cubicBezTo>
                  <a:pt x="1299" y="0"/>
                  <a:pt x="1299" y="0"/>
                  <a:pt x="1299" y="0"/>
                </a:cubicBezTo>
                <a:cubicBezTo>
                  <a:pt x="1299" y="20"/>
                  <a:pt x="1283" y="36"/>
                  <a:pt x="1262" y="36"/>
                </a:cubicBezTo>
                <a:close/>
              </a:path>
            </a:pathLst>
          </a:custGeom>
          <a:solidFill>
            <a:srgbClr val="855C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8" name="песок в верхней колбе часов"/>
          <p:cNvSpPr>
            <a:spLocks/>
          </p:cNvSpPr>
          <p:nvPr/>
        </p:nvSpPr>
        <p:spPr bwMode="auto">
          <a:xfrm>
            <a:off x="1638300" y="2382838"/>
            <a:ext cx="2395538" cy="1495425"/>
          </a:xfrm>
          <a:custGeom>
            <a:avLst/>
            <a:gdLst>
              <a:gd name="T0" fmla="*/ 22 w 1031"/>
              <a:gd name="T1" fmla="*/ 4 h 644"/>
              <a:gd name="T2" fmla="*/ 1 w 1031"/>
              <a:gd name="T3" fmla="*/ 21 h 644"/>
              <a:gd name="T4" fmla="*/ 78 w 1031"/>
              <a:gd name="T5" fmla="*/ 295 h 644"/>
              <a:gd name="T6" fmla="*/ 259 w 1031"/>
              <a:gd name="T7" fmla="*/ 515 h 644"/>
              <a:gd name="T8" fmla="*/ 516 w 1031"/>
              <a:gd name="T9" fmla="*/ 644 h 644"/>
              <a:gd name="T10" fmla="*/ 769 w 1031"/>
              <a:gd name="T11" fmla="*/ 518 h 644"/>
              <a:gd name="T12" fmla="*/ 952 w 1031"/>
              <a:gd name="T13" fmla="*/ 297 h 644"/>
              <a:gd name="T14" fmla="*/ 1030 w 1031"/>
              <a:gd name="T15" fmla="*/ 21 h 644"/>
              <a:gd name="T16" fmla="*/ 1009 w 1031"/>
              <a:gd name="T17" fmla="*/ 4 h 644"/>
              <a:gd name="T18" fmla="*/ 661 w 1031"/>
              <a:gd name="T19" fmla="*/ 118 h 644"/>
              <a:gd name="T20" fmla="*/ 370 w 1031"/>
              <a:gd name="T21" fmla="*/ 118 h 644"/>
              <a:gd name="T22" fmla="*/ 22 w 1031"/>
              <a:gd name="T23" fmla="*/ 4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31" h="644">
                <a:moveTo>
                  <a:pt x="22" y="4"/>
                </a:moveTo>
                <a:cubicBezTo>
                  <a:pt x="11" y="0"/>
                  <a:pt x="0" y="10"/>
                  <a:pt x="1" y="21"/>
                </a:cubicBezTo>
                <a:cubicBezTo>
                  <a:pt x="11" y="122"/>
                  <a:pt x="37" y="214"/>
                  <a:pt x="78" y="295"/>
                </a:cubicBezTo>
                <a:cubicBezTo>
                  <a:pt x="122" y="381"/>
                  <a:pt x="182" y="455"/>
                  <a:pt x="259" y="515"/>
                </a:cubicBezTo>
                <a:cubicBezTo>
                  <a:pt x="370" y="603"/>
                  <a:pt x="483" y="636"/>
                  <a:pt x="516" y="644"/>
                </a:cubicBezTo>
                <a:cubicBezTo>
                  <a:pt x="548" y="636"/>
                  <a:pt x="658" y="604"/>
                  <a:pt x="769" y="518"/>
                </a:cubicBezTo>
                <a:cubicBezTo>
                  <a:pt x="846" y="458"/>
                  <a:pt x="908" y="384"/>
                  <a:pt x="952" y="297"/>
                </a:cubicBezTo>
                <a:cubicBezTo>
                  <a:pt x="993" y="216"/>
                  <a:pt x="1019" y="123"/>
                  <a:pt x="1030" y="21"/>
                </a:cubicBezTo>
                <a:cubicBezTo>
                  <a:pt x="1031" y="10"/>
                  <a:pt x="1020" y="0"/>
                  <a:pt x="1009" y="4"/>
                </a:cubicBezTo>
                <a:cubicBezTo>
                  <a:pt x="661" y="118"/>
                  <a:pt x="661" y="118"/>
                  <a:pt x="661" y="118"/>
                </a:cubicBezTo>
                <a:cubicBezTo>
                  <a:pt x="566" y="149"/>
                  <a:pt x="465" y="149"/>
                  <a:pt x="370" y="118"/>
                </a:cubicBezTo>
                <a:lnTo>
                  <a:pt x="22" y="4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9" name="песок в нижней колбе часов"/>
          <p:cNvSpPr>
            <a:spLocks/>
          </p:cNvSpPr>
          <p:nvPr/>
        </p:nvSpPr>
        <p:spPr bwMode="auto">
          <a:xfrm>
            <a:off x="1625600" y="5057775"/>
            <a:ext cx="2417763" cy="1058863"/>
          </a:xfrm>
          <a:custGeom>
            <a:avLst/>
            <a:gdLst>
              <a:gd name="T0" fmla="*/ 0 w 1523"/>
              <a:gd name="T1" fmla="*/ 667 h 667"/>
              <a:gd name="T2" fmla="*/ 763 w 1523"/>
              <a:gd name="T3" fmla="*/ 0 h 667"/>
              <a:gd name="T4" fmla="*/ 1523 w 1523"/>
              <a:gd name="T5" fmla="*/ 667 h 667"/>
              <a:gd name="T6" fmla="*/ 0 w 1523"/>
              <a:gd name="T7" fmla="*/ 667 h 6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" h="667">
                <a:moveTo>
                  <a:pt x="0" y="667"/>
                </a:moveTo>
                <a:lnTo>
                  <a:pt x="763" y="0"/>
                </a:lnTo>
                <a:lnTo>
                  <a:pt x="1523" y="667"/>
                </a:lnTo>
                <a:lnTo>
                  <a:pt x="0" y="667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0" name="прямое горлышко"/>
          <p:cNvSpPr>
            <a:spLocks noChangeArrowheads="1"/>
          </p:cNvSpPr>
          <p:nvPr/>
        </p:nvSpPr>
        <p:spPr bwMode="auto">
          <a:xfrm>
            <a:off x="2792413" y="3855244"/>
            <a:ext cx="87313" cy="2259807"/>
          </a:xfrm>
          <a:prstGeom prst="rect">
            <a:avLst/>
          </a:pr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2" name="кнопка: начало отсчета"/>
          <p:cNvGrpSpPr/>
          <p:nvPr/>
        </p:nvGrpSpPr>
        <p:grpSpPr>
          <a:xfrm>
            <a:off x="1512000" y="185859"/>
            <a:ext cx="2636838" cy="799962"/>
            <a:chOff x="1332706" y="185859"/>
            <a:chExt cx="2636838" cy="799962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5" name="время истекло"/>
          <p:cNvGrpSpPr/>
          <p:nvPr/>
        </p:nvGrpSpPr>
        <p:grpSpPr>
          <a:xfrm>
            <a:off x="1512000" y="185859"/>
            <a:ext cx="2636838" cy="799962"/>
            <a:chOff x="4321176" y="185859"/>
            <a:chExt cx="2636838" cy="799962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8440" y="2602503"/>
            <a:ext cx="6791325" cy="180975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251125" y="1084431"/>
            <a:ext cx="67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>
                <a:solidFill>
                  <a:schemeClr val="accent5">
                    <a:lumMod val="50000"/>
                  </a:schemeClr>
                </a:solidFill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5565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" dur="3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0"/>
                            </p:stCondLst>
                            <p:childTnLst>
                              <p:par>
                                <p:cTn id="15" presetID="2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0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начало отсчета"/>
          <p:cNvGrpSpPr/>
          <p:nvPr/>
        </p:nvGrpSpPr>
        <p:grpSpPr>
          <a:xfrm>
            <a:off x="1512000" y="187200"/>
            <a:ext cx="2636838" cy="799962"/>
            <a:chOff x="1332706" y="185859"/>
            <a:chExt cx="2636838" cy="799962"/>
          </a:xfrm>
        </p:grpSpPr>
        <p:sp>
          <p:nvSpPr>
            <p:cNvPr id="121" name="Скругленный прямоугольник 120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Скругленный прямоугольник 121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время истекло"/>
          <p:cNvGrpSpPr/>
          <p:nvPr/>
        </p:nvGrpSpPr>
        <p:grpSpPr>
          <a:xfrm>
            <a:off x="1512000" y="187200"/>
            <a:ext cx="2636838" cy="799962"/>
            <a:chOff x="4321176" y="185859"/>
            <a:chExt cx="2636838" cy="799962"/>
          </a:xfrm>
        </p:grpSpPr>
        <p:sp>
          <p:nvSpPr>
            <p:cNvPr id="124" name="Скругленный прямоугольник 123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Скругленный прямоугольник 124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8" name="Автофигура 3"/>
          <p:cNvSpPr>
            <a:spLocks noChangeAspect="1" noChangeArrowheads="1" noTextEdit="1"/>
          </p:cNvSpPr>
          <p:nvPr/>
        </p:nvSpPr>
        <p:spPr bwMode="auto">
          <a:xfrm>
            <a:off x="0" y="1176728"/>
            <a:ext cx="4922838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39" name="Прямоугольник 5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solidFill>
            <a:srgbClr val="9E9D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0" name="Прямоугольник 6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1" name="Прямоугольник 7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solidFill>
            <a:srgbClr val="8685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2" name="Прямоугольник 8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3" name="Полилиния 9"/>
          <p:cNvSpPr>
            <a:spLocks/>
          </p:cNvSpPr>
          <p:nvPr/>
        </p:nvSpPr>
        <p:spPr bwMode="auto">
          <a:xfrm>
            <a:off x="2498725" y="1633928"/>
            <a:ext cx="460375" cy="195263"/>
          </a:xfrm>
          <a:custGeom>
            <a:avLst/>
            <a:gdLst>
              <a:gd name="T0" fmla="*/ 188 w 188"/>
              <a:gd name="T1" fmla="*/ 64 h 80"/>
              <a:gd name="T2" fmla="*/ 172 w 188"/>
              <a:gd name="T3" fmla="*/ 80 h 80"/>
              <a:gd name="T4" fmla="*/ 16 w 188"/>
              <a:gd name="T5" fmla="*/ 80 h 80"/>
              <a:gd name="T6" fmla="*/ 0 w 188"/>
              <a:gd name="T7" fmla="*/ 64 h 80"/>
              <a:gd name="T8" fmla="*/ 0 w 188"/>
              <a:gd name="T9" fmla="*/ 16 h 80"/>
              <a:gd name="T10" fmla="*/ 16 w 188"/>
              <a:gd name="T11" fmla="*/ 0 h 80"/>
              <a:gd name="T12" fmla="*/ 172 w 188"/>
              <a:gd name="T13" fmla="*/ 0 h 80"/>
              <a:gd name="T14" fmla="*/ 188 w 188"/>
              <a:gd name="T15" fmla="*/ 16 h 80"/>
              <a:gd name="T16" fmla="*/ 188 w 188"/>
              <a:gd name="T17" fmla="*/ 6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8" h="80">
                <a:moveTo>
                  <a:pt x="188" y="64"/>
                </a:moveTo>
                <a:cubicBezTo>
                  <a:pt x="188" y="73"/>
                  <a:pt x="181" y="80"/>
                  <a:pt x="172" y="80"/>
                </a:cubicBezTo>
                <a:cubicBezTo>
                  <a:pt x="16" y="80"/>
                  <a:pt x="16" y="80"/>
                  <a:pt x="16" y="80"/>
                </a:cubicBezTo>
                <a:cubicBezTo>
                  <a:pt x="7" y="80"/>
                  <a:pt x="0" y="73"/>
                  <a:pt x="0" y="64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"/>
                  <a:pt x="7" y="0"/>
                  <a:pt x="16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81" y="0"/>
                  <a:pt x="188" y="7"/>
                  <a:pt x="188" y="16"/>
                </a:cubicBezTo>
                <a:lnTo>
                  <a:pt x="188" y="64"/>
                </a:lnTo>
                <a:close/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4" name="Полилиния 10"/>
          <p:cNvSpPr>
            <a:spLocks/>
          </p:cNvSpPr>
          <p:nvPr/>
        </p:nvSpPr>
        <p:spPr bwMode="auto">
          <a:xfrm>
            <a:off x="3525838" y="1881578"/>
            <a:ext cx="911225" cy="1109663"/>
          </a:xfrm>
          <a:custGeom>
            <a:avLst/>
            <a:gdLst>
              <a:gd name="T0" fmla="*/ 5 w 372"/>
              <a:gd name="T1" fmla="*/ 378 h 454"/>
              <a:gd name="T2" fmla="*/ 8 w 372"/>
              <a:gd name="T3" fmla="*/ 397 h 454"/>
              <a:gd name="T4" fmla="*/ 80 w 372"/>
              <a:gd name="T5" fmla="*/ 450 h 454"/>
              <a:gd name="T6" fmla="*/ 99 w 372"/>
              <a:gd name="T7" fmla="*/ 447 h 454"/>
              <a:gd name="T8" fmla="*/ 368 w 372"/>
              <a:gd name="T9" fmla="*/ 76 h 454"/>
              <a:gd name="T10" fmla="*/ 364 w 372"/>
              <a:gd name="T11" fmla="*/ 57 h 454"/>
              <a:gd name="T12" fmla="*/ 292 w 372"/>
              <a:gd name="T13" fmla="*/ 5 h 454"/>
              <a:gd name="T14" fmla="*/ 273 w 372"/>
              <a:gd name="T15" fmla="*/ 8 h 454"/>
              <a:gd name="T16" fmla="*/ 5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5" y="378"/>
                </a:moveTo>
                <a:cubicBezTo>
                  <a:pt x="0" y="384"/>
                  <a:pt x="2" y="393"/>
                  <a:pt x="8" y="397"/>
                </a:cubicBezTo>
                <a:cubicBezTo>
                  <a:pt x="80" y="450"/>
                  <a:pt x="80" y="450"/>
                  <a:pt x="80" y="450"/>
                </a:cubicBezTo>
                <a:cubicBezTo>
                  <a:pt x="86" y="454"/>
                  <a:pt x="95" y="453"/>
                  <a:pt x="99" y="447"/>
                </a:cubicBezTo>
                <a:cubicBezTo>
                  <a:pt x="368" y="76"/>
                  <a:pt x="368" y="76"/>
                  <a:pt x="368" y="76"/>
                </a:cubicBezTo>
                <a:cubicBezTo>
                  <a:pt x="372" y="70"/>
                  <a:pt x="371" y="62"/>
                  <a:pt x="364" y="57"/>
                </a:cubicBezTo>
                <a:cubicBezTo>
                  <a:pt x="292" y="5"/>
                  <a:pt x="292" y="5"/>
                  <a:pt x="292" y="5"/>
                </a:cubicBezTo>
                <a:cubicBezTo>
                  <a:pt x="286" y="0"/>
                  <a:pt x="277" y="2"/>
                  <a:pt x="273" y="8"/>
                </a:cubicBezTo>
                <a:cubicBezTo>
                  <a:pt x="5" y="378"/>
                  <a:pt x="5" y="378"/>
                  <a:pt x="5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5" name="Полилиния 11"/>
          <p:cNvSpPr>
            <a:spLocks/>
          </p:cNvSpPr>
          <p:nvPr/>
        </p:nvSpPr>
        <p:spPr bwMode="auto">
          <a:xfrm>
            <a:off x="1027113" y="1860941"/>
            <a:ext cx="909638" cy="1111250"/>
          </a:xfrm>
          <a:custGeom>
            <a:avLst/>
            <a:gdLst>
              <a:gd name="T0" fmla="*/ 368 w 372"/>
              <a:gd name="T1" fmla="*/ 378 h 454"/>
              <a:gd name="T2" fmla="*/ 365 w 372"/>
              <a:gd name="T3" fmla="*/ 397 h 454"/>
              <a:gd name="T4" fmla="*/ 292 w 372"/>
              <a:gd name="T5" fmla="*/ 449 h 454"/>
              <a:gd name="T6" fmla="*/ 273 w 372"/>
              <a:gd name="T7" fmla="*/ 446 h 454"/>
              <a:gd name="T8" fmla="*/ 5 w 372"/>
              <a:gd name="T9" fmla="*/ 76 h 454"/>
              <a:gd name="T10" fmla="*/ 8 w 372"/>
              <a:gd name="T11" fmla="*/ 57 h 454"/>
              <a:gd name="T12" fmla="*/ 80 w 372"/>
              <a:gd name="T13" fmla="*/ 4 h 454"/>
              <a:gd name="T14" fmla="*/ 100 w 372"/>
              <a:gd name="T15" fmla="*/ 7 h 454"/>
              <a:gd name="T16" fmla="*/ 368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368" y="378"/>
                </a:moveTo>
                <a:cubicBezTo>
                  <a:pt x="372" y="384"/>
                  <a:pt x="371" y="392"/>
                  <a:pt x="365" y="397"/>
                </a:cubicBezTo>
                <a:cubicBezTo>
                  <a:pt x="292" y="449"/>
                  <a:pt x="292" y="449"/>
                  <a:pt x="292" y="449"/>
                </a:cubicBezTo>
                <a:cubicBezTo>
                  <a:pt x="286" y="454"/>
                  <a:pt x="277" y="452"/>
                  <a:pt x="273" y="446"/>
                </a:cubicBezTo>
                <a:cubicBezTo>
                  <a:pt x="5" y="76"/>
                  <a:pt x="5" y="76"/>
                  <a:pt x="5" y="76"/>
                </a:cubicBezTo>
                <a:cubicBezTo>
                  <a:pt x="0" y="70"/>
                  <a:pt x="2" y="61"/>
                  <a:pt x="8" y="57"/>
                </a:cubicBezTo>
                <a:cubicBezTo>
                  <a:pt x="80" y="4"/>
                  <a:pt x="80" y="4"/>
                  <a:pt x="80" y="4"/>
                </a:cubicBezTo>
                <a:cubicBezTo>
                  <a:pt x="86" y="0"/>
                  <a:pt x="95" y="1"/>
                  <a:pt x="100" y="7"/>
                </a:cubicBezTo>
                <a:cubicBezTo>
                  <a:pt x="368" y="378"/>
                  <a:pt x="368" y="378"/>
                  <a:pt x="368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6" name="Полилиния 12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close/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  <a:close/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7" name="Полилиния 13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8" name="Полилиния 14"/>
          <p:cNvSpPr>
            <a:spLocks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99 w 111"/>
              <a:gd name="T1" fmla="*/ 0 h 80"/>
              <a:gd name="T2" fmla="*/ 0 w 111"/>
              <a:gd name="T3" fmla="*/ 63 h 80"/>
              <a:gd name="T4" fmla="*/ 12 w 111"/>
              <a:gd name="T5" fmla="*/ 80 h 80"/>
              <a:gd name="T6" fmla="*/ 33 w 111"/>
              <a:gd name="T7" fmla="*/ 66 h 80"/>
              <a:gd name="T8" fmla="*/ 47 w 111"/>
              <a:gd name="T9" fmla="*/ 59 h 80"/>
              <a:gd name="T10" fmla="*/ 85 w 111"/>
              <a:gd name="T11" fmla="*/ 36 h 80"/>
              <a:gd name="T12" fmla="*/ 107 w 111"/>
              <a:gd name="T13" fmla="*/ 19 h 80"/>
              <a:gd name="T14" fmla="*/ 111 w 111"/>
              <a:gd name="T15" fmla="*/ 17 h 80"/>
              <a:gd name="T16" fmla="*/ 99 w 111"/>
              <a:gd name="T17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1" h="80">
                <a:moveTo>
                  <a:pt x="99" y="0"/>
                </a:moveTo>
                <a:cubicBezTo>
                  <a:pt x="0" y="63"/>
                  <a:pt x="0" y="63"/>
                  <a:pt x="0" y="63"/>
                </a:cubicBezTo>
                <a:cubicBezTo>
                  <a:pt x="12" y="80"/>
                  <a:pt x="12" y="80"/>
                  <a:pt x="12" y="80"/>
                </a:cubicBezTo>
                <a:cubicBezTo>
                  <a:pt x="19" y="75"/>
                  <a:pt x="26" y="70"/>
                  <a:pt x="33" y="66"/>
                </a:cubicBezTo>
                <a:cubicBezTo>
                  <a:pt x="38" y="64"/>
                  <a:pt x="42" y="61"/>
                  <a:pt x="47" y="59"/>
                </a:cubicBezTo>
                <a:cubicBezTo>
                  <a:pt x="58" y="50"/>
                  <a:pt x="71" y="42"/>
                  <a:pt x="85" y="36"/>
                </a:cubicBezTo>
                <a:cubicBezTo>
                  <a:pt x="92" y="30"/>
                  <a:pt x="99" y="25"/>
                  <a:pt x="107" y="19"/>
                </a:cubicBezTo>
                <a:cubicBezTo>
                  <a:pt x="108" y="19"/>
                  <a:pt x="110" y="18"/>
                  <a:pt x="111" y="17"/>
                </a:cubicBezTo>
                <a:cubicBezTo>
                  <a:pt x="99" y="0"/>
                  <a:pt x="99" y="0"/>
                  <a:pt x="99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9" name="Полилиния 15"/>
          <p:cNvSpPr>
            <a:spLocks/>
          </p:cNvSpPr>
          <p:nvPr/>
        </p:nvSpPr>
        <p:spPr bwMode="auto">
          <a:xfrm>
            <a:off x="4198938" y="2343541"/>
            <a:ext cx="30163" cy="38100"/>
          </a:xfrm>
          <a:custGeom>
            <a:avLst/>
            <a:gdLst>
              <a:gd name="T0" fmla="*/ 11 w 12"/>
              <a:gd name="T1" fmla="*/ 0 h 16"/>
              <a:gd name="T2" fmla="*/ 0 w 12"/>
              <a:gd name="T3" fmla="*/ 15 h 16"/>
              <a:gd name="T4" fmla="*/ 1 w 12"/>
              <a:gd name="T5" fmla="*/ 16 h 16"/>
              <a:gd name="T6" fmla="*/ 12 w 12"/>
              <a:gd name="T7" fmla="*/ 0 h 16"/>
              <a:gd name="T8" fmla="*/ 11 w 12"/>
              <a:gd name="T9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6">
                <a:moveTo>
                  <a:pt x="11" y="0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5"/>
                  <a:pt x="1" y="16"/>
                </a:cubicBezTo>
                <a:cubicBezTo>
                  <a:pt x="12" y="0"/>
                  <a:pt x="12" y="0"/>
                  <a:pt x="12" y="0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0" name="Полилиния 16"/>
          <p:cNvSpPr>
            <a:spLocks/>
          </p:cNvSpPr>
          <p:nvPr/>
        </p:nvSpPr>
        <p:spPr bwMode="auto">
          <a:xfrm>
            <a:off x="3959225" y="2189553"/>
            <a:ext cx="266700" cy="190500"/>
          </a:xfrm>
          <a:custGeom>
            <a:avLst/>
            <a:gdLst>
              <a:gd name="T0" fmla="*/ 11 w 109"/>
              <a:gd name="T1" fmla="*/ 0 h 78"/>
              <a:gd name="T2" fmla="*/ 0 w 109"/>
              <a:gd name="T3" fmla="*/ 16 h 78"/>
              <a:gd name="T4" fmla="*/ 4 w 109"/>
              <a:gd name="T5" fmla="*/ 18 h 78"/>
              <a:gd name="T6" fmla="*/ 26 w 109"/>
              <a:gd name="T7" fmla="*/ 35 h 78"/>
              <a:gd name="T8" fmla="*/ 64 w 109"/>
              <a:gd name="T9" fmla="*/ 58 h 78"/>
              <a:gd name="T10" fmla="*/ 78 w 109"/>
              <a:gd name="T11" fmla="*/ 65 h 78"/>
              <a:gd name="T12" fmla="*/ 98 w 109"/>
              <a:gd name="T13" fmla="*/ 78 h 78"/>
              <a:gd name="T14" fmla="*/ 109 w 109"/>
              <a:gd name="T15" fmla="*/ 63 h 78"/>
              <a:gd name="T16" fmla="*/ 11 w 109"/>
              <a:gd name="T1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" h="78">
                <a:moveTo>
                  <a:pt x="11" y="0"/>
                </a:moveTo>
                <a:cubicBezTo>
                  <a:pt x="0" y="16"/>
                  <a:pt x="0" y="16"/>
                  <a:pt x="0" y="16"/>
                </a:cubicBezTo>
                <a:cubicBezTo>
                  <a:pt x="1" y="17"/>
                  <a:pt x="3" y="18"/>
                  <a:pt x="4" y="18"/>
                </a:cubicBezTo>
                <a:cubicBezTo>
                  <a:pt x="11" y="24"/>
                  <a:pt x="19" y="29"/>
                  <a:pt x="26" y="35"/>
                </a:cubicBezTo>
                <a:cubicBezTo>
                  <a:pt x="40" y="41"/>
                  <a:pt x="52" y="49"/>
                  <a:pt x="64" y="58"/>
                </a:cubicBezTo>
                <a:cubicBezTo>
                  <a:pt x="68" y="61"/>
                  <a:pt x="73" y="63"/>
                  <a:pt x="78" y="65"/>
                </a:cubicBezTo>
                <a:cubicBezTo>
                  <a:pt x="85" y="69"/>
                  <a:pt x="92" y="73"/>
                  <a:pt x="98" y="78"/>
                </a:cubicBezTo>
                <a:cubicBezTo>
                  <a:pt x="109" y="63"/>
                  <a:pt x="109" y="63"/>
                  <a:pt x="109" y="63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1" name="Полилиния 17"/>
          <p:cNvSpPr>
            <a:spLocks/>
          </p:cNvSpPr>
          <p:nvPr/>
        </p:nvSpPr>
        <p:spPr bwMode="auto">
          <a:xfrm>
            <a:off x="457200" y="1349766"/>
            <a:ext cx="1560513" cy="1320800"/>
          </a:xfrm>
          <a:custGeom>
            <a:avLst/>
            <a:gdLst>
              <a:gd name="T0" fmla="*/ 638 w 638"/>
              <a:gd name="T1" fmla="*/ 194 h 540"/>
              <a:gd name="T2" fmla="*/ 638 w 638"/>
              <a:gd name="T3" fmla="*/ 194 h 540"/>
              <a:gd name="T4" fmla="*/ 194 w 638"/>
              <a:gd name="T5" fmla="*/ 96 h 540"/>
              <a:gd name="T6" fmla="*/ 96 w 638"/>
              <a:gd name="T7" fmla="*/ 540 h 540"/>
              <a:gd name="T8" fmla="*/ 96 w 638"/>
              <a:gd name="T9" fmla="*/ 540 h 540"/>
              <a:gd name="T10" fmla="*/ 638 w 638"/>
              <a:gd name="T11" fmla="*/ 194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40">
                <a:moveTo>
                  <a:pt x="638" y="194"/>
                </a:moveTo>
                <a:cubicBezTo>
                  <a:pt x="638" y="194"/>
                  <a:pt x="638" y="194"/>
                  <a:pt x="638" y="194"/>
                </a:cubicBezTo>
                <a:cubicBezTo>
                  <a:pt x="543" y="44"/>
                  <a:pt x="344" y="0"/>
                  <a:pt x="194" y="96"/>
                </a:cubicBezTo>
                <a:cubicBezTo>
                  <a:pt x="44" y="191"/>
                  <a:pt x="0" y="390"/>
                  <a:pt x="96" y="540"/>
                </a:cubicBezTo>
                <a:cubicBezTo>
                  <a:pt x="96" y="540"/>
                  <a:pt x="96" y="540"/>
                  <a:pt x="96" y="540"/>
                </a:cubicBezTo>
                <a:cubicBezTo>
                  <a:pt x="638" y="194"/>
                  <a:pt x="638" y="194"/>
                  <a:pt x="638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2" name="Полилиния 18"/>
          <p:cNvSpPr>
            <a:spLocks noEditPoints="1"/>
          </p:cNvSpPr>
          <p:nvPr/>
        </p:nvSpPr>
        <p:spPr bwMode="auto">
          <a:xfrm>
            <a:off x="673100" y="2553091"/>
            <a:ext cx="203200" cy="117475"/>
          </a:xfrm>
          <a:custGeom>
            <a:avLst/>
            <a:gdLst>
              <a:gd name="T0" fmla="*/ 0 w 83"/>
              <a:gd name="T1" fmla="*/ 36 h 48"/>
              <a:gd name="T2" fmla="*/ 8 w 83"/>
              <a:gd name="T3" fmla="*/ 48 h 48"/>
              <a:gd name="T4" fmla="*/ 0 w 83"/>
              <a:gd name="T5" fmla="*/ 36 h 48"/>
              <a:gd name="T6" fmla="*/ 83 w 83"/>
              <a:gd name="T7" fmla="*/ 0 h 48"/>
              <a:gd name="T8" fmla="*/ 8 w 83"/>
              <a:gd name="T9" fmla="*/ 48 h 48"/>
              <a:gd name="T10" fmla="*/ 83 w 83"/>
              <a:gd name="T11" fmla="*/ 0 h 48"/>
              <a:gd name="T12" fmla="*/ 83 w 83"/>
              <a:gd name="T13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3" h="48">
                <a:moveTo>
                  <a:pt x="0" y="36"/>
                </a:moveTo>
                <a:cubicBezTo>
                  <a:pt x="3" y="40"/>
                  <a:pt x="5" y="44"/>
                  <a:pt x="8" y="48"/>
                </a:cubicBezTo>
                <a:cubicBezTo>
                  <a:pt x="5" y="44"/>
                  <a:pt x="3" y="40"/>
                  <a:pt x="0" y="36"/>
                </a:cubicBezTo>
                <a:moveTo>
                  <a:pt x="83" y="0"/>
                </a:moveTo>
                <a:cubicBezTo>
                  <a:pt x="8" y="48"/>
                  <a:pt x="8" y="48"/>
                  <a:pt x="8" y="48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3" name="Полилиния 19"/>
          <p:cNvSpPr>
            <a:spLocks/>
          </p:cNvSpPr>
          <p:nvPr/>
        </p:nvSpPr>
        <p:spPr bwMode="auto">
          <a:xfrm>
            <a:off x="606425" y="1589478"/>
            <a:ext cx="365125" cy="1081088"/>
          </a:xfrm>
          <a:custGeom>
            <a:avLst/>
            <a:gdLst>
              <a:gd name="T0" fmla="*/ 149 w 149"/>
              <a:gd name="T1" fmla="*/ 0 h 442"/>
              <a:gd name="T2" fmla="*/ 60 w 149"/>
              <a:gd name="T3" fmla="*/ 95 h 442"/>
              <a:gd name="T4" fmla="*/ 5 w 149"/>
              <a:gd name="T5" fmla="*/ 278 h 442"/>
              <a:gd name="T6" fmla="*/ 13 w 149"/>
              <a:gd name="T7" fmla="*/ 391 h 442"/>
              <a:gd name="T8" fmla="*/ 27 w 149"/>
              <a:gd name="T9" fmla="*/ 430 h 442"/>
              <a:gd name="T10" fmla="*/ 35 w 149"/>
              <a:gd name="T11" fmla="*/ 442 h 442"/>
              <a:gd name="T12" fmla="*/ 35 w 149"/>
              <a:gd name="T13" fmla="*/ 442 h 442"/>
              <a:gd name="T14" fmla="*/ 35 w 149"/>
              <a:gd name="T15" fmla="*/ 442 h 442"/>
              <a:gd name="T16" fmla="*/ 110 w 149"/>
              <a:gd name="T17" fmla="*/ 394 h 442"/>
              <a:gd name="T18" fmla="*/ 105 w 149"/>
              <a:gd name="T19" fmla="*/ 139 h 442"/>
              <a:gd name="T20" fmla="*/ 148 w 149"/>
              <a:gd name="T21" fmla="*/ 2 h 442"/>
              <a:gd name="T22" fmla="*/ 149 w 149"/>
              <a:gd name="T23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2">
                <a:moveTo>
                  <a:pt x="149" y="0"/>
                </a:moveTo>
                <a:cubicBezTo>
                  <a:pt x="117" y="27"/>
                  <a:pt x="80" y="57"/>
                  <a:pt x="60" y="95"/>
                </a:cubicBezTo>
                <a:cubicBezTo>
                  <a:pt x="31" y="152"/>
                  <a:pt x="12" y="215"/>
                  <a:pt x="5" y="278"/>
                </a:cubicBezTo>
                <a:cubicBezTo>
                  <a:pt x="0" y="328"/>
                  <a:pt x="7" y="359"/>
                  <a:pt x="13" y="391"/>
                </a:cubicBezTo>
                <a:cubicBezTo>
                  <a:pt x="16" y="407"/>
                  <a:pt x="21" y="418"/>
                  <a:pt x="27" y="430"/>
                </a:cubicBezTo>
                <a:cubicBezTo>
                  <a:pt x="30" y="434"/>
                  <a:pt x="32" y="438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110" y="394"/>
                  <a:pt x="110" y="394"/>
                  <a:pt x="110" y="394"/>
                </a:cubicBezTo>
                <a:cubicBezTo>
                  <a:pt x="92" y="312"/>
                  <a:pt x="87" y="222"/>
                  <a:pt x="105" y="139"/>
                </a:cubicBezTo>
                <a:cubicBezTo>
                  <a:pt x="115" y="91"/>
                  <a:pt x="130" y="47"/>
                  <a:pt x="148" y="2"/>
                </a:cubicBezTo>
                <a:cubicBezTo>
                  <a:pt x="148" y="2"/>
                  <a:pt x="149" y="1"/>
                  <a:pt x="149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4" name="Полилиния 20"/>
          <p:cNvSpPr>
            <a:spLocks/>
          </p:cNvSpPr>
          <p:nvPr/>
        </p:nvSpPr>
        <p:spPr bwMode="auto">
          <a:xfrm>
            <a:off x="1068388" y="5628078"/>
            <a:ext cx="765175" cy="941388"/>
          </a:xfrm>
          <a:custGeom>
            <a:avLst/>
            <a:gdLst>
              <a:gd name="T0" fmla="*/ 140 w 313"/>
              <a:gd name="T1" fmla="*/ 366 h 385"/>
              <a:gd name="T2" fmla="*/ 112 w 313"/>
              <a:gd name="T3" fmla="*/ 381 h 385"/>
              <a:gd name="T4" fmla="*/ 13 w 313"/>
              <a:gd name="T5" fmla="*/ 378 h 385"/>
              <a:gd name="T6" fmla="*/ 6 w 313"/>
              <a:gd name="T7" fmla="*/ 350 h 385"/>
              <a:gd name="T8" fmla="*/ 174 w 313"/>
              <a:gd name="T9" fmla="*/ 13 h 385"/>
              <a:gd name="T10" fmla="*/ 201 w 313"/>
              <a:gd name="T11" fmla="*/ 6 h 385"/>
              <a:gd name="T12" fmla="*/ 301 w 313"/>
              <a:gd name="T13" fmla="*/ 66 h 385"/>
              <a:gd name="T14" fmla="*/ 308 w 313"/>
              <a:gd name="T15" fmla="*/ 93 h 385"/>
              <a:gd name="T16" fmla="*/ 140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40" y="366"/>
                </a:moveTo>
                <a:cubicBezTo>
                  <a:pt x="134" y="376"/>
                  <a:pt x="129" y="381"/>
                  <a:pt x="112" y="381"/>
                </a:cubicBezTo>
                <a:cubicBezTo>
                  <a:pt x="112" y="381"/>
                  <a:pt x="36" y="385"/>
                  <a:pt x="13" y="378"/>
                </a:cubicBezTo>
                <a:cubicBezTo>
                  <a:pt x="2" y="375"/>
                  <a:pt x="0" y="360"/>
                  <a:pt x="6" y="350"/>
                </a:cubicBezTo>
                <a:cubicBezTo>
                  <a:pt x="174" y="13"/>
                  <a:pt x="174" y="13"/>
                  <a:pt x="174" y="13"/>
                </a:cubicBezTo>
                <a:cubicBezTo>
                  <a:pt x="179" y="4"/>
                  <a:pt x="192" y="0"/>
                  <a:pt x="201" y="6"/>
                </a:cubicBezTo>
                <a:cubicBezTo>
                  <a:pt x="301" y="66"/>
                  <a:pt x="301" y="66"/>
                  <a:pt x="301" y="66"/>
                </a:cubicBezTo>
                <a:cubicBezTo>
                  <a:pt x="310" y="71"/>
                  <a:pt x="313" y="84"/>
                  <a:pt x="308" y="93"/>
                </a:cubicBezTo>
                <a:cubicBezTo>
                  <a:pt x="140" y="366"/>
                  <a:pt x="140" y="366"/>
                  <a:pt x="140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5" name="Полилиния 21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close/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6" name="Полилиния 22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7" name="Полилиния 23"/>
          <p:cNvSpPr>
            <a:spLocks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15 w 136"/>
              <a:gd name="T1" fmla="*/ 0 h 97"/>
              <a:gd name="T2" fmla="*/ 0 w 136"/>
              <a:gd name="T3" fmla="*/ 29 h 97"/>
              <a:gd name="T4" fmla="*/ 59 w 136"/>
              <a:gd name="T5" fmla="*/ 64 h 97"/>
              <a:gd name="T6" fmla="*/ 127 w 136"/>
              <a:gd name="T7" fmla="*/ 97 h 97"/>
              <a:gd name="T8" fmla="*/ 136 w 136"/>
              <a:gd name="T9" fmla="*/ 81 h 97"/>
              <a:gd name="T10" fmla="*/ 15 w 136"/>
              <a:gd name="T11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" h="97">
                <a:moveTo>
                  <a:pt x="15" y="0"/>
                </a:moveTo>
                <a:cubicBezTo>
                  <a:pt x="0" y="29"/>
                  <a:pt x="0" y="29"/>
                  <a:pt x="0" y="29"/>
                </a:cubicBezTo>
                <a:cubicBezTo>
                  <a:pt x="20" y="40"/>
                  <a:pt x="40" y="52"/>
                  <a:pt x="59" y="64"/>
                </a:cubicBezTo>
                <a:cubicBezTo>
                  <a:pt x="82" y="74"/>
                  <a:pt x="105" y="85"/>
                  <a:pt x="127" y="97"/>
                </a:cubicBezTo>
                <a:cubicBezTo>
                  <a:pt x="136" y="81"/>
                  <a:pt x="136" y="81"/>
                  <a:pt x="136" y="81"/>
                </a:cubicBezTo>
                <a:cubicBezTo>
                  <a:pt x="94" y="57"/>
                  <a:pt x="53" y="30"/>
                  <a:pt x="15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8" name="Полилиния 24"/>
          <p:cNvSpPr>
            <a:spLocks/>
          </p:cNvSpPr>
          <p:nvPr/>
        </p:nvSpPr>
        <p:spPr bwMode="auto">
          <a:xfrm>
            <a:off x="3633788" y="5628078"/>
            <a:ext cx="765175" cy="941388"/>
          </a:xfrm>
          <a:custGeom>
            <a:avLst/>
            <a:gdLst>
              <a:gd name="T0" fmla="*/ 173 w 313"/>
              <a:gd name="T1" fmla="*/ 366 h 385"/>
              <a:gd name="T2" fmla="*/ 201 w 313"/>
              <a:gd name="T3" fmla="*/ 381 h 385"/>
              <a:gd name="T4" fmla="*/ 300 w 313"/>
              <a:gd name="T5" fmla="*/ 378 h 385"/>
              <a:gd name="T6" fmla="*/ 307 w 313"/>
              <a:gd name="T7" fmla="*/ 350 h 385"/>
              <a:gd name="T8" fmla="*/ 139 w 313"/>
              <a:gd name="T9" fmla="*/ 13 h 385"/>
              <a:gd name="T10" fmla="*/ 112 w 313"/>
              <a:gd name="T11" fmla="*/ 6 h 385"/>
              <a:gd name="T12" fmla="*/ 12 w 313"/>
              <a:gd name="T13" fmla="*/ 66 h 385"/>
              <a:gd name="T14" fmla="*/ 5 w 313"/>
              <a:gd name="T15" fmla="*/ 93 h 385"/>
              <a:gd name="T16" fmla="*/ 173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73" y="366"/>
                </a:moveTo>
                <a:cubicBezTo>
                  <a:pt x="179" y="376"/>
                  <a:pt x="184" y="381"/>
                  <a:pt x="201" y="381"/>
                </a:cubicBezTo>
                <a:cubicBezTo>
                  <a:pt x="201" y="381"/>
                  <a:pt x="277" y="385"/>
                  <a:pt x="300" y="378"/>
                </a:cubicBezTo>
                <a:cubicBezTo>
                  <a:pt x="311" y="375"/>
                  <a:pt x="313" y="360"/>
                  <a:pt x="307" y="350"/>
                </a:cubicBezTo>
                <a:cubicBezTo>
                  <a:pt x="139" y="13"/>
                  <a:pt x="139" y="13"/>
                  <a:pt x="139" y="13"/>
                </a:cubicBezTo>
                <a:cubicBezTo>
                  <a:pt x="134" y="4"/>
                  <a:pt x="121" y="0"/>
                  <a:pt x="112" y="6"/>
                </a:cubicBezTo>
                <a:cubicBezTo>
                  <a:pt x="12" y="66"/>
                  <a:pt x="12" y="66"/>
                  <a:pt x="12" y="66"/>
                </a:cubicBezTo>
                <a:cubicBezTo>
                  <a:pt x="3" y="71"/>
                  <a:pt x="0" y="84"/>
                  <a:pt x="5" y="93"/>
                </a:cubicBezTo>
                <a:cubicBezTo>
                  <a:pt x="173" y="366"/>
                  <a:pt x="173" y="366"/>
                  <a:pt x="173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9" name="Полилиния 25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0" name="Полилиния 26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1" name="Полилиния 27"/>
          <p:cNvSpPr>
            <a:spLocks/>
          </p:cNvSpPr>
          <p:nvPr/>
        </p:nvSpPr>
        <p:spPr bwMode="auto">
          <a:xfrm>
            <a:off x="3795713" y="5899541"/>
            <a:ext cx="334963" cy="239713"/>
          </a:xfrm>
          <a:custGeom>
            <a:avLst/>
            <a:gdLst>
              <a:gd name="T0" fmla="*/ 122 w 137"/>
              <a:gd name="T1" fmla="*/ 0 h 98"/>
              <a:gd name="T2" fmla="*/ 0 w 137"/>
              <a:gd name="T3" fmla="*/ 81 h 98"/>
              <a:gd name="T4" fmla="*/ 10 w 137"/>
              <a:gd name="T5" fmla="*/ 98 h 98"/>
              <a:gd name="T6" fmla="*/ 78 w 137"/>
              <a:gd name="T7" fmla="*/ 65 h 98"/>
              <a:gd name="T8" fmla="*/ 137 w 137"/>
              <a:gd name="T9" fmla="*/ 30 h 98"/>
              <a:gd name="T10" fmla="*/ 122 w 137"/>
              <a:gd name="T11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7" h="98">
                <a:moveTo>
                  <a:pt x="122" y="0"/>
                </a:moveTo>
                <a:cubicBezTo>
                  <a:pt x="83" y="30"/>
                  <a:pt x="43" y="58"/>
                  <a:pt x="0" y="81"/>
                </a:cubicBezTo>
                <a:cubicBezTo>
                  <a:pt x="10" y="98"/>
                  <a:pt x="10" y="98"/>
                  <a:pt x="10" y="98"/>
                </a:cubicBezTo>
                <a:cubicBezTo>
                  <a:pt x="32" y="86"/>
                  <a:pt x="55" y="75"/>
                  <a:pt x="78" y="65"/>
                </a:cubicBezTo>
                <a:cubicBezTo>
                  <a:pt x="97" y="53"/>
                  <a:pt x="117" y="41"/>
                  <a:pt x="137" y="30"/>
                </a:cubicBezTo>
                <a:cubicBezTo>
                  <a:pt x="122" y="0"/>
                  <a:pt x="122" y="0"/>
                  <a:pt x="122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4" name="Ход стрелок">
            <a:extLst>
              <a:ext uri="{FF2B5EF4-FFF2-40B4-BE49-F238E27FC236}">
                <a16:creationId xmlns:a16="http://schemas.microsoft.com/office/drawing/2014/main" id="{BB0445D5-A6E5-40E7-BBDD-5E3EFA13BDED}"/>
              </a:ext>
            </a:extLst>
          </p:cNvPr>
          <p:cNvGrpSpPr/>
          <p:nvPr/>
        </p:nvGrpSpPr>
        <p:grpSpPr>
          <a:xfrm rot="1786145">
            <a:off x="817563" y="2264166"/>
            <a:ext cx="3829050" cy="3830638"/>
            <a:chOff x="817563" y="2264166"/>
            <a:chExt cx="3829050" cy="3830638"/>
          </a:xfrm>
        </p:grpSpPr>
        <p:sp>
          <p:nvSpPr>
            <p:cNvPr id="162" name="Овал 28"/>
            <p:cNvSpPr>
              <a:spLocks noChangeArrowheads="1"/>
            </p:cNvSpPr>
            <p:nvPr/>
          </p:nvSpPr>
          <p:spPr bwMode="auto">
            <a:xfrm>
              <a:off x="817563" y="2264166"/>
              <a:ext cx="3829050" cy="3830638"/>
            </a:xfrm>
            <a:prstGeom prst="ellipse">
              <a:avLst/>
            </a:prstGeom>
            <a:solidFill>
              <a:srgbClr val="FDF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9" name="часовая стрелка"/>
            <p:cNvSpPr>
              <a:spLocks/>
            </p:cNvSpPr>
            <p:nvPr/>
          </p:nvSpPr>
          <p:spPr bwMode="auto">
            <a:xfrm>
              <a:off x="2159000" y="3253178"/>
              <a:ext cx="601663" cy="950913"/>
            </a:xfrm>
            <a:custGeom>
              <a:avLst/>
              <a:gdLst>
                <a:gd name="T0" fmla="*/ 0 w 379"/>
                <a:gd name="T1" fmla="*/ 23 h 599"/>
                <a:gd name="T2" fmla="*/ 39 w 379"/>
                <a:gd name="T3" fmla="*/ 0 h 599"/>
                <a:gd name="T4" fmla="*/ 379 w 379"/>
                <a:gd name="T5" fmla="*/ 576 h 599"/>
                <a:gd name="T6" fmla="*/ 341 w 379"/>
                <a:gd name="T7" fmla="*/ 599 h 599"/>
                <a:gd name="T8" fmla="*/ 0 w 379"/>
                <a:gd name="T9" fmla="*/ 23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599">
                  <a:moveTo>
                    <a:pt x="0" y="23"/>
                  </a:moveTo>
                  <a:lnTo>
                    <a:pt x="39" y="0"/>
                  </a:lnTo>
                  <a:lnTo>
                    <a:pt x="379" y="576"/>
                  </a:lnTo>
                  <a:lnTo>
                    <a:pt x="341" y="599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5D5C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163" name="Полилиния 29"/>
          <p:cNvSpPr>
            <a:spLocks noEditPoints="1"/>
          </p:cNvSpPr>
          <p:nvPr/>
        </p:nvSpPr>
        <p:spPr bwMode="auto">
          <a:xfrm>
            <a:off x="538163" y="1986353"/>
            <a:ext cx="4387850" cy="4384675"/>
          </a:xfrm>
          <a:custGeom>
            <a:avLst/>
            <a:gdLst>
              <a:gd name="T0" fmla="*/ 897 w 1794"/>
              <a:gd name="T1" fmla="*/ 1793 h 1793"/>
              <a:gd name="T2" fmla="*/ 263 w 1794"/>
              <a:gd name="T3" fmla="*/ 1531 h 1793"/>
              <a:gd name="T4" fmla="*/ 0 w 1794"/>
              <a:gd name="T5" fmla="*/ 897 h 1793"/>
              <a:gd name="T6" fmla="*/ 263 w 1794"/>
              <a:gd name="T7" fmla="*/ 262 h 1793"/>
              <a:gd name="T8" fmla="*/ 897 w 1794"/>
              <a:gd name="T9" fmla="*/ 0 h 1793"/>
              <a:gd name="T10" fmla="*/ 1531 w 1794"/>
              <a:gd name="T11" fmla="*/ 262 h 1793"/>
              <a:gd name="T12" fmla="*/ 1794 w 1794"/>
              <a:gd name="T13" fmla="*/ 897 h 1793"/>
              <a:gd name="T14" fmla="*/ 1531 w 1794"/>
              <a:gd name="T15" fmla="*/ 1531 h 1793"/>
              <a:gd name="T16" fmla="*/ 897 w 1794"/>
              <a:gd name="T17" fmla="*/ 1793 h 1793"/>
              <a:gd name="T18" fmla="*/ 897 w 1794"/>
              <a:gd name="T19" fmla="*/ 79 h 1793"/>
              <a:gd name="T20" fmla="*/ 79 w 1794"/>
              <a:gd name="T21" fmla="*/ 897 h 1793"/>
              <a:gd name="T22" fmla="*/ 897 w 1794"/>
              <a:gd name="T23" fmla="*/ 1714 h 1793"/>
              <a:gd name="T24" fmla="*/ 1715 w 1794"/>
              <a:gd name="T25" fmla="*/ 897 h 1793"/>
              <a:gd name="T26" fmla="*/ 897 w 1794"/>
              <a:gd name="T27" fmla="*/ 79 h 17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94" h="1793">
                <a:moveTo>
                  <a:pt x="897" y="1793"/>
                </a:moveTo>
                <a:cubicBezTo>
                  <a:pt x="658" y="1793"/>
                  <a:pt x="432" y="1700"/>
                  <a:pt x="263" y="1531"/>
                </a:cubicBezTo>
                <a:cubicBezTo>
                  <a:pt x="94" y="1361"/>
                  <a:pt x="0" y="1136"/>
                  <a:pt x="0" y="897"/>
                </a:cubicBezTo>
                <a:cubicBezTo>
                  <a:pt x="0" y="657"/>
                  <a:pt x="94" y="432"/>
                  <a:pt x="263" y="262"/>
                </a:cubicBezTo>
                <a:cubicBezTo>
                  <a:pt x="432" y="93"/>
                  <a:pt x="658" y="0"/>
                  <a:pt x="897" y="0"/>
                </a:cubicBezTo>
                <a:cubicBezTo>
                  <a:pt x="1137" y="0"/>
                  <a:pt x="1362" y="93"/>
                  <a:pt x="1531" y="262"/>
                </a:cubicBezTo>
                <a:cubicBezTo>
                  <a:pt x="1701" y="432"/>
                  <a:pt x="1794" y="657"/>
                  <a:pt x="1794" y="897"/>
                </a:cubicBezTo>
                <a:cubicBezTo>
                  <a:pt x="1794" y="1136"/>
                  <a:pt x="1701" y="1361"/>
                  <a:pt x="1531" y="1531"/>
                </a:cubicBezTo>
                <a:cubicBezTo>
                  <a:pt x="1362" y="1700"/>
                  <a:pt x="1137" y="1793"/>
                  <a:pt x="897" y="1793"/>
                </a:cubicBezTo>
                <a:moveTo>
                  <a:pt x="897" y="79"/>
                </a:moveTo>
                <a:cubicBezTo>
                  <a:pt x="446" y="79"/>
                  <a:pt x="79" y="446"/>
                  <a:pt x="79" y="897"/>
                </a:cubicBezTo>
                <a:cubicBezTo>
                  <a:pt x="79" y="1348"/>
                  <a:pt x="446" y="1714"/>
                  <a:pt x="897" y="1714"/>
                </a:cubicBezTo>
                <a:cubicBezTo>
                  <a:pt x="1348" y="1714"/>
                  <a:pt x="1715" y="1348"/>
                  <a:pt x="1715" y="897"/>
                </a:cubicBezTo>
                <a:cubicBezTo>
                  <a:pt x="1715" y="446"/>
                  <a:pt x="1348" y="79"/>
                  <a:pt x="897" y="79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4" name="Полилиния 30"/>
          <p:cNvSpPr>
            <a:spLocks noEditPoints="1"/>
          </p:cNvSpPr>
          <p:nvPr/>
        </p:nvSpPr>
        <p:spPr bwMode="auto">
          <a:xfrm>
            <a:off x="711200" y="2157803"/>
            <a:ext cx="4043363" cy="4041775"/>
          </a:xfrm>
          <a:custGeom>
            <a:avLst/>
            <a:gdLst>
              <a:gd name="T0" fmla="*/ 826 w 1653"/>
              <a:gd name="T1" fmla="*/ 1653 h 1653"/>
              <a:gd name="T2" fmla="*/ 0 w 1653"/>
              <a:gd name="T3" fmla="*/ 827 h 1653"/>
              <a:gd name="T4" fmla="*/ 826 w 1653"/>
              <a:gd name="T5" fmla="*/ 0 h 1653"/>
              <a:gd name="T6" fmla="*/ 1653 w 1653"/>
              <a:gd name="T7" fmla="*/ 827 h 1653"/>
              <a:gd name="T8" fmla="*/ 826 w 1653"/>
              <a:gd name="T9" fmla="*/ 1653 h 1653"/>
              <a:gd name="T10" fmla="*/ 826 w 1653"/>
              <a:gd name="T11" fmla="*/ 49 h 1653"/>
              <a:gd name="T12" fmla="*/ 48 w 1653"/>
              <a:gd name="T13" fmla="*/ 827 h 1653"/>
              <a:gd name="T14" fmla="*/ 826 w 1653"/>
              <a:gd name="T15" fmla="*/ 1605 h 1653"/>
              <a:gd name="T16" fmla="*/ 1604 w 1653"/>
              <a:gd name="T17" fmla="*/ 827 h 1653"/>
              <a:gd name="T18" fmla="*/ 826 w 1653"/>
              <a:gd name="T19" fmla="*/ 49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53" h="1653">
                <a:moveTo>
                  <a:pt x="826" y="1653"/>
                </a:moveTo>
                <a:cubicBezTo>
                  <a:pt x="371" y="1653"/>
                  <a:pt x="0" y="1282"/>
                  <a:pt x="0" y="827"/>
                </a:cubicBezTo>
                <a:cubicBezTo>
                  <a:pt x="0" y="371"/>
                  <a:pt x="371" y="0"/>
                  <a:pt x="826" y="0"/>
                </a:cubicBezTo>
                <a:cubicBezTo>
                  <a:pt x="1282" y="0"/>
                  <a:pt x="1653" y="371"/>
                  <a:pt x="1653" y="827"/>
                </a:cubicBezTo>
                <a:cubicBezTo>
                  <a:pt x="1653" y="1282"/>
                  <a:pt x="1282" y="1653"/>
                  <a:pt x="826" y="1653"/>
                </a:cubicBezTo>
                <a:moveTo>
                  <a:pt x="826" y="49"/>
                </a:moveTo>
                <a:cubicBezTo>
                  <a:pt x="397" y="49"/>
                  <a:pt x="48" y="398"/>
                  <a:pt x="48" y="827"/>
                </a:cubicBezTo>
                <a:cubicBezTo>
                  <a:pt x="48" y="1256"/>
                  <a:pt x="397" y="1605"/>
                  <a:pt x="826" y="1605"/>
                </a:cubicBezTo>
                <a:cubicBezTo>
                  <a:pt x="1255" y="1605"/>
                  <a:pt x="1604" y="1256"/>
                  <a:pt x="1604" y="827"/>
                </a:cubicBezTo>
                <a:cubicBezTo>
                  <a:pt x="1604" y="398"/>
                  <a:pt x="1255" y="49"/>
                  <a:pt x="826" y="49"/>
                </a:cubicBezTo>
              </a:path>
            </a:pathLst>
          </a:custGeom>
          <a:solidFill>
            <a:srgbClr val="DFDE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5" name="Полилиния 31"/>
          <p:cNvSpPr>
            <a:spLocks noEditPoints="1"/>
          </p:cNvSpPr>
          <p:nvPr/>
        </p:nvSpPr>
        <p:spPr bwMode="auto">
          <a:xfrm>
            <a:off x="620713" y="2067316"/>
            <a:ext cx="4221163" cy="4222750"/>
          </a:xfrm>
          <a:custGeom>
            <a:avLst/>
            <a:gdLst>
              <a:gd name="T0" fmla="*/ 863 w 1726"/>
              <a:gd name="T1" fmla="*/ 1690 h 1727"/>
              <a:gd name="T2" fmla="*/ 37 w 1726"/>
              <a:gd name="T3" fmla="*/ 864 h 1727"/>
              <a:gd name="T4" fmla="*/ 863 w 1726"/>
              <a:gd name="T5" fmla="*/ 37 h 1727"/>
              <a:gd name="T6" fmla="*/ 1690 w 1726"/>
              <a:gd name="T7" fmla="*/ 864 h 1727"/>
              <a:gd name="T8" fmla="*/ 1690 w 1726"/>
              <a:gd name="T9" fmla="*/ 864 h 1727"/>
              <a:gd name="T10" fmla="*/ 1690 w 1726"/>
              <a:gd name="T11" fmla="*/ 864 h 1727"/>
              <a:gd name="T12" fmla="*/ 863 w 1726"/>
              <a:gd name="T13" fmla="*/ 1690 h 1727"/>
              <a:gd name="T14" fmla="*/ 863 w 1726"/>
              <a:gd name="T15" fmla="*/ 1690 h 1727"/>
              <a:gd name="T16" fmla="*/ 863 w 1726"/>
              <a:gd name="T17" fmla="*/ 0 h 1727"/>
              <a:gd name="T18" fmla="*/ 0 w 1726"/>
              <a:gd name="T19" fmla="*/ 864 h 1727"/>
              <a:gd name="T20" fmla="*/ 863 w 1726"/>
              <a:gd name="T21" fmla="*/ 1727 h 1727"/>
              <a:gd name="T22" fmla="*/ 1726 w 1726"/>
              <a:gd name="T23" fmla="*/ 864 h 1727"/>
              <a:gd name="T24" fmla="*/ 863 w 1726"/>
              <a:gd name="T25" fmla="*/ 0 h 1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26" h="1727">
                <a:moveTo>
                  <a:pt x="863" y="1690"/>
                </a:moveTo>
                <a:cubicBezTo>
                  <a:pt x="408" y="1690"/>
                  <a:pt x="37" y="1319"/>
                  <a:pt x="37" y="864"/>
                </a:cubicBezTo>
                <a:cubicBezTo>
                  <a:pt x="37" y="408"/>
                  <a:pt x="408" y="37"/>
                  <a:pt x="863" y="37"/>
                </a:cubicBezTo>
                <a:cubicBezTo>
                  <a:pt x="1319" y="37"/>
                  <a:pt x="1690" y="408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1319"/>
                  <a:pt x="1319" y="1690"/>
                  <a:pt x="863" y="1690"/>
                </a:cubicBezTo>
                <a:cubicBezTo>
                  <a:pt x="863" y="1690"/>
                  <a:pt x="863" y="1690"/>
                  <a:pt x="863" y="1690"/>
                </a:cubicBezTo>
                <a:moveTo>
                  <a:pt x="863" y="0"/>
                </a:moveTo>
                <a:cubicBezTo>
                  <a:pt x="387" y="0"/>
                  <a:pt x="0" y="388"/>
                  <a:pt x="0" y="864"/>
                </a:cubicBezTo>
                <a:cubicBezTo>
                  <a:pt x="0" y="1340"/>
                  <a:pt x="387" y="1727"/>
                  <a:pt x="863" y="1727"/>
                </a:cubicBezTo>
                <a:cubicBezTo>
                  <a:pt x="1339" y="1727"/>
                  <a:pt x="1726" y="1340"/>
                  <a:pt x="1726" y="864"/>
                </a:cubicBezTo>
                <a:cubicBezTo>
                  <a:pt x="1726" y="388"/>
                  <a:pt x="1339" y="0"/>
                  <a:pt x="863" y="0"/>
                </a:cubicBezTo>
              </a:path>
            </a:pathLst>
          </a:custGeom>
          <a:solidFill>
            <a:srgbClr val="CD4A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0FC7B21D-F367-47EE-B66B-97792050C10C}"/>
              </a:ext>
            </a:extLst>
          </p:cNvPr>
          <p:cNvGrpSpPr/>
          <p:nvPr/>
        </p:nvGrpSpPr>
        <p:grpSpPr>
          <a:xfrm>
            <a:off x="2455863" y="2411803"/>
            <a:ext cx="566738" cy="566738"/>
            <a:chOff x="2455863" y="2411803"/>
            <a:chExt cx="566738" cy="566738"/>
          </a:xfrm>
        </p:grpSpPr>
        <p:sp>
          <p:nvSpPr>
            <p:cNvPr id="166" name="Овал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7" name="Овал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8" name="Полилиния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43 h 45"/>
                <a:gd name="T2" fmla="*/ 0 w 4"/>
                <a:gd name="T3" fmla="*/ 42 h 45"/>
                <a:gd name="T4" fmla="*/ 0 w 4"/>
                <a:gd name="T5" fmla="*/ 41 h 45"/>
                <a:gd name="T6" fmla="*/ 0 w 4"/>
                <a:gd name="T7" fmla="*/ 40 h 45"/>
                <a:gd name="T8" fmla="*/ 0 w 4"/>
                <a:gd name="T9" fmla="*/ 40 h 45"/>
                <a:gd name="T10" fmla="*/ 0 w 4"/>
                <a:gd name="T11" fmla="*/ 39 h 45"/>
                <a:gd name="T12" fmla="*/ 0 w 4"/>
                <a:gd name="T13" fmla="*/ 38 h 45"/>
                <a:gd name="T14" fmla="*/ 0 w 4"/>
                <a:gd name="T15" fmla="*/ 38 h 45"/>
                <a:gd name="T16" fmla="*/ 0 w 4"/>
                <a:gd name="T17" fmla="*/ 37 h 45"/>
                <a:gd name="T18" fmla="*/ 0 w 4"/>
                <a:gd name="T19" fmla="*/ 36 h 45"/>
                <a:gd name="T20" fmla="*/ 0 w 4"/>
                <a:gd name="T21" fmla="*/ 36 h 45"/>
                <a:gd name="T22" fmla="*/ 0 w 4"/>
                <a:gd name="T23" fmla="*/ 35 h 45"/>
                <a:gd name="T24" fmla="*/ 0 w 4"/>
                <a:gd name="T25" fmla="*/ 34 h 45"/>
                <a:gd name="T26" fmla="*/ 0 w 4"/>
                <a:gd name="T27" fmla="*/ 34 h 45"/>
                <a:gd name="T28" fmla="*/ 0 w 4"/>
                <a:gd name="T29" fmla="*/ 33 h 45"/>
                <a:gd name="T30" fmla="*/ 0 w 4"/>
                <a:gd name="T31" fmla="*/ 32 h 45"/>
                <a:gd name="T32" fmla="*/ 0 w 4"/>
                <a:gd name="T33" fmla="*/ 31 h 45"/>
                <a:gd name="T34" fmla="*/ 0 w 4"/>
                <a:gd name="T35" fmla="*/ 31 h 45"/>
                <a:gd name="T36" fmla="*/ 0 w 4"/>
                <a:gd name="T37" fmla="*/ 30 h 45"/>
                <a:gd name="T38" fmla="*/ 0 w 4"/>
                <a:gd name="T39" fmla="*/ 29 h 45"/>
                <a:gd name="T40" fmla="*/ 0 w 4"/>
                <a:gd name="T41" fmla="*/ 29 h 45"/>
                <a:gd name="T42" fmla="*/ 0 w 4"/>
                <a:gd name="T43" fmla="*/ 28 h 45"/>
                <a:gd name="T44" fmla="*/ 0 w 4"/>
                <a:gd name="T45" fmla="*/ 27 h 45"/>
                <a:gd name="T46" fmla="*/ 0 w 4"/>
                <a:gd name="T47" fmla="*/ 26 h 45"/>
                <a:gd name="T48" fmla="*/ 0 w 4"/>
                <a:gd name="T49" fmla="*/ 26 h 45"/>
                <a:gd name="T50" fmla="*/ 0 w 4"/>
                <a:gd name="T51" fmla="*/ 25 h 45"/>
                <a:gd name="T52" fmla="*/ 0 w 4"/>
                <a:gd name="T53" fmla="*/ 24 h 45"/>
                <a:gd name="T54" fmla="*/ 0 w 4"/>
                <a:gd name="T55" fmla="*/ 23 h 45"/>
                <a:gd name="T56" fmla="*/ 0 w 4"/>
                <a:gd name="T57" fmla="*/ 22 h 45"/>
                <a:gd name="T58" fmla="*/ 0 w 4"/>
                <a:gd name="T59" fmla="*/ 22 h 45"/>
                <a:gd name="T60" fmla="*/ 0 w 4"/>
                <a:gd name="T61" fmla="*/ 21 h 45"/>
                <a:gd name="T62" fmla="*/ 0 w 4"/>
                <a:gd name="T63" fmla="*/ 20 h 45"/>
                <a:gd name="T64" fmla="*/ 0 w 4"/>
                <a:gd name="T65" fmla="*/ 19 h 45"/>
                <a:gd name="T66" fmla="*/ 0 w 4"/>
                <a:gd name="T67" fmla="*/ 18 h 45"/>
                <a:gd name="T68" fmla="*/ 0 w 4"/>
                <a:gd name="T69" fmla="*/ 18 h 45"/>
                <a:gd name="T70" fmla="*/ 0 w 4"/>
                <a:gd name="T71" fmla="*/ 17 h 45"/>
                <a:gd name="T72" fmla="*/ 1 w 4"/>
                <a:gd name="T73" fmla="*/ 16 h 45"/>
                <a:gd name="T74" fmla="*/ 1 w 4"/>
                <a:gd name="T75" fmla="*/ 15 h 45"/>
                <a:gd name="T76" fmla="*/ 1 w 4"/>
                <a:gd name="T77" fmla="*/ 15 h 45"/>
                <a:gd name="T78" fmla="*/ 1 w 4"/>
                <a:gd name="T79" fmla="*/ 13 h 45"/>
                <a:gd name="T80" fmla="*/ 1 w 4"/>
                <a:gd name="T81" fmla="*/ 12 h 45"/>
                <a:gd name="T82" fmla="*/ 1 w 4"/>
                <a:gd name="T83" fmla="*/ 12 h 45"/>
                <a:gd name="T84" fmla="*/ 1 w 4"/>
                <a:gd name="T85" fmla="*/ 11 h 45"/>
                <a:gd name="T86" fmla="*/ 2 w 4"/>
                <a:gd name="T87" fmla="*/ 10 h 45"/>
                <a:gd name="T88" fmla="*/ 2 w 4"/>
                <a:gd name="T89" fmla="*/ 10 h 45"/>
                <a:gd name="T90" fmla="*/ 2 w 4"/>
                <a:gd name="T91" fmla="*/ 9 h 45"/>
                <a:gd name="T92" fmla="*/ 2 w 4"/>
                <a:gd name="T93" fmla="*/ 8 h 45"/>
                <a:gd name="T94" fmla="*/ 2 w 4"/>
                <a:gd name="T95" fmla="*/ 8 h 45"/>
                <a:gd name="T96" fmla="*/ 2 w 4"/>
                <a:gd name="T97" fmla="*/ 7 h 45"/>
                <a:gd name="T98" fmla="*/ 3 w 4"/>
                <a:gd name="T99" fmla="*/ 6 h 45"/>
                <a:gd name="T100" fmla="*/ 3 w 4"/>
                <a:gd name="T101" fmla="*/ 6 h 45"/>
                <a:gd name="T102" fmla="*/ 3 w 4"/>
                <a:gd name="T103" fmla="*/ 5 h 45"/>
                <a:gd name="T104" fmla="*/ 3 w 4"/>
                <a:gd name="T105" fmla="*/ 4 h 45"/>
                <a:gd name="T106" fmla="*/ 3 w 4"/>
                <a:gd name="T107" fmla="*/ 4 h 45"/>
                <a:gd name="T108" fmla="*/ 3 w 4"/>
                <a:gd name="T109" fmla="*/ 3 h 45"/>
                <a:gd name="T110" fmla="*/ 4 w 4"/>
                <a:gd name="T111" fmla="*/ 2 h 45"/>
                <a:gd name="T112" fmla="*/ 4 w 4"/>
                <a:gd name="T113" fmla="*/ 1 h 45"/>
                <a:gd name="T114" fmla="*/ 4 w 4"/>
                <a:gd name="T11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9" name="Полилиния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4 w 78"/>
                <a:gd name="T1" fmla="*/ 53 h 174"/>
                <a:gd name="T2" fmla="*/ 4 w 78"/>
                <a:gd name="T3" fmla="*/ 54 h 174"/>
                <a:gd name="T4" fmla="*/ 3 w 78"/>
                <a:gd name="T5" fmla="*/ 55 h 174"/>
                <a:gd name="T6" fmla="*/ 3 w 78"/>
                <a:gd name="T7" fmla="*/ 56 h 174"/>
                <a:gd name="T8" fmla="*/ 3 w 78"/>
                <a:gd name="T9" fmla="*/ 56 h 174"/>
                <a:gd name="T10" fmla="*/ 3 w 78"/>
                <a:gd name="T11" fmla="*/ 57 h 174"/>
                <a:gd name="T12" fmla="*/ 3 w 78"/>
                <a:gd name="T13" fmla="*/ 58 h 174"/>
                <a:gd name="T14" fmla="*/ 3 w 78"/>
                <a:gd name="T15" fmla="*/ 58 h 174"/>
                <a:gd name="T16" fmla="*/ 2 w 78"/>
                <a:gd name="T17" fmla="*/ 59 h 174"/>
                <a:gd name="T18" fmla="*/ 2 w 78"/>
                <a:gd name="T19" fmla="*/ 60 h 174"/>
                <a:gd name="T20" fmla="*/ 2 w 78"/>
                <a:gd name="T21" fmla="*/ 61 h 174"/>
                <a:gd name="T22" fmla="*/ 2 w 78"/>
                <a:gd name="T23" fmla="*/ 61 h 174"/>
                <a:gd name="T24" fmla="*/ 2 w 78"/>
                <a:gd name="T25" fmla="*/ 62 h 174"/>
                <a:gd name="T26" fmla="*/ 2 w 78"/>
                <a:gd name="T27" fmla="*/ 63 h 174"/>
                <a:gd name="T28" fmla="*/ 1 w 78"/>
                <a:gd name="T29" fmla="*/ 63 h 174"/>
                <a:gd name="T30" fmla="*/ 1 w 78"/>
                <a:gd name="T31" fmla="*/ 64 h 174"/>
                <a:gd name="T32" fmla="*/ 1 w 78"/>
                <a:gd name="T33" fmla="*/ 65 h 174"/>
                <a:gd name="T34" fmla="*/ 1 w 78"/>
                <a:gd name="T35" fmla="*/ 66 h 174"/>
                <a:gd name="T36" fmla="*/ 1 w 78"/>
                <a:gd name="T37" fmla="*/ 67 h 174"/>
                <a:gd name="T38" fmla="*/ 1 w 78"/>
                <a:gd name="T39" fmla="*/ 68 h 174"/>
                <a:gd name="T40" fmla="*/ 0 w 78"/>
                <a:gd name="T41" fmla="*/ 69 h 174"/>
                <a:gd name="T42" fmla="*/ 0 w 78"/>
                <a:gd name="T43" fmla="*/ 70 h 174"/>
                <a:gd name="T44" fmla="*/ 0 w 78"/>
                <a:gd name="T45" fmla="*/ 71 h 174"/>
                <a:gd name="T46" fmla="*/ 0 w 78"/>
                <a:gd name="T47" fmla="*/ 71 h 174"/>
                <a:gd name="T48" fmla="*/ 0 w 78"/>
                <a:gd name="T49" fmla="*/ 73 h 174"/>
                <a:gd name="T50" fmla="*/ 0 w 78"/>
                <a:gd name="T51" fmla="*/ 73 h 174"/>
                <a:gd name="T52" fmla="*/ 0 w 78"/>
                <a:gd name="T53" fmla="*/ 74 h 174"/>
                <a:gd name="T54" fmla="*/ 0 w 78"/>
                <a:gd name="T55" fmla="*/ 75 h 174"/>
                <a:gd name="T56" fmla="*/ 0 w 78"/>
                <a:gd name="T57" fmla="*/ 76 h 174"/>
                <a:gd name="T58" fmla="*/ 0 w 78"/>
                <a:gd name="T59" fmla="*/ 77 h 174"/>
                <a:gd name="T60" fmla="*/ 0 w 78"/>
                <a:gd name="T61" fmla="*/ 77 h 174"/>
                <a:gd name="T62" fmla="*/ 0 w 78"/>
                <a:gd name="T63" fmla="*/ 78 h 174"/>
                <a:gd name="T64" fmla="*/ 0 w 78"/>
                <a:gd name="T65" fmla="*/ 79 h 174"/>
                <a:gd name="T66" fmla="*/ 0 w 78"/>
                <a:gd name="T67" fmla="*/ 80 h 174"/>
                <a:gd name="T68" fmla="*/ 0 w 78"/>
                <a:gd name="T69" fmla="*/ 81 h 174"/>
                <a:gd name="T70" fmla="*/ 0 w 78"/>
                <a:gd name="T71" fmla="*/ 81 h 174"/>
                <a:gd name="T72" fmla="*/ 0 w 78"/>
                <a:gd name="T73" fmla="*/ 82 h 174"/>
                <a:gd name="T74" fmla="*/ 0 w 78"/>
                <a:gd name="T75" fmla="*/ 83 h 174"/>
                <a:gd name="T76" fmla="*/ 0 w 78"/>
                <a:gd name="T77" fmla="*/ 84 h 174"/>
                <a:gd name="T78" fmla="*/ 0 w 78"/>
                <a:gd name="T79" fmla="*/ 84 h 174"/>
                <a:gd name="T80" fmla="*/ 0 w 78"/>
                <a:gd name="T81" fmla="*/ 85 h 174"/>
                <a:gd name="T82" fmla="*/ 0 w 78"/>
                <a:gd name="T83" fmla="*/ 86 h 174"/>
                <a:gd name="T84" fmla="*/ 0 w 78"/>
                <a:gd name="T85" fmla="*/ 87 h 174"/>
                <a:gd name="T86" fmla="*/ 0 w 78"/>
                <a:gd name="T87" fmla="*/ 87 h 174"/>
                <a:gd name="T88" fmla="*/ 0 w 78"/>
                <a:gd name="T89" fmla="*/ 88 h 174"/>
                <a:gd name="T90" fmla="*/ 0 w 78"/>
                <a:gd name="T91" fmla="*/ 89 h 174"/>
                <a:gd name="T92" fmla="*/ 0 w 78"/>
                <a:gd name="T93" fmla="*/ 90 h 174"/>
                <a:gd name="T94" fmla="*/ 0 w 78"/>
                <a:gd name="T95" fmla="*/ 90 h 174"/>
                <a:gd name="T96" fmla="*/ 0 w 78"/>
                <a:gd name="T97" fmla="*/ 91 h 174"/>
                <a:gd name="T98" fmla="*/ 0 w 78"/>
                <a:gd name="T99" fmla="*/ 92 h 174"/>
                <a:gd name="T100" fmla="*/ 0 w 78"/>
                <a:gd name="T101" fmla="*/ 92 h 174"/>
                <a:gd name="T102" fmla="*/ 0 w 78"/>
                <a:gd name="T103" fmla="*/ 94 h 174"/>
                <a:gd name="T104" fmla="*/ 0 w 78"/>
                <a:gd name="T105" fmla="*/ 94 h 174"/>
                <a:gd name="T106" fmla="*/ 1 w 78"/>
                <a:gd name="T107" fmla="*/ 97 h 174"/>
                <a:gd name="T108" fmla="*/ 15 w 78"/>
                <a:gd name="T109" fmla="*/ 7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0" name="Прямоугольник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1" name="Прямоугольник 37"/>
            <p:cNvSpPr>
              <a:spLocks noChangeArrowheads="1"/>
            </p:cNvSpPr>
            <p:nvPr/>
          </p:nvSpPr>
          <p:spPr bwMode="auto">
            <a:xfrm>
              <a:off x="2593975" y="2499116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30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74" name="Полилиния 40"/>
          <p:cNvSpPr>
            <a:spLocks noEditPoints="1"/>
          </p:cNvSpPr>
          <p:nvPr/>
        </p:nvSpPr>
        <p:spPr bwMode="auto">
          <a:xfrm>
            <a:off x="3244850" y="2851541"/>
            <a:ext cx="20638" cy="122238"/>
          </a:xfrm>
          <a:custGeom>
            <a:avLst/>
            <a:gdLst>
              <a:gd name="T0" fmla="*/ 8 w 8"/>
              <a:gd name="T1" fmla="*/ 50 h 50"/>
              <a:gd name="T2" fmla="*/ 8 w 8"/>
              <a:gd name="T3" fmla="*/ 50 h 50"/>
              <a:gd name="T4" fmla="*/ 8 w 8"/>
              <a:gd name="T5" fmla="*/ 50 h 50"/>
              <a:gd name="T6" fmla="*/ 8 w 8"/>
              <a:gd name="T7" fmla="*/ 50 h 50"/>
              <a:gd name="T8" fmla="*/ 0 w 8"/>
              <a:gd name="T9" fmla="*/ 11 h 50"/>
              <a:gd name="T10" fmla="*/ 0 w 8"/>
              <a:gd name="T11" fmla="*/ 11 h 50"/>
              <a:gd name="T12" fmla="*/ 0 w 8"/>
              <a:gd name="T13" fmla="*/ 11 h 50"/>
              <a:gd name="T14" fmla="*/ 0 w 8"/>
              <a:gd name="T15" fmla="*/ 11 h 50"/>
              <a:gd name="T16" fmla="*/ 0 w 8"/>
              <a:gd name="T17" fmla="*/ 11 h 50"/>
              <a:gd name="T18" fmla="*/ 0 w 8"/>
              <a:gd name="T19" fmla="*/ 11 h 50"/>
              <a:gd name="T20" fmla="*/ 0 w 8"/>
              <a:gd name="T21" fmla="*/ 10 h 50"/>
              <a:gd name="T22" fmla="*/ 0 w 8"/>
              <a:gd name="T23" fmla="*/ 10 h 50"/>
              <a:gd name="T24" fmla="*/ 0 w 8"/>
              <a:gd name="T25" fmla="*/ 10 h 50"/>
              <a:gd name="T26" fmla="*/ 0 w 8"/>
              <a:gd name="T27" fmla="*/ 10 h 50"/>
              <a:gd name="T28" fmla="*/ 0 w 8"/>
              <a:gd name="T29" fmla="*/ 9 h 50"/>
              <a:gd name="T30" fmla="*/ 0 w 8"/>
              <a:gd name="T31" fmla="*/ 9 h 50"/>
              <a:gd name="T32" fmla="*/ 0 w 8"/>
              <a:gd name="T33" fmla="*/ 9 h 50"/>
              <a:gd name="T34" fmla="*/ 0 w 8"/>
              <a:gd name="T35" fmla="*/ 9 h 50"/>
              <a:gd name="T36" fmla="*/ 0 w 8"/>
              <a:gd name="T37" fmla="*/ 9 h 50"/>
              <a:gd name="T38" fmla="*/ 0 w 8"/>
              <a:gd name="T39" fmla="*/ 9 h 50"/>
              <a:gd name="T40" fmla="*/ 0 w 8"/>
              <a:gd name="T41" fmla="*/ 8 h 50"/>
              <a:gd name="T42" fmla="*/ 0 w 8"/>
              <a:gd name="T43" fmla="*/ 8 h 50"/>
              <a:gd name="T44" fmla="*/ 0 w 8"/>
              <a:gd name="T45" fmla="*/ 8 h 50"/>
              <a:gd name="T46" fmla="*/ 0 w 8"/>
              <a:gd name="T47" fmla="*/ 7 h 50"/>
              <a:gd name="T48" fmla="*/ 0 w 8"/>
              <a:gd name="T49" fmla="*/ 7 h 50"/>
              <a:gd name="T50" fmla="*/ 0 w 8"/>
              <a:gd name="T51" fmla="*/ 7 h 50"/>
              <a:gd name="T52" fmla="*/ 0 w 8"/>
              <a:gd name="T53" fmla="*/ 7 h 50"/>
              <a:gd name="T54" fmla="*/ 0 w 8"/>
              <a:gd name="T55" fmla="*/ 7 h 50"/>
              <a:gd name="T56" fmla="*/ 0 w 8"/>
              <a:gd name="T57" fmla="*/ 7 h 50"/>
              <a:gd name="T58" fmla="*/ 0 w 8"/>
              <a:gd name="T59" fmla="*/ 6 h 50"/>
              <a:gd name="T60" fmla="*/ 0 w 8"/>
              <a:gd name="T61" fmla="*/ 6 h 50"/>
              <a:gd name="T62" fmla="*/ 0 w 8"/>
              <a:gd name="T63" fmla="*/ 6 h 50"/>
              <a:gd name="T64" fmla="*/ 0 w 8"/>
              <a:gd name="T65" fmla="*/ 6 h 50"/>
              <a:gd name="T66" fmla="*/ 0 w 8"/>
              <a:gd name="T67" fmla="*/ 6 h 50"/>
              <a:gd name="T68" fmla="*/ 0 w 8"/>
              <a:gd name="T69" fmla="*/ 6 h 50"/>
              <a:gd name="T70" fmla="*/ 0 w 8"/>
              <a:gd name="T71" fmla="*/ 5 h 50"/>
              <a:gd name="T72" fmla="*/ 0 w 8"/>
              <a:gd name="T73" fmla="*/ 5 h 50"/>
              <a:gd name="T74" fmla="*/ 0 w 8"/>
              <a:gd name="T75" fmla="*/ 5 h 50"/>
              <a:gd name="T76" fmla="*/ 0 w 8"/>
              <a:gd name="T77" fmla="*/ 5 h 50"/>
              <a:gd name="T78" fmla="*/ 0 w 8"/>
              <a:gd name="T79" fmla="*/ 5 h 50"/>
              <a:gd name="T80" fmla="*/ 0 w 8"/>
              <a:gd name="T81" fmla="*/ 4 h 50"/>
              <a:gd name="T82" fmla="*/ 0 w 8"/>
              <a:gd name="T83" fmla="*/ 4 h 50"/>
              <a:gd name="T84" fmla="*/ 0 w 8"/>
              <a:gd name="T85" fmla="*/ 4 h 50"/>
              <a:gd name="T86" fmla="*/ 0 w 8"/>
              <a:gd name="T87" fmla="*/ 4 h 50"/>
              <a:gd name="T88" fmla="*/ 0 w 8"/>
              <a:gd name="T89" fmla="*/ 3 h 50"/>
              <a:gd name="T90" fmla="*/ 0 w 8"/>
              <a:gd name="T91" fmla="*/ 3 h 50"/>
              <a:gd name="T92" fmla="*/ 0 w 8"/>
              <a:gd name="T93" fmla="*/ 3 h 50"/>
              <a:gd name="T94" fmla="*/ 0 w 8"/>
              <a:gd name="T95" fmla="*/ 3 h 50"/>
              <a:gd name="T96" fmla="*/ 0 w 8"/>
              <a:gd name="T97" fmla="*/ 3 h 50"/>
              <a:gd name="T98" fmla="*/ 0 w 8"/>
              <a:gd name="T99" fmla="*/ 3 h 50"/>
              <a:gd name="T100" fmla="*/ 0 w 8"/>
              <a:gd name="T101" fmla="*/ 2 h 50"/>
              <a:gd name="T102" fmla="*/ 0 w 8"/>
              <a:gd name="T103" fmla="*/ 2 h 50"/>
              <a:gd name="T104" fmla="*/ 0 w 8"/>
              <a:gd name="T105" fmla="*/ 2 h 50"/>
              <a:gd name="T106" fmla="*/ 0 w 8"/>
              <a:gd name="T107" fmla="*/ 2 h 50"/>
              <a:gd name="T108" fmla="*/ 0 w 8"/>
              <a:gd name="T109" fmla="*/ 2 h 50"/>
              <a:gd name="T110" fmla="*/ 0 w 8"/>
              <a:gd name="T111" fmla="*/ 1 h 50"/>
              <a:gd name="T112" fmla="*/ 0 w 8"/>
              <a:gd name="T113" fmla="*/ 0 h 50"/>
              <a:gd name="T114" fmla="*/ 0 w 8"/>
              <a:gd name="T115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" h="50"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49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49"/>
                </a:cubicBezTo>
                <a:moveTo>
                  <a:pt x="0" y="11"/>
                </a:moveTo>
                <a:cubicBezTo>
                  <a:pt x="0" y="25"/>
                  <a:pt x="2" y="38"/>
                  <a:pt x="8" y="49"/>
                </a:cubicBezTo>
                <a:cubicBezTo>
                  <a:pt x="2" y="38"/>
                  <a:pt x="0" y="25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9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6"/>
                  <a:pt x="0" y="6"/>
                </a:cubicBezTo>
                <a:cubicBezTo>
                  <a:pt x="0" y="6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3"/>
                  <a:pt x="0" y="4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722688" y="3113478"/>
            <a:ext cx="585788" cy="587375"/>
            <a:chOff x="3722688" y="3113478"/>
            <a:chExt cx="585788" cy="587375"/>
          </a:xfrm>
        </p:grpSpPr>
        <p:sp>
          <p:nvSpPr>
            <p:cNvPr id="17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31446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86" name="Полилиния 52"/>
          <p:cNvSpPr>
            <a:spLocks noEditPoints="1"/>
          </p:cNvSpPr>
          <p:nvPr/>
        </p:nvSpPr>
        <p:spPr bwMode="auto">
          <a:xfrm>
            <a:off x="3994150" y="3978666"/>
            <a:ext cx="60325" cy="158750"/>
          </a:xfrm>
          <a:custGeom>
            <a:avLst/>
            <a:gdLst>
              <a:gd name="T0" fmla="*/ 0 w 25"/>
              <a:gd name="T1" fmla="*/ 65 h 65"/>
              <a:gd name="T2" fmla="*/ 0 w 25"/>
              <a:gd name="T3" fmla="*/ 65 h 65"/>
              <a:gd name="T4" fmla="*/ 0 w 25"/>
              <a:gd name="T5" fmla="*/ 65 h 65"/>
              <a:gd name="T6" fmla="*/ 0 w 25"/>
              <a:gd name="T7" fmla="*/ 65 h 65"/>
              <a:gd name="T8" fmla="*/ 0 w 25"/>
              <a:gd name="T9" fmla="*/ 65 h 65"/>
              <a:gd name="T10" fmla="*/ 0 w 25"/>
              <a:gd name="T11" fmla="*/ 65 h 65"/>
              <a:gd name="T12" fmla="*/ 0 w 25"/>
              <a:gd name="T13" fmla="*/ 64 h 65"/>
              <a:gd name="T14" fmla="*/ 0 w 25"/>
              <a:gd name="T15" fmla="*/ 64 h 65"/>
              <a:gd name="T16" fmla="*/ 0 w 25"/>
              <a:gd name="T17" fmla="*/ 64 h 65"/>
              <a:gd name="T18" fmla="*/ 0 w 25"/>
              <a:gd name="T19" fmla="*/ 64 h 65"/>
              <a:gd name="T20" fmla="*/ 0 w 25"/>
              <a:gd name="T21" fmla="*/ 64 h 65"/>
              <a:gd name="T22" fmla="*/ 0 w 25"/>
              <a:gd name="T23" fmla="*/ 64 h 65"/>
              <a:gd name="T24" fmla="*/ 0 w 25"/>
              <a:gd name="T25" fmla="*/ 64 h 65"/>
              <a:gd name="T26" fmla="*/ 0 w 25"/>
              <a:gd name="T27" fmla="*/ 64 h 65"/>
              <a:gd name="T28" fmla="*/ 0 w 25"/>
              <a:gd name="T29" fmla="*/ 64 h 65"/>
              <a:gd name="T30" fmla="*/ 0 w 25"/>
              <a:gd name="T31" fmla="*/ 63 h 65"/>
              <a:gd name="T32" fmla="*/ 0 w 25"/>
              <a:gd name="T33" fmla="*/ 64 h 65"/>
              <a:gd name="T34" fmla="*/ 0 w 25"/>
              <a:gd name="T35" fmla="*/ 64 h 65"/>
              <a:gd name="T36" fmla="*/ 0 w 25"/>
              <a:gd name="T37" fmla="*/ 63 h 65"/>
              <a:gd name="T38" fmla="*/ 25 w 25"/>
              <a:gd name="T39" fmla="*/ 0 h 65"/>
              <a:gd name="T40" fmla="*/ 0 w 25"/>
              <a:gd name="T41" fmla="*/ 63 h 65"/>
              <a:gd name="T42" fmla="*/ 25 w 25"/>
              <a:gd name="T43" fmla="*/ 0 h 65"/>
              <a:gd name="T44" fmla="*/ 25 w 25"/>
              <a:gd name="T45" fmla="*/ 0 h 65"/>
              <a:gd name="T46" fmla="*/ 25 w 25"/>
              <a:gd name="T47" fmla="*/ 0 h 65"/>
              <a:gd name="T48" fmla="*/ 25 w 25"/>
              <a:gd name="T4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5" h="65"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3"/>
                </a:moveTo>
                <a:cubicBezTo>
                  <a:pt x="0" y="63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3"/>
                  <a:pt x="0" y="63"/>
                </a:cubicBezTo>
                <a:moveTo>
                  <a:pt x="25" y="0"/>
                </a:moveTo>
                <a:cubicBezTo>
                  <a:pt x="10" y="17"/>
                  <a:pt x="0" y="39"/>
                  <a:pt x="0" y="63"/>
                </a:cubicBezTo>
                <a:cubicBezTo>
                  <a:pt x="0" y="39"/>
                  <a:pt x="10" y="17"/>
                  <a:pt x="25" y="0"/>
                </a:cubicBezTo>
                <a:moveTo>
                  <a:pt x="25" y="0"/>
                </a:moveTo>
                <a:cubicBezTo>
                  <a:pt x="25" y="0"/>
                  <a:pt x="25" y="0"/>
                  <a:pt x="25" y="0"/>
                </a:cubicBezTo>
                <a:cubicBezTo>
                  <a:pt x="25" y="0"/>
                  <a:pt x="25" y="0"/>
                  <a:pt x="25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AAA3125-6198-4B7D-906A-040AAB47590B}"/>
              </a:ext>
            </a:extLst>
          </p:cNvPr>
          <p:cNvGrpSpPr/>
          <p:nvPr/>
        </p:nvGrpSpPr>
        <p:grpSpPr>
          <a:xfrm>
            <a:off x="3754438" y="4585091"/>
            <a:ext cx="566738" cy="568325"/>
            <a:chOff x="3754438" y="4585091"/>
            <a:chExt cx="566738" cy="568325"/>
          </a:xfrm>
        </p:grpSpPr>
        <p:sp>
          <p:nvSpPr>
            <p:cNvPr id="190" name="Полилиния 56"/>
            <p:cNvSpPr>
              <a:spLocks/>
            </p:cNvSpPr>
            <p:nvPr/>
          </p:nvSpPr>
          <p:spPr bwMode="auto">
            <a:xfrm>
              <a:off x="3754438" y="4585091"/>
              <a:ext cx="566738" cy="568325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2"/>
                    <a:pt x="0" y="116"/>
                  </a:cubicBezTo>
                  <a:cubicBezTo>
                    <a:pt x="0" y="179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1" name="Овал 57"/>
            <p:cNvSpPr>
              <a:spLocks noChangeArrowheads="1"/>
            </p:cNvSpPr>
            <p:nvPr/>
          </p:nvSpPr>
          <p:spPr bwMode="auto">
            <a:xfrm>
              <a:off x="3810000" y="4639066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2" name="Полилиния 58"/>
            <p:cNvSpPr>
              <a:spLocks noEditPoints="1"/>
            </p:cNvSpPr>
            <p:nvPr/>
          </p:nvSpPr>
          <p:spPr bwMode="auto">
            <a:xfrm>
              <a:off x="3810000" y="4732728"/>
              <a:ext cx="44450" cy="222250"/>
            </a:xfrm>
            <a:custGeom>
              <a:avLst/>
              <a:gdLst>
                <a:gd name="T0" fmla="*/ 7 w 18"/>
                <a:gd name="T1" fmla="*/ 91 h 91"/>
                <a:gd name="T2" fmla="*/ 7 w 18"/>
                <a:gd name="T3" fmla="*/ 91 h 91"/>
                <a:gd name="T4" fmla="*/ 7 w 18"/>
                <a:gd name="T5" fmla="*/ 91 h 91"/>
                <a:gd name="T6" fmla="*/ 7 w 18"/>
                <a:gd name="T7" fmla="*/ 91 h 91"/>
                <a:gd name="T8" fmla="*/ 7 w 18"/>
                <a:gd name="T9" fmla="*/ 91 h 91"/>
                <a:gd name="T10" fmla="*/ 7 w 18"/>
                <a:gd name="T11" fmla="*/ 91 h 91"/>
                <a:gd name="T12" fmla="*/ 7 w 18"/>
                <a:gd name="T13" fmla="*/ 91 h 91"/>
                <a:gd name="T14" fmla="*/ 7 w 18"/>
                <a:gd name="T15" fmla="*/ 91 h 91"/>
                <a:gd name="T16" fmla="*/ 7 w 18"/>
                <a:gd name="T17" fmla="*/ 91 h 91"/>
                <a:gd name="T18" fmla="*/ 7 w 18"/>
                <a:gd name="T19" fmla="*/ 91 h 91"/>
                <a:gd name="T20" fmla="*/ 7 w 18"/>
                <a:gd name="T21" fmla="*/ 91 h 91"/>
                <a:gd name="T22" fmla="*/ 7 w 18"/>
                <a:gd name="T23" fmla="*/ 91 h 91"/>
                <a:gd name="T24" fmla="*/ 6 w 18"/>
                <a:gd name="T25" fmla="*/ 90 h 91"/>
                <a:gd name="T26" fmla="*/ 7 w 18"/>
                <a:gd name="T27" fmla="*/ 91 h 91"/>
                <a:gd name="T28" fmla="*/ 6 w 18"/>
                <a:gd name="T29" fmla="*/ 90 h 91"/>
                <a:gd name="T30" fmla="*/ 0 w 18"/>
                <a:gd name="T31" fmla="*/ 57 h 91"/>
                <a:gd name="T32" fmla="*/ 6 w 18"/>
                <a:gd name="T33" fmla="*/ 90 h 91"/>
                <a:gd name="T34" fmla="*/ 0 w 18"/>
                <a:gd name="T35" fmla="*/ 57 h 91"/>
                <a:gd name="T36" fmla="*/ 0 w 18"/>
                <a:gd name="T37" fmla="*/ 57 h 91"/>
                <a:gd name="T38" fmla="*/ 0 w 18"/>
                <a:gd name="T39" fmla="*/ 57 h 91"/>
                <a:gd name="T40" fmla="*/ 0 w 18"/>
                <a:gd name="T41" fmla="*/ 57 h 91"/>
                <a:gd name="T42" fmla="*/ 0 w 18"/>
                <a:gd name="T43" fmla="*/ 57 h 91"/>
                <a:gd name="T44" fmla="*/ 0 w 18"/>
                <a:gd name="T45" fmla="*/ 57 h 91"/>
                <a:gd name="T46" fmla="*/ 0 w 18"/>
                <a:gd name="T47" fmla="*/ 57 h 91"/>
                <a:gd name="T48" fmla="*/ 0 w 18"/>
                <a:gd name="T49" fmla="*/ 56 h 91"/>
                <a:gd name="T50" fmla="*/ 0 w 18"/>
                <a:gd name="T51" fmla="*/ 57 h 91"/>
                <a:gd name="T52" fmla="*/ 0 w 18"/>
                <a:gd name="T53" fmla="*/ 56 h 91"/>
                <a:gd name="T54" fmla="*/ 0 w 18"/>
                <a:gd name="T55" fmla="*/ 56 h 91"/>
                <a:gd name="T56" fmla="*/ 0 w 18"/>
                <a:gd name="T57" fmla="*/ 56 h 91"/>
                <a:gd name="T58" fmla="*/ 0 w 18"/>
                <a:gd name="T59" fmla="*/ 56 h 91"/>
                <a:gd name="T60" fmla="*/ 0 w 18"/>
                <a:gd name="T61" fmla="*/ 56 h 91"/>
                <a:gd name="T62" fmla="*/ 0 w 18"/>
                <a:gd name="T63" fmla="*/ 56 h 91"/>
                <a:gd name="T64" fmla="*/ 0 w 18"/>
                <a:gd name="T65" fmla="*/ 56 h 91"/>
                <a:gd name="T66" fmla="*/ 0 w 18"/>
                <a:gd name="T67" fmla="*/ 56 h 91"/>
                <a:gd name="T68" fmla="*/ 0 w 18"/>
                <a:gd name="T69" fmla="*/ 56 h 91"/>
                <a:gd name="T70" fmla="*/ 0 w 18"/>
                <a:gd name="T71" fmla="*/ 56 h 91"/>
                <a:gd name="T72" fmla="*/ 0 w 18"/>
                <a:gd name="T73" fmla="*/ 55 h 91"/>
                <a:gd name="T74" fmla="*/ 0 w 18"/>
                <a:gd name="T75" fmla="*/ 56 h 91"/>
                <a:gd name="T76" fmla="*/ 0 w 18"/>
                <a:gd name="T77" fmla="*/ 56 h 91"/>
                <a:gd name="T78" fmla="*/ 0 w 18"/>
                <a:gd name="T79" fmla="*/ 55 h 91"/>
                <a:gd name="T80" fmla="*/ 18 w 18"/>
                <a:gd name="T81" fmla="*/ 0 h 91"/>
                <a:gd name="T82" fmla="*/ 0 w 18"/>
                <a:gd name="T83" fmla="*/ 55 h 91"/>
                <a:gd name="T84" fmla="*/ 18 w 18"/>
                <a:gd name="T85" fmla="*/ 0 h 91"/>
                <a:gd name="T86" fmla="*/ 18 w 18"/>
                <a:gd name="T87" fmla="*/ 0 h 91"/>
                <a:gd name="T88" fmla="*/ 18 w 18"/>
                <a:gd name="T89" fmla="*/ 0 h 91"/>
                <a:gd name="T90" fmla="*/ 18 w 18"/>
                <a:gd name="T91" fmla="*/ 0 h 91"/>
                <a:gd name="T92" fmla="*/ 18 w 18"/>
                <a:gd name="T93" fmla="*/ 0 h 91"/>
                <a:gd name="T94" fmla="*/ 18 w 18"/>
                <a:gd name="T95" fmla="*/ 0 h 91"/>
                <a:gd name="T96" fmla="*/ 18 w 18"/>
                <a:gd name="T9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" h="91"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6" y="90"/>
                  </a:moveTo>
                  <a:cubicBezTo>
                    <a:pt x="6" y="90"/>
                    <a:pt x="6" y="90"/>
                    <a:pt x="7" y="91"/>
                  </a:cubicBezTo>
                  <a:cubicBezTo>
                    <a:pt x="6" y="90"/>
                    <a:pt x="6" y="90"/>
                    <a:pt x="6" y="90"/>
                  </a:cubicBezTo>
                  <a:moveTo>
                    <a:pt x="0" y="57"/>
                  </a:moveTo>
                  <a:cubicBezTo>
                    <a:pt x="0" y="69"/>
                    <a:pt x="2" y="80"/>
                    <a:pt x="6" y="90"/>
                  </a:cubicBezTo>
                  <a:cubicBezTo>
                    <a:pt x="2" y="80"/>
                    <a:pt x="0" y="69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6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5"/>
                  </a:moveTo>
                  <a:cubicBezTo>
                    <a:pt x="0" y="55"/>
                    <a:pt x="0" y="55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5"/>
                    <a:pt x="0" y="55"/>
                    <a:pt x="0" y="55"/>
                  </a:cubicBezTo>
                  <a:moveTo>
                    <a:pt x="18" y="0"/>
                  </a:moveTo>
                  <a:cubicBezTo>
                    <a:pt x="7" y="15"/>
                    <a:pt x="0" y="35"/>
                    <a:pt x="0" y="55"/>
                  </a:cubicBezTo>
                  <a:cubicBezTo>
                    <a:pt x="0" y="35"/>
                    <a:pt x="7" y="15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3" name="Полилиния 59"/>
            <p:cNvSpPr>
              <a:spLocks/>
            </p:cNvSpPr>
            <p:nvPr/>
          </p:nvSpPr>
          <p:spPr bwMode="auto">
            <a:xfrm>
              <a:off x="3810000" y="4666053"/>
              <a:ext cx="190500" cy="428625"/>
            </a:xfrm>
            <a:custGeom>
              <a:avLst/>
              <a:gdLst>
                <a:gd name="T0" fmla="*/ 49 w 78"/>
                <a:gd name="T1" fmla="*/ 0 h 175"/>
                <a:gd name="T2" fmla="*/ 18 w 78"/>
                <a:gd name="T3" fmla="*/ 27 h 175"/>
                <a:gd name="T4" fmla="*/ 18 w 78"/>
                <a:gd name="T5" fmla="*/ 27 h 175"/>
                <a:gd name="T6" fmla="*/ 18 w 78"/>
                <a:gd name="T7" fmla="*/ 27 h 175"/>
                <a:gd name="T8" fmla="*/ 18 w 78"/>
                <a:gd name="T9" fmla="*/ 27 h 175"/>
                <a:gd name="T10" fmla="*/ 18 w 78"/>
                <a:gd name="T11" fmla="*/ 27 h 175"/>
                <a:gd name="T12" fmla="*/ 0 w 78"/>
                <a:gd name="T13" fmla="*/ 82 h 175"/>
                <a:gd name="T14" fmla="*/ 0 w 78"/>
                <a:gd name="T15" fmla="*/ 82 h 175"/>
                <a:gd name="T16" fmla="*/ 0 w 78"/>
                <a:gd name="T17" fmla="*/ 83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3 h 175"/>
                <a:gd name="T26" fmla="*/ 0 w 78"/>
                <a:gd name="T27" fmla="*/ 83 h 175"/>
                <a:gd name="T28" fmla="*/ 0 w 78"/>
                <a:gd name="T29" fmla="*/ 83 h 175"/>
                <a:gd name="T30" fmla="*/ 0 w 78"/>
                <a:gd name="T31" fmla="*/ 83 h 175"/>
                <a:gd name="T32" fmla="*/ 0 w 78"/>
                <a:gd name="T33" fmla="*/ 84 h 175"/>
                <a:gd name="T34" fmla="*/ 0 w 78"/>
                <a:gd name="T35" fmla="*/ 84 h 175"/>
                <a:gd name="T36" fmla="*/ 0 w 78"/>
                <a:gd name="T37" fmla="*/ 84 h 175"/>
                <a:gd name="T38" fmla="*/ 0 w 78"/>
                <a:gd name="T39" fmla="*/ 84 h 175"/>
                <a:gd name="T40" fmla="*/ 0 w 78"/>
                <a:gd name="T41" fmla="*/ 84 h 175"/>
                <a:gd name="T42" fmla="*/ 0 w 78"/>
                <a:gd name="T43" fmla="*/ 84 h 175"/>
                <a:gd name="T44" fmla="*/ 6 w 78"/>
                <a:gd name="T45" fmla="*/ 117 h 175"/>
                <a:gd name="T46" fmla="*/ 6 w 78"/>
                <a:gd name="T47" fmla="*/ 117 h 175"/>
                <a:gd name="T48" fmla="*/ 7 w 78"/>
                <a:gd name="T49" fmla="*/ 118 h 175"/>
                <a:gd name="T50" fmla="*/ 7 w 78"/>
                <a:gd name="T51" fmla="*/ 118 h 175"/>
                <a:gd name="T52" fmla="*/ 7 w 78"/>
                <a:gd name="T53" fmla="*/ 118 h 175"/>
                <a:gd name="T54" fmla="*/ 7 w 78"/>
                <a:gd name="T55" fmla="*/ 118 h 175"/>
                <a:gd name="T56" fmla="*/ 7 w 78"/>
                <a:gd name="T57" fmla="*/ 118 h 175"/>
                <a:gd name="T58" fmla="*/ 7 w 78"/>
                <a:gd name="T59" fmla="*/ 118 h 175"/>
                <a:gd name="T60" fmla="*/ 7 w 78"/>
                <a:gd name="T61" fmla="*/ 118 h 175"/>
                <a:gd name="T62" fmla="*/ 7 w 78"/>
                <a:gd name="T63" fmla="*/ 118 h 175"/>
                <a:gd name="T64" fmla="*/ 7 w 78"/>
                <a:gd name="T65" fmla="*/ 118 h 175"/>
                <a:gd name="T66" fmla="*/ 78 w 78"/>
                <a:gd name="T67" fmla="*/ 175 h 175"/>
                <a:gd name="T68" fmla="*/ 46 w 78"/>
                <a:gd name="T69" fmla="*/ 153 h 175"/>
                <a:gd name="T70" fmla="*/ 19 w 78"/>
                <a:gd name="T71" fmla="*/ 106 h 175"/>
                <a:gd name="T72" fmla="*/ 15 w 78"/>
                <a:gd name="T73" fmla="*/ 78 h 175"/>
                <a:gd name="T74" fmla="*/ 15 w 78"/>
                <a:gd name="T75" fmla="*/ 77 h 175"/>
                <a:gd name="T76" fmla="*/ 30 w 78"/>
                <a:gd name="T77" fmla="*/ 24 h 175"/>
                <a:gd name="T78" fmla="*/ 46 w 78"/>
                <a:gd name="T79" fmla="*/ 3 h 175"/>
                <a:gd name="T80" fmla="*/ 49 w 78"/>
                <a:gd name="T8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37" y="7"/>
                    <a:pt x="27" y="16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7" y="42"/>
                    <a:pt x="0" y="6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6"/>
                    <a:pt x="2" y="10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19" y="148"/>
                    <a:pt x="46" y="170"/>
                    <a:pt x="78" y="175"/>
                  </a:cubicBezTo>
                  <a:cubicBezTo>
                    <a:pt x="66" y="170"/>
                    <a:pt x="55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1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4" name="Прямоугольник 60"/>
            <p:cNvSpPr>
              <a:spLocks noChangeArrowheads="1"/>
            </p:cNvSpPr>
            <p:nvPr/>
          </p:nvSpPr>
          <p:spPr bwMode="auto">
            <a:xfrm>
              <a:off x="3967163" y="4769241"/>
              <a:ext cx="139700" cy="18573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5" name="Прямоугольник 61"/>
            <p:cNvSpPr>
              <a:spLocks noChangeArrowheads="1"/>
            </p:cNvSpPr>
            <p:nvPr/>
          </p:nvSpPr>
          <p:spPr bwMode="auto">
            <a:xfrm>
              <a:off x="3911600" y="46724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10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98" name="Полилиния 64"/>
          <p:cNvSpPr>
            <a:spLocks noEditPoints="1"/>
          </p:cNvSpPr>
          <p:nvPr/>
        </p:nvSpPr>
        <p:spPr bwMode="auto">
          <a:xfrm>
            <a:off x="3281363" y="5326453"/>
            <a:ext cx="17463" cy="168275"/>
          </a:xfrm>
          <a:custGeom>
            <a:avLst/>
            <a:gdLst>
              <a:gd name="T0" fmla="*/ 7 w 7"/>
              <a:gd name="T1" fmla="*/ 69 h 69"/>
              <a:gd name="T2" fmla="*/ 7 w 7"/>
              <a:gd name="T3" fmla="*/ 69 h 69"/>
              <a:gd name="T4" fmla="*/ 7 w 7"/>
              <a:gd name="T5" fmla="*/ 69 h 69"/>
              <a:gd name="T6" fmla="*/ 7 w 7"/>
              <a:gd name="T7" fmla="*/ 68 h 69"/>
              <a:gd name="T8" fmla="*/ 6 w 7"/>
              <a:gd name="T9" fmla="*/ 67 h 69"/>
              <a:gd name="T10" fmla="*/ 6 w 7"/>
              <a:gd name="T11" fmla="*/ 66 h 69"/>
              <a:gd name="T12" fmla="*/ 6 w 7"/>
              <a:gd name="T13" fmla="*/ 66 h 69"/>
              <a:gd name="T14" fmla="*/ 6 w 7"/>
              <a:gd name="T15" fmla="*/ 66 h 69"/>
              <a:gd name="T16" fmla="*/ 6 w 7"/>
              <a:gd name="T17" fmla="*/ 66 h 69"/>
              <a:gd name="T18" fmla="*/ 5 w 7"/>
              <a:gd name="T19" fmla="*/ 65 h 69"/>
              <a:gd name="T20" fmla="*/ 5 w 7"/>
              <a:gd name="T21" fmla="*/ 65 h 69"/>
              <a:gd name="T22" fmla="*/ 5 w 7"/>
              <a:gd name="T23" fmla="*/ 65 h 69"/>
              <a:gd name="T24" fmla="*/ 5 w 7"/>
              <a:gd name="T25" fmla="*/ 64 h 69"/>
              <a:gd name="T26" fmla="*/ 5 w 7"/>
              <a:gd name="T27" fmla="*/ 64 h 69"/>
              <a:gd name="T28" fmla="*/ 5 w 7"/>
              <a:gd name="T29" fmla="*/ 63 h 69"/>
              <a:gd name="T30" fmla="*/ 5 w 7"/>
              <a:gd name="T31" fmla="*/ 63 h 69"/>
              <a:gd name="T32" fmla="*/ 5 w 7"/>
              <a:gd name="T33" fmla="*/ 63 h 69"/>
              <a:gd name="T34" fmla="*/ 5 w 7"/>
              <a:gd name="T35" fmla="*/ 62 h 69"/>
              <a:gd name="T36" fmla="*/ 4 w 7"/>
              <a:gd name="T37" fmla="*/ 62 h 69"/>
              <a:gd name="T38" fmla="*/ 4 w 7"/>
              <a:gd name="T39" fmla="*/ 62 h 69"/>
              <a:gd name="T40" fmla="*/ 4 w 7"/>
              <a:gd name="T41" fmla="*/ 61 h 69"/>
              <a:gd name="T42" fmla="*/ 4 w 7"/>
              <a:gd name="T43" fmla="*/ 60 h 69"/>
              <a:gd name="T44" fmla="*/ 4 w 7"/>
              <a:gd name="T45" fmla="*/ 60 h 69"/>
              <a:gd name="T46" fmla="*/ 4 w 7"/>
              <a:gd name="T47" fmla="*/ 60 h 69"/>
              <a:gd name="T48" fmla="*/ 4 w 7"/>
              <a:gd name="T49" fmla="*/ 60 h 69"/>
              <a:gd name="T50" fmla="*/ 4 w 7"/>
              <a:gd name="T51" fmla="*/ 59 h 69"/>
              <a:gd name="T52" fmla="*/ 4 w 7"/>
              <a:gd name="T53" fmla="*/ 59 h 69"/>
              <a:gd name="T54" fmla="*/ 3 w 7"/>
              <a:gd name="T55" fmla="*/ 59 h 69"/>
              <a:gd name="T56" fmla="*/ 3 w 7"/>
              <a:gd name="T57" fmla="*/ 57 h 69"/>
              <a:gd name="T58" fmla="*/ 3 w 7"/>
              <a:gd name="T59" fmla="*/ 57 h 69"/>
              <a:gd name="T60" fmla="*/ 3 w 7"/>
              <a:gd name="T61" fmla="*/ 56 h 69"/>
              <a:gd name="T62" fmla="*/ 3 w 7"/>
              <a:gd name="T63" fmla="*/ 56 h 69"/>
              <a:gd name="T64" fmla="*/ 3 w 7"/>
              <a:gd name="T65" fmla="*/ 56 h 69"/>
              <a:gd name="T66" fmla="*/ 0 w 7"/>
              <a:gd name="T67" fmla="*/ 40 h 69"/>
              <a:gd name="T68" fmla="*/ 0 w 7"/>
              <a:gd name="T69" fmla="*/ 40 h 69"/>
              <a:gd name="T70" fmla="*/ 0 w 7"/>
              <a:gd name="T71" fmla="*/ 40 h 69"/>
              <a:gd name="T72" fmla="*/ 0 w 7"/>
              <a:gd name="T73" fmla="*/ 40 h 69"/>
              <a:gd name="T74" fmla="*/ 0 w 7"/>
              <a:gd name="T75" fmla="*/ 39 h 69"/>
              <a:gd name="T76" fmla="*/ 0 w 7"/>
              <a:gd name="T77" fmla="*/ 39 h 69"/>
              <a:gd name="T78" fmla="*/ 0 w 7"/>
              <a:gd name="T79" fmla="*/ 39 h 69"/>
              <a:gd name="T80" fmla="*/ 0 w 7"/>
              <a:gd name="T81" fmla="*/ 38 h 69"/>
              <a:gd name="T82" fmla="*/ 0 w 7"/>
              <a:gd name="T83" fmla="*/ 38 h 69"/>
              <a:gd name="T84" fmla="*/ 0 w 7"/>
              <a:gd name="T85" fmla="*/ 38 h 69"/>
              <a:gd name="T86" fmla="*/ 7 w 7"/>
              <a:gd name="T87" fmla="*/ 0 h 69"/>
              <a:gd name="T88" fmla="*/ 7 w 7"/>
              <a:gd name="T89" fmla="*/ 0 h 69"/>
              <a:gd name="T90" fmla="*/ 7 w 7"/>
              <a:gd name="T91" fmla="*/ 0 h 69"/>
              <a:gd name="T92" fmla="*/ 7 w 7"/>
              <a:gd name="T93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" h="69"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8"/>
                </a:moveTo>
                <a:cubicBezTo>
                  <a:pt x="7" y="68"/>
                  <a:pt x="7" y="68"/>
                  <a:pt x="7" y="68"/>
                </a:cubicBezTo>
                <a:cubicBezTo>
                  <a:pt x="7" y="68"/>
                  <a:pt x="7" y="68"/>
                  <a:pt x="7" y="68"/>
                </a:cubicBezTo>
                <a:moveTo>
                  <a:pt x="6" y="67"/>
                </a:move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5" y="65"/>
                </a:moveTo>
                <a:cubicBezTo>
                  <a:pt x="5" y="65"/>
                  <a:pt x="6" y="65"/>
                  <a:pt x="6" y="66"/>
                </a:cubicBezTo>
                <a:cubicBezTo>
                  <a:pt x="6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2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1"/>
                </a:moveTo>
                <a:cubicBezTo>
                  <a:pt x="4" y="61"/>
                  <a:pt x="4" y="61"/>
                  <a:pt x="4" y="61"/>
                </a:cubicBezTo>
                <a:cubicBezTo>
                  <a:pt x="4" y="61"/>
                  <a:pt x="4" y="61"/>
                  <a:pt x="4" y="61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3" y="59"/>
                </a:moveTo>
                <a:cubicBezTo>
                  <a:pt x="3" y="59"/>
                  <a:pt x="3" y="59"/>
                  <a:pt x="3" y="59"/>
                </a:cubicBezTo>
                <a:cubicBezTo>
                  <a:pt x="3" y="59"/>
                  <a:pt x="3" y="59"/>
                  <a:pt x="3" y="59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6"/>
                </a:moveTo>
                <a:cubicBezTo>
                  <a:pt x="3" y="56"/>
                  <a:pt x="3" y="57"/>
                  <a:pt x="3" y="57"/>
                </a:cubicBezTo>
                <a:cubicBezTo>
                  <a:pt x="3" y="57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8"/>
                </a:moveTo>
                <a:cubicBezTo>
                  <a:pt x="0" y="38"/>
                  <a:pt x="0" y="39"/>
                  <a:pt x="0" y="39"/>
                </a:cubicBezTo>
                <a:cubicBezTo>
                  <a:pt x="0" y="39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7" y="0"/>
                </a:moveTo>
                <a:cubicBezTo>
                  <a:pt x="2" y="12"/>
                  <a:pt x="0" y="24"/>
                  <a:pt x="0" y="38"/>
                </a:cubicBezTo>
                <a:cubicBezTo>
                  <a:pt x="0" y="24"/>
                  <a:pt x="2" y="12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04" name="Полилиния 70"/>
          <p:cNvSpPr>
            <a:spLocks noEditPoints="1"/>
          </p:cNvSpPr>
          <p:nvPr/>
        </p:nvSpPr>
        <p:spPr bwMode="auto">
          <a:xfrm>
            <a:off x="1763713" y="2859478"/>
            <a:ext cx="1588" cy="55563"/>
          </a:xfrm>
          <a:custGeom>
            <a:avLst/>
            <a:gdLst>
              <a:gd name="T0" fmla="*/ 1 w 1"/>
              <a:gd name="T1" fmla="*/ 23 h 23"/>
              <a:gd name="T2" fmla="*/ 1 w 1"/>
              <a:gd name="T3" fmla="*/ 22 h 23"/>
              <a:gd name="T4" fmla="*/ 1 w 1"/>
              <a:gd name="T5" fmla="*/ 22 h 23"/>
              <a:gd name="T6" fmla="*/ 1 w 1"/>
              <a:gd name="T7" fmla="*/ 21 h 23"/>
              <a:gd name="T8" fmla="*/ 1 w 1"/>
              <a:gd name="T9" fmla="*/ 20 h 23"/>
              <a:gd name="T10" fmla="*/ 1 w 1"/>
              <a:gd name="T11" fmla="*/ 20 h 23"/>
              <a:gd name="T12" fmla="*/ 0 w 1"/>
              <a:gd name="T13" fmla="*/ 20 h 23"/>
              <a:gd name="T14" fmla="*/ 0 w 1"/>
              <a:gd name="T15" fmla="*/ 19 h 23"/>
              <a:gd name="T16" fmla="*/ 0 w 1"/>
              <a:gd name="T17" fmla="*/ 19 h 23"/>
              <a:gd name="T18" fmla="*/ 0 w 1"/>
              <a:gd name="T19" fmla="*/ 18 h 23"/>
              <a:gd name="T20" fmla="*/ 0 w 1"/>
              <a:gd name="T21" fmla="*/ 18 h 23"/>
              <a:gd name="T22" fmla="*/ 0 w 1"/>
              <a:gd name="T23" fmla="*/ 18 h 23"/>
              <a:gd name="T24" fmla="*/ 0 w 1"/>
              <a:gd name="T25" fmla="*/ 17 h 23"/>
              <a:gd name="T26" fmla="*/ 0 w 1"/>
              <a:gd name="T27" fmla="*/ 17 h 23"/>
              <a:gd name="T28" fmla="*/ 0 w 1"/>
              <a:gd name="T29" fmla="*/ 17 h 23"/>
              <a:gd name="T30" fmla="*/ 0 w 1"/>
              <a:gd name="T31" fmla="*/ 16 h 23"/>
              <a:gd name="T32" fmla="*/ 0 w 1"/>
              <a:gd name="T33" fmla="*/ 16 h 23"/>
              <a:gd name="T34" fmla="*/ 0 w 1"/>
              <a:gd name="T35" fmla="*/ 15 h 23"/>
              <a:gd name="T36" fmla="*/ 0 w 1"/>
              <a:gd name="T37" fmla="*/ 15 h 23"/>
              <a:gd name="T38" fmla="*/ 0 w 1"/>
              <a:gd name="T39" fmla="*/ 15 h 23"/>
              <a:gd name="T40" fmla="*/ 0 w 1"/>
              <a:gd name="T41" fmla="*/ 14 h 23"/>
              <a:gd name="T42" fmla="*/ 0 w 1"/>
              <a:gd name="T43" fmla="*/ 14 h 23"/>
              <a:gd name="T44" fmla="*/ 0 w 1"/>
              <a:gd name="T45" fmla="*/ 13 h 23"/>
              <a:gd name="T46" fmla="*/ 0 w 1"/>
              <a:gd name="T47" fmla="*/ 13 h 23"/>
              <a:gd name="T48" fmla="*/ 0 w 1"/>
              <a:gd name="T49" fmla="*/ 12 h 23"/>
              <a:gd name="T50" fmla="*/ 0 w 1"/>
              <a:gd name="T51" fmla="*/ 12 h 23"/>
              <a:gd name="T52" fmla="*/ 0 w 1"/>
              <a:gd name="T53" fmla="*/ 12 h 23"/>
              <a:gd name="T54" fmla="*/ 0 w 1"/>
              <a:gd name="T55" fmla="*/ 11 h 23"/>
              <a:gd name="T56" fmla="*/ 0 w 1"/>
              <a:gd name="T57" fmla="*/ 11 h 23"/>
              <a:gd name="T58" fmla="*/ 0 w 1"/>
              <a:gd name="T59" fmla="*/ 11 h 23"/>
              <a:gd name="T60" fmla="*/ 0 w 1"/>
              <a:gd name="T61" fmla="*/ 10 h 23"/>
              <a:gd name="T62" fmla="*/ 0 w 1"/>
              <a:gd name="T63" fmla="*/ 10 h 23"/>
              <a:gd name="T64" fmla="*/ 0 w 1"/>
              <a:gd name="T65" fmla="*/ 9 h 23"/>
              <a:gd name="T66" fmla="*/ 0 w 1"/>
              <a:gd name="T67" fmla="*/ 9 h 23"/>
              <a:gd name="T68" fmla="*/ 0 w 1"/>
              <a:gd name="T69" fmla="*/ 9 h 23"/>
              <a:gd name="T70" fmla="*/ 0 w 1"/>
              <a:gd name="T71" fmla="*/ 8 h 23"/>
              <a:gd name="T72" fmla="*/ 0 w 1"/>
              <a:gd name="T73" fmla="*/ 8 h 23"/>
              <a:gd name="T74" fmla="*/ 0 w 1"/>
              <a:gd name="T75" fmla="*/ 8 h 23"/>
              <a:gd name="T76" fmla="*/ 0 w 1"/>
              <a:gd name="T77" fmla="*/ 7 h 23"/>
              <a:gd name="T78" fmla="*/ 0 w 1"/>
              <a:gd name="T79" fmla="*/ 6 h 23"/>
              <a:gd name="T80" fmla="*/ 0 w 1"/>
              <a:gd name="T81" fmla="*/ 6 h 23"/>
              <a:gd name="T82" fmla="*/ 0 w 1"/>
              <a:gd name="T83" fmla="*/ 6 h 23"/>
              <a:gd name="T84" fmla="*/ 0 w 1"/>
              <a:gd name="T85" fmla="*/ 5 h 23"/>
              <a:gd name="T86" fmla="*/ 0 w 1"/>
              <a:gd name="T87" fmla="*/ 5 h 23"/>
              <a:gd name="T88" fmla="*/ 0 w 1"/>
              <a:gd name="T89" fmla="*/ 5 h 23"/>
              <a:gd name="T90" fmla="*/ 0 w 1"/>
              <a:gd name="T91" fmla="*/ 4 h 23"/>
              <a:gd name="T92" fmla="*/ 0 w 1"/>
              <a:gd name="T93" fmla="*/ 4 h 23"/>
              <a:gd name="T94" fmla="*/ 0 w 1"/>
              <a:gd name="T95" fmla="*/ 3 h 23"/>
              <a:gd name="T96" fmla="*/ 0 w 1"/>
              <a:gd name="T97" fmla="*/ 3 h 23"/>
              <a:gd name="T98" fmla="*/ 0 w 1"/>
              <a:gd name="T99" fmla="*/ 3 h 23"/>
              <a:gd name="T100" fmla="*/ 0 w 1"/>
              <a:gd name="T101" fmla="*/ 2 h 23"/>
              <a:gd name="T102" fmla="*/ 0 w 1"/>
              <a:gd name="T103" fmla="*/ 1 h 23"/>
              <a:gd name="T104" fmla="*/ 0 w 1"/>
              <a:gd name="T105" fmla="*/ 1 h 23"/>
              <a:gd name="T106" fmla="*/ 0 w 1"/>
              <a:gd name="T107" fmla="*/ 1 h 23"/>
              <a:gd name="T108" fmla="*/ 0 w 1"/>
              <a:gd name="T109" fmla="*/ 0 h 23"/>
              <a:gd name="T110" fmla="*/ 0 w 1"/>
              <a:gd name="T111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" h="23"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8"/>
                  <a:pt x="0" y="18"/>
                </a:cubicBezTo>
                <a:cubicBezTo>
                  <a:pt x="0" y="18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5"/>
                </a:moveTo>
                <a:cubicBezTo>
                  <a:pt x="0" y="15"/>
                  <a:pt x="0" y="15"/>
                  <a:pt x="0" y="16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4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2"/>
                </a:moveTo>
                <a:cubicBezTo>
                  <a:pt x="0" y="12"/>
                  <a:pt x="0" y="13"/>
                  <a:pt x="0" y="13"/>
                </a:cubicBezTo>
                <a:cubicBezTo>
                  <a:pt x="0" y="13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1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0"/>
                  <a:pt x="0" y="10"/>
                  <a:pt x="0" y="11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10"/>
                  <a:pt x="0" y="10"/>
                </a:cubicBezTo>
                <a:cubicBezTo>
                  <a:pt x="0" y="10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7"/>
                  <a:pt x="0" y="7"/>
                  <a:pt x="0" y="8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7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4"/>
                  <a:pt x="0" y="4"/>
                </a:cubicBezTo>
                <a:cubicBezTo>
                  <a:pt x="0" y="4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12" name="Полилиния 78"/>
          <p:cNvSpPr>
            <a:spLocks noEditPoints="1"/>
          </p:cNvSpPr>
          <p:nvPr/>
        </p:nvSpPr>
        <p:spPr bwMode="auto">
          <a:xfrm>
            <a:off x="1012825" y="4132653"/>
            <a:ext cx="44450" cy="134938"/>
          </a:xfrm>
          <a:custGeom>
            <a:avLst/>
            <a:gdLst>
              <a:gd name="T0" fmla="*/ 18 w 18"/>
              <a:gd name="T1" fmla="*/ 55 h 55"/>
              <a:gd name="T2" fmla="*/ 18 w 18"/>
              <a:gd name="T3" fmla="*/ 55 h 55"/>
              <a:gd name="T4" fmla="*/ 18 w 18"/>
              <a:gd name="T5" fmla="*/ 55 h 55"/>
              <a:gd name="T6" fmla="*/ 18 w 18"/>
              <a:gd name="T7" fmla="*/ 55 h 55"/>
              <a:gd name="T8" fmla="*/ 18 w 18"/>
              <a:gd name="T9" fmla="*/ 55 h 55"/>
              <a:gd name="T10" fmla="*/ 18 w 18"/>
              <a:gd name="T11" fmla="*/ 55 h 55"/>
              <a:gd name="T12" fmla="*/ 17 w 18"/>
              <a:gd name="T13" fmla="*/ 55 h 55"/>
              <a:gd name="T14" fmla="*/ 18 w 18"/>
              <a:gd name="T15" fmla="*/ 55 h 55"/>
              <a:gd name="T16" fmla="*/ 17 w 18"/>
              <a:gd name="T17" fmla="*/ 55 h 55"/>
              <a:gd name="T18" fmla="*/ 0 w 18"/>
              <a:gd name="T19" fmla="*/ 1 h 55"/>
              <a:gd name="T20" fmla="*/ 17 w 18"/>
              <a:gd name="T21" fmla="*/ 55 h 55"/>
              <a:gd name="T22" fmla="*/ 0 w 18"/>
              <a:gd name="T23" fmla="*/ 1 h 55"/>
              <a:gd name="T24" fmla="*/ 0 w 18"/>
              <a:gd name="T25" fmla="*/ 1 h 55"/>
              <a:gd name="T26" fmla="*/ 0 w 18"/>
              <a:gd name="T27" fmla="*/ 1 h 55"/>
              <a:gd name="T28" fmla="*/ 0 w 18"/>
              <a:gd name="T29" fmla="*/ 1 h 55"/>
              <a:gd name="T30" fmla="*/ 0 w 18"/>
              <a:gd name="T31" fmla="*/ 1 h 55"/>
              <a:gd name="T32" fmla="*/ 0 w 18"/>
              <a:gd name="T33" fmla="*/ 1 h 55"/>
              <a:gd name="T34" fmla="*/ 0 w 18"/>
              <a:gd name="T35" fmla="*/ 1 h 55"/>
              <a:gd name="T36" fmla="*/ 0 w 18"/>
              <a:gd name="T37" fmla="*/ 0 h 55"/>
              <a:gd name="T38" fmla="*/ 0 w 18"/>
              <a:gd name="T39" fmla="*/ 1 h 55"/>
              <a:gd name="T40" fmla="*/ 0 w 18"/>
              <a:gd name="T41" fmla="*/ 1 h 55"/>
              <a:gd name="T42" fmla="*/ 0 w 18"/>
              <a:gd name="T43" fmla="*/ 0 h 55"/>
              <a:gd name="T44" fmla="*/ 0 w 18"/>
              <a:gd name="T45" fmla="*/ 0 h 55"/>
              <a:gd name="T46" fmla="*/ 0 w 18"/>
              <a:gd name="T47" fmla="*/ 0 h 55"/>
              <a:gd name="T48" fmla="*/ 0 w 18"/>
              <a:gd name="T49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" h="55"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7" y="55"/>
                </a:moveTo>
                <a:cubicBezTo>
                  <a:pt x="17" y="55"/>
                  <a:pt x="18" y="55"/>
                  <a:pt x="18" y="55"/>
                </a:cubicBezTo>
                <a:cubicBezTo>
                  <a:pt x="18" y="55"/>
                  <a:pt x="17" y="55"/>
                  <a:pt x="17" y="55"/>
                </a:cubicBezTo>
                <a:moveTo>
                  <a:pt x="0" y="1"/>
                </a:moveTo>
                <a:cubicBezTo>
                  <a:pt x="0" y="21"/>
                  <a:pt x="7" y="40"/>
                  <a:pt x="17" y="55"/>
                </a:cubicBezTo>
                <a:cubicBezTo>
                  <a:pt x="7" y="40"/>
                  <a:pt x="0" y="2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20" name="Полилиния 86"/>
          <p:cNvSpPr>
            <a:spLocks noEditPoints="1"/>
          </p:cNvSpPr>
          <p:nvPr/>
        </p:nvSpPr>
        <p:spPr bwMode="auto">
          <a:xfrm>
            <a:off x="1724025" y="5348678"/>
            <a:ext cx="9525" cy="117475"/>
          </a:xfrm>
          <a:custGeom>
            <a:avLst/>
            <a:gdLst>
              <a:gd name="T0" fmla="*/ 3 w 4"/>
              <a:gd name="T1" fmla="*/ 47 h 48"/>
              <a:gd name="T2" fmla="*/ 3 w 4"/>
              <a:gd name="T3" fmla="*/ 47 h 48"/>
              <a:gd name="T4" fmla="*/ 2 w 4"/>
              <a:gd name="T5" fmla="*/ 47 h 48"/>
              <a:gd name="T6" fmla="*/ 2 w 4"/>
              <a:gd name="T7" fmla="*/ 46 h 48"/>
              <a:gd name="T8" fmla="*/ 2 w 4"/>
              <a:gd name="T9" fmla="*/ 46 h 48"/>
              <a:gd name="T10" fmla="*/ 0 w 4"/>
              <a:gd name="T11" fmla="*/ 23 h 48"/>
              <a:gd name="T12" fmla="*/ 0 w 4"/>
              <a:gd name="T13" fmla="*/ 22 h 48"/>
              <a:gd name="T14" fmla="*/ 0 w 4"/>
              <a:gd name="T15" fmla="*/ 22 h 48"/>
              <a:gd name="T16" fmla="*/ 0 w 4"/>
              <a:gd name="T17" fmla="*/ 22 h 48"/>
              <a:gd name="T18" fmla="*/ 0 w 4"/>
              <a:gd name="T19" fmla="*/ 22 h 48"/>
              <a:gd name="T20" fmla="*/ 0 w 4"/>
              <a:gd name="T21" fmla="*/ 21 h 48"/>
              <a:gd name="T22" fmla="*/ 0 w 4"/>
              <a:gd name="T23" fmla="*/ 20 h 48"/>
              <a:gd name="T24" fmla="*/ 0 w 4"/>
              <a:gd name="T25" fmla="*/ 20 h 48"/>
              <a:gd name="T26" fmla="*/ 0 w 4"/>
              <a:gd name="T27" fmla="*/ 20 h 48"/>
              <a:gd name="T28" fmla="*/ 0 w 4"/>
              <a:gd name="T29" fmla="*/ 19 h 48"/>
              <a:gd name="T30" fmla="*/ 0 w 4"/>
              <a:gd name="T31" fmla="*/ 19 h 48"/>
              <a:gd name="T32" fmla="*/ 0 w 4"/>
              <a:gd name="T33" fmla="*/ 19 h 48"/>
              <a:gd name="T34" fmla="*/ 0 w 4"/>
              <a:gd name="T35" fmla="*/ 18 h 48"/>
              <a:gd name="T36" fmla="*/ 0 w 4"/>
              <a:gd name="T37" fmla="*/ 18 h 48"/>
              <a:gd name="T38" fmla="*/ 0 w 4"/>
              <a:gd name="T39" fmla="*/ 18 h 48"/>
              <a:gd name="T40" fmla="*/ 1 w 4"/>
              <a:gd name="T41" fmla="*/ 17 h 48"/>
              <a:gd name="T42" fmla="*/ 1 w 4"/>
              <a:gd name="T43" fmla="*/ 17 h 48"/>
              <a:gd name="T44" fmla="*/ 1 w 4"/>
              <a:gd name="T45" fmla="*/ 16 h 48"/>
              <a:gd name="T46" fmla="*/ 1 w 4"/>
              <a:gd name="T47" fmla="*/ 15 h 48"/>
              <a:gd name="T48" fmla="*/ 1 w 4"/>
              <a:gd name="T49" fmla="*/ 15 h 48"/>
              <a:gd name="T50" fmla="*/ 1 w 4"/>
              <a:gd name="T51" fmla="*/ 15 h 48"/>
              <a:gd name="T52" fmla="*/ 1 w 4"/>
              <a:gd name="T53" fmla="*/ 14 h 48"/>
              <a:gd name="T54" fmla="*/ 1 w 4"/>
              <a:gd name="T55" fmla="*/ 14 h 48"/>
              <a:gd name="T56" fmla="*/ 1 w 4"/>
              <a:gd name="T57" fmla="*/ 14 h 48"/>
              <a:gd name="T58" fmla="*/ 1 w 4"/>
              <a:gd name="T59" fmla="*/ 13 h 48"/>
              <a:gd name="T60" fmla="*/ 1 w 4"/>
              <a:gd name="T61" fmla="*/ 13 h 48"/>
              <a:gd name="T62" fmla="*/ 1 w 4"/>
              <a:gd name="T63" fmla="*/ 11 h 48"/>
              <a:gd name="T64" fmla="*/ 1 w 4"/>
              <a:gd name="T65" fmla="*/ 11 h 48"/>
              <a:gd name="T66" fmla="*/ 1 w 4"/>
              <a:gd name="T67" fmla="*/ 11 h 48"/>
              <a:gd name="T68" fmla="*/ 1 w 4"/>
              <a:gd name="T69" fmla="*/ 10 h 48"/>
              <a:gd name="T70" fmla="*/ 1 w 4"/>
              <a:gd name="T71" fmla="*/ 10 h 48"/>
              <a:gd name="T72" fmla="*/ 1 w 4"/>
              <a:gd name="T73" fmla="*/ 10 h 48"/>
              <a:gd name="T74" fmla="*/ 2 w 4"/>
              <a:gd name="T75" fmla="*/ 9 h 48"/>
              <a:gd name="T76" fmla="*/ 2 w 4"/>
              <a:gd name="T77" fmla="*/ 8 h 48"/>
              <a:gd name="T78" fmla="*/ 2 w 4"/>
              <a:gd name="T79" fmla="*/ 8 h 48"/>
              <a:gd name="T80" fmla="*/ 2 w 4"/>
              <a:gd name="T81" fmla="*/ 8 h 48"/>
              <a:gd name="T82" fmla="*/ 2 w 4"/>
              <a:gd name="T83" fmla="*/ 7 h 48"/>
              <a:gd name="T84" fmla="*/ 2 w 4"/>
              <a:gd name="T85" fmla="*/ 7 h 48"/>
              <a:gd name="T86" fmla="*/ 2 w 4"/>
              <a:gd name="T87" fmla="*/ 6 h 48"/>
              <a:gd name="T88" fmla="*/ 2 w 4"/>
              <a:gd name="T89" fmla="*/ 5 h 48"/>
              <a:gd name="T90" fmla="*/ 2 w 4"/>
              <a:gd name="T91" fmla="*/ 5 h 48"/>
              <a:gd name="T92" fmla="*/ 2 w 4"/>
              <a:gd name="T93" fmla="*/ 5 h 48"/>
              <a:gd name="T94" fmla="*/ 3 w 4"/>
              <a:gd name="T95" fmla="*/ 4 h 48"/>
              <a:gd name="T96" fmla="*/ 3 w 4"/>
              <a:gd name="T97" fmla="*/ 4 h 48"/>
              <a:gd name="T98" fmla="*/ 3 w 4"/>
              <a:gd name="T99" fmla="*/ 4 h 48"/>
              <a:gd name="T100" fmla="*/ 3 w 4"/>
              <a:gd name="T101" fmla="*/ 3 h 48"/>
              <a:gd name="T102" fmla="*/ 3 w 4"/>
              <a:gd name="T103" fmla="*/ 3 h 48"/>
              <a:gd name="T104" fmla="*/ 3 w 4"/>
              <a:gd name="T105" fmla="*/ 3 h 48"/>
              <a:gd name="T106" fmla="*/ 3 w 4"/>
              <a:gd name="T107" fmla="*/ 2 h 48"/>
              <a:gd name="T108" fmla="*/ 3 w 4"/>
              <a:gd name="T109" fmla="*/ 2 h 48"/>
              <a:gd name="T110" fmla="*/ 3 w 4"/>
              <a:gd name="T111" fmla="*/ 1 h 48"/>
              <a:gd name="T112" fmla="*/ 3 w 4"/>
              <a:gd name="T113" fmla="*/ 1 h 48"/>
              <a:gd name="T114" fmla="*/ 4 w 4"/>
              <a:gd name="T115" fmla="*/ 1 h 48"/>
              <a:gd name="T116" fmla="*/ 4 w 4"/>
              <a:gd name="T1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" h="48">
                <a:moveTo>
                  <a:pt x="3" y="48"/>
                </a:move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moveTo>
                  <a:pt x="3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3" y="47"/>
                </a:cubicBezTo>
                <a:moveTo>
                  <a:pt x="2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2" y="47"/>
                </a:cubicBezTo>
                <a:moveTo>
                  <a:pt x="2" y="47"/>
                </a:moveTo>
                <a:cubicBezTo>
                  <a:pt x="2" y="47"/>
                  <a:pt x="2" y="47"/>
                  <a:pt x="2" y="47"/>
                </a:cubicBezTo>
                <a:cubicBezTo>
                  <a:pt x="2" y="47"/>
                  <a:pt x="2" y="47"/>
                  <a:pt x="2" y="47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5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5"/>
                </a:cubicBezTo>
                <a:moveTo>
                  <a:pt x="0" y="23"/>
                </a:moveTo>
                <a:cubicBezTo>
                  <a:pt x="0" y="31"/>
                  <a:pt x="1" y="38"/>
                  <a:pt x="2" y="45"/>
                </a:cubicBezTo>
                <a:cubicBezTo>
                  <a:pt x="1" y="38"/>
                  <a:pt x="0" y="31"/>
                  <a:pt x="0" y="23"/>
                </a:cubicBezTo>
                <a:moveTo>
                  <a:pt x="0" y="23"/>
                </a:move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1"/>
                </a:moveTo>
                <a:cubicBezTo>
                  <a:pt x="0" y="21"/>
                  <a:pt x="0" y="21"/>
                  <a:pt x="0" y="22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0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20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9"/>
                  <a:pt x="0" y="19"/>
                </a:cubicBezTo>
                <a:cubicBezTo>
                  <a:pt x="0" y="19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1" y="17"/>
                </a:moveTo>
                <a:cubicBezTo>
                  <a:pt x="1" y="17"/>
                  <a:pt x="0" y="17"/>
                  <a:pt x="0" y="17"/>
                </a:cubicBezTo>
                <a:cubicBezTo>
                  <a:pt x="0" y="17"/>
                  <a:pt x="1" y="17"/>
                  <a:pt x="1" y="17"/>
                </a:cubicBezTo>
                <a:moveTo>
                  <a:pt x="1" y="17"/>
                </a:move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7"/>
                </a:cubicBezTo>
                <a:moveTo>
                  <a:pt x="1" y="16"/>
                </a:moveTo>
                <a:cubicBezTo>
                  <a:pt x="1" y="16"/>
                  <a:pt x="1" y="17"/>
                  <a:pt x="1" y="17"/>
                </a:cubicBezTo>
                <a:cubicBezTo>
                  <a:pt x="1" y="17"/>
                  <a:pt x="1" y="16"/>
                  <a:pt x="1" y="16"/>
                </a:cubicBezTo>
                <a:moveTo>
                  <a:pt x="1" y="16"/>
                </a:moveTo>
                <a:cubicBezTo>
                  <a:pt x="1" y="16"/>
                  <a:pt x="1" y="16"/>
                  <a:pt x="1" y="16"/>
                </a:cubicBezTo>
                <a:cubicBezTo>
                  <a:pt x="1" y="16"/>
                  <a:pt x="1" y="16"/>
                  <a:pt x="1" y="16"/>
                </a:cubicBezTo>
                <a:moveTo>
                  <a:pt x="1" y="15"/>
                </a:moveTo>
                <a:cubicBezTo>
                  <a:pt x="1" y="15"/>
                  <a:pt x="1" y="16"/>
                  <a:pt x="1" y="16"/>
                </a:cubicBezTo>
                <a:cubicBezTo>
                  <a:pt x="1" y="16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4"/>
                </a:moveTo>
                <a:cubicBezTo>
                  <a:pt x="1" y="14"/>
                  <a:pt x="1" y="14"/>
                  <a:pt x="1" y="15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2"/>
                </a:moveTo>
                <a:cubicBezTo>
                  <a:pt x="1" y="12"/>
                  <a:pt x="1" y="13"/>
                  <a:pt x="1" y="13"/>
                </a:cubicBezTo>
                <a:cubicBezTo>
                  <a:pt x="1" y="13"/>
                  <a:pt x="1" y="12"/>
                  <a:pt x="1" y="12"/>
                </a:cubicBezTo>
                <a:moveTo>
                  <a:pt x="1" y="11"/>
                </a:moveTo>
                <a:cubicBezTo>
                  <a:pt x="1" y="12"/>
                  <a:pt x="1" y="12"/>
                  <a:pt x="1" y="12"/>
                </a:cubicBezTo>
                <a:cubicBezTo>
                  <a:pt x="1" y="12"/>
                  <a:pt x="1" y="12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0"/>
                </a:moveTo>
                <a:cubicBezTo>
                  <a:pt x="1" y="10"/>
                  <a:pt x="1" y="11"/>
                  <a:pt x="1" y="11"/>
                </a:cubicBezTo>
                <a:cubicBezTo>
                  <a:pt x="1" y="11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2" y="9"/>
                </a:moveTo>
                <a:cubicBezTo>
                  <a:pt x="2" y="10"/>
                  <a:pt x="1" y="10"/>
                  <a:pt x="1" y="10"/>
                </a:cubicBezTo>
                <a:cubicBezTo>
                  <a:pt x="1" y="10"/>
                  <a:pt x="2" y="10"/>
                  <a:pt x="2" y="9"/>
                </a:cubicBezTo>
                <a:moveTo>
                  <a:pt x="2" y="9"/>
                </a:moveTo>
                <a:cubicBezTo>
                  <a:pt x="2" y="9"/>
                  <a:pt x="2" y="9"/>
                  <a:pt x="2" y="9"/>
                </a:cubicBezTo>
                <a:cubicBezTo>
                  <a:pt x="2" y="9"/>
                  <a:pt x="2" y="9"/>
                  <a:pt x="2" y="9"/>
                </a:cubicBezTo>
                <a:moveTo>
                  <a:pt x="2" y="8"/>
                </a:moveTo>
                <a:cubicBezTo>
                  <a:pt x="2" y="8"/>
                  <a:pt x="2" y="9"/>
                  <a:pt x="2" y="9"/>
                </a:cubicBezTo>
                <a:cubicBezTo>
                  <a:pt x="2" y="9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6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6"/>
                </a:cubicBezTo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6"/>
                </a:cubicBezTo>
                <a:moveTo>
                  <a:pt x="2" y="5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3" y="4"/>
                </a:moveTo>
                <a:cubicBezTo>
                  <a:pt x="3" y="5"/>
                  <a:pt x="3" y="5"/>
                  <a:pt x="3" y="5"/>
                </a:cubicBezTo>
                <a:cubicBezTo>
                  <a:pt x="3" y="5"/>
                  <a:pt x="3" y="5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3"/>
                </a:moveTo>
                <a:cubicBezTo>
                  <a:pt x="3" y="3"/>
                  <a:pt x="3" y="4"/>
                  <a:pt x="3" y="4"/>
                </a:cubicBezTo>
                <a:cubicBezTo>
                  <a:pt x="3" y="4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1"/>
                </a:moveTo>
                <a:cubicBezTo>
                  <a:pt x="3" y="1"/>
                  <a:pt x="3" y="2"/>
                  <a:pt x="3" y="2"/>
                </a:cubicBezTo>
                <a:cubicBezTo>
                  <a:pt x="3" y="2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4" y="1"/>
                </a:moveTo>
                <a:cubicBezTo>
                  <a:pt x="4" y="1"/>
                  <a:pt x="4" y="1"/>
                  <a:pt x="4" y="1"/>
                </a:cubicBezTo>
                <a:cubicBezTo>
                  <a:pt x="4" y="1"/>
                  <a:pt x="4" y="1"/>
                  <a:pt x="4" y="1"/>
                </a:cubicBezTo>
                <a:moveTo>
                  <a:pt x="4" y="0"/>
                </a:moveTo>
                <a:cubicBezTo>
                  <a:pt x="4" y="0"/>
                  <a:pt x="4" y="0"/>
                  <a:pt x="4" y="1"/>
                </a:cubicBezTo>
                <a:cubicBezTo>
                  <a:pt x="4" y="0"/>
                  <a:pt x="4" y="0"/>
                  <a:pt x="4" y="0"/>
                </a:cubicBezTo>
                <a:moveTo>
                  <a:pt x="4" y="0"/>
                </a:moveTo>
                <a:cubicBezTo>
                  <a:pt x="4" y="0"/>
                  <a:pt x="4" y="0"/>
                  <a:pt x="4" y="0"/>
                </a:cubicBezTo>
                <a:cubicBezTo>
                  <a:pt x="4" y="0"/>
                  <a:pt x="4" y="0"/>
                  <a:pt x="4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C75428FF-0A84-4E2E-92DA-584511ABC382}"/>
              </a:ext>
            </a:extLst>
          </p:cNvPr>
          <p:cNvGrpSpPr/>
          <p:nvPr/>
        </p:nvGrpSpPr>
        <p:grpSpPr>
          <a:xfrm>
            <a:off x="2498725" y="5334391"/>
            <a:ext cx="568325" cy="566738"/>
            <a:chOff x="2498725" y="5334391"/>
            <a:chExt cx="568325" cy="566738"/>
          </a:xfrm>
        </p:grpSpPr>
        <p:sp>
          <p:nvSpPr>
            <p:cNvPr id="222" name="Полилиния 88"/>
            <p:cNvSpPr>
              <a:spLocks/>
            </p:cNvSpPr>
            <p:nvPr/>
          </p:nvSpPr>
          <p:spPr bwMode="auto">
            <a:xfrm>
              <a:off x="2498725" y="5334391"/>
              <a:ext cx="568325" cy="566738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3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3" name="Овал 89"/>
            <p:cNvSpPr>
              <a:spLocks noChangeArrowheads="1"/>
            </p:cNvSpPr>
            <p:nvPr/>
          </p:nvSpPr>
          <p:spPr bwMode="auto">
            <a:xfrm>
              <a:off x="2555875" y="5389953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4" name="Полилиния 90"/>
            <p:cNvSpPr>
              <a:spLocks noEditPoints="1"/>
            </p:cNvSpPr>
            <p:nvPr/>
          </p:nvSpPr>
          <p:spPr bwMode="auto">
            <a:xfrm>
              <a:off x="2555875" y="5548703"/>
              <a:ext cx="9525" cy="127000"/>
            </a:xfrm>
            <a:custGeom>
              <a:avLst/>
              <a:gdLst>
                <a:gd name="T0" fmla="*/ 3 w 4"/>
                <a:gd name="T1" fmla="*/ 52 h 52"/>
                <a:gd name="T2" fmla="*/ 3 w 4"/>
                <a:gd name="T3" fmla="*/ 52 h 52"/>
                <a:gd name="T4" fmla="*/ 3 w 4"/>
                <a:gd name="T5" fmla="*/ 52 h 52"/>
                <a:gd name="T6" fmla="*/ 3 w 4"/>
                <a:gd name="T7" fmla="*/ 51 h 52"/>
                <a:gd name="T8" fmla="*/ 2 w 4"/>
                <a:gd name="T9" fmla="*/ 51 h 52"/>
                <a:gd name="T10" fmla="*/ 2 w 4"/>
                <a:gd name="T11" fmla="*/ 51 h 52"/>
                <a:gd name="T12" fmla="*/ 2 w 4"/>
                <a:gd name="T13" fmla="*/ 51 h 52"/>
                <a:gd name="T14" fmla="*/ 2 w 4"/>
                <a:gd name="T15" fmla="*/ 50 h 52"/>
                <a:gd name="T16" fmla="*/ 2 w 4"/>
                <a:gd name="T17" fmla="*/ 50 h 52"/>
                <a:gd name="T18" fmla="*/ 2 w 4"/>
                <a:gd name="T19" fmla="*/ 50 h 52"/>
                <a:gd name="T20" fmla="*/ 2 w 4"/>
                <a:gd name="T21" fmla="*/ 49 h 52"/>
                <a:gd name="T22" fmla="*/ 2 w 4"/>
                <a:gd name="T23" fmla="*/ 49 h 52"/>
                <a:gd name="T24" fmla="*/ 2 w 4"/>
                <a:gd name="T25" fmla="*/ 49 h 52"/>
                <a:gd name="T26" fmla="*/ 2 w 4"/>
                <a:gd name="T27" fmla="*/ 49 h 52"/>
                <a:gd name="T28" fmla="*/ 2 w 4"/>
                <a:gd name="T29" fmla="*/ 49 h 52"/>
                <a:gd name="T30" fmla="*/ 2 w 4"/>
                <a:gd name="T31" fmla="*/ 49 h 52"/>
                <a:gd name="T32" fmla="*/ 2 w 4"/>
                <a:gd name="T33" fmla="*/ 48 h 52"/>
                <a:gd name="T34" fmla="*/ 2 w 4"/>
                <a:gd name="T35" fmla="*/ 48 h 52"/>
                <a:gd name="T36" fmla="*/ 2 w 4"/>
                <a:gd name="T37" fmla="*/ 48 h 52"/>
                <a:gd name="T38" fmla="*/ 0 w 4"/>
                <a:gd name="T39" fmla="*/ 35 h 52"/>
                <a:gd name="T40" fmla="*/ 0 w 4"/>
                <a:gd name="T41" fmla="*/ 35 h 52"/>
                <a:gd name="T42" fmla="*/ 0 w 4"/>
                <a:gd name="T43" fmla="*/ 35 h 52"/>
                <a:gd name="T44" fmla="*/ 0 w 4"/>
                <a:gd name="T45" fmla="*/ 33 h 52"/>
                <a:gd name="T46" fmla="*/ 0 w 4"/>
                <a:gd name="T47" fmla="*/ 33 h 52"/>
                <a:gd name="T48" fmla="*/ 0 w 4"/>
                <a:gd name="T49" fmla="*/ 33 h 52"/>
                <a:gd name="T50" fmla="*/ 0 w 4"/>
                <a:gd name="T51" fmla="*/ 32 h 52"/>
                <a:gd name="T52" fmla="*/ 0 w 4"/>
                <a:gd name="T53" fmla="*/ 32 h 52"/>
                <a:gd name="T54" fmla="*/ 0 w 4"/>
                <a:gd name="T55" fmla="*/ 32 h 52"/>
                <a:gd name="T56" fmla="*/ 0 w 4"/>
                <a:gd name="T57" fmla="*/ 32 h 52"/>
                <a:gd name="T58" fmla="*/ 0 w 4"/>
                <a:gd name="T59" fmla="*/ 32 h 52"/>
                <a:gd name="T60" fmla="*/ 0 w 4"/>
                <a:gd name="T61" fmla="*/ 32 h 52"/>
                <a:gd name="T62" fmla="*/ 0 w 4"/>
                <a:gd name="T63" fmla="*/ 31 h 52"/>
                <a:gd name="T64" fmla="*/ 0 w 4"/>
                <a:gd name="T65" fmla="*/ 31 h 52"/>
                <a:gd name="T66" fmla="*/ 0 w 4"/>
                <a:gd name="T67" fmla="*/ 30 h 52"/>
                <a:gd name="T68" fmla="*/ 0 w 4"/>
                <a:gd name="T69" fmla="*/ 30 h 52"/>
                <a:gd name="T70" fmla="*/ 0 w 4"/>
                <a:gd name="T71" fmla="*/ 30 h 52"/>
                <a:gd name="T72" fmla="*/ 0 w 4"/>
                <a:gd name="T73" fmla="*/ 30 h 52"/>
                <a:gd name="T74" fmla="*/ 0 w 4"/>
                <a:gd name="T75" fmla="*/ 29 h 52"/>
                <a:gd name="T76" fmla="*/ 0 w 4"/>
                <a:gd name="T77" fmla="*/ 29 h 52"/>
                <a:gd name="T78" fmla="*/ 0 w 4"/>
                <a:gd name="T79" fmla="*/ 29 h 52"/>
                <a:gd name="T80" fmla="*/ 0 w 4"/>
                <a:gd name="T81" fmla="*/ 29 h 52"/>
                <a:gd name="T82" fmla="*/ 0 w 4"/>
                <a:gd name="T83" fmla="*/ 29 h 52"/>
                <a:gd name="T84" fmla="*/ 0 w 4"/>
                <a:gd name="T85" fmla="*/ 29 h 52"/>
                <a:gd name="T86" fmla="*/ 0 w 4"/>
                <a:gd name="T87" fmla="*/ 28 h 52"/>
                <a:gd name="T88" fmla="*/ 0 w 4"/>
                <a:gd name="T89" fmla="*/ 28 h 52"/>
                <a:gd name="T90" fmla="*/ 4 w 4"/>
                <a:gd name="T91" fmla="*/ 1 h 52"/>
                <a:gd name="T92" fmla="*/ 4 w 4"/>
                <a:gd name="T93" fmla="*/ 1 h 52"/>
                <a:gd name="T94" fmla="*/ 4 w 4"/>
                <a:gd name="T95" fmla="*/ 1 h 52"/>
                <a:gd name="T96" fmla="*/ 4 w 4"/>
                <a:gd name="T97" fmla="*/ 1 h 52"/>
                <a:gd name="T98" fmla="*/ 4 w 4"/>
                <a:gd name="T99" fmla="*/ 1 h 52"/>
                <a:gd name="T100" fmla="*/ 4 w 4"/>
                <a:gd name="T101" fmla="*/ 1 h 52"/>
                <a:gd name="T102" fmla="*/ 4 w 4"/>
                <a:gd name="T103" fmla="*/ 0 h 52"/>
                <a:gd name="T104" fmla="*/ 4 w 4"/>
                <a:gd name="T105" fmla="*/ 0 h 52"/>
                <a:gd name="T106" fmla="*/ 4 w 4"/>
                <a:gd name="T107" fmla="*/ 0 h 52"/>
                <a:gd name="T108" fmla="*/ 4 w 4"/>
                <a:gd name="T109" fmla="*/ 0 h 52"/>
                <a:gd name="T110" fmla="*/ 4 w 4"/>
                <a:gd name="T1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" h="52"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1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3" y="51"/>
                    <a:pt x="3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0"/>
                  </a:moveTo>
                  <a:cubicBezTo>
                    <a:pt x="2" y="50"/>
                    <a:pt x="2" y="51"/>
                    <a:pt x="2" y="51"/>
                  </a:cubicBezTo>
                  <a:cubicBezTo>
                    <a:pt x="2" y="51"/>
                    <a:pt x="2" y="50"/>
                    <a:pt x="2" y="50"/>
                  </a:cubicBezTo>
                  <a:moveTo>
                    <a:pt x="2" y="50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50"/>
                  </a:cubicBezTo>
                  <a:moveTo>
                    <a:pt x="2" y="49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8"/>
                  </a:moveTo>
                  <a:cubicBezTo>
                    <a:pt x="2" y="48"/>
                    <a:pt x="2" y="49"/>
                    <a:pt x="2" y="49"/>
                  </a:cubicBezTo>
                  <a:cubicBezTo>
                    <a:pt x="2" y="49"/>
                    <a:pt x="2" y="48"/>
                    <a:pt x="2" y="48"/>
                  </a:cubicBezTo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moveTo>
                    <a:pt x="0" y="35"/>
                  </a:moveTo>
                  <a:cubicBezTo>
                    <a:pt x="0" y="40"/>
                    <a:pt x="1" y="44"/>
                    <a:pt x="2" y="48"/>
                  </a:cubicBezTo>
                  <a:cubicBezTo>
                    <a:pt x="1" y="44"/>
                    <a:pt x="0" y="40"/>
                    <a:pt x="0" y="35"/>
                  </a:cubicBezTo>
                  <a:moveTo>
                    <a:pt x="0" y="33"/>
                  </a:moveTo>
                  <a:cubicBezTo>
                    <a:pt x="0" y="34"/>
                    <a:pt x="0" y="35"/>
                    <a:pt x="0" y="35"/>
                  </a:cubicBezTo>
                  <a:cubicBezTo>
                    <a:pt x="0" y="35"/>
                    <a:pt x="0" y="34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2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4" y="1"/>
                  </a:moveTo>
                  <a:cubicBezTo>
                    <a:pt x="1" y="10"/>
                    <a:pt x="0" y="19"/>
                    <a:pt x="0" y="28"/>
                  </a:cubicBezTo>
                  <a:cubicBezTo>
                    <a:pt x="0" y="19"/>
                    <a:pt x="1" y="10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1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5" name="Полилиния 91"/>
            <p:cNvSpPr>
              <a:spLocks/>
            </p:cNvSpPr>
            <p:nvPr/>
          </p:nvSpPr>
          <p:spPr bwMode="auto">
            <a:xfrm>
              <a:off x="2555875" y="5416941"/>
              <a:ext cx="190500" cy="428625"/>
            </a:xfrm>
            <a:custGeom>
              <a:avLst/>
              <a:gdLst>
                <a:gd name="T0" fmla="*/ 4 w 78"/>
                <a:gd name="T1" fmla="*/ 54 h 175"/>
                <a:gd name="T2" fmla="*/ 4 w 78"/>
                <a:gd name="T3" fmla="*/ 54 h 175"/>
                <a:gd name="T4" fmla="*/ 4 w 78"/>
                <a:gd name="T5" fmla="*/ 54 h 175"/>
                <a:gd name="T6" fmla="*/ 4 w 78"/>
                <a:gd name="T7" fmla="*/ 55 h 175"/>
                <a:gd name="T8" fmla="*/ 4 w 78"/>
                <a:gd name="T9" fmla="*/ 55 h 175"/>
                <a:gd name="T10" fmla="*/ 4 w 78"/>
                <a:gd name="T11" fmla="*/ 55 h 175"/>
                <a:gd name="T12" fmla="*/ 4 w 78"/>
                <a:gd name="T13" fmla="*/ 55 h 175"/>
                <a:gd name="T14" fmla="*/ 0 w 78"/>
                <a:gd name="T15" fmla="*/ 82 h 175"/>
                <a:gd name="T16" fmla="*/ 0 w 78"/>
                <a:gd name="T17" fmla="*/ 82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4 h 175"/>
                <a:gd name="T26" fmla="*/ 0 w 78"/>
                <a:gd name="T27" fmla="*/ 84 h 175"/>
                <a:gd name="T28" fmla="*/ 0 w 78"/>
                <a:gd name="T29" fmla="*/ 84 h 175"/>
                <a:gd name="T30" fmla="*/ 0 w 78"/>
                <a:gd name="T31" fmla="*/ 85 h 175"/>
                <a:gd name="T32" fmla="*/ 0 w 78"/>
                <a:gd name="T33" fmla="*/ 85 h 175"/>
                <a:gd name="T34" fmla="*/ 0 w 78"/>
                <a:gd name="T35" fmla="*/ 86 h 175"/>
                <a:gd name="T36" fmla="*/ 0 w 78"/>
                <a:gd name="T37" fmla="*/ 86 h 175"/>
                <a:gd name="T38" fmla="*/ 0 w 78"/>
                <a:gd name="T39" fmla="*/ 86 h 175"/>
                <a:gd name="T40" fmla="*/ 0 w 78"/>
                <a:gd name="T41" fmla="*/ 87 h 175"/>
                <a:gd name="T42" fmla="*/ 0 w 78"/>
                <a:gd name="T43" fmla="*/ 87 h 175"/>
                <a:gd name="T44" fmla="*/ 0 w 78"/>
                <a:gd name="T45" fmla="*/ 87 h 175"/>
                <a:gd name="T46" fmla="*/ 0 w 78"/>
                <a:gd name="T47" fmla="*/ 89 h 175"/>
                <a:gd name="T48" fmla="*/ 2 w 78"/>
                <a:gd name="T49" fmla="*/ 102 h 175"/>
                <a:gd name="T50" fmla="*/ 2 w 78"/>
                <a:gd name="T51" fmla="*/ 102 h 175"/>
                <a:gd name="T52" fmla="*/ 2 w 78"/>
                <a:gd name="T53" fmla="*/ 103 h 175"/>
                <a:gd name="T54" fmla="*/ 2 w 78"/>
                <a:gd name="T55" fmla="*/ 103 h 175"/>
                <a:gd name="T56" fmla="*/ 2 w 78"/>
                <a:gd name="T57" fmla="*/ 103 h 175"/>
                <a:gd name="T58" fmla="*/ 2 w 78"/>
                <a:gd name="T59" fmla="*/ 103 h 175"/>
                <a:gd name="T60" fmla="*/ 2 w 78"/>
                <a:gd name="T61" fmla="*/ 104 h 175"/>
                <a:gd name="T62" fmla="*/ 2 w 78"/>
                <a:gd name="T63" fmla="*/ 104 h 175"/>
                <a:gd name="T64" fmla="*/ 2 w 78"/>
                <a:gd name="T65" fmla="*/ 105 h 175"/>
                <a:gd name="T66" fmla="*/ 2 w 78"/>
                <a:gd name="T67" fmla="*/ 105 h 175"/>
                <a:gd name="T68" fmla="*/ 3 w 78"/>
                <a:gd name="T69" fmla="*/ 105 h 175"/>
                <a:gd name="T70" fmla="*/ 3 w 78"/>
                <a:gd name="T71" fmla="*/ 106 h 175"/>
                <a:gd name="T72" fmla="*/ 3 w 78"/>
                <a:gd name="T73" fmla="*/ 106 h 175"/>
                <a:gd name="T74" fmla="*/ 78 w 78"/>
                <a:gd name="T75" fmla="*/ 175 h 175"/>
                <a:gd name="T76" fmla="*/ 19 w 78"/>
                <a:gd name="T77" fmla="*/ 106 h 175"/>
                <a:gd name="T78" fmla="*/ 15 w 78"/>
                <a:gd name="T79" fmla="*/ 77 h 175"/>
                <a:gd name="T80" fmla="*/ 46 w 78"/>
                <a:gd name="T81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28" y="12"/>
                    <a:pt x="12" y="31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1" y="64"/>
                    <a:pt x="0" y="73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4"/>
                    <a:pt x="1" y="98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12" y="141"/>
                    <a:pt x="42" y="169"/>
                    <a:pt x="78" y="175"/>
                  </a:cubicBezTo>
                  <a:cubicBezTo>
                    <a:pt x="66" y="169"/>
                    <a:pt x="56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0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6" name="Прямоугольник 92"/>
            <p:cNvSpPr>
              <a:spLocks noChangeArrowheads="1"/>
            </p:cNvSpPr>
            <p:nvPr/>
          </p:nvSpPr>
          <p:spPr bwMode="auto">
            <a:xfrm>
              <a:off x="2714625" y="5480441"/>
              <a:ext cx="139700" cy="19367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7" name="Прямоугольник 93"/>
            <p:cNvSpPr>
              <a:spLocks noChangeArrowheads="1"/>
            </p:cNvSpPr>
            <p:nvPr/>
          </p:nvSpPr>
          <p:spPr bwMode="auto">
            <a:xfrm>
              <a:off x="2665413" y="54217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15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FABADD7C-3D5A-44FF-8043-BD36A4C614D6}"/>
              </a:ext>
            </a:extLst>
          </p:cNvPr>
          <p:cNvGrpSpPr/>
          <p:nvPr/>
        </p:nvGrpSpPr>
        <p:grpSpPr>
          <a:xfrm>
            <a:off x="1157288" y="3113478"/>
            <a:ext cx="584200" cy="587375"/>
            <a:chOff x="1157288" y="3113478"/>
            <a:chExt cx="584200" cy="587375"/>
          </a:xfrm>
        </p:grpSpPr>
        <p:sp>
          <p:nvSpPr>
            <p:cNvPr id="206" name="Полилиния 72"/>
            <p:cNvSpPr>
              <a:spLocks/>
            </p:cNvSpPr>
            <p:nvPr/>
          </p:nvSpPr>
          <p:spPr bwMode="auto">
            <a:xfrm>
              <a:off x="1157288" y="3113478"/>
              <a:ext cx="584200" cy="587375"/>
            </a:xfrm>
            <a:custGeom>
              <a:avLst/>
              <a:gdLst>
                <a:gd name="T0" fmla="*/ 126 w 239"/>
                <a:gd name="T1" fmla="*/ 4 h 240"/>
                <a:gd name="T2" fmla="*/ 235 w 239"/>
                <a:gd name="T3" fmla="*/ 127 h 240"/>
                <a:gd name="T4" fmla="*/ 112 w 239"/>
                <a:gd name="T5" fmla="*/ 236 h 240"/>
                <a:gd name="T6" fmla="*/ 3 w 239"/>
                <a:gd name="T7" fmla="*/ 113 h 240"/>
                <a:gd name="T8" fmla="*/ 126 w 239"/>
                <a:gd name="T9" fmla="*/ 4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240">
                  <a:moveTo>
                    <a:pt x="126" y="4"/>
                  </a:moveTo>
                  <a:cubicBezTo>
                    <a:pt x="190" y="8"/>
                    <a:pt x="239" y="63"/>
                    <a:pt x="235" y="127"/>
                  </a:cubicBezTo>
                  <a:cubicBezTo>
                    <a:pt x="231" y="191"/>
                    <a:pt x="176" y="240"/>
                    <a:pt x="112" y="236"/>
                  </a:cubicBezTo>
                  <a:cubicBezTo>
                    <a:pt x="48" y="232"/>
                    <a:pt x="0" y="177"/>
                    <a:pt x="3" y="113"/>
                  </a:cubicBezTo>
                  <a:cubicBezTo>
                    <a:pt x="7" y="49"/>
                    <a:pt x="63" y="0"/>
                    <a:pt x="126" y="4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7" name="Полилиния 73"/>
            <p:cNvSpPr>
              <a:spLocks/>
            </p:cNvSpPr>
            <p:nvPr/>
          </p:nvSpPr>
          <p:spPr bwMode="auto">
            <a:xfrm>
              <a:off x="1212850" y="3169041"/>
              <a:ext cx="473075" cy="473075"/>
            </a:xfrm>
            <a:custGeom>
              <a:avLst/>
              <a:gdLst>
                <a:gd name="T0" fmla="*/ 102 w 193"/>
                <a:gd name="T1" fmla="*/ 4 h 193"/>
                <a:gd name="T2" fmla="*/ 190 w 193"/>
                <a:gd name="T3" fmla="*/ 103 h 193"/>
                <a:gd name="T4" fmla="*/ 90 w 193"/>
                <a:gd name="T5" fmla="*/ 190 h 193"/>
                <a:gd name="T6" fmla="*/ 3 w 193"/>
                <a:gd name="T7" fmla="*/ 91 h 193"/>
                <a:gd name="T8" fmla="*/ 102 w 193"/>
                <a:gd name="T9" fmla="*/ 4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4"/>
                  </a:moveTo>
                  <a:cubicBezTo>
                    <a:pt x="153" y="7"/>
                    <a:pt x="193" y="51"/>
                    <a:pt x="190" y="103"/>
                  </a:cubicBezTo>
                  <a:cubicBezTo>
                    <a:pt x="186" y="154"/>
                    <a:pt x="142" y="193"/>
                    <a:pt x="90" y="190"/>
                  </a:cubicBezTo>
                  <a:cubicBezTo>
                    <a:pt x="39" y="187"/>
                    <a:pt x="0" y="143"/>
                    <a:pt x="3" y="91"/>
                  </a:cubicBezTo>
                  <a:cubicBezTo>
                    <a:pt x="6" y="40"/>
                    <a:pt x="51" y="0"/>
                    <a:pt x="102" y="4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8" name="Полилиния 74"/>
            <p:cNvSpPr>
              <a:spLocks noEditPoints="1"/>
            </p:cNvSpPr>
            <p:nvPr/>
          </p:nvSpPr>
          <p:spPr bwMode="auto">
            <a:xfrm>
              <a:off x="1217613" y="3389703"/>
              <a:ext cx="25400" cy="117475"/>
            </a:xfrm>
            <a:custGeom>
              <a:avLst/>
              <a:gdLst>
                <a:gd name="T0" fmla="*/ 10 w 10"/>
                <a:gd name="T1" fmla="*/ 48 h 48"/>
                <a:gd name="T2" fmla="*/ 10 w 10"/>
                <a:gd name="T3" fmla="*/ 48 h 48"/>
                <a:gd name="T4" fmla="*/ 10 w 10"/>
                <a:gd name="T5" fmla="*/ 48 h 48"/>
                <a:gd name="T6" fmla="*/ 10 w 10"/>
                <a:gd name="T7" fmla="*/ 48 h 48"/>
                <a:gd name="T8" fmla="*/ 10 w 10"/>
                <a:gd name="T9" fmla="*/ 47 h 48"/>
                <a:gd name="T10" fmla="*/ 10 w 10"/>
                <a:gd name="T11" fmla="*/ 47 h 48"/>
                <a:gd name="T12" fmla="*/ 10 w 10"/>
                <a:gd name="T13" fmla="*/ 47 h 48"/>
                <a:gd name="T14" fmla="*/ 10 w 10"/>
                <a:gd name="T15" fmla="*/ 47 h 48"/>
                <a:gd name="T16" fmla="*/ 10 w 10"/>
                <a:gd name="T17" fmla="*/ 47 h 48"/>
                <a:gd name="T18" fmla="*/ 10 w 10"/>
                <a:gd name="T19" fmla="*/ 47 h 48"/>
                <a:gd name="T20" fmla="*/ 9 w 10"/>
                <a:gd name="T21" fmla="*/ 46 h 48"/>
                <a:gd name="T22" fmla="*/ 9 w 10"/>
                <a:gd name="T23" fmla="*/ 46 h 48"/>
                <a:gd name="T24" fmla="*/ 9 w 10"/>
                <a:gd name="T25" fmla="*/ 46 h 48"/>
                <a:gd name="T26" fmla="*/ 1 w 10"/>
                <a:gd name="T27" fmla="*/ 4 h 48"/>
                <a:gd name="T28" fmla="*/ 1 w 10"/>
                <a:gd name="T29" fmla="*/ 4 h 48"/>
                <a:gd name="T30" fmla="*/ 1 w 10"/>
                <a:gd name="T31" fmla="*/ 4 h 48"/>
                <a:gd name="T32" fmla="*/ 1 w 10"/>
                <a:gd name="T33" fmla="*/ 3 h 48"/>
                <a:gd name="T34" fmla="*/ 1 w 10"/>
                <a:gd name="T35" fmla="*/ 3 h 48"/>
                <a:gd name="T36" fmla="*/ 1 w 10"/>
                <a:gd name="T37" fmla="*/ 3 h 48"/>
                <a:gd name="T38" fmla="*/ 1 w 10"/>
                <a:gd name="T39" fmla="*/ 2 h 48"/>
                <a:gd name="T40" fmla="*/ 1 w 10"/>
                <a:gd name="T41" fmla="*/ 2 h 48"/>
                <a:gd name="T42" fmla="*/ 1 w 10"/>
                <a:gd name="T43" fmla="*/ 2 h 48"/>
                <a:gd name="T44" fmla="*/ 1 w 10"/>
                <a:gd name="T45" fmla="*/ 2 h 48"/>
                <a:gd name="T46" fmla="*/ 1 w 10"/>
                <a:gd name="T47" fmla="*/ 2 h 48"/>
                <a:gd name="T48" fmla="*/ 1 w 10"/>
                <a:gd name="T49" fmla="*/ 2 h 48"/>
                <a:gd name="T50" fmla="*/ 1 w 10"/>
                <a:gd name="T51" fmla="*/ 1 h 48"/>
                <a:gd name="T52" fmla="*/ 1 w 10"/>
                <a:gd name="T53" fmla="*/ 1 h 48"/>
                <a:gd name="T54" fmla="*/ 1 w 10"/>
                <a:gd name="T55" fmla="*/ 1 h 48"/>
                <a:gd name="T56" fmla="*/ 1 w 10"/>
                <a:gd name="T57" fmla="*/ 1 h 48"/>
                <a:gd name="T58" fmla="*/ 1 w 10"/>
                <a:gd name="T59" fmla="*/ 0 h 48"/>
                <a:gd name="T60" fmla="*/ 1 w 10"/>
                <a:gd name="T61" fmla="*/ 0 h 48"/>
                <a:gd name="T62" fmla="*/ 1 w 10"/>
                <a:gd name="T63" fmla="*/ 0 h 48"/>
                <a:gd name="T64" fmla="*/ 1 w 10"/>
                <a:gd name="T65" fmla="*/ 0 h 48"/>
                <a:gd name="T66" fmla="*/ 1 w 10"/>
                <a:gd name="T67" fmla="*/ 0 h 48"/>
                <a:gd name="T68" fmla="*/ 1 w 10"/>
                <a:gd name="T6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" h="48">
                  <a:moveTo>
                    <a:pt x="10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10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10" y="47"/>
                  </a:moveTo>
                  <a:cubicBezTo>
                    <a:pt x="10" y="47"/>
                    <a:pt x="10" y="48"/>
                    <a:pt x="10" y="48"/>
                  </a:cubicBezTo>
                  <a:cubicBezTo>
                    <a:pt x="10" y="48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9" y="46"/>
                  </a:moveTo>
                  <a:cubicBezTo>
                    <a:pt x="10" y="46"/>
                    <a:pt x="10" y="46"/>
                    <a:pt x="10" y="47"/>
                  </a:cubicBezTo>
                  <a:cubicBezTo>
                    <a:pt x="10" y="46"/>
                    <a:pt x="10" y="46"/>
                    <a:pt x="9" y="46"/>
                  </a:cubicBezTo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moveTo>
                    <a:pt x="1" y="4"/>
                  </a:moveTo>
                  <a:cubicBezTo>
                    <a:pt x="0" y="19"/>
                    <a:pt x="3" y="33"/>
                    <a:pt x="9" y="46"/>
                  </a:cubicBezTo>
                  <a:cubicBezTo>
                    <a:pt x="3" y="33"/>
                    <a:pt x="0" y="19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4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9" name="Полилиния 75"/>
            <p:cNvSpPr>
              <a:spLocks/>
            </p:cNvSpPr>
            <p:nvPr/>
          </p:nvSpPr>
          <p:spPr bwMode="auto">
            <a:xfrm>
              <a:off x="1217613" y="3180153"/>
              <a:ext cx="207963" cy="420688"/>
            </a:xfrm>
            <a:custGeom>
              <a:avLst/>
              <a:gdLst>
                <a:gd name="T0" fmla="*/ 85 w 85"/>
                <a:gd name="T1" fmla="*/ 0 h 172"/>
                <a:gd name="T2" fmla="*/ 1 w 85"/>
                <a:gd name="T3" fmla="*/ 86 h 172"/>
                <a:gd name="T4" fmla="*/ 1 w 85"/>
                <a:gd name="T5" fmla="*/ 86 h 172"/>
                <a:gd name="T6" fmla="*/ 1 w 85"/>
                <a:gd name="T7" fmla="*/ 86 h 172"/>
                <a:gd name="T8" fmla="*/ 1 w 85"/>
                <a:gd name="T9" fmla="*/ 86 h 172"/>
                <a:gd name="T10" fmla="*/ 1 w 85"/>
                <a:gd name="T11" fmla="*/ 86 h 172"/>
                <a:gd name="T12" fmla="*/ 1 w 85"/>
                <a:gd name="T13" fmla="*/ 86 h 172"/>
                <a:gd name="T14" fmla="*/ 1 w 85"/>
                <a:gd name="T15" fmla="*/ 86 h 172"/>
                <a:gd name="T16" fmla="*/ 1 w 85"/>
                <a:gd name="T17" fmla="*/ 86 h 172"/>
                <a:gd name="T18" fmla="*/ 1 w 85"/>
                <a:gd name="T19" fmla="*/ 87 h 172"/>
                <a:gd name="T20" fmla="*/ 1 w 85"/>
                <a:gd name="T21" fmla="*/ 87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7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8 h 172"/>
                <a:gd name="T34" fmla="*/ 1 w 85"/>
                <a:gd name="T35" fmla="*/ 88 h 172"/>
                <a:gd name="T36" fmla="*/ 1 w 85"/>
                <a:gd name="T37" fmla="*/ 88 h 172"/>
                <a:gd name="T38" fmla="*/ 1 w 85"/>
                <a:gd name="T39" fmla="*/ 88 h 172"/>
                <a:gd name="T40" fmla="*/ 1 w 85"/>
                <a:gd name="T41" fmla="*/ 88 h 172"/>
                <a:gd name="T42" fmla="*/ 1 w 85"/>
                <a:gd name="T43" fmla="*/ 89 h 172"/>
                <a:gd name="T44" fmla="*/ 1 w 85"/>
                <a:gd name="T45" fmla="*/ 89 h 172"/>
                <a:gd name="T46" fmla="*/ 1 w 85"/>
                <a:gd name="T47" fmla="*/ 89 h 172"/>
                <a:gd name="T48" fmla="*/ 1 w 85"/>
                <a:gd name="T49" fmla="*/ 89 h 172"/>
                <a:gd name="T50" fmla="*/ 1 w 85"/>
                <a:gd name="T51" fmla="*/ 90 h 172"/>
                <a:gd name="T52" fmla="*/ 1 w 85"/>
                <a:gd name="T53" fmla="*/ 90 h 172"/>
                <a:gd name="T54" fmla="*/ 1 w 85"/>
                <a:gd name="T55" fmla="*/ 90 h 172"/>
                <a:gd name="T56" fmla="*/ 1 w 85"/>
                <a:gd name="T57" fmla="*/ 90 h 172"/>
                <a:gd name="T58" fmla="*/ 9 w 85"/>
                <a:gd name="T59" fmla="*/ 132 h 172"/>
                <a:gd name="T60" fmla="*/ 9 w 85"/>
                <a:gd name="T61" fmla="*/ 132 h 172"/>
                <a:gd name="T62" fmla="*/ 9 w 85"/>
                <a:gd name="T63" fmla="*/ 132 h 172"/>
                <a:gd name="T64" fmla="*/ 9 w 85"/>
                <a:gd name="T65" fmla="*/ 132 h 172"/>
                <a:gd name="T66" fmla="*/ 9 w 85"/>
                <a:gd name="T67" fmla="*/ 132 h 172"/>
                <a:gd name="T68" fmla="*/ 9 w 85"/>
                <a:gd name="T69" fmla="*/ 132 h 172"/>
                <a:gd name="T70" fmla="*/ 10 w 85"/>
                <a:gd name="T71" fmla="*/ 133 h 172"/>
                <a:gd name="T72" fmla="*/ 10 w 85"/>
                <a:gd name="T73" fmla="*/ 133 h 172"/>
                <a:gd name="T74" fmla="*/ 10 w 85"/>
                <a:gd name="T75" fmla="*/ 133 h 172"/>
                <a:gd name="T76" fmla="*/ 10 w 85"/>
                <a:gd name="T77" fmla="*/ 133 h 172"/>
                <a:gd name="T78" fmla="*/ 10 w 85"/>
                <a:gd name="T79" fmla="*/ 133 h 172"/>
                <a:gd name="T80" fmla="*/ 10 w 85"/>
                <a:gd name="T81" fmla="*/ 133 h 172"/>
                <a:gd name="T82" fmla="*/ 10 w 85"/>
                <a:gd name="T83" fmla="*/ 133 h 172"/>
                <a:gd name="T84" fmla="*/ 10 w 85"/>
                <a:gd name="T85" fmla="*/ 133 h 172"/>
                <a:gd name="T86" fmla="*/ 10 w 85"/>
                <a:gd name="T87" fmla="*/ 134 h 172"/>
                <a:gd name="T88" fmla="*/ 10 w 85"/>
                <a:gd name="T89" fmla="*/ 134 h 172"/>
                <a:gd name="T90" fmla="*/ 10 w 85"/>
                <a:gd name="T91" fmla="*/ 134 h 172"/>
                <a:gd name="T92" fmla="*/ 10 w 85"/>
                <a:gd name="T93" fmla="*/ 134 h 172"/>
                <a:gd name="T94" fmla="*/ 10 w 85"/>
                <a:gd name="T95" fmla="*/ 134 h 172"/>
                <a:gd name="T96" fmla="*/ 45 w 85"/>
                <a:gd name="T97" fmla="*/ 172 h 172"/>
                <a:gd name="T98" fmla="*/ 42 w 85"/>
                <a:gd name="T99" fmla="*/ 170 h 172"/>
                <a:gd name="T100" fmla="*/ 27 w 85"/>
                <a:gd name="T101" fmla="*/ 147 h 172"/>
                <a:gd name="T102" fmla="*/ 16 w 85"/>
                <a:gd name="T103" fmla="*/ 93 h 172"/>
                <a:gd name="T104" fmla="*/ 16 w 85"/>
                <a:gd name="T105" fmla="*/ 92 h 172"/>
                <a:gd name="T106" fmla="*/ 22 w 85"/>
                <a:gd name="T107" fmla="*/ 65 h 172"/>
                <a:gd name="T108" fmla="*/ 52 w 85"/>
                <a:gd name="T109" fmla="*/ 20 h 172"/>
                <a:gd name="T110" fmla="*/ 85 w 85"/>
                <a:gd name="T111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5" h="172">
                  <a:moveTo>
                    <a:pt x="85" y="0"/>
                  </a:moveTo>
                  <a:cubicBezTo>
                    <a:pt x="41" y="4"/>
                    <a:pt x="5" y="40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0" y="105"/>
                    <a:pt x="3" y="119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10" y="132"/>
                    <a:pt x="10" y="132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8" y="150"/>
                    <a:pt x="30" y="163"/>
                    <a:pt x="45" y="172"/>
                  </a:cubicBezTo>
                  <a:cubicBezTo>
                    <a:pt x="44" y="171"/>
                    <a:pt x="43" y="171"/>
                    <a:pt x="42" y="170"/>
                  </a:cubicBezTo>
                  <a:cubicBezTo>
                    <a:pt x="37" y="162"/>
                    <a:pt x="32" y="155"/>
                    <a:pt x="27" y="147"/>
                  </a:cubicBezTo>
                  <a:cubicBezTo>
                    <a:pt x="19" y="130"/>
                    <a:pt x="15" y="112"/>
                    <a:pt x="16" y="93"/>
                  </a:cubicBezTo>
                  <a:cubicBezTo>
                    <a:pt x="16" y="93"/>
                    <a:pt x="16" y="93"/>
                    <a:pt x="16" y="92"/>
                  </a:cubicBezTo>
                  <a:cubicBezTo>
                    <a:pt x="18" y="83"/>
                    <a:pt x="20" y="74"/>
                    <a:pt x="22" y="65"/>
                  </a:cubicBezTo>
                  <a:cubicBezTo>
                    <a:pt x="28" y="47"/>
                    <a:pt x="38" y="32"/>
                    <a:pt x="52" y="20"/>
                  </a:cubicBezTo>
                  <a:cubicBezTo>
                    <a:pt x="62" y="11"/>
                    <a:pt x="73" y="4"/>
                    <a:pt x="8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0" name="Прямоугольник 96"/>
            <p:cNvSpPr>
              <a:spLocks noChangeArrowheads="1"/>
            </p:cNvSpPr>
            <p:nvPr/>
          </p:nvSpPr>
          <p:spPr bwMode="auto">
            <a:xfrm>
              <a:off x="1311275" y="3330966"/>
              <a:ext cx="27622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1" name="Прямоугольник 97"/>
            <p:cNvSpPr>
              <a:spLocks noChangeArrowheads="1"/>
            </p:cNvSpPr>
            <p:nvPr/>
          </p:nvSpPr>
          <p:spPr bwMode="auto">
            <a:xfrm>
              <a:off x="1311275" y="321825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25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4DD91C3C-3852-430A-9A83-22625BBCEAE3}"/>
              </a:ext>
            </a:extLst>
          </p:cNvPr>
          <p:cNvGrpSpPr/>
          <p:nvPr/>
        </p:nvGrpSpPr>
        <p:grpSpPr>
          <a:xfrm>
            <a:off x="1162050" y="4580328"/>
            <a:ext cx="569913" cy="568325"/>
            <a:chOff x="1162050" y="4580328"/>
            <a:chExt cx="569913" cy="568325"/>
          </a:xfrm>
        </p:grpSpPr>
        <p:sp>
          <p:nvSpPr>
            <p:cNvPr id="214" name="Полилиния 80"/>
            <p:cNvSpPr>
              <a:spLocks/>
            </p:cNvSpPr>
            <p:nvPr/>
          </p:nvSpPr>
          <p:spPr bwMode="auto">
            <a:xfrm>
              <a:off x="1162050" y="4580328"/>
              <a:ext cx="569913" cy="568325"/>
            </a:xfrm>
            <a:custGeom>
              <a:avLst/>
              <a:gdLst>
                <a:gd name="T0" fmla="*/ 116 w 233"/>
                <a:gd name="T1" fmla="*/ 0 h 232"/>
                <a:gd name="T2" fmla="*/ 232 w 233"/>
                <a:gd name="T3" fmla="*/ 116 h 232"/>
                <a:gd name="T4" fmla="*/ 117 w 233"/>
                <a:gd name="T5" fmla="*/ 232 h 232"/>
                <a:gd name="T6" fmla="*/ 0 w 233"/>
                <a:gd name="T7" fmla="*/ 116 h 232"/>
                <a:gd name="T8" fmla="*/ 116 w 233"/>
                <a:gd name="T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32">
                  <a:moveTo>
                    <a:pt x="116" y="0"/>
                  </a:moveTo>
                  <a:cubicBezTo>
                    <a:pt x="180" y="0"/>
                    <a:pt x="232" y="52"/>
                    <a:pt x="232" y="116"/>
                  </a:cubicBezTo>
                  <a:cubicBezTo>
                    <a:pt x="233" y="180"/>
                    <a:pt x="180" y="232"/>
                    <a:pt x="117" y="232"/>
                  </a:cubicBezTo>
                  <a:cubicBezTo>
                    <a:pt x="53" y="232"/>
                    <a:pt x="1" y="180"/>
                    <a:pt x="0" y="116"/>
                  </a:cubicBezTo>
                  <a:cubicBezTo>
                    <a:pt x="0" y="52"/>
                    <a:pt x="52" y="0"/>
                    <a:pt x="116" y="0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5" name="Полилиния 81"/>
            <p:cNvSpPr>
              <a:spLocks/>
            </p:cNvSpPr>
            <p:nvPr/>
          </p:nvSpPr>
          <p:spPr bwMode="auto">
            <a:xfrm>
              <a:off x="1217613" y="4637478"/>
              <a:ext cx="457200" cy="457200"/>
            </a:xfrm>
            <a:custGeom>
              <a:avLst/>
              <a:gdLst>
                <a:gd name="T0" fmla="*/ 93 w 187"/>
                <a:gd name="T1" fmla="*/ 0 h 187"/>
                <a:gd name="T2" fmla="*/ 187 w 187"/>
                <a:gd name="T3" fmla="*/ 93 h 187"/>
                <a:gd name="T4" fmla="*/ 94 w 187"/>
                <a:gd name="T5" fmla="*/ 187 h 187"/>
                <a:gd name="T6" fmla="*/ 0 w 187"/>
                <a:gd name="T7" fmla="*/ 93 h 187"/>
                <a:gd name="T8" fmla="*/ 93 w 187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187">
                  <a:moveTo>
                    <a:pt x="93" y="0"/>
                  </a:moveTo>
                  <a:cubicBezTo>
                    <a:pt x="145" y="0"/>
                    <a:pt x="187" y="41"/>
                    <a:pt x="187" y="93"/>
                  </a:cubicBezTo>
                  <a:cubicBezTo>
                    <a:pt x="187" y="144"/>
                    <a:pt x="145" y="187"/>
                    <a:pt x="94" y="187"/>
                  </a:cubicBezTo>
                  <a:cubicBezTo>
                    <a:pt x="42" y="187"/>
                    <a:pt x="0" y="145"/>
                    <a:pt x="0" y="93"/>
                  </a:cubicBezTo>
                  <a:cubicBezTo>
                    <a:pt x="0" y="42"/>
                    <a:pt x="42" y="0"/>
                    <a:pt x="93" y="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6" name="Полилиния 82"/>
            <p:cNvSpPr>
              <a:spLocks noEditPoints="1"/>
            </p:cNvSpPr>
            <p:nvPr/>
          </p:nvSpPr>
          <p:spPr bwMode="auto">
            <a:xfrm>
              <a:off x="1217613" y="4827978"/>
              <a:ext cx="17463" cy="123825"/>
            </a:xfrm>
            <a:custGeom>
              <a:avLst/>
              <a:gdLst>
                <a:gd name="T0" fmla="*/ 7 w 7"/>
                <a:gd name="T1" fmla="*/ 51 h 51"/>
                <a:gd name="T2" fmla="*/ 7 w 7"/>
                <a:gd name="T3" fmla="*/ 50 h 51"/>
                <a:gd name="T4" fmla="*/ 7 w 7"/>
                <a:gd name="T5" fmla="*/ 50 h 51"/>
                <a:gd name="T6" fmla="*/ 7 w 7"/>
                <a:gd name="T7" fmla="*/ 50 h 51"/>
                <a:gd name="T8" fmla="*/ 7 w 7"/>
                <a:gd name="T9" fmla="*/ 49 h 51"/>
                <a:gd name="T10" fmla="*/ 0 w 7"/>
                <a:gd name="T11" fmla="*/ 16 h 51"/>
                <a:gd name="T12" fmla="*/ 0 w 7"/>
                <a:gd name="T13" fmla="*/ 16 h 51"/>
                <a:gd name="T14" fmla="*/ 0 w 7"/>
                <a:gd name="T15" fmla="*/ 16 h 51"/>
                <a:gd name="T16" fmla="*/ 0 w 7"/>
                <a:gd name="T17" fmla="*/ 16 h 51"/>
                <a:gd name="T18" fmla="*/ 0 w 7"/>
                <a:gd name="T19" fmla="*/ 15 h 51"/>
                <a:gd name="T20" fmla="*/ 0 w 7"/>
                <a:gd name="T21" fmla="*/ 15 h 51"/>
                <a:gd name="T22" fmla="*/ 0 w 7"/>
                <a:gd name="T23" fmla="*/ 15 h 51"/>
                <a:gd name="T24" fmla="*/ 0 w 7"/>
                <a:gd name="T25" fmla="*/ 14 h 51"/>
                <a:gd name="T26" fmla="*/ 0 w 7"/>
                <a:gd name="T27" fmla="*/ 14 h 51"/>
                <a:gd name="T28" fmla="*/ 0 w 7"/>
                <a:gd name="T29" fmla="*/ 14 h 51"/>
                <a:gd name="T30" fmla="*/ 0 w 7"/>
                <a:gd name="T31" fmla="*/ 14 h 51"/>
                <a:gd name="T32" fmla="*/ 0 w 7"/>
                <a:gd name="T33" fmla="*/ 13 h 51"/>
                <a:gd name="T34" fmla="*/ 0 w 7"/>
                <a:gd name="T35" fmla="*/ 13 h 51"/>
                <a:gd name="T36" fmla="*/ 0 w 7"/>
                <a:gd name="T37" fmla="*/ 13 h 51"/>
                <a:gd name="T38" fmla="*/ 0 w 7"/>
                <a:gd name="T39" fmla="*/ 12 h 51"/>
                <a:gd name="T40" fmla="*/ 0 w 7"/>
                <a:gd name="T41" fmla="*/ 12 h 51"/>
                <a:gd name="T42" fmla="*/ 0 w 7"/>
                <a:gd name="T43" fmla="*/ 12 h 51"/>
                <a:gd name="T44" fmla="*/ 0 w 7"/>
                <a:gd name="T45" fmla="*/ 12 h 51"/>
                <a:gd name="T46" fmla="*/ 0 w 7"/>
                <a:gd name="T47" fmla="*/ 11 h 51"/>
                <a:gd name="T48" fmla="*/ 0 w 7"/>
                <a:gd name="T49" fmla="*/ 11 h 51"/>
                <a:gd name="T50" fmla="*/ 0 w 7"/>
                <a:gd name="T51" fmla="*/ 11 h 51"/>
                <a:gd name="T52" fmla="*/ 0 w 7"/>
                <a:gd name="T53" fmla="*/ 10 h 51"/>
                <a:gd name="T54" fmla="*/ 0 w 7"/>
                <a:gd name="T55" fmla="*/ 10 h 51"/>
                <a:gd name="T56" fmla="*/ 0 w 7"/>
                <a:gd name="T57" fmla="*/ 10 h 51"/>
                <a:gd name="T58" fmla="*/ 0 w 7"/>
                <a:gd name="T59" fmla="*/ 9 h 51"/>
                <a:gd name="T60" fmla="*/ 0 w 7"/>
                <a:gd name="T61" fmla="*/ 9 h 51"/>
                <a:gd name="T62" fmla="*/ 0 w 7"/>
                <a:gd name="T63" fmla="*/ 9 h 51"/>
                <a:gd name="T64" fmla="*/ 0 w 7"/>
                <a:gd name="T65" fmla="*/ 9 h 51"/>
                <a:gd name="T66" fmla="*/ 0 w 7"/>
                <a:gd name="T67" fmla="*/ 8 h 51"/>
                <a:gd name="T68" fmla="*/ 0 w 7"/>
                <a:gd name="T69" fmla="*/ 8 h 51"/>
                <a:gd name="T70" fmla="*/ 0 w 7"/>
                <a:gd name="T71" fmla="*/ 8 h 51"/>
                <a:gd name="T72" fmla="*/ 0 w 7"/>
                <a:gd name="T73" fmla="*/ 7 h 51"/>
                <a:gd name="T74" fmla="*/ 0 w 7"/>
                <a:gd name="T75" fmla="*/ 7 h 51"/>
                <a:gd name="T76" fmla="*/ 0 w 7"/>
                <a:gd name="T77" fmla="*/ 7 h 51"/>
                <a:gd name="T78" fmla="*/ 0 w 7"/>
                <a:gd name="T79" fmla="*/ 6 h 51"/>
                <a:gd name="T80" fmla="*/ 0 w 7"/>
                <a:gd name="T81" fmla="*/ 6 h 51"/>
                <a:gd name="T82" fmla="*/ 0 w 7"/>
                <a:gd name="T83" fmla="*/ 6 h 51"/>
                <a:gd name="T84" fmla="*/ 0 w 7"/>
                <a:gd name="T85" fmla="*/ 6 h 51"/>
                <a:gd name="T86" fmla="*/ 0 w 7"/>
                <a:gd name="T87" fmla="*/ 5 h 51"/>
                <a:gd name="T88" fmla="*/ 1 w 7"/>
                <a:gd name="T89" fmla="*/ 5 h 51"/>
                <a:gd name="T90" fmla="*/ 1 w 7"/>
                <a:gd name="T91" fmla="*/ 5 h 51"/>
                <a:gd name="T92" fmla="*/ 1 w 7"/>
                <a:gd name="T93" fmla="*/ 4 h 51"/>
                <a:gd name="T94" fmla="*/ 1 w 7"/>
                <a:gd name="T95" fmla="*/ 4 h 51"/>
                <a:gd name="T96" fmla="*/ 1 w 7"/>
                <a:gd name="T97" fmla="*/ 3 h 51"/>
                <a:gd name="T98" fmla="*/ 1 w 7"/>
                <a:gd name="T99" fmla="*/ 3 h 51"/>
                <a:gd name="T100" fmla="*/ 1 w 7"/>
                <a:gd name="T101" fmla="*/ 3 h 51"/>
                <a:gd name="T102" fmla="*/ 1 w 7"/>
                <a:gd name="T103" fmla="*/ 3 h 51"/>
                <a:gd name="T104" fmla="*/ 1 w 7"/>
                <a:gd name="T105" fmla="*/ 2 h 51"/>
                <a:gd name="T106" fmla="*/ 1 w 7"/>
                <a:gd name="T107" fmla="*/ 1 h 51"/>
                <a:gd name="T108" fmla="*/ 1 w 7"/>
                <a:gd name="T109" fmla="*/ 1 h 51"/>
                <a:gd name="T110" fmla="*/ 1 w 7"/>
                <a:gd name="T111" fmla="*/ 1 h 51"/>
                <a:gd name="T112" fmla="*/ 1 w 7"/>
                <a:gd name="T113" fmla="*/ 0 h 51"/>
                <a:gd name="T114" fmla="*/ 1 w 7"/>
                <a:gd name="T115" fmla="*/ 0 h 51"/>
                <a:gd name="T116" fmla="*/ 1 w 7"/>
                <a:gd name="T1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" h="51">
                  <a:moveTo>
                    <a:pt x="7" y="51"/>
                  </a:moveTo>
                  <a:cubicBezTo>
                    <a:pt x="7" y="51"/>
                    <a:pt x="7" y="51"/>
                    <a:pt x="7" y="51"/>
                  </a:cubicBezTo>
                  <a:cubicBezTo>
                    <a:pt x="7" y="51"/>
                    <a:pt x="7" y="51"/>
                    <a:pt x="7" y="51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49"/>
                  </a:moveTo>
                  <a:cubicBezTo>
                    <a:pt x="7" y="49"/>
                    <a:pt x="7" y="50"/>
                    <a:pt x="7" y="50"/>
                  </a:cubicBezTo>
                  <a:cubicBezTo>
                    <a:pt x="7" y="50"/>
                    <a:pt x="7" y="49"/>
                    <a:pt x="7" y="49"/>
                  </a:cubicBezTo>
                  <a:moveTo>
                    <a:pt x="0" y="16"/>
                  </a:moveTo>
                  <a:cubicBezTo>
                    <a:pt x="0" y="28"/>
                    <a:pt x="2" y="39"/>
                    <a:pt x="6" y="49"/>
                  </a:cubicBezTo>
                  <a:cubicBezTo>
                    <a:pt x="2" y="39"/>
                    <a:pt x="0" y="28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3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6"/>
                    <a:pt x="0" y="5"/>
                    <a:pt x="0" y="5"/>
                  </a:cubicBezTo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7" name="Полилиния 83"/>
            <p:cNvSpPr>
              <a:spLocks/>
            </p:cNvSpPr>
            <p:nvPr/>
          </p:nvSpPr>
          <p:spPr bwMode="auto">
            <a:xfrm>
              <a:off x="1217613" y="4639066"/>
              <a:ext cx="190500" cy="425450"/>
            </a:xfrm>
            <a:custGeom>
              <a:avLst/>
              <a:gdLst>
                <a:gd name="T0" fmla="*/ 1 w 78"/>
                <a:gd name="T1" fmla="*/ 77 h 174"/>
                <a:gd name="T2" fmla="*/ 1 w 78"/>
                <a:gd name="T3" fmla="*/ 77 h 174"/>
                <a:gd name="T4" fmla="*/ 1 w 78"/>
                <a:gd name="T5" fmla="*/ 77 h 174"/>
                <a:gd name="T6" fmla="*/ 1 w 78"/>
                <a:gd name="T7" fmla="*/ 78 h 174"/>
                <a:gd name="T8" fmla="*/ 1 w 78"/>
                <a:gd name="T9" fmla="*/ 78 h 174"/>
                <a:gd name="T10" fmla="*/ 1 w 78"/>
                <a:gd name="T11" fmla="*/ 78 h 174"/>
                <a:gd name="T12" fmla="*/ 1 w 78"/>
                <a:gd name="T13" fmla="*/ 79 h 174"/>
                <a:gd name="T14" fmla="*/ 1 w 78"/>
                <a:gd name="T15" fmla="*/ 80 h 174"/>
                <a:gd name="T16" fmla="*/ 1 w 78"/>
                <a:gd name="T17" fmla="*/ 80 h 174"/>
                <a:gd name="T18" fmla="*/ 1 w 78"/>
                <a:gd name="T19" fmla="*/ 80 h 174"/>
                <a:gd name="T20" fmla="*/ 1 w 78"/>
                <a:gd name="T21" fmla="*/ 80 h 174"/>
                <a:gd name="T22" fmla="*/ 1 w 78"/>
                <a:gd name="T23" fmla="*/ 81 h 174"/>
                <a:gd name="T24" fmla="*/ 1 w 78"/>
                <a:gd name="T25" fmla="*/ 81 h 174"/>
                <a:gd name="T26" fmla="*/ 1 w 78"/>
                <a:gd name="T27" fmla="*/ 82 h 174"/>
                <a:gd name="T28" fmla="*/ 1 w 78"/>
                <a:gd name="T29" fmla="*/ 82 h 174"/>
                <a:gd name="T30" fmla="*/ 0 w 78"/>
                <a:gd name="T31" fmla="*/ 82 h 174"/>
                <a:gd name="T32" fmla="*/ 0 w 78"/>
                <a:gd name="T33" fmla="*/ 82 h 174"/>
                <a:gd name="T34" fmla="*/ 0 w 78"/>
                <a:gd name="T35" fmla="*/ 83 h 174"/>
                <a:gd name="T36" fmla="*/ 0 w 78"/>
                <a:gd name="T37" fmla="*/ 83 h 174"/>
                <a:gd name="T38" fmla="*/ 0 w 78"/>
                <a:gd name="T39" fmla="*/ 83 h 174"/>
                <a:gd name="T40" fmla="*/ 0 w 78"/>
                <a:gd name="T41" fmla="*/ 84 h 174"/>
                <a:gd name="T42" fmla="*/ 0 w 78"/>
                <a:gd name="T43" fmla="*/ 84 h 174"/>
                <a:gd name="T44" fmla="*/ 0 w 78"/>
                <a:gd name="T45" fmla="*/ 84 h 174"/>
                <a:gd name="T46" fmla="*/ 0 w 78"/>
                <a:gd name="T47" fmla="*/ 85 h 174"/>
                <a:gd name="T48" fmla="*/ 0 w 78"/>
                <a:gd name="T49" fmla="*/ 85 h 174"/>
                <a:gd name="T50" fmla="*/ 0 w 78"/>
                <a:gd name="T51" fmla="*/ 85 h 174"/>
                <a:gd name="T52" fmla="*/ 0 w 78"/>
                <a:gd name="T53" fmla="*/ 85 h 174"/>
                <a:gd name="T54" fmla="*/ 0 w 78"/>
                <a:gd name="T55" fmla="*/ 86 h 174"/>
                <a:gd name="T56" fmla="*/ 0 w 78"/>
                <a:gd name="T57" fmla="*/ 86 h 174"/>
                <a:gd name="T58" fmla="*/ 0 w 78"/>
                <a:gd name="T59" fmla="*/ 86 h 174"/>
                <a:gd name="T60" fmla="*/ 0 w 78"/>
                <a:gd name="T61" fmla="*/ 87 h 174"/>
                <a:gd name="T62" fmla="*/ 0 w 78"/>
                <a:gd name="T63" fmla="*/ 87 h 174"/>
                <a:gd name="T64" fmla="*/ 0 w 78"/>
                <a:gd name="T65" fmla="*/ 87 h 174"/>
                <a:gd name="T66" fmla="*/ 0 w 78"/>
                <a:gd name="T67" fmla="*/ 87 h 174"/>
                <a:gd name="T68" fmla="*/ 0 w 78"/>
                <a:gd name="T69" fmla="*/ 88 h 174"/>
                <a:gd name="T70" fmla="*/ 0 w 78"/>
                <a:gd name="T71" fmla="*/ 88 h 174"/>
                <a:gd name="T72" fmla="*/ 0 w 78"/>
                <a:gd name="T73" fmla="*/ 88 h 174"/>
                <a:gd name="T74" fmla="*/ 0 w 78"/>
                <a:gd name="T75" fmla="*/ 89 h 174"/>
                <a:gd name="T76" fmla="*/ 0 w 78"/>
                <a:gd name="T77" fmla="*/ 89 h 174"/>
                <a:gd name="T78" fmla="*/ 0 w 78"/>
                <a:gd name="T79" fmla="*/ 89 h 174"/>
                <a:gd name="T80" fmla="*/ 0 w 78"/>
                <a:gd name="T81" fmla="*/ 90 h 174"/>
                <a:gd name="T82" fmla="*/ 0 w 78"/>
                <a:gd name="T83" fmla="*/ 90 h 174"/>
                <a:gd name="T84" fmla="*/ 0 w 78"/>
                <a:gd name="T85" fmla="*/ 90 h 174"/>
                <a:gd name="T86" fmla="*/ 0 w 78"/>
                <a:gd name="T87" fmla="*/ 90 h 174"/>
                <a:gd name="T88" fmla="*/ 0 w 78"/>
                <a:gd name="T89" fmla="*/ 91 h 174"/>
                <a:gd name="T90" fmla="*/ 0 w 78"/>
                <a:gd name="T91" fmla="*/ 91 h 174"/>
                <a:gd name="T92" fmla="*/ 0 w 78"/>
                <a:gd name="T93" fmla="*/ 91 h 174"/>
                <a:gd name="T94" fmla="*/ 0 w 78"/>
                <a:gd name="T95" fmla="*/ 92 h 174"/>
                <a:gd name="T96" fmla="*/ 0 w 78"/>
                <a:gd name="T97" fmla="*/ 92 h 174"/>
                <a:gd name="T98" fmla="*/ 0 w 78"/>
                <a:gd name="T99" fmla="*/ 92 h 174"/>
                <a:gd name="T100" fmla="*/ 0 w 78"/>
                <a:gd name="T101" fmla="*/ 93 h 174"/>
                <a:gd name="T102" fmla="*/ 0 w 78"/>
                <a:gd name="T103" fmla="*/ 93 h 174"/>
                <a:gd name="T104" fmla="*/ 0 w 78"/>
                <a:gd name="T105" fmla="*/ 93 h 174"/>
                <a:gd name="T106" fmla="*/ 0 w 78"/>
                <a:gd name="T107" fmla="*/ 93 h 174"/>
                <a:gd name="T108" fmla="*/ 7 w 78"/>
                <a:gd name="T109" fmla="*/ 126 h 174"/>
                <a:gd name="T110" fmla="*/ 7 w 78"/>
                <a:gd name="T111" fmla="*/ 127 h 174"/>
                <a:gd name="T112" fmla="*/ 7 w 78"/>
                <a:gd name="T113" fmla="*/ 127 h 174"/>
                <a:gd name="T114" fmla="*/ 7 w 78"/>
                <a:gd name="T115" fmla="*/ 127 h 174"/>
                <a:gd name="T116" fmla="*/ 7 w 78"/>
                <a:gd name="T117" fmla="*/ 128 h 174"/>
                <a:gd name="T118" fmla="*/ 49 w 78"/>
                <a:gd name="T119" fmla="*/ 174 h 174"/>
                <a:gd name="T120" fmla="*/ 30 w 78"/>
                <a:gd name="T121" fmla="*/ 151 h 174"/>
                <a:gd name="T122" fmla="*/ 16 w 78"/>
                <a:gd name="T123" fmla="*/ 96 h 174"/>
                <a:gd name="T124" fmla="*/ 46 w 78"/>
                <a:gd name="T125" fmla="*/ 2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8" h="174">
                  <a:moveTo>
                    <a:pt x="78" y="0"/>
                  </a:moveTo>
                  <a:cubicBezTo>
                    <a:pt x="39" y="6"/>
                    <a:pt x="8" y="3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9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79"/>
                    <a:pt x="1" y="79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05"/>
                    <a:pt x="2" y="116"/>
                    <a:pt x="6" y="126"/>
                  </a:cubicBezTo>
                  <a:cubicBezTo>
                    <a:pt x="7" y="126"/>
                    <a:pt x="7" y="126"/>
                    <a:pt x="7" y="126"/>
                  </a:cubicBezTo>
                  <a:cubicBezTo>
                    <a:pt x="7" y="126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15" y="148"/>
                    <a:pt x="30" y="164"/>
                    <a:pt x="49" y="174"/>
                  </a:cubicBezTo>
                  <a:cubicBezTo>
                    <a:pt x="48" y="174"/>
                    <a:pt x="47" y="173"/>
                    <a:pt x="47" y="172"/>
                  </a:cubicBezTo>
                  <a:cubicBezTo>
                    <a:pt x="41" y="165"/>
                    <a:pt x="36" y="158"/>
                    <a:pt x="30" y="151"/>
                  </a:cubicBezTo>
                  <a:cubicBezTo>
                    <a:pt x="20" y="134"/>
                    <a:pt x="16" y="116"/>
                    <a:pt x="16" y="97"/>
                  </a:cubicBezTo>
                  <a:cubicBezTo>
                    <a:pt x="16" y="97"/>
                    <a:pt x="16" y="97"/>
                    <a:pt x="16" y="96"/>
                  </a:cubicBezTo>
                  <a:cubicBezTo>
                    <a:pt x="17" y="87"/>
                    <a:pt x="18" y="78"/>
                    <a:pt x="19" y="68"/>
                  </a:cubicBezTo>
                  <a:cubicBezTo>
                    <a:pt x="24" y="50"/>
                    <a:pt x="33" y="35"/>
                    <a:pt x="46" y="22"/>
                  </a:cubicBezTo>
                  <a:cubicBezTo>
                    <a:pt x="56" y="12"/>
                    <a:pt x="67" y="5"/>
                    <a:pt x="7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4" name="Прямоугольник 100"/>
            <p:cNvSpPr>
              <a:spLocks noChangeArrowheads="1"/>
            </p:cNvSpPr>
            <p:nvPr/>
          </p:nvSpPr>
          <p:spPr bwMode="auto">
            <a:xfrm>
              <a:off x="1376363" y="4759716"/>
              <a:ext cx="139700" cy="190500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5" name="Прямоугольник 101"/>
            <p:cNvSpPr>
              <a:spLocks noChangeArrowheads="1"/>
            </p:cNvSpPr>
            <p:nvPr/>
          </p:nvSpPr>
          <p:spPr bwMode="auto">
            <a:xfrm>
              <a:off x="1328738" y="4699391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20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41" name="Овал 107"/>
          <p:cNvSpPr>
            <a:spLocks noChangeArrowheads="1"/>
          </p:cNvSpPr>
          <p:nvPr/>
        </p:nvSpPr>
        <p:spPr bwMode="auto">
          <a:xfrm>
            <a:off x="2600325" y="4042166"/>
            <a:ext cx="273050" cy="27622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2" name="Овал 108"/>
          <p:cNvSpPr>
            <a:spLocks noChangeArrowheads="1"/>
          </p:cNvSpPr>
          <p:nvPr/>
        </p:nvSpPr>
        <p:spPr bwMode="auto">
          <a:xfrm>
            <a:off x="2659063" y="4104078"/>
            <a:ext cx="155575" cy="153988"/>
          </a:xfrm>
          <a:prstGeom prst="ellipse">
            <a:avLst/>
          </a:pr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3" name="Полилиния 109"/>
          <p:cNvSpPr>
            <a:spLocks/>
          </p:cNvSpPr>
          <p:nvPr/>
        </p:nvSpPr>
        <p:spPr bwMode="auto">
          <a:xfrm>
            <a:off x="1808163" y="1302141"/>
            <a:ext cx="377825" cy="323850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4" name="Полилиния 110"/>
          <p:cNvSpPr>
            <a:spLocks/>
          </p:cNvSpPr>
          <p:nvPr/>
        </p:nvSpPr>
        <p:spPr bwMode="auto">
          <a:xfrm>
            <a:off x="1963738" y="1218003"/>
            <a:ext cx="379413" cy="325438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5" name="Полилиния 111"/>
          <p:cNvSpPr>
            <a:spLocks/>
          </p:cNvSpPr>
          <p:nvPr/>
        </p:nvSpPr>
        <p:spPr bwMode="auto">
          <a:xfrm>
            <a:off x="30163" y="2205428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6" name="Полилиния 112"/>
          <p:cNvSpPr>
            <a:spLocks/>
          </p:cNvSpPr>
          <p:nvPr/>
        </p:nvSpPr>
        <p:spPr bwMode="auto">
          <a:xfrm>
            <a:off x="-104775" y="2321316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7" name="Полилиния 113"/>
          <p:cNvSpPr>
            <a:spLocks/>
          </p:cNvSpPr>
          <p:nvPr/>
        </p:nvSpPr>
        <p:spPr bwMode="auto">
          <a:xfrm>
            <a:off x="3340100" y="125927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8" name="Полилиния 114"/>
          <p:cNvSpPr>
            <a:spLocks/>
          </p:cNvSpPr>
          <p:nvPr/>
        </p:nvSpPr>
        <p:spPr bwMode="auto">
          <a:xfrm>
            <a:off x="3184525" y="117672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9" name="Полилиния 115"/>
          <p:cNvSpPr>
            <a:spLocks/>
          </p:cNvSpPr>
          <p:nvPr/>
        </p:nvSpPr>
        <p:spPr bwMode="auto">
          <a:xfrm>
            <a:off x="3446463" y="1371991"/>
            <a:ext cx="1558925" cy="1319213"/>
          </a:xfrm>
          <a:custGeom>
            <a:avLst/>
            <a:gdLst>
              <a:gd name="T0" fmla="*/ 0 w 638"/>
              <a:gd name="T1" fmla="*/ 194 h 539"/>
              <a:gd name="T2" fmla="*/ 0 w 638"/>
              <a:gd name="T3" fmla="*/ 193 h 539"/>
              <a:gd name="T4" fmla="*/ 444 w 638"/>
              <a:gd name="T5" fmla="*/ 95 h 539"/>
              <a:gd name="T6" fmla="*/ 543 w 638"/>
              <a:gd name="T7" fmla="*/ 539 h 539"/>
              <a:gd name="T8" fmla="*/ 543 w 638"/>
              <a:gd name="T9" fmla="*/ 539 h 539"/>
              <a:gd name="T10" fmla="*/ 0 w 638"/>
              <a:gd name="T11" fmla="*/ 194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39">
                <a:moveTo>
                  <a:pt x="0" y="194"/>
                </a:moveTo>
                <a:cubicBezTo>
                  <a:pt x="0" y="193"/>
                  <a:pt x="0" y="193"/>
                  <a:pt x="0" y="193"/>
                </a:cubicBezTo>
                <a:cubicBezTo>
                  <a:pt x="96" y="44"/>
                  <a:pt x="295" y="0"/>
                  <a:pt x="444" y="95"/>
                </a:cubicBezTo>
                <a:cubicBezTo>
                  <a:pt x="594" y="191"/>
                  <a:pt x="638" y="390"/>
                  <a:pt x="543" y="539"/>
                </a:cubicBezTo>
                <a:cubicBezTo>
                  <a:pt x="543" y="539"/>
                  <a:pt x="543" y="539"/>
                  <a:pt x="543" y="539"/>
                </a:cubicBezTo>
                <a:cubicBezTo>
                  <a:pt x="0" y="194"/>
                  <a:pt x="0" y="194"/>
                  <a:pt x="0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0" name="Полилиния 116"/>
          <p:cNvSpPr>
            <a:spLocks/>
          </p:cNvSpPr>
          <p:nvPr/>
        </p:nvSpPr>
        <p:spPr bwMode="auto">
          <a:xfrm>
            <a:off x="4773613" y="2661041"/>
            <a:ext cx="17463" cy="30163"/>
          </a:xfrm>
          <a:custGeom>
            <a:avLst/>
            <a:gdLst>
              <a:gd name="T0" fmla="*/ 7 w 7"/>
              <a:gd name="T1" fmla="*/ 0 h 12"/>
              <a:gd name="T2" fmla="*/ 0 w 7"/>
              <a:gd name="T3" fmla="*/ 12 h 12"/>
              <a:gd name="T4" fmla="*/ 7 w 7"/>
              <a:gd name="T5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" h="12">
                <a:moveTo>
                  <a:pt x="7" y="0"/>
                </a:moveTo>
                <a:cubicBezTo>
                  <a:pt x="5" y="4"/>
                  <a:pt x="2" y="8"/>
                  <a:pt x="0" y="12"/>
                </a:cubicBezTo>
                <a:cubicBezTo>
                  <a:pt x="2" y="8"/>
                  <a:pt x="5" y="4"/>
                  <a:pt x="7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1" name="Полилиния 117"/>
          <p:cNvSpPr>
            <a:spLocks/>
          </p:cNvSpPr>
          <p:nvPr/>
        </p:nvSpPr>
        <p:spPr bwMode="auto">
          <a:xfrm>
            <a:off x="4495800" y="1611703"/>
            <a:ext cx="363538" cy="1079500"/>
          </a:xfrm>
          <a:custGeom>
            <a:avLst/>
            <a:gdLst>
              <a:gd name="T0" fmla="*/ 0 w 149"/>
              <a:gd name="T1" fmla="*/ 0 h 441"/>
              <a:gd name="T2" fmla="*/ 0 w 149"/>
              <a:gd name="T3" fmla="*/ 2 h 441"/>
              <a:gd name="T4" fmla="*/ 44 w 149"/>
              <a:gd name="T5" fmla="*/ 139 h 441"/>
              <a:gd name="T6" fmla="*/ 39 w 149"/>
              <a:gd name="T7" fmla="*/ 394 h 441"/>
              <a:gd name="T8" fmla="*/ 114 w 149"/>
              <a:gd name="T9" fmla="*/ 441 h 441"/>
              <a:gd name="T10" fmla="*/ 114 w 149"/>
              <a:gd name="T11" fmla="*/ 441 h 441"/>
              <a:gd name="T12" fmla="*/ 114 w 149"/>
              <a:gd name="T13" fmla="*/ 441 h 441"/>
              <a:gd name="T14" fmla="*/ 121 w 149"/>
              <a:gd name="T15" fmla="*/ 429 h 441"/>
              <a:gd name="T16" fmla="*/ 135 w 149"/>
              <a:gd name="T17" fmla="*/ 391 h 441"/>
              <a:gd name="T18" fmla="*/ 143 w 149"/>
              <a:gd name="T19" fmla="*/ 278 h 441"/>
              <a:gd name="T20" fmla="*/ 88 w 149"/>
              <a:gd name="T21" fmla="*/ 95 h 441"/>
              <a:gd name="T22" fmla="*/ 0 w 149"/>
              <a:gd name="T23" fmla="*/ 0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1">
                <a:moveTo>
                  <a:pt x="0" y="0"/>
                </a:moveTo>
                <a:cubicBezTo>
                  <a:pt x="0" y="1"/>
                  <a:pt x="0" y="1"/>
                  <a:pt x="0" y="2"/>
                </a:cubicBezTo>
                <a:cubicBezTo>
                  <a:pt x="18" y="47"/>
                  <a:pt x="33" y="91"/>
                  <a:pt x="44" y="139"/>
                </a:cubicBezTo>
                <a:cubicBezTo>
                  <a:pt x="61" y="221"/>
                  <a:pt x="56" y="312"/>
                  <a:pt x="39" y="394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6" y="437"/>
                  <a:pt x="119" y="433"/>
                  <a:pt x="121" y="429"/>
                </a:cubicBezTo>
                <a:cubicBezTo>
                  <a:pt x="128" y="418"/>
                  <a:pt x="133" y="406"/>
                  <a:pt x="135" y="391"/>
                </a:cubicBezTo>
                <a:cubicBezTo>
                  <a:pt x="141" y="359"/>
                  <a:pt x="149" y="327"/>
                  <a:pt x="143" y="278"/>
                </a:cubicBezTo>
                <a:cubicBezTo>
                  <a:pt x="137" y="214"/>
                  <a:pt x="118" y="152"/>
                  <a:pt x="88" y="95"/>
                </a:cubicBezTo>
                <a:cubicBezTo>
                  <a:pt x="68" y="57"/>
                  <a:pt x="32" y="27"/>
                  <a:pt x="0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98" name="TextBox 97"/>
          <p:cNvSpPr txBox="1"/>
          <p:nvPr/>
        </p:nvSpPr>
        <p:spPr>
          <a:xfrm>
            <a:off x="8582051" y="970690"/>
            <a:ext cx="67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>
                <a:solidFill>
                  <a:schemeClr val="accent5">
                    <a:lumMod val="50000"/>
                  </a:schemeClr>
                </a:solidFill>
              </a:rPr>
              <a:t>3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9351" y="2621353"/>
            <a:ext cx="5075959" cy="253131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60464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Автофигура 3"/>
          <p:cNvSpPr>
            <a:spLocks noChangeAspect="1" noChangeArrowheads="1" noTextEdit="1"/>
          </p:cNvSpPr>
          <p:nvPr/>
        </p:nvSpPr>
        <p:spPr bwMode="auto">
          <a:xfrm>
            <a:off x="1323975" y="1447800"/>
            <a:ext cx="3019425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4" name="Полилиния 3"/>
          <p:cNvSpPr>
            <a:spLocks/>
          </p:cNvSpPr>
          <p:nvPr/>
        </p:nvSpPr>
        <p:spPr bwMode="auto">
          <a:xfrm>
            <a:off x="1520825" y="1735138"/>
            <a:ext cx="2628900" cy="4381500"/>
          </a:xfrm>
          <a:custGeom>
            <a:avLst/>
            <a:gdLst>
              <a:gd name="T0" fmla="*/ 1131 w 1131"/>
              <a:gd name="T1" fmla="*/ 0 h 1887"/>
              <a:gd name="T2" fmla="*/ 0 w 1131"/>
              <a:gd name="T3" fmla="*/ 0 h 1887"/>
              <a:gd name="T4" fmla="*/ 0 w 1131"/>
              <a:gd name="T5" fmla="*/ 194 h 1887"/>
              <a:gd name="T6" fmla="*/ 460 w 1131"/>
              <a:gd name="T7" fmla="*/ 934 h 1887"/>
              <a:gd name="T8" fmla="*/ 460 w 1131"/>
              <a:gd name="T9" fmla="*/ 954 h 1887"/>
              <a:gd name="T10" fmla="*/ 0 w 1131"/>
              <a:gd name="T11" fmla="*/ 1694 h 1887"/>
              <a:gd name="T12" fmla="*/ 0 w 1131"/>
              <a:gd name="T13" fmla="*/ 1887 h 1887"/>
              <a:gd name="T14" fmla="*/ 1131 w 1131"/>
              <a:gd name="T15" fmla="*/ 1887 h 1887"/>
              <a:gd name="T16" fmla="*/ 1131 w 1131"/>
              <a:gd name="T17" fmla="*/ 1694 h 1887"/>
              <a:gd name="T18" fmla="*/ 671 w 1131"/>
              <a:gd name="T19" fmla="*/ 954 h 1887"/>
              <a:gd name="T20" fmla="*/ 671 w 1131"/>
              <a:gd name="T21" fmla="*/ 934 h 1887"/>
              <a:gd name="T22" fmla="*/ 1131 w 1131"/>
              <a:gd name="T23" fmla="*/ 194 h 1887"/>
              <a:gd name="T24" fmla="*/ 1131 w 1131"/>
              <a:gd name="T25" fmla="*/ 0 h 1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31" h="1887">
                <a:moveTo>
                  <a:pt x="11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94"/>
                  <a:pt x="0" y="194"/>
                  <a:pt x="0" y="194"/>
                </a:cubicBezTo>
                <a:cubicBezTo>
                  <a:pt x="0" y="675"/>
                  <a:pt x="297" y="865"/>
                  <a:pt x="460" y="934"/>
                </a:cubicBezTo>
                <a:cubicBezTo>
                  <a:pt x="469" y="937"/>
                  <a:pt x="469" y="950"/>
                  <a:pt x="460" y="954"/>
                </a:cubicBezTo>
                <a:cubicBezTo>
                  <a:pt x="297" y="1022"/>
                  <a:pt x="0" y="1212"/>
                  <a:pt x="0" y="1694"/>
                </a:cubicBezTo>
                <a:cubicBezTo>
                  <a:pt x="0" y="1887"/>
                  <a:pt x="0" y="1887"/>
                  <a:pt x="0" y="1887"/>
                </a:cubicBezTo>
                <a:cubicBezTo>
                  <a:pt x="1131" y="1887"/>
                  <a:pt x="1131" y="1887"/>
                  <a:pt x="1131" y="1887"/>
                </a:cubicBezTo>
                <a:cubicBezTo>
                  <a:pt x="1131" y="1694"/>
                  <a:pt x="1131" y="1694"/>
                  <a:pt x="1131" y="1694"/>
                </a:cubicBezTo>
                <a:cubicBezTo>
                  <a:pt x="1131" y="1212"/>
                  <a:pt x="834" y="1022"/>
                  <a:pt x="671" y="954"/>
                </a:cubicBezTo>
                <a:cubicBezTo>
                  <a:pt x="661" y="950"/>
                  <a:pt x="661" y="937"/>
                  <a:pt x="671" y="934"/>
                </a:cubicBezTo>
                <a:cubicBezTo>
                  <a:pt x="834" y="865"/>
                  <a:pt x="1131" y="675"/>
                  <a:pt x="1131" y="194"/>
                </a:cubicBezTo>
                <a:cubicBezTo>
                  <a:pt x="1131" y="0"/>
                  <a:pt x="1131" y="0"/>
                  <a:pt x="1131" y="0"/>
                </a:cubicBezTo>
              </a:path>
            </a:pathLst>
          </a:cu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5" name="Полилиния 4"/>
          <p:cNvSpPr>
            <a:spLocks/>
          </p:cNvSpPr>
          <p:nvPr/>
        </p:nvSpPr>
        <p:spPr bwMode="auto">
          <a:xfrm>
            <a:off x="1325563" y="1449388"/>
            <a:ext cx="3019425" cy="285750"/>
          </a:xfrm>
          <a:custGeom>
            <a:avLst/>
            <a:gdLst>
              <a:gd name="T0" fmla="*/ 1262 w 1299"/>
              <a:gd name="T1" fmla="*/ 0 h 123"/>
              <a:gd name="T2" fmla="*/ 36 w 1299"/>
              <a:gd name="T3" fmla="*/ 0 h 123"/>
              <a:gd name="T4" fmla="*/ 0 w 1299"/>
              <a:gd name="T5" fmla="*/ 36 h 123"/>
              <a:gd name="T6" fmla="*/ 0 w 1299"/>
              <a:gd name="T7" fmla="*/ 86 h 123"/>
              <a:gd name="T8" fmla="*/ 36 w 1299"/>
              <a:gd name="T9" fmla="*/ 123 h 123"/>
              <a:gd name="T10" fmla="*/ 1262 w 1299"/>
              <a:gd name="T11" fmla="*/ 123 h 123"/>
              <a:gd name="T12" fmla="*/ 1299 w 1299"/>
              <a:gd name="T13" fmla="*/ 86 h 123"/>
              <a:gd name="T14" fmla="*/ 1299 w 1299"/>
              <a:gd name="T15" fmla="*/ 36 h 123"/>
              <a:gd name="T16" fmla="*/ 1262 w 1299"/>
              <a:gd name="T17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3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107"/>
                  <a:pt x="16" y="123"/>
                  <a:pt x="36" y="123"/>
                </a:cubicBezTo>
                <a:cubicBezTo>
                  <a:pt x="1262" y="123"/>
                  <a:pt x="1262" y="123"/>
                  <a:pt x="1262" y="123"/>
                </a:cubicBezTo>
                <a:cubicBezTo>
                  <a:pt x="1283" y="123"/>
                  <a:pt x="1299" y="107"/>
                  <a:pt x="1299" y="86"/>
                </a:cubicBezTo>
                <a:cubicBezTo>
                  <a:pt x="1299" y="36"/>
                  <a:pt x="1299" y="36"/>
                  <a:pt x="1299" y="36"/>
                </a:cubicBezTo>
                <a:cubicBezTo>
                  <a:pt x="1299" y="16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лилиния 5"/>
          <p:cNvSpPr>
            <a:spLocks/>
          </p:cNvSpPr>
          <p:nvPr/>
        </p:nvSpPr>
        <p:spPr bwMode="auto">
          <a:xfrm>
            <a:off x="1325563" y="6116638"/>
            <a:ext cx="3019425" cy="288925"/>
          </a:xfrm>
          <a:custGeom>
            <a:avLst/>
            <a:gdLst>
              <a:gd name="T0" fmla="*/ 1262 w 1299"/>
              <a:gd name="T1" fmla="*/ 0 h 124"/>
              <a:gd name="T2" fmla="*/ 36 w 1299"/>
              <a:gd name="T3" fmla="*/ 0 h 124"/>
              <a:gd name="T4" fmla="*/ 0 w 1299"/>
              <a:gd name="T5" fmla="*/ 37 h 124"/>
              <a:gd name="T6" fmla="*/ 0 w 1299"/>
              <a:gd name="T7" fmla="*/ 87 h 124"/>
              <a:gd name="T8" fmla="*/ 36 w 1299"/>
              <a:gd name="T9" fmla="*/ 124 h 124"/>
              <a:gd name="T10" fmla="*/ 1262 w 1299"/>
              <a:gd name="T11" fmla="*/ 124 h 124"/>
              <a:gd name="T12" fmla="*/ 1299 w 1299"/>
              <a:gd name="T13" fmla="*/ 87 h 124"/>
              <a:gd name="T14" fmla="*/ 1299 w 1299"/>
              <a:gd name="T15" fmla="*/ 37 h 124"/>
              <a:gd name="T16" fmla="*/ 1262 w 1299"/>
              <a:gd name="T17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4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7"/>
                  <a:pt x="0" y="37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107"/>
                  <a:pt x="16" y="124"/>
                  <a:pt x="36" y="124"/>
                </a:cubicBezTo>
                <a:cubicBezTo>
                  <a:pt x="1262" y="124"/>
                  <a:pt x="1262" y="124"/>
                  <a:pt x="1262" y="124"/>
                </a:cubicBezTo>
                <a:cubicBezTo>
                  <a:pt x="1283" y="124"/>
                  <a:pt x="1299" y="107"/>
                  <a:pt x="1299" y="87"/>
                </a:cubicBezTo>
                <a:cubicBezTo>
                  <a:pt x="1299" y="37"/>
                  <a:pt x="1299" y="37"/>
                  <a:pt x="1299" y="37"/>
                </a:cubicBezTo>
                <a:cubicBezTo>
                  <a:pt x="1299" y="17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>
            <a:off x="1325563" y="6232525"/>
            <a:ext cx="3019425" cy="173038"/>
          </a:xfrm>
          <a:custGeom>
            <a:avLst/>
            <a:gdLst>
              <a:gd name="T0" fmla="*/ 1262 w 1299"/>
              <a:gd name="T1" fmla="*/ 36 h 74"/>
              <a:gd name="T2" fmla="*/ 36 w 1299"/>
              <a:gd name="T3" fmla="*/ 36 h 74"/>
              <a:gd name="T4" fmla="*/ 0 w 1299"/>
              <a:gd name="T5" fmla="*/ 0 h 74"/>
              <a:gd name="T6" fmla="*/ 0 w 1299"/>
              <a:gd name="T7" fmla="*/ 37 h 74"/>
              <a:gd name="T8" fmla="*/ 36 w 1299"/>
              <a:gd name="T9" fmla="*/ 74 h 74"/>
              <a:gd name="T10" fmla="*/ 1262 w 1299"/>
              <a:gd name="T11" fmla="*/ 74 h 74"/>
              <a:gd name="T12" fmla="*/ 1299 w 1299"/>
              <a:gd name="T13" fmla="*/ 37 h 74"/>
              <a:gd name="T14" fmla="*/ 1299 w 1299"/>
              <a:gd name="T15" fmla="*/ 0 h 74"/>
              <a:gd name="T16" fmla="*/ 1262 w 1299"/>
              <a:gd name="T17" fmla="*/ 36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74">
                <a:moveTo>
                  <a:pt x="1262" y="36"/>
                </a:moveTo>
                <a:cubicBezTo>
                  <a:pt x="36" y="36"/>
                  <a:pt x="36" y="36"/>
                  <a:pt x="36" y="36"/>
                </a:cubicBezTo>
                <a:cubicBezTo>
                  <a:pt x="16" y="36"/>
                  <a:pt x="0" y="20"/>
                  <a:pt x="0" y="0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57"/>
                  <a:pt x="16" y="74"/>
                  <a:pt x="36" y="74"/>
                </a:cubicBezTo>
                <a:cubicBezTo>
                  <a:pt x="1262" y="74"/>
                  <a:pt x="1262" y="74"/>
                  <a:pt x="1262" y="74"/>
                </a:cubicBezTo>
                <a:cubicBezTo>
                  <a:pt x="1283" y="74"/>
                  <a:pt x="1299" y="57"/>
                  <a:pt x="1299" y="37"/>
                </a:cubicBezTo>
                <a:cubicBezTo>
                  <a:pt x="1299" y="0"/>
                  <a:pt x="1299" y="0"/>
                  <a:pt x="1299" y="0"/>
                </a:cubicBezTo>
                <a:cubicBezTo>
                  <a:pt x="1299" y="20"/>
                  <a:pt x="1283" y="36"/>
                  <a:pt x="1262" y="36"/>
                </a:cubicBezTo>
                <a:close/>
              </a:path>
            </a:pathLst>
          </a:custGeom>
          <a:solidFill>
            <a:srgbClr val="855C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8" name="песок в верхней колбе часов"/>
          <p:cNvSpPr>
            <a:spLocks/>
          </p:cNvSpPr>
          <p:nvPr/>
        </p:nvSpPr>
        <p:spPr bwMode="auto">
          <a:xfrm>
            <a:off x="1638300" y="2382838"/>
            <a:ext cx="2395538" cy="1495425"/>
          </a:xfrm>
          <a:custGeom>
            <a:avLst/>
            <a:gdLst>
              <a:gd name="T0" fmla="*/ 22 w 1031"/>
              <a:gd name="T1" fmla="*/ 4 h 644"/>
              <a:gd name="T2" fmla="*/ 1 w 1031"/>
              <a:gd name="T3" fmla="*/ 21 h 644"/>
              <a:gd name="T4" fmla="*/ 78 w 1031"/>
              <a:gd name="T5" fmla="*/ 295 h 644"/>
              <a:gd name="T6" fmla="*/ 259 w 1031"/>
              <a:gd name="T7" fmla="*/ 515 h 644"/>
              <a:gd name="T8" fmla="*/ 516 w 1031"/>
              <a:gd name="T9" fmla="*/ 644 h 644"/>
              <a:gd name="T10" fmla="*/ 769 w 1031"/>
              <a:gd name="T11" fmla="*/ 518 h 644"/>
              <a:gd name="T12" fmla="*/ 952 w 1031"/>
              <a:gd name="T13" fmla="*/ 297 h 644"/>
              <a:gd name="T14" fmla="*/ 1030 w 1031"/>
              <a:gd name="T15" fmla="*/ 21 h 644"/>
              <a:gd name="T16" fmla="*/ 1009 w 1031"/>
              <a:gd name="T17" fmla="*/ 4 h 644"/>
              <a:gd name="T18" fmla="*/ 661 w 1031"/>
              <a:gd name="T19" fmla="*/ 118 h 644"/>
              <a:gd name="T20" fmla="*/ 370 w 1031"/>
              <a:gd name="T21" fmla="*/ 118 h 644"/>
              <a:gd name="T22" fmla="*/ 22 w 1031"/>
              <a:gd name="T23" fmla="*/ 4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31" h="644">
                <a:moveTo>
                  <a:pt x="22" y="4"/>
                </a:moveTo>
                <a:cubicBezTo>
                  <a:pt x="11" y="0"/>
                  <a:pt x="0" y="10"/>
                  <a:pt x="1" y="21"/>
                </a:cubicBezTo>
                <a:cubicBezTo>
                  <a:pt x="11" y="122"/>
                  <a:pt x="37" y="214"/>
                  <a:pt x="78" y="295"/>
                </a:cubicBezTo>
                <a:cubicBezTo>
                  <a:pt x="122" y="381"/>
                  <a:pt x="182" y="455"/>
                  <a:pt x="259" y="515"/>
                </a:cubicBezTo>
                <a:cubicBezTo>
                  <a:pt x="370" y="603"/>
                  <a:pt x="483" y="636"/>
                  <a:pt x="516" y="644"/>
                </a:cubicBezTo>
                <a:cubicBezTo>
                  <a:pt x="548" y="636"/>
                  <a:pt x="658" y="604"/>
                  <a:pt x="769" y="518"/>
                </a:cubicBezTo>
                <a:cubicBezTo>
                  <a:pt x="846" y="458"/>
                  <a:pt x="908" y="384"/>
                  <a:pt x="952" y="297"/>
                </a:cubicBezTo>
                <a:cubicBezTo>
                  <a:pt x="993" y="216"/>
                  <a:pt x="1019" y="123"/>
                  <a:pt x="1030" y="21"/>
                </a:cubicBezTo>
                <a:cubicBezTo>
                  <a:pt x="1031" y="10"/>
                  <a:pt x="1020" y="0"/>
                  <a:pt x="1009" y="4"/>
                </a:cubicBezTo>
                <a:cubicBezTo>
                  <a:pt x="661" y="118"/>
                  <a:pt x="661" y="118"/>
                  <a:pt x="661" y="118"/>
                </a:cubicBezTo>
                <a:cubicBezTo>
                  <a:pt x="566" y="149"/>
                  <a:pt x="465" y="149"/>
                  <a:pt x="370" y="118"/>
                </a:cubicBezTo>
                <a:lnTo>
                  <a:pt x="22" y="4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9" name="песок в нижней колбе часов"/>
          <p:cNvSpPr>
            <a:spLocks/>
          </p:cNvSpPr>
          <p:nvPr/>
        </p:nvSpPr>
        <p:spPr bwMode="auto">
          <a:xfrm>
            <a:off x="1625600" y="5057775"/>
            <a:ext cx="2417763" cy="1058863"/>
          </a:xfrm>
          <a:custGeom>
            <a:avLst/>
            <a:gdLst>
              <a:gd name="T0" fmla="*/ 0 w 1523"/>
              <a:gd name="T1" fmla="*/ 667 h 667"/>
              <a:gd name="T2" fmla="*/ 763 w 1523"/>
              <a:gd name="T3" fmla="*/ 0 h 667"/>
              <a:gd name="T4" fmla="*/ 1523 w 1523"/>
              <a:gd name="T5" fmla="*/ 667 h 667"/>
              <a:gd name="T6" fmla="*/ 0 w 1523"/>
              <a:gd name="T7" fmla="*/ 667 h 6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" h="667">
                <a:moveTo>
                  <a:pt x="0" y="667"/>
                </a:moveTo>
                <a:lnTo>
                  <a:pt x="763" y="0"/>
                </a:lnTo>
                <a:lnTo>
                  <a:pt x="1523" y="667"/>
                </a:lnTo>
                <a:lnTo>
                  <a:pt x="0" y="667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0" name="прямое горлышко"/>
          <p:cNvSpPr>
            <a:spLocks noChangeArrowheads="1"/>
          </p:cNvSpPr>
          <p:nvPr/>
        </p:nvSpPr>
        <p:spPr bwMode="auto">
          <a:xfrm>
            <a:off x="2792413" y="3855244"/>
            <a:ext cx="87313" cy="2259807"/>
          </a:xfrm>
          <a:prstGeom prst="rect">
            <a:avLst/>
          </a:pr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2" name="кнопка: начало отсчета"/>
          <p:cNvGrpSpPr/>
          <p:nvPr/>
        </p:nvGrpSpPr>
        <p:grpSpPr>
          <a:xfrm>
            <a:off x="1512000" y="185859"/>
            <a:ext cx="2636838" cy="799962"/>
            <a:chOff x="1332706" y="185859"/>
            <a:chExt cx="2636838" cy="799962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5" name="время истекло"/>
          <p:cNvGrpSpPr/>
          <p:nvPr/>
        </p:nvGrpSpPr>
        <p:grpSpPr>
          <a:xfrm>
            <a:off x="1512000" y="185859"/>
            <a:ext cx="2636838" cy="799962"/>
            <a:chOff x="4321176" y="185859"/>
            <a:chExt cx="2636838" cy="799962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190166" y="1031541"/>
            <a:ext cx="67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solidFill>
                  <a:schemeClr val="accent5">
                    <a:lumMod val="50000"/>
                  </a:schemeClr>
                </a:solidFill>
              </a:rPr>
              <a:t>4</a:t>
            </a:r>
            <a:endParaRPr lang="ru-RU" sz="60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0651" y="2637336"/>
            <a:ext cx="6442289" cy="214366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9795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" dur="3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0"/>
                            </p:stCondLst>
                            <p:childTnLst>
                              <p:par>
                                <p:cTn id="15" presetID="2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0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начало отсчета"/>
          <p:cNvGrpSpPr/>
          <p:nvPr/>
        </p:nvGrpSpPr>
        <p:grpSpPr>
          <a:xfrm>
            <a:off x="1512000" y="187200"/>
            <a:ext cx="2636838" cy="799962"/>
            <a:chOff x="1332706" y="185859"/>
            <a:chExt cx="2636838" cy="799962"/>
          </a:xfrm>
        </p:grpSpPr>
        <p:sp>
          <p:nvSpPr>
            <p:cNvPr id="121" name="Скругленный прямоугольник 120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Скругленный прямоугольник 121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время истекло"/>
          <p:cNvGrpSpPr/>
          <p:nvPr/>
        </p:nvGrpSpPr>
        <p:grpSpPr>
          <a:xfrm>
            <a:off x="1512000" y="187200"/>
            <a:ext cx="2636838" cy="799962"/>
            <a:chOff x="4321176" y="185859"/>
            <a:chExt cx="2636838" cy="799962"/>
          </a:xfrm>
        </p:grpSpPr>
        <p:sp>
          <p:nvSpPr>
            <p:cNvPr id="124" name="Скругленный прямоугольник 123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Скругленный прямоугольник 124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8" name="Автофигура 3"/>
          <p:cNvSpPr>
            <a:spLocks noChangeAspect="1" noChangeArrowheads="1" noTextEdit="1"/>
          </p:cNvSpPr>
          <p:nvPr/>
        </p:nvSpPr>
        <p:spPr bwMode="auto">
          <a:xfrm>
            <a:off x="0" y="1176728"/>
            <a:ext cx="4922838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39" name="Прямоугольник 5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solidFill>
            <a:srgbClr val="9E9D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0" name="Прямоугольник 6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1" name="Прямоугольник 7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solidFill>
            <a:srgbClr val="8685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2" name="Прямоугольник 8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3" name="Полилиния 9"/>
          <p:cNvSpPr>
            <a:spLocks/>
          </p:cNvSpPr>
          <p:nvPr/>
        </p:nvSpPr>
        <p:spPr bwMode="auto">
          <a:xfrm>
            <a:off x="2498725" y="1633928"/>
            <a:ext cx="460375" cy="195263"/>
          </a:xfrm>
          <a:custGeom>
            <a:avLst/>
            <a:gdLst>
              <a:gd name="T0" fmla="*/ 188 w 188"/>
              <a:gd name="T1" fmla="*/ 64 h 80"/>
              <a:gd name="T2" fmla="*/ 172 w 188"/>
              <a:gd name="T3" fmla="*/ 80 h 80"/>
              <a:gd name="T4" fmla="*/ 16 w 188"/>
              <a:gd name="T5" fmla="*/ 80 h 80"/>
              <a:gd name="T6" fmla="*/ 0 w 188"/>
              <a:gd name="T7" fmla="*/ 64 h 80"/>
              <a:gd name="T8" fmla="*/ 0 w 188"/>
              <a:gd name="T9" fmla="*/ 16 h 80"/>
              <a:gd name="T10" fmla="*/ 16 w 188"/>
              <a:gd name="T11" fmla="*/ 0 h 80"/>
              <a:gd name="T12" fmla="*/ 172 w 188"/>
              <a:gd name="T13" fmla="*/ 0 h 80"/>
              <a:gd name="T14" fmla="*/ 188 w 188"/>
              <a:gd name="T15" fmla="*/ 16 h 80"/>
              <a:gd name="T16" fmla="*/ 188 w 188"/>
              <a:gd name="T17" fmla="*/ 6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8" h="80">
                <a:moveTo>
                  <a:pt x="188" y="64"/>
                </a:moveTo>
                <a:cubicBezTo>
                  <a:pt x="188" y="73"/>
                  <a:pt x="181" y="80"/>
                  <a:pt x="172" y="80"/>
                </a:cubicBezTo>
                <a:cubicBezTo>
                  <a:pt x="16" y="80"/>
                  <a:pt x="16" y="80"/>
                  <a:pt x="16" y="80"/>
                </a:cubicBezTo>
                <a:cubicBezTo>
                  <a:pt x="7" y="80"/>
                  <a:pt x="0" y="73"/>
                  <a:pt x="0" y="64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"/>
                  <a:pt x="7" y="0"/>
                  <a:pt x="16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81" y="0"/>
                  <a:pt x="188" y="7"/>
                  <a:pt x="188" y="16"/>
                </a:cubicBezTo>
                <a:lnTo>
                  <a:pt x="188" y="64"/>
                </a:lnTo>
                <a:close/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4" name="Полилиния 10"/>
          <p:cNvSpPr>
            <a:spLocks/>
          </p:cNvSpPr>
          <p:nvPr/>
        </p:nvSpPr>
        <p:spPr bwMode="auto">
          <a:xfrm>
            <a:off x="3525838" y="1881578"/>
            <a:ext cx="911225" cy="1109663"/>
          </a:xfrm>
          <a:custGeom>
            <a:avLst/>
            <a:gdLst>
              <a:gd name="T0" fmla="*/ 5 w 372"/>
              <a:gd name="T1" fmla="*/ 378 h 454"/>
              <a:gd name="T2" fmla="*/ 8 w 372"/>
              <a:gd name="T3" fmla="*/ 397 h 454"/>
              <a:gd name="T4" fmla="*/ 80 w 372"/>
              <a:gd name="T5" fmla="*/ 450 h 454"/>
              <a:gd name="T6" fmla="*/ 99 w 372"/>
              <a:gd name="T7" fmla="*/ 447 h 454"/>
              <a:gd name="T8" fmla="*/ 368 w 372"/>
              <a:gd name="T9" fmla="*/ 76 h 454"/>
              <a:gd name="T10" fmla="*/ 364 w 372"/>
              <a:gd name="T11" fmla="*/ 57 h 454"/>
              <a:gd name="T12" fmla="*/ 292 w 372"/>
              <a:gd name="T13" fmla="*/ 5 h 454"/>
              <a:gd name="T14" fmla="*/ 273 w 372"/>
              <a:gd name="T15" fmla="*/ 8 h 454"/>
              <a:gd name="T16" fmla="*/ 5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5" y="378"/>
                </a:moveTo>
                <a:cubicBezTo>
                  <a:pt x="0" y="384"/>
                  <a:pt x="2" y="393"/>
                  <a:pt x="8" y="397"/>
                </a:cubicBezTo>
                <a:cubicBezTo>
                  <a:pt x="80" y="450"/>
                  <a:pt x="80" y="450"/>
                  <a:pt x="80" y="450"/>
                </a:cubicBezTo>
                <a:cubicBezTo>
                  <a:pt x="86" y="454"/>
                  <a:pt x="95" y="453"/>
                  <a:pt x="99" y="447"/>
                </a:cubicBezTo>
                <a:cubicBezTo>
                  <a:pt x="368" y="76"/>
                  <a:pt x="368" y="76"/>
                  <a:pt x="368" y="76"/>
                </a:cubicBezTo>
                <a:cubicBezTo>
                  <a:pt x="372" y="70"/>
                  <a:pt x="371" y="62"/>
                  <a:pt x="364" y="57"/>
                </a:cubicBezTo>
                <a:cubicBezTo>
                  <a:pt x="292" y="5"/>
                  <a:pt x="292" y="5"/>
                  <a:pt x="292" y="5"/>
                </a:cubicBezTo>
                <a:cubicBezTo>
                  <a:pt x="286" y="0"/>
                  <a:pt x="277" y="2"/>
                  <a:pt x="273" y="8"/>
                </a:cubicBezTo>
                <a:cubicBezTo>
                  <a:pt x="5" y="378"/>
                  <a:pt x="5" y="378"/>
                  <a:pt x="5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5" name="Полилиния 11"/>
          <p:cNvSpPr>
            <a:spLocks/>
          </p:cNvSpPr>
          <p:nvPr/>
        </p:nvSpPr>
        <p:spPr bwMode="auto">
          <a:xfrm>
            <a:off x="1027113" y="1860941"/>
            <a:ext cx="909638" cy="1111250"/>
          </a:xfrm>
          <a:custGeom>
            <a:avLst/>
            <a:gdLst>
              <a:gd name="T0" fmla="*/ 368 w 372"/>
              <a:gd name="T1" fmla="*/ 378 h 454"/>
              <a:gd name="T2" fmla="*/ 365 w 372"/>
              <a:gd name="T3" fmla="*/ 397 h 454"/>
              <a:gd name="T4" fmla="*/ 292 w 372"/>
              <a:gd name="T5" fmla="*/ 449 h 454"/>
              <a:gd name="T6" fmla="*/ 273 w 372"/>
              <a:gd name="T7" fmla="*/ 446 h 454"/>
              <a:gd name="T8" fmla="*/ 5 w 372"/>
              <a:gd name="T9" fmla="*/ 76 h 454"/>
              <a:gd name="T10" fmla="*/ 8 w 372"/>
              <a:gd name="T11" fmla="*/ 57 h 454"/>
              <a:gd name="T12" fmla="*/ 80 w 372"/>
              <a:gd name="T13" fmla="*/ 4 h 454"/>
              <a:gd name="T14" fmla="*/ 100 w 372"/>
              <a:gd name="T15" fmla="*/ 7 h 454"/>
              <a:gd name="T16" fmla="*/ 368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368" y="378"/>
                </a:moveTo>
                <a:cubicBezTo>
                  <a:pt x="372" y="384"/>
                  <a:pt x="371" y="392"/>
                  <a:pt x="365" y="397"/>
                </a:cubicBezTo>
                <a:cubicBezTo>
                  <a:pt x="292" y="449"/>
                  <a:pt x="292" y="449"/>
                  <a:pt x="292" y="449"/>
                </a:cubicBezTo>
                <a:cubicBezTo>
                  <a:pt x="286" y="454"/>
                  <a:pt x="277" y="452"/>
                  <a:pt x="273" y="446"/>
                </a:cubicBezTo>
                <a:cubicBezTo>
                  <a:pt x="5" y="76"/>
                  <a:pt x="5" y="76"/>
                  <a:pt x="5" y="76"/>
                </a:cubicBezTo>
                <a:cubicBezTo>
                  <a:pt x="0" y="70"/>
                  <a:pt x="2" y="61"/>
                  <a:pt x="8" y="57"/>
                </a:cubicBezTo>
                <a:cubicBezTo>
                  <a:pt x="80" y="4"/>
                  <a:pt x="80" y="4"/>
                  <a:pt x="80" y="4"/>
                </a:cubicBezTo>
                <a:cubicBezTo>
                  <a:pt x="86" y="0"/>
                  <a:pt x="95" y="1"/>
                  <a:pt x="100" y="7"/>
                </a:cubicBezTo>
                <a:cubicBezTo>
                  <a:pt x="368" y="378"/>
                  <a:pt x="368" y="378"/>
                  <a:pt x="368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6" name="Полилиния 12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close/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  <a:close/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7" name="Полилиния 13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8" name="Полилиния 14"/>
          <p:cNvSpPr>
            <a:spLocks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99 w 111"/>
              <a:gd name="T1" fmla="*/ 0 h 80"/>
              <a:gd name="T2" fmla="*/ 0 w 111"/>
              <a:gd name="T3" fmla="*/ 63 h 80"/>
              <a:gd name="T4" fmla="*/ 12 w 111"/>
              <a:gd name="T5" fmla="*/ 80 h 80"/>
              <a:gd name="T6" fmla="*/ 33 w 111"/>
              <a:gd name="T7" fmla="*/ 66 h 80"/>
              <a:gd name="T8" fmla="*/ 47 w 111"/>
              <a:gd name="T9" fmla="*/ 59 h 80"/>
              <a:gd name="T10" fmla="*/ 85 w 111"/>
              <a:gd name="T11" fmla="*/ 36 h 80"/>
              <a:gd name="T12" fmla="*/ 107 w 111"/>
              <a:gd name="T13" fmla="*/ 19 h 80"/>
              <a:gd name="T14" fmla="*/ 111 w 111"/>
              <a:gd name="T15" fmla="*/ 17 h 80"/>
              <a:gd name="T16" fmla="*/ 99 w 111"/>
              <a:gd name="T17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1" h="80">
                <a:moveTo>
                  <a:pt x="99" y="0"/>
                </a:moveTo>
                <a:cubicBezTo>
                  <a:pt x="0" y="63"/>
                  <a:pt x="0" y="63"/>
                  <a:pt x="0" y="63"/>
                </a:cubicBezTo>
                <a:cubicBezTo>
                  <a:pt x="12" y="80"/>
                  <a:pt x="12" y="80"/>
                  <a:pt x="12" y="80"/>
                </a:cubicBezTo>
                <a:cubicBezTo>
                  <a:pt x="19" y="75"/>
                  <a:pt x="26" y="70"/>
                  <a:pt x="33" y="66"/>
                </a:cubicBezTo>
                <a:cubicBezTo>
                  <a:pt x="38" y="64"/>
                  <a:pt x="42" y="61"/>
                  <a:pt x="47" y="59"/>
                </a:cubicBezTo>
                <a:cubicBezTo>
                  <a:pt x="58" y="50"/>
                  <a:pt x="71" y="42"/>
                  <a:pt x="85" y="36"/>
                </a:cubicBezTo>
                <a:cubicBezTo>
                  <a:pt x="92" y="30"/>
                  <a:pt x="99" y="25"/>
                  <a:pt x="107" y="19"/>
                </a:cubicBezTo>
                <a:cubicBezTo>
                  <a:pt x="108" y="19"/>
                  <a:pt x="110" y="18"/>
                  <a:pt x="111" y="17"/>
                </a:cubicBezTo>
                <a:cubicBezTo>
                  <a:pt x="99" y="0"/>
                  <a:pt x="99" y="0"/>
                  <a:pt x="99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9" name="Полилиния 15"/>
          <p:cNvSpPr>
            <a:spLocks/>
          </p:cNvSpPr>
          <p:nvPr/>
        </p:nvSpPr>
        <p:spPr bwMode="auto">
          <a:xfrm>
            <a:off x="4198938" y="2343541"/>
            <a:ext cx="30163" cy="38100"/>
          </a:xfrm>
          <a:custGeom>
            <a:avLst/>
            <a:gdLst>
              <a:gd name="T0" fmla="*/ 11 w 12"/>
              <a:gd name="T1" fmla="*/ 0 h 16"/>
              <a:gd name="T2" fmla="*/ 0 w 12"/>
              <a:gd name="T3" fmla="*/ 15 h 16"/>
              <a:gd name="T4" fmla="*/ 1 w 12"/>
              <a:gd name="T5" fmla="*/ 16 h 16"/>
              <a:gd name="T6" fmla="*/ 12 w 12"/>
              <a:gd name="T7" fmla="*/ 0 h 16"/>
              <a:gd name="T8" fmla="*/ 11 w 12"/>
              <a:gd name="T9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6">
                <a:moveTo>
                  <a:pt x="11" y="0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5"/>
                  <a:pt x="1" y="16"/>
                </a:cubicBezTo>
                <a:cubicBezTo>
                  <a:pt x="12" y="0"/>
                  <a:pt x="12" y="0"/>
                  <a:pt x="12" y="0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0" name="Полилиния 16"/>
          <p:cNvSpPr>
            <a:spLocks/>
          </p:cNvSpPr>
          <p:nvPr/>
        </p:nvSpPr>
        <p:spPr bwMode="auto">
          <a:xfrm>
            <a:off x="3959225" y="2189553"/>
            <a:ext cx="266700" cy="190500"/>
          </a:xfrm>
          <a:custGeom>
            <a:avLst/>
            <a:gdLst>
              <a:gd name="T0" fmla="*/ 11 w 109"/>
              <a:gd name="T1" fmla="*/ 0 h 78"/>
              <a:gd name="T2" fmla="*/ 0 w 109"/>
              <a:gd name="T3" fmla="*/ 16 h 78"/>
              <a:gd name="T4" fmla="*/ 4 w 109"/>
              <a:gd name="T5" fmla="*/ 18 h 78"/>
              <a:gd name="T6" fmla="*/ 26 w 109"/>
              <a:gd name="T7" fmla="*/ 35 h 78"/>
              <a:gd name="T8" fmla="*/ 64 w 109"/>
              <a:gd name="T9" fmla="*/ 58 h 78"/>
              <a:gd name="T10" fmla="*/ 78 w 109"/>
              <a:gd name="T11" fmla="*/ 65 h 78"/>
              <a:gd name="T12" fmla="*/ 98 w 109"/>
              <a:gd name="T13" fmla="*/ 78 h 78"/>
              <a:gd name="T14" fmla="*/ 109 w 109"/>
              <a:gd name="T15" fmla="*/ 63 h 78"/>
              <a:gd name="T16" fmla="*/ 11 w 109"/>
              <a:gd name="T1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" h="78">
                <a:moveTo>
                  <a:pt x="11" y="0"/>
                </a:moveTo>
                <a:cubicBezTo>
                  <a:pt x="0" y="16"/>
                  <a:pt x="0" y="16"/>
                  <a:pt x="0" y="16"/>
                </a:cubicBezTo>
                <a:cubicBezTo>
                  <a:pt x="1" y="17"/>
                  <a:pt x="3" y="18"/>
                  <a:pt x="4" y="18"/>
                </a:cubicBezTo>
                <a:cubicBezTo>
                  <a:pt x="11" y="24"/>
                  <a:pt x="19" y="29"/>
                  <a:pt x="26" y="35"/>
                </a:cubicBezTo>
                <a:cubicBezTo>
                  <a:pt x="40" y="41"/>
                  <a:pt x="52" y="49"/>
                  <a:pt x="64" y="58"/>
                </a:cubicBezTo>
                <a:cubicBezTo>
                  <a:pt x="68" y="61"/>
                  <a:pt x="73" y="63"/>
                  <a:pt x="78" y="65"/>
                </a:cubicBezTo>
                <a:cubicBezTo>
                  <a:pt x="85" y="69"/>
                  <a:pt x="92" y="73"/>
                  <a:pt x="98" y="78"/>
                </a:cubicBezTo>
                <a:cubicBezTo>
                  <a:pt x="109" y="63"/>
                  <a:pt x="109" y="63"/>
                  <a:pt x="109" y="63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1" name="Полилиния 17"/>
          <p:cNvSpPr>
            <a:spLocks/>
          </p:cNvSpPr>
          <p:nvPr/>
        </p:nvSpPr>
        <p:spPr bwMode="auto">
          <a:xfrm>
            <a:off x="457200" y="1349766"/>
            <a:ext cx="1560513" cy="1320800"/>
          </a:xfrm>
          <a:custGeom>
            <a:avLst/>
            <a:gdLst>
              <a:gd name="T0" fmla="*/ 638 w 638"/>
              <a:gd name="T1" fmla="*/ 194 h 540"/>
              <a:gd name="T2" fmla="*/ 638 w 638"/>
              <a:gd name="T3" fmla="*/ 194 h 540"/>
              <a:gd name="T4" fmla="*/ 194 w 638"/>
              <a:gd name="T5" fmla="*/ 96 h 540"/>
              <a:gd name="T6" fmla="*/ 96 w 638"/>
              <a:gd name="T7" fmla="*/ 540 h 540"/>
              <a:gd name="T8" fmla="*/ 96 w 638"/>
              <a:gd name="T9" fmla="*/ 540 h 540"/>
              <a:gd name="T10" fmla="*/ 638 w 638"/>
              <a:gd name="T11" fmla="*/ 194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40">
                <a:moveTo>
                  <a:pt x="638" y="194"/>
                </a:moveTo>
                <a:cubicBezTo>
                  <a:pt x="638" y="194"/>
                  <a:pt x="638" y="194"/>
                  <a:pt x="638" y="194"/>
                </a:cubicBezTo>
                <a:cubicBezTo>
                  <a:pt x="543" y="44"/>
                  <a:pt x="344" y="0"/>
                  <a:pt x="194" y="96"/>
                </a:cubicBezTo>
                <a:cubicBezTo>
                  <a:pt x="44" y="191"/>
                  <a:pt x="0" y="390"/>
                  <a:pt x="96" y="540"/>
                </a:cubicBezTo>
                <a:cubicBezTo>
                  <a:pt x="96" y="540"/>
                  <a:pt x="96" y="540"/>
                  <a:pt x="96" y="540"/>
                </a:cubicBezTo>
                <a:cubicBezTo>
                  <a:pt x="638" y="194"/>
                  <a:pt x="638" y="194"/>
                  <a:pt x="638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2" name="Полилиния 18"/>
          <p:cNvSpPr>
            <a:spLocks noEditPoints="1"/>
          </p:cNvSpPr>
          <p:nvPr/>
        </p:nvSpPr>
        <p:spPr bwMode="auto">
          <a:xfrm>
            <a:off x="673100" y="2553091"/>
            <a:ext cx="203200" cy="117475"/>
          </a:xfrm>
          <a:custGeom>
            <a:avLst/>
            <a:gdLst>
              <a:gd name="T0" fmla="*/ 0 w 83"/>
              <a:gd name="T1" fmla="*/ 36 h 48"/>
              <a:gd name="T2" fmla="*/ 8 w 83"/>
              <a:gd name="T3" fmla="*/ 48 h 48"/>
              <a:gd name="T4" fmla="*/ 0 w 83"/>
              <a:gd name="T5" fmla="*/ 36 h 48"/>
              <a:gd name="T6" fmla="*/ 83 w 83"/>
              <a:gd name="T7" fmla="*/ 0 h 48"/>
              <a:gd name="T8" fmla="*/ 8 w 83"/>
              <a:gd name="T9" fmla="*/ 48 h 48"/>
              <a:gd name="T10" fmla="*/ 83 w 83"/>
              <a:gd name="T11" fmla="*/ 0 h 48"/>
              <a:gd name="T12" fmla="*/ 83 w 83"/>
              <a:gd name="T13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3" h="48">
                <a:moveTo>
                  <a:pt x="0" y="36"/>
                </a:moveTo>
                <a:cubicBezTo>
                  <a:pt x="3" y="40"/>
                  <a:pt x="5" y="44"/>
                  <a:pt x="8" y="48"/>
                </a:cubicBezTo>
                <a:cubicBezTo>
                  <a:pt x="5" y="44"/>
                  <a:pt x="3" y="40"/>
                  <a:pt x="0" y="36"/>
                </a:cubicBezTo>
                <a:moveTo>
                  <a:pt x="83" y="0"/>
                </a:moveTo>
                <a:cubicBezTo>
                  <a:pt x="8" y="48"/>
                  <a:pt x="8" y="48"/>
                  <a:pt x="8" y="48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3" name="Полилиния 19"/>
          <p:cNvSpPr>
            <a:spLocks/>
          </p:cNvSpPr>
          <p:nvPr/>
        </p:nvSpPr>
        <p:spPr bwMode="auto">
          <a:xfrm>
            <a:off x="606425" y="1589478"/>
            <a:ext cx="365125" cy="1081088"/>
          </a:xfrm>
          <a:custGeom>
            <a:avLst/>
            <a:gdLst>
              <a:gd name="T0" fmla="*/ 149 w 149"/>
              <a:gd name="T1" fmla="*/ 0 h 442"/>
              <a:gd name="T2" fmla="*/ 60 w 149"/>
              <a:gd name="T3" fmla="*/ 95 h 442"/>
              <a:gd name="T4" fmla="*/ 5 w 149"/>
              <a:gd name="T5" fmla="*/ 278 h 442"/>
              <a:gd name="T6" fmla="*/ 13 w 149"/>
              <a:gd name="T7" fmla="*/ 391 h 442"/>
              <a:gd name="T8" fmla="*/ 27 w 149"/>
              <a:gd name="T9" fmla="*/ 430 h 442"/>
              <a:gd name="T10" fmla="*/ 35 w 149"/>
              <a:gd name="T11" fmla="*/ 442 h 442"/>
              <a:gd name="T12" fmla="*/ 35 w 149"/>
              <a:gd name="T13" fmla="*/ 442 h 442"/>
              <a:gd name="T14" fmla="*/ 35 w 149"/>
              <a:gd name="T15" fmla="*/ 442 h 442"/>
              <a:gd name="T16" fmla="*/ 110 w 149"/>
              <a:gd name="T17" fmla="*/ 394 h 442"/>
              <a:gd name="T18" fmla="*/ 105 w 149"/>
              <a:gd name="T19" fmla="*/ 139 h 442"/>
              <a:gd name="T20" fmla="*/ 148 w 149"/>
              <a:gd name="T21" fmla="*/ 2 h 442"/>
              <a:gd name="T22" fmla="*/ 149 w 149"/>
              <a:gd name="T23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2">
                <a:moveTo>
                  <a:pt x="149" y="0"/>
                </a:moveTo>
                <a:cubicBezTo>
                  <a:pt x="117" y="27"/>
                  <a:pt x="80" y="57"/>
                  <a:pt x="60" y="95"/>
                </a:cubicBezTo>
                <a:cubicBezTo>
                  <a:pt x="31" y="152"/>
                  <a:pt x="12" y="215"/>
                  <a:pt x="5" y="278"/>
                </a:cubicBezTo>
                <a:cubicBezTo>
                  <a:pt x="0" y="328"/>
                  <a:pt x="7" y="359"/>
                  <a:pt x="13" y="391"/>
                </a:cubicBezTo>
                <a:cubicBezTo>
                  <a:pt x="16" y="407"/>
                  <a:pt x="21" y="418"/>
                  <a:pt x="27" y="430"/>
                </a:cubicBezTo>
                <a:cubicBezTo>
                  <a:pt x="30" y="434"/>
                  <a:pt x="32" y="438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110" y="394"/>
                  <a:pt x="110" y="394"/>
                  <a:pt x="110" y="394"/>
                </a:cubicBezTo>
                <a:cubicBezTo>
                  <a:pt x="92" y="312"/>
                  <a:pt x="87" y="222"/>
                  <a:pt x="105" y="139"/>
                </a:cubicBezTo>
                <a:cubicBezTo>
                  <a:pt x="115" y="91"/>
                  <a:pt x="130" y="47"/>
                  <a:pt x="148" y="2"/>
                </a:cubicBezTo>
                <a:cubicBezTo>
                  <a:pt x="148" y="2"/>
                  <a:pt x="149" y="1"/>
                  <a:pt x="149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4" name="Полилиния 20"/>
          <p:cNvSpPr>
            <a:spLocks/>
          </p:cNvSpPr>
          <p:nvPr/>
        </p:nvSpPr>
        <p:spPr bwMode="auto">
          <a:xfrm>
            <a:off x="1068388" y="5628078"/>
            <a:ext cx="765175" cy="941388"/>
          </a:xfrm>
          <a:custGeom>
            <a:avLst/>
            <a:gdLst>
              <a:gd name="T0" fmla="*/ 140 w 313"/>
              <a:gd name="T1" fmla="*/ 366 h 385"/>
              <a:gd name="T2" fmla="*/ 112 w 313"/>
              <a:gd name="T3" fmla="*/ 381 h 385"/>
              <a:gd name="T4" fmla="*/ 13 w 313"/>
              <a:gd name="T5" fmla="*/ 378 h 385"/>
              <a:gd name="T6" fmla="*/ 6 w 313"/>
              <a:gd name="T7" fmla="*/ 350 h 385"/>
              <a:gd name="T8" fmla="*/ 174 w 313"/>
              <a:gd name="T9" fmla="*/ 13 h 385"/>
              <a:gd name="T10" fmla="*/ 201 w 313"/>
              <a:gd name="T11" fmla="*/ 6 h 385"/>
              <a:gd name="T12" fmla="*/ 301 w 313"/>
              <a:gd name="T13" fmla="*/ 66 h 385"/>
              <a:gd name="T14" fmla="*/ 308 w 313"/>
              <a:gd name="T15" fmla="*/ 93 h 385"/>
              <a:gd name="T16" fmla="*/ 140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40" y="366"/>
                </a:moveTo>
                <a:cubicBezTo>
                  <a:pt x="134" y="376"/>
                  <a:pt x="129" y="381"/>
                  <a:pt x="112" y="381"/>
                </a:cubicBezTo>
                <a:cubicBezTo>
                  <a:pt x="112" y="381"/>
                  <a:pt x="36" y="385"/>
                  <a:pt x="13" y="378"/>
                </a:cubicBezTo>
                <a:cubicBezTo>
                  <a:pt x="2" y="375"/>
                  <a:pt x="0" y="360"/>
                  <a:pt x="6" y="350"/>
                </a:cubicBezTo>
                <a:cubicBezTo>
                  <a:pt x="174" y="13"/>
                  <a:pt x="174" y="13"/>
                  <a:pt x="174" y="13"/>
                </a:cubicBezTo>
                <a:cubicBezTo>
                  <a:pt x="179" y="4"/>
                  <a:pt x="192" y="0"/>
                  <a:pt x="201" y="6"/>
                </a:cubicBezTo>
                <a:cubicBezTo>
                  <a:pt x="301" y="66"/>
                  <a:pt x="301" y="66"/>
                  <a:pt x="301" y="66"/>
                </a:cubicBezTo>
                <a:cubicBezTo>
                  <a:pt x="310" y="71"/>
                  <a:pt x="313" y="84"/>
                  <a:pt x="308" y="93"/>
                </a:cubicBezTo>
                <a:cubicBezTo>
                  <a:pt x="140" y="366"/>
                  <a:pt x="140" y="366"/>
                  <a:pt x="140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5" name="Полилиния 21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close/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6" name="Полилиния 22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7" name="Полилиния 23"/>
          <p:cNvSpPr>
            <a:spLocks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15 w 136"/>
              <a:gd name="T1" fmla="*/ 0 h 97"/>
              <a:gd name="T2" fmla="*/ 0 w 136"/>
              <a:gd name="T3" fmla="*/ 29 h 97"/>
              <a:gd name="T4" fmla="*/ 59 w 136"/>
              <a:gd name="T5" fmla="*/ 64 h 97"/>
              <a:gd name="T6" fmla="*/ 127 w 136"/>
              <a:gd name="T7" fmla="*/ 97 h 97"/>
              <a:gd name="T8" fmla="*/ 136 w 136"/>
              <a:gd name="T9" fmla="*/ 81 h 97"/>
              <a:gd name="T10" fmla="*/ 15 w 136"/>
              <a:gd name="T11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" h="97">
                <a:moveTo>
                  <a:pt x="15" y="0"/>
                </a:moveTo>
                <a:cubicBezTo>
                  <a:pt x="0" y="29"/>
                  <a:pt x="0" y="29"/>
                  <a:pt x="0" y="29"/>
                </a:cubicBezTo>
                <a:cubicBezTo>
                  <a:pt x="20" y="40"/>
                  <a:pt x="40" y="52"/>
                  <a:pt x="59" y="64"/>
                </a:cubicBezTo>
                <a:cubicBezTo>
                  <a:pt x="82" y="74"/>
                  <a:pt x="105" y="85"/>
                  <a:pt x="127" y="97"/>
                </a:cubicBezTo>
                <a:cubicBezTo>
                  <a:pt x="136" y="81"/>
                  <a:pt x="136" y="81"/>
                  <a:pt x="136" y="81"/>
                </a:cubicBezTo>
                <a:cubicBezTo>
                  <a:pt x="94" y="57"/>
                  <a:pt x="53" y="30"/>
                  <a:pt x="15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8" name="Полилиния 24"/>
          <p:cNvSpPr>
            <a:spLocks/>
          </p:cNvSpPr>
          <p:nvPr/>
        </p:nvSpPr>
        <p:spPr bwMode="auto">
          <a:xfrm>
            <a:off x="3633788" y="5628078"/>
            <a:ext cx="765175" cy="941388"/>
          </a:xfrm>
          <a:custGeom>
            <a:avLst/>
            <a:gdLst>
              <a:gd name="T0" fmla="*/ 173 w 313"/>
              <a:gd name="T1" fmla="*/ 366 h 385"/>
              <a:gd name="T2" fmla="*/ 201 w 313"/>
              <a:gd name="T3" fmla="*/ 381 h 385"/>
              <a:gd name="T4" fmla="*/ 300 w 313"/>
              <a:gd name="T5" fmla="*/ 378 h 385"/>
              <a:gd name="T6" fmla="*/ 307 w 313"/>
              <a:gd name="T7" fmla="*/ 350 h 385"/>
              <a:gd name="T8" fmla="*/ 139 w 313"/>
              <a:gd name="T9" fmla="*/ 13 h 385"/>
              <a:gd name="T10" fmla="*/ 112 w 313"/>
              <a:gd name="T11" fmla="*/ 6 h 385"/>
              <a:gd name="T12" fmla="*/ 12 w 313"/>
              <a:gd name="T13" fmla="*/ 66 h 385"/>
              <a:gd name="T14" fmla="*/ 5 w 313"/>
              <a:gd name="T15" fmla="*/ 93 h 385"/>
              <a:gd name="T16" fmla="*/ 173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73" y="366"/>
                </a:moveTo>
                <a:cubicBezTo>
                  <a:pt x="179" y="376"/>
                  <a:pt x="184" y="381"/>
                  <a:pt x="201" y="381"/>
                </a:cubicBezTo>
                <a:cubicBezTo>
                  <a:pt x="201" y="381"/>
                  <a:pt x="277" y="385"/>
                  <a:pt x="300" y="378"/>
                </a:cubicBezTo>
                <a:cubicBezTo>
                  <a:pt x="311" y="375"/>
                  <a:pt x="313" y="360"/>
                  <a:pt x="307" y="350"/>
                </a:cubicBezTo>
                <a:cubicBezTo>
                  <a:pt x="139" y="13"/>
                  <a:pt x="139" y="13"/>
                  <a:pt x="139" y="13"/>
                </a:cubicBezTo>
                <a:cubicBezTo>
                  <a:pt x="134" y="4"/>
                  <a:pt x="121" y="0"/>
                  <a:pt x="112" y="6"/>
                </a:cubicBezTo>
                <a:cubicBezTo>
                  <a:pt x="12" y="66"/>
                  <a:pt x="12" y="66"/>
                  <a:pt x="12" y="66"/>
                </a:cubicBezTo>
                <a:cubicBezTo>
                  <a:pt x="3" y="71"/>
                  <a:pt x="0" y="84"/>
                  <a:pt x="5" y="93"/>
                </a:cubicBezTo>
                <a:cubicBezTo>
                  <a:pt x="173" y="366"/>
                  <a:pt x="173" y="366"/>
                  <a:pt x="173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9" name="Полилиния 25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0" name="Полилиния 26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1" name="Полилиния 27"/>
          <p:cNvSpPr>
            <a:spLocks/>
          </p:cNvSpPr>
          <p:nvPr/>
        </p:nvSpPr>
        <p:spPr bwMode="auto">
          <a:xfrm>
            <a:off x="3795713" y="5899541"/>
            <a:ext cx="334963" cy="239713"/>
          </a:xfrm>
          <a:custGeom>
            <a:avLst/>
            <a:gdLst>
              <a:gd name="T0" fmla="*/ 122 w 137"/>
              <a:gd name="T1" fmla="*/ 0 h 98"/>
              <a:gd name="T2" fmla="*/ 0 w 137"/>
              <a:gd name="T3" fmla="*/ 81 h 98"/>
              <a:gd name="T4" fmla="*/ 10 w 137"/>
              <a:gd name="T5" fmla="*/ 98 h 98"/>
              <a:gd name="T6" fmla="*/ 78 w 137"/>
              <a:gd name="T7" fmla="*/ 65 h 98"/>
              <a:gd name="T8" fmla="*/ 137 w 137"/>
              <a:gd name="T9" fmla="*/ 30 h 98"/>
              <a:gd name="T10" fmla="*/ 122 w 137"/>
              <a:gd name="T11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7" h="98">
                <a:moveTo>
                  <a:pt x="122" y="0"/>
                </a:moveTo>
                <a:cubicBezTo>
                  <a:pt x="83" y="30"/>
                  <a:pt x="43" y="58"/>
                  <a:pt x="0" y="81"/>
                </a:cubicBezTo>
                <a:cubicBezTo>
                  <a:pt x="10" y="98"/>
                  <a:pt x="10" y="98"/>
                  <a:pt x="10" y="98"/>
                </a:cubicBezTo>
                <a:cubicBezTo>
                  <a:pt x="32" y="86"/>
                  <a:pt x="55" y="75"/>
                  <a:pt x="78" y="65"/>
                </a:cubicBezTo>
                <a:cubicBezTo>
                  <a:pt x="97" y="53"/>
                  <a:pt x="117" y="41"/>
                  <a:pt x="137" y="30"/>
                </a:cubicBezTo>
                <a:cubicBezTo>
                  <a:pt x="122" y="0"/>
                  <a:pt x="122" y="0"/>
                  <a:pt x="122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4" name="Ход стрелок">
            <a:extLst>
              <a:ext uri="{FF2B5EF4-FFF2-40B4-BE49-F238E27FC236}">
                <a16:creationId xmlns:a16="http://schemas.microsoft.com/office/drawing/2014/main" id="{BB0445D5-A6E5-40E7-BBDD-5E3EFA13BDED}"/>
              </a:ext>
            </a:extLst>
          </p:cNvPr>
          <p:cNvGrpSpPr/>
          <p:nvPr/>
        </p:nvGrpSpPr>
        <p:grpSpPr>
          <a:xfrm rot="1786145">
            <a:off x="817563" y="2264166"/>
            <a:ext cx="3829050" cy="3830638"/>
            <a:chOff x="817563" y="2264166"/>
            <a:chExt cx="3829050" cy="3830638"/>
          </a:xfrm>
        </p:grpSpPr>
        <p:sp>
          <p:nvSpPr>
            <p:cNvPr id="162" name="Овал 28"/>
            <p:cNvSpPr>
              <a:spLocks noChangeArrowheads="1"/>
            </p:cNvSpPr>
            <p:nvPr/>
          </p:nvSpPr>
          <p:spPr bwMode="auto">
            <a:xfrm>
              <a:off x="817563" y="2264166"/>
              <a:ext cx="3829050" cy="3830638"/>
            </a:xfrm>
            <a:prstGeom prst="ellipse">
              <a:avLst/>
            </a:prstGeom>
            <a:solidFill>
              <a:srgbClr val="FDF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9" name="часовая стрелка"/>
            <p:cNvSpPr>
              <a:spLocks/>
            </p:cNvSpPr>
            <p:nvPr/>
          </p:nvSpPr>
          <p:spPr bwMode="auto">
            <a:xfrm>
              <a:off x="2159000" y="3253178"/>
              <a:ext cx="601663" cy="950913"/>
            </a:xfrm>
            <a:custGeom>
              <a:avLst/>
              <a:gdLst>
                <a:gd name="T0" fmla="*/ 0 w 379"/>
                <a:gd name="T1" fmla="*/ 23 h 599"/>
                <a:gd name="T2" fmla="*/ 39 w 379"/>
                <a:gd name="T3" fmla="*/ 0 h 599"/>
                <a:gd name="T4" fmla="*/ 379 w 379"/>
                <a:gd name="T5" fmla="*/ 576 h 599"/>
                <a:gd name="T6" fmla="*/ 341 w 379"/>
                <a:gd name="T7" fmla="*/ 599 h 599"/>
                <a:gd name="T8" fmla="*/ 0 w 379"/>
                <a:gd name="T9" fmla="*/ 23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599">
                  <a:moveTo>
                    <a:pt x="0" y="23"/>
                  </a:moveTo>
                  <a:lnTo>
                    <a:pt x="39" y="0"/>
                  </a:lnTo>
                  <a:lnTo>
                    <a:pt x="379" y="576"/>
                  </a:lnTo>
                  <a:lnTo>
                    <a:pt x="341" y="599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5D5C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163" name="Полилиния 29"/>
          <p:cNvSpPr>
            <a:spLocks noEditPoints="1"/>
          </p:cNvSpPr>
          <p:nvPr/>
        </p:nvSpPr>
        <p:spPr bwMode="auto">
          <a:xfrm>
            <a:off x="538163" y="1986353"/>
            <a:ext cx="4387850" cy="4384675"/>
          </a:xfrm>
          <a:custGeom>
            <a:avLst/>
            <a:gdLst>
              <a:gd name="T0" fmla="*/ 897 w 1794"/>
              <a:gd name="T1" fmla="*/ 1793 h 1793"/>
              <a:gd name="T2" fmla="*/ 263 w 1794"/>
              <a:gd name="T3" fmla="*/ 1531 h 1793"/>
              <a:gd name="T4" fmla="*/ 0 w 1794"/>
              <a:gd name="T5" fmla="*/ 897 h 1793"/>
              <a:gd name="T6" fmla="*/ 263 w 1794"/>
              <a:gd name="T7" fmla="*/ 262 h 1793"/>
              <a:gd name="T8" fmla="*/ 897 w 1794"/>
              <a:gd name="T9" fmla="*/ 0 h 1793"/>
              <a:gd name="T10" fmla="*/ 1531 w 1794"/>
              <a:gd name="T11" fmla="*/ 262 h 1793"/>
              <a:gd name="T12" fmla="*/ 1794 w 1794"/>
              <a:gd name="T13" fmla="*/ 897 h 1793"/>
              <a:gd name="T14" fmla="*/ 1531 w 1794"/>
              <a:gd name="T15" fmla="*/ 1531 h 1793"/>
              <a:gd name="T16" fmla="*/ 897 w 1794"/>
              <a:gd name="T17" fmla="*/ 1793 h 1793"/>
              <a:gd name="T18" fmla="*/ 897 w 1794"/>
              <a:gd name="T19" fmla="*/ 79 h 1793"/>
              <a:gd name="T20" fmla="*/ 79 w 1794"/>
              <a:gd name="T21" fmla="*/ 897 h 1793"/>
              <a:gd name="T22" fmla="*/ 897 w 1794"/>
              <a:gd name="T23" fmla="*/ 1714 h 1793"/>
              <a:gd name="T24" fmla="*/ 1715 w 1794"/>
              <a:gd name="T25" fmla="*/ 897 h 1793"/>
              <a:gd name="T26" fmla="*/ 897 w 1794"/>
              <a:gd name="T27" fmla="*/ 79 h 17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94" h="1793">
                <a:moveTo>
                  <a:pt x="897" y="1793"/>
                </a:moveTo>
                <a:cubicBezTo>
                  <a:pt x="658" y="1793"/>
                  <a:pt x="432" y="1700"/>
                  <a:pt x="263" y="1531"/>
                </a:cubicBezTo>
                <a:cubicBezTo>
                  <a:pt x="94" y="1361"/>
                  <a:pt x="0" y="1136"/>
                  <a:pt x="0" y="897"/>
                </a:cubicBezTo>
                <a:cubicBezTo>
                  <a:pt x="0" y="657"/>
                  <a:pt x="94" y="432"/>
                  <a:pt x="263" y="262"/>
                </a:cubicBezTo>
                <a:cubicBezTo>
                  <a:pt x="432" y="93"/>
                  <a:pt x="658" y="0"/>
                  <a:pt x="897" y="0"/>
                </a:cubicBezTo>
                <a:cubicBezTo>
                  <a:pt x="1137" y="0"/>
                  <a:pt x="1362" y="93"/>
                  <a:pt x="1531" y="262"/>
                </a:cubicBezTo>
                <a:cubicBezTo>
                  <a:pt x="1701" y="432"/>
                  <a:pt x="1794" y="657"/>
                  <a:pt x="1794" y="897"/>
                </a:cubicBezTo>
                <a:cubicBezTo>
                  <a:pt x="1794" y="1136"/>
                  <a:pt x="1701" y="1361"/>
                  <a:pt x="1531" y="1531"/>
                </a:cubicBezTo>
                <a:cubicBezTo>
                  <a:pt x="1362" y="1700"/>
                  <a:pt x="1137" y="1793"/>
                  <a:pt x="897" y="1793"/>
                </a:cubicBezTo>
                <a:moveTo>
                  <a:pt x="897" y="79"/>
                </a:moveTo>
                <a:cubicBezTo>
                  <a:pt x="446" y="79"/>
                  <a:pt x="79" y="446"/>
                  <a:pt x="79" y="897"/>
                </a:cubicBezTo>
                <a:cubicBezTo>
                  <a:pt x="79" y="1348"/>
                  <a:pt x="446" y="1714"/>
                  <a:pt x="897" y="1714"/>
                </a:cubicBezTo>
                <a:cubicBezTo>
                  <a:pt x="1348" y="1714"/>
                  <a:pt x="1715" y="1348"/>
                  <a:pt x="1715" y="897"/>
                </a:cubicBezTo>
                <a:cubicBezTo>
                  <a:pt x="1715" y="446"/>
                  <a:pt x="1348" y="79"/>
                  <a:pt x="897" y="79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4" name="Полилиния 30"/>
          <p:cNvSpPr>
            <a:spLocks noEditPoints="1"/>
          </p:cNvSpPr>
          <p:nvPr/>
        </p:nvSpPr>
        <p:spPr bwMode="auto">
          <a:xfrm>
            <a:off x="711200" y="2157803"/>
            <a:ext cx="4043363" cy="4041775"/>
          </a:xfrm>
          <a:custGeom>
            <a:avLst/>
            <a:gdLst>
              <a:gd name="T0" fmla="*/ 826 w 1653"/>
              <a:gd name="T1" fmla="*/ 1653 h 1653"/>
              <a:gd name="T2" fmla="*/ 0 w 1653"/>
              <a:gd name="T3" fmla="*/ 827 h 1653"/>
              <a:gd name="T4" fmla="*/ 826 w 1653"/>
              <a:gd name="T5" fmla="*/ 0 h 1653"/>
              <a:gd name="T6" fmla="*/ 1653 w 1653"/>
              <a:gd name="T7" fmla="*/ 827 h 1653"/>
              <a:gd name="T8" fmla="*/ 826 w 1653"/>
              <a:gd name="T9" fmla="*/ 1653 h 1653"/>
              <a:gd name="T10" fmla="*/ 826 w 1653"/>
              <a:gd name="T11" fmla="*/ 49 h 1653"/>
              <a:gd name="T12" fmla="*/ 48 w 1653"/>
              <a:gd name="T13" fmla="*/ 827 h 1653"/>
              <a:gd name="T14" fmla="*/ 826 w 1653"/>
              <a:gd name="T15" fmla="*/ 1605 h 1653"/>
              <a:gd name="T16" fmla="*/ 1604 w 1653"/>
              <a:gd name="T17" fmla="*/ 827 h 1653"/>
              <a:gd name="T18" fmla="*/ 826 w 1653"/>
              <a:gd name="T19" fmla="*/ 49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53" h="1653">
                <a:moveTo>
                  <a:pt x="826" y="1653"/>
                </a:moveTo>
                <a:cubicBezTo>
                  <a:pt x="371" y="1653"/>
                  <a:pt x="0" y="1282"/>
                  <a:pt x="0" y="827"/>
                </a:cubicBezTo>
                <a:cubicBezTo>
                  <a:pt x="0" y="371"/>
                  <a:pt x="371" y="0"/>
                  <a:pt x="826" y="0"/>
                </a:cubicBezTo>
                <a:cubicBezTo>
                  <a:pt x="1282" y="0"/>
                  <a:pt x="1653" y="371"/>
                  <a:pt x="1653" y="827"/>
                </a:cubicBezTo>
                <a:cubicBezTo>
                  <a:pt x="1653" y="1282"/>
                  <a:pt x="1282" y="1653"/>
                  <a:pt x="826" y="1653"/>
                </a:cubicBezTo>
                <a:moveTo>
                  <a:pt x="826" y="49"/>
                </a:moveTo>
                <a:cubicBezTo>
                  <a:pt x="397" y="49"/>
                  <a:pt x="48" y="398"/>
                  <a:pt x="48" y="827"/>
                </a:cubicBezTo>
                <a:cubicBezTo>
                  <a:pt x="48" y="1256"/>
                  <a:pt x="397" y="1605"/>
                  <a:pt x="826" y="1605"/>
                </a:cubicBezTo>
                <a:cubicBezTo>
                  <a:pt x="1255" y="1605"/>
                  <a:pt x="1604" y="1256"/>
                  <a:pt x="1604" y="827"/>
                </a:cubicBezTo>
                <a:cubicBezTo>
                  <a:pt x="1604" y="398"/>
                  <a:pt x="1255" y="49"/>
                  <a:pt x="826" y="49"/>
                </a:cubicBezTo>
              </a:path>
            </a:pathLst>
          </a:custGeom>
          <a:solidFill>
            <a:srgbClr val="DFDE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5" name="Полилиния 31"/>
          <p:cNvSpPr>
            <a:spLocks noEditPoints="1"/>
          </p:cNvSpPr>
          <p:nvPr/>
        </p:nvSpPr>
        <p:spPr bwMode="auto">
          <a:xfrm>
            <a:off x="620713" y="2067316"/>
            <a:ext cx="4221163" cy="4222750"/>
          </a:xfrm>
          <a:custGeom>
            <a:avLst/>
            <a:gdLst>
              <a:gd name="T0" fmla="*/ 863 w 1726"/>
              <a:gd name="T1" fmla="*/ 1690 h 1727"/>
              <a:gd name="T2" fmla="*/ 37 w 1726"/>
              <a:gd name="T3" fmla="*/ 864 h 1727"/>
              <a:gd name="T4" fmla="*/ 863 w 1726"/>
              <a:gd name="T5" fmla="*/ 37 h 1727"/>
              <a:gd name="T6" fmla="*/ 1690 w 1726"/>
              <a:gd name="T7" fmla="*/ 864 h 1727"/>
              <a:gd name="T8" fmla="*/ 1690 w 1726"/>
              <a:gd name="T9" fmla="*/ 864 h 1727"/>
              <a:gd name="T10" fmla="*/ 1690 w 1726"/>
              <a:gd name="T11" fmla="*/ 864 h 1727"/>
              <a:gd name="T12" fmla="*/ 863 w 1726"/>
              <a:gd name="T13" fmla="*/ 1690 h 1727"/>
              <a:gd name="T14" fmla="*/ 863 w 1726"/>
              <a:gd name="T15" fmla="*/ 1690 h 1727"/>
              <a:gd name="T16" fmla="*/ 863 w 1726"/>
              <a:gd name="T17" fmla="*/ 0 h 1727"/>
              <a:gd name="T18" fmla="*/ 0 w 1726"/>
              <a:gd name="T19" fmla="*/ 864 h 1727"/>
              <a:gd name="T20" fmla="*/ 863 w 1726"/>
              <a:gd name="T21" fmla="*/ 1727 h 1727"/>
              <a:gd name="T22" fmla="*/ 1726 w 1726"/>
              <a:gd name="T23" fmla="*/ 864 h 1727"/>
              <a:gd name="T24" fmla="*/ 863 w 1726"/>
              <a:gd name="T25" fmla="*/ 0 h 1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26" h="1727">
                <a:moveTo>
                  <a:pt x="863" y="1690"/>
                </a:moveTo>
                <a:cubicBezTo>
                  <a:pt x="408" y="1690"/>
                  <a:pt x="37" y="1319"/>
                  <a:pt x="37" y="864"/>
                </a:cubicBezTo>
                <a:cubicBezTo>
                  <a:pt x="37" y="408"/>
                  <a:pt x="408" y="37"/>
                  <a:pt x="863" y="37"/>
                </a:cubicBezTo>
                <a:cubicBezTo>
                  <a:pt x="1319" y="37"/>
                  <a:pt x="1690" y="408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1319"/>
                  <a:pt x="1319" y="1690"/>
                  <a:pt x="863" y="1690"/>
                </a:cubicBezTo>
                <a:cubicBezTo>
                  <a:pt x="863" y="1690"/>
                  <a:pt x="863" y="1690"/>
                  <a:pt x="863" y="1690"/>
                </a:cubicBezTo>
                <a:moveTo>
                  <a:pt x="863" y="0"/>
                </a:moveTo>
                <a:cubicBezTo>
                  <a:pt x="387" y="0"/>
                  <a:pt x="0" y="388"/>
                  <a:pt x="0" y="864"/>
                </a:cubicBezTo>
                <a:cubicBezTo>
                  <a:pt x="0" y="1340"/>
                  <a:pt x="387" y="1727"/>
                  <a:pt x="863" y="1727"/>
                </a:cubicBezTo>
                <a:cubicBezTo>
                  <a:pt x="1339" y="1727"/>
                  <a:pt x="1726" y="1340"/>
                  <a:pt x="1726" y="864"/>
                </a:cubicBezTo>
                <a:cubicBezTo>
                  <a:pt x="1726" y="388"/>
                  <a:pt x="1339" y="0"/>
                  <a:pt x="863" y="0"/>
                </a:cubicBezTo>
              </a:path>
            </a:pathLst>
          </a:custGeom>
          <a:solidFill>
            <a:srgbClr val="CD4A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0FC7B21D-F367-47EE-B66B-97792050C10C}"/>
              </a:ext>
            </a:extLst>
          </p:cNvPr>
          <p:cNvGrpSpPr/>
          <p:nvPr/>
        </p:nvGrpSpPr>
        <p:grpSpPr>
          <a:xfrm>
            <a:off x="2455863" y="2411803"/>
            <a:ext cx="566738" cy="566738"/>
            <a:chOff x="2455863" y="2411803"/>
            <a:chExt cx="566738" cy="566738"/>
          </a:xfrm>
        </p:grpSpPr>
        <p:sp>
          <p:nvSpPr>
            <p:cNvPr id="166" name="Овал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7" name="Овал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8" name="Полилиния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43 h 45"/>
                <a:gd name="T2" fmla="*/ 0 w 4"/>
                <a:gd name="T3" fmla="*/ 42 h 45"/>
                <a:gd name="T4" fmla="*/ 0 w 4"/>
                <a:gd name="T5" fmla="*/ 41 h 45"/>
                <a:gd name="T6" fmla="*/ 0 w 4"/>
                <a:gd name="T7" fmla="*/ 40 h 45"/>
                <a:gd name="T8" fmla="*/ 0 w 4"/>
                <a:gd name="T9" fmla="*/ 40 h 45"/>
                <a:gd name="T10" fmla="*/ 0 w 4"/>
                <a:gd name="T11" fmla="*/ 39 h 45"/>
                <a:gd name="T12" fmla="*/ 0 w 4"/>
                <a:gd name="T13" fmla="*/ 38 h 45"/>
                <a:gd name="T14" fmla="*/ 0 w 4"/>
                <a:gd name="T15" fmla="*/ 38 h 45"/>
                <a:gd name="T16" fmla="*/ 0 w 4"/>
                <a:gd name="T17" fmla="*/ 37 h 45"/>
                <a:gd name="T18" fmla="*/ 0 w 4"/>
                <a:gd name="T19" fmla="*/ 36 h 45"/>
                <a:gd name="T20" fmla="*/ 0 w 4"/>
                <a:gd name="T21" fmla="*/ 36 h 45"/>
                <a:gd name="T22" fmla="*/ 0 w 4"/>
                <a:gd name="T23" fmla="*/ 35 h 45"/>
                <a:gd name="T24" fmla="*/ 0 w 4"/>
                <a:gd name="T25" fmla="*/ 34 h 45"/>
                <a:gd name="T26" fmla="*/ 0 w 4"/>
                <a:gd name="T27" fmla="*/ 34 h 45"/>
                <a:gd name="T28" fmla="*/ 0 w 4"/>
                <a:gd name="T29" fmla="*/ 33 h 45"/>
                <a:gd name="T30" fmla="*/ 0 w 4"/>
                <a:gd name="T31" fmla="*/ 32 h 45"/>
                <a:gd name="T32" fmla="*/ 0 w 4"/>
                <a:gd name="T33" fmla="*/ 31 h 45"/>
                <a:gd name="T34" fmla="*/ 0 w 4"/>
                <a:gd name="T35" fmla="*/ 31 h 45"/>
                <a:gd name="T36" fmla="*/ 0 w 4"/>
                <a:gd name="T37" fmla="*/ 30 h 45"/>
                <a:gd name="T38" fmla="*/ 0 w 4"/>
                <a:gd name="T39" fmla="*/ 29 h 45"/>
                <a:gd name="T40" fmla="*/ 0 w 4"/>
                <a:gd name="T41" fmla="*/ 29 h 45"/>
                <a:gd name="T42" fmla="*/ 0 w 4"/>
                <a:gd name="T43" fmla="*/ 28 h 45"/>
                <a:gd name="T44" fmla="*/ 0 w 4"/>
                <a:gd name="T45" fmla="*/ 27 h 45"/>
                <a:gd name="T46" fmla="*/ 0 w 4"/>
                <a:gd name="T47" fmla="*/ 26 h 45"/>
                <a:gd name="T48" fmla="*/ 0 w 4"/>
                <a:gd name="T49" fmla="*/ 26 h 45"/>
                <a:gd name="T50" fmla="*/ 0 w 4"/>
                <a:gd name="T51" fmla="*/ 25 h 45"/>
                <a:gd name="T52" fmla="*/ 0 w 4"/>
                <a:gd name="T53" fmla="*/ 24 h 45"/>
                <a:gd name="T54" fmla="*/ 0 w 4"/>
                <a:gd name="T55" fmla="*/ 23 h 45"/>
                <a:gd name="T56" fmla="*/ 0 w 4"/>
                <a:gd name="T57" fmla="*/ 22 h 45"/>
                <a:gd name="T58" fmla="*/ 0 w 4"/>
                <a:gd name="T59" fmla="*/ 22 h 45"/>
                <a:gd name="T60" fmla="*/ 0 w 4"/>
                <a:gd name="T61" fmla="*/ 21 h 45"/>
                <a:gd name="T62" fmla="*/ 0 w 4"/>
                <a:gd name="T63" fmla="*/ 20 h 45"/>
                <a:gd name="T64" fmla="*/ 0 w 4"/>
                <a:gd name="T65" fmla="*/ 19 h 45"/>
                <a:gd name="T66" fmla="*/ 0 w 4"/>
                <a:gd name="T67" fmla="*/ 18 h 45"/>
                <a:gd name="T68" fmla="*/ 0 w 4"/>
                <a:gd name="T69" fmla="*/ 18 h 45"/>
                <a:gd name="T70" fmla="*/ 0 w 4"/>
                <a:gd name="T71" fmla="*/ 17 h 45"/>
                <a:gd name="T72" fmla="*/ 1 w 4"/>
                <a:gd name="T73" fmla="*/ 16 h 45"/>
                <a:gd name="T74" fmla="*/ 1 w 4"/>
                <a:gd name="T75" fmla="*/ 15 h 45"/>
                <a:gd name="T76" fmla="*/ 1 w 4"/>
                <a:gd name="T77" fmla="*/ 15 h 45"/>
                <a:gd name="T78" fmla="*/ 1 w 4"/>
                <a:gd name="T79" fmla="*/ 13 h 45"/>
                <a:gd name="T80" fmla="*/ 1 w 4"/>
                <a:gd name="T81" fmla="*/ 12 h 45"/>
                <a:gd name="T82" fmla="*/ 1 w 4"/>
                <a:gd name="T83" fmla="*/ 12 h 45"/>
                <a:gd name="T84" fmla="*/ 1 w 4"/>
                <a:gd name="T85" fmla="*/ 11 h 45"/>
                <a:gd name="T86" fmla="*/ 2 w 4"/>
                <a:gd name="T87" fmla="*/ 10 h 45"/>
                <a:gd name="T88" fmla="*/ 2 w 4"/>
                <a:gd name="T89" fmla="*/ 10 h 45"/>
                <a:gd name="T90" fmla="*/ 2 w 4"/>
                <a:gd name="T91" fmla="*/ 9 h 45"/>
                <a:gd name="T92" fmla="*/ 2 w 4"/>
                <a:gd name="T93" fmla="*/ 8 h 45"/>
                <a:gd name="T94" fmla="*/ 2 w 4"/>
                <a:gd name="T95" fmla="*/ 8 h 45"/>
                <a:gd name="T96" fmla="*/ 2 w 4"/>
                <a:gd name="T97" fmla="*/ 7 h 45"/>
                <a:gd name="T98" fmla="*/ 3 w 4"/>
                <a:gd name="T99" fmla="*/ 6 h 45"/>
                <a:gd name="T100" fmla="*/ 3 w 4"/>
                <a:gd name="T101" fmla="*/ 6 h 45"/>
                <a:gd name="T102" fmla="*/ 3 w 4"/>
                <a:gd name="T103" fmla="*/ 5 h 45"/>
                <a:gd name="T104" fmla="*/ 3 w 4"/>
                <a:gd name="T105" fmla="*/ 4 h 45"/>
                <a:gd name="T106" fmla="*/ 3 w 4"/>
                <a:gd name="T107" fmla="*/ 4 h 45"/>
                <a:gd name="T108" fmla="*/ 3 w 4"/>
                <a:gd name="T109" fmla="*/ 3 h 45"/>
                <a:gd name="T110" fmla="*/ 4 w 4"/>
                <a:gd name="T111" fmla="*/ 2 h 45"/>
                <a:gd name="T112" fmla="*/ 4 w 4"/>
                <a:gd name="T113" fmla="*/ 1 h 45"/>
                <a:gd name="T114" fmla="*/ 4 w 4"/>
                <a:gd name="T11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9" name="Полилиния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4 w 78"/>
                <a:gd name="T1" fmla="*/ 53 h 174"/>
                <a:gd name="T2" fmla="*/ 4 w 78"/>
                <a:gd name="T3" fmla="*/ 54 h 174"/>
                <a:gd name="T4" fmla="*/ 3 w 78"/>
                <a:gd name="T5" fmla="*/ 55 h 174"/>
                <a:gd name="T6" fmla="*/ 3 w 78"/>
                <a:gd name="T7" fmla="*/ 56 h 174"/>
                <a:gd name="T8" fmla="*/ 3 w 78"/>
                <a:gd name="T9" fmla="*/ 56 h 174"/>
                <a:gd name="T10" fmla="*/ 3 w 78"/>
                <a:gd name="T11" fmla="*/ 57 h 174"/>
                <a:gd name="T12" fmla="*/ 3 w 78"/>
                <a:gd name="T13" fmla="*/ 58 h 174"/>
                <a:gd name="T14" fmla="*/ 3 w 78"/>
                <a:gd name="T15" fmla="*/ 58 h 174"/>
                <a:gd name="T16" fmla="*/ 2 w 78"/>
                <a:gd name="T17" fmla="*/ 59 h 174"/>
                <a:gd name="T18" fmla="*/ 2 w 78"/>
                <a:gd name="T19" fmla="*/ 60 h 174"/>
                <a:gd name="T20" fmla="*/ 2 w 78"/>
                <a:gd name="T21" fmla="*/ 61 h 174"/>
                <a:gd name="T22" fmla="*/ 2 w 78"/>
                <a:gd name="T23" fmla="*/ 61 h 174"/>
                <a:gd name="T24" fmla="*/ 2 w 78"/>
                <a:gd name="T25" fmla="*/ 62 h 174"/>
                <a:gd name="T26" fmla="*/ 2 w 78"/>
                <a:gd name="T27" fmla="*/ 63 h 174"/>
                <a:gd name="T28" fmla="*/ 1 w 78"/>
                <a:gd name="T29" fmla="*/ 63 h 174"/>
                <a:gd name="T30" fmla="*/ 1 w 78"/>
                <a:gd name="T31" fmla="*/ 64 h 174"/>
                <a:gd name="T32" fmla="*/ 1 w 78"/>
                <a:gd name="T33" fmla="*/ 65 h 174"/>
                <a:gd name="T34" fmla="*/ 1 w 78"/>
                <a:gd name="T35" fmla="*/ 66 h 174"/>
                <a:gd name="T36" fmla="*/ 1 w 78"/>
                <a:gd name="T37" fmla="*/ 67 h 174"/>
                <a:gd name="T38" fmla="*/ 1 w 78"/>
                <a:gd name="T39" fmla="*/ 68 h 174"/>
                <a:gd name="T40" fmla="*/ 0 w 78"/>
                <a:gd name="T41" fmla="*/ 69 h 174"/>
                <a:gd name="T42" fmla="*/ 0 w 78"/>
                <a:gd name="T43" fmla="*/ 70 h 174"/>
                <a:gd name="T44" fmla="*/ 0 w 78"/>
                <a:gd name="T45" fmla="*/ 71 h 174"/>
                <a:gd name="T46" fmla="*/ 0 w 78"/>
                <a:gd name="T47" fmla="*/ 71 h 174"/>
                <a:gd name="T48" fmla="*/ 0 w 78"/>
                <a:gd name="T49" fmla="*/ 73 h 174"/>
                <a:gd name="T50" fmla="*/ 0 w 78"/>
                <a:gd name="T51" fmla="*/ 73 h 174"/>
                <a:gd name="T52" fmla="*/ 0 w 78"/>
                <a:gd name="T53" fmla="*/ 74 h 174"/>
                <a:gd name="T54" fmla="*/ 0 w 78"/>
                <a:gd name="T55" fmla="*/ 75 h 174"/>
                <a:gd name="T56" fmla="*/ 0 w 78"/>
                <a:gd name="T57" fmla="*/ 76 h 174"/>
                <a:gd name="T58" fmla="*/ 0 w 78"/>
                <a:gd name="T59" fmla="*/ 77 h 174"/>
                <a:gd name="T60" fmla="*/ 0 w 78"/>
                <a:gd name="T61" fmla="*/ 77 h 174"/>
                <a:gd name="T62" fmla="*/ 0 w 78"/>
                <a:gd name="T63" fmla="*/ 78 h 174"/>
                <a:gd name="T64" fmla="*/ 0 w 78"/>
                <a:gd name="T65" fmla="*/ 79 h 174"/>
                <a:gd name="T66" fmla="*/ 0 w 78"/>
                <a:gd name="T67" fmla="*/ 80 h 174"/>
                <a:gd name="T68" fmla="*/ 0 w 78"/>
                <a:gd name="T69" fmla="*/ 81 h 174"/>
                <a:gd name="T70" fmla="*/ 0 w 78"/>
                <a:gd name="T71" fmla="*/ 81 h 174"/>
                <a:gd name="T72" fmla="*/ 0 w 78"/>
                <a:gd name="T73" fmla="*/ 82 h 174"/>
                <a:gd name="T74" fmla="*/ 0 w 78"/>
                <a:gd name="T75" fmla="*/ 83 h 174"/>
                <a:gd name="T76" fmla="*/ 0 w 78"/>
                <a:gd name="T77" fmla="*/ 84 h 174"/>
                <a:gd name="T78" fmla="*/ 0 w 78"/>
                <a:gd name="T79" fmla="*/ 84 h 174"/>
                <a:gd name="T80" fmla="*/ 0 w 78"/>
                <a:gd name="T81" fmla="*/ 85 h 174"/>
                <a:gd name="T82" fmla="*/ 0 w 78"/>
                <a:gd name="T83" fmla="*/ 86 h 174"/>
                <a:gd name="T84" fmla="*/ 0 w 78"/>
                <a:gd name="T85" fmla="*/ 87 h 174"/>
                <a:gd name="T86" fmla="*/ 0 w 78"/>
                <a:gd name="T87" fmla="*/ 87 h 174"/>
                <a:gd name="T88" fmla="*/ 0 w 78"/>
                <a:gd name="T89" fmla="*/ 88 h 174"/>
                <a:gd name="T90" fmla="*/ 0 w 78"/>
                <a:gd name="T91" fmla="*/ 89 h 174"/>
                <a:gd name="T92" fmla="*/ 0 w 78"/>
                <a:gd name="T93" fmla="*/ 90 h 174"/>
                <a:gd name="T94" fmla="*/ 0 w 78"/>
                <a:gd name="T95" fmla="*/ 90 h 174"/>
                <a:gd name="T96" fmla="*/ 0 w 78"/>
                <a:gd name="T97" fmla="*/ 91 h 174"/>
                <a:gd name="T98" fmla="*/ 0 w 78"/>
                <a:gd name="T99" fmla="*/ 92 h 174"/>
                <a:gd name="T100" fmla="*/ 0 w 78"/>
                <a:gd name="T101" fmla="*/ 92 h 174"/>
                <a:gd name="T102" fmla="*/ 0 w 78"/>
                <a:gd name="T103" fmla="*/ 94 h 174"/>
                <a:gd name="T104" fmla="*/ 0 w 78"/>
                <a:gd name="T105" fmla="*/ 94 h 174"/>
                <a:gd name="T106" fmla="*/ 1 w 78"/>
                <a:gd name="T107" fmla="*/ 97 h 174"/>
                <a:gd name="T108" fmla="*/ 15 w 78"/>
                <a:gd name="T109" fmla="*/ 7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0" name="Прямоугольник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1" name="Прямоугольник 37"/>
            <p:cNvSpPr>
              <a:spLocks noChangeArrowheads="1"/>
            </p:cNvSpPr>
            <p:nvPr/>
          </p:nvSpPr>
          <p:spPr bwMode="auto">
            <a:xfrm>
              <a:off x="2593975" y="2499116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30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74" name="Полилиния 40"/>
          <p:cNvSpPr>
            <a:spLocks noEditPoints="1"/>
          </p:cNvSpPr>
          <p:nvPr/>
        </p:nvSpPr>
        <p:spPr bwMode="auto">
          <a:xfrm>
            <a:off x="3244850" y="2851541"/>
            <a:ext cx="20638" cy="122238"/>
          </a:xfrm>
          <a:custGeom>
            <a:avLst/>
            <a:gdLst>
              <a:gd name="T0" fmla="*/ 8 w 8"/>
              <a:gd name="T1" fmla="*/ 50 h 50"/>
              <a:gd name="T2" fmla="*/ 8 w 8"/>
              <a:gd name="T3" fmla="*/ 50 h 50"/>
              <a:gd name="T4" fmla="*/ 8 w 8"/>
              <a:gd name="T5" fmla="*/ 50 h 50"/>
              <a:gd name="T6" fmla="*/ 8 w 8"/>
              <a:gd name="T7" fmla="*/ 50 h 50"/>
              <a:gd name="T8" fmla="*/ 0 w 8"/>
              <a:gd name="T9" fmla="*/ 11 h 50"/>
              <a:gd name="T10" fmla="*/ 0 w 8"/>
              <a:gd name="T11" fmla="*/ 11 h 50"/>
              <a:gd name="T12" fmla="*/ 0 w 8"/>
              <a:gd name="T13" fmla="*/ 11 h 50"/>
              <a:gd name="T14" fmla="*/ 0 w 8"/>
              <a:gd name="T15" fmla="*/ 11 h 50"/>
              <a:gd name="T16" fmla="*/ 0 w 8"/>
              <a:gd name="T17" fmla="*/ 11 h 50"/>
              <a:gd name="T18" fmla="*/ 0 w 8"/>
              <a:gd name="T19" fmla="*/ 11 h 50"/>
              <a:gd name="T20" fmla="*/ 0 w 8"/>
              <a:gd name="T21" fmla="*/ 10 h 50"/>
              <a:gd name="T22" fmla="*/ 0 w 8"/>
              <a:gd name="T23" fmla="*/ 10 h 50"/>
              <a:gd name="T24" fmla="*/ 0 w 8"/>
              <a:gd name="T25" fmla="*/ 10 h 50"/>
              <a:gd name="T26" fmla="*/ 0 w 8"/>
              <a:gd name="T27" fmla="*/ 10 h 50"/>
              <a:gd name="T28" fmla="*/ 0 w 8"/>
              <a:gd name="T29" fmla="*/ 9 h 50"/>
              <a:gd name="T30" fmla="*/ 0 w 8"/>
              <a:gd name="T31" fmla="*/ 9 h 50"/>
              <a:gd name="T32" fmla="*/ 0 w 8"/>
              <a:gd name="T33" fmla="*/ 9 h 50"/>
              <a:gd name="T34" fmla="*/ 0 w 8"/>
              <a:gd name="T35" fmla="*/ 9 h 50"/>
              <a:gd name="T36" fmla="*/ 0 w 8"/>
              <a:gd name="T37" fmla="*/ 9 h 50"/>
              <a:gd name="T38" fmla="*/ 0 w 8"/>
              <a:gd name="T39" fmla="*/ 9 h 50"/>
              <a:gd name="T40" fmla="*/ 0 w 8"/>
              <a:gd name="T41" fmla="*/ 8 h 50"/>
              <a:gd name="T42" fmla="*/ 0 w 8"/>
              <a:gd name="T43" fmla="*/ 8 h 50"/>
              <a:gd name="T44" fmla="*/ 0 w 8"/>
              <a:gd name="T45" fmla="*/ 8 h 50"/>
              <a:gd name="T46" fmla="*/ 0 w 8"/>
              <a:gd name="T47" fmla="*/ 7 h 50"/>
              <a:gd name="T48" fmla="*/ 0 w 8"/>
              <a:gd name="T49" fmla="*/ 7 h 50"/>
              <a:gd name="T50" fmla="*/ 0 w 8"/>
              <a:gd name="T51" fmla="*/ 7 h 50"/>
              <a:gd name="T52" fmla="*/ 0 w 8"/>
              <a:gd name="T53" fmla="*/ 7 h 50"/>
              <a:gd name="T54" fmla="*/ 0 w 8"/>
              <a:gd name="T55" fmla="*/ 7 h 50"/>
              <a:gd name="T56" fmla="*/ 0 w 8"/>
              <a:gd name="T57" fmla="*/ 7 h 50"/>
              <a:gd name="T58" fmla="*/ 0 w 8"/>
              <a:gd name="T59" fmla="*/ 6 h 50"/>
              <a:gd name="T60" fmla="*/ 0 w 8"/>
              <a:gd name="T61" fmla="*/ 6 h 50"/>
              <a:gd name="T62" fmla="*/ 0 w 8"/>
              <a:gd name="T63" fmla="*/ 6 h 50"/>
              <a:gd name="T64" fmla="*/ 0 w 8"/>
              <a:gd name="T65" fmla="*/ 6 h 50"/>
              <a:gd name="T66" fmla="*/ 0 w 8"/>
              <a:gd name="T67" fmla="*/ 6 h 50"/>
              <a:gd name="T68" fmla="*/ 0 w 8"/>
              <a:gd name="T69" fmla="*/ 6 h 50"/>
              <a:gd name="T70" fmla="*/ 0 w 8"/>
              <a:gd name="T71" fmla="*/ 5 h 50"/>
              <a:gd name="T72" fmla="*/ 0 w 8"/>
              <a:gd name="T73" fmla="*/ 5 h 50"/>
              <a:gd name="T74" fmla="*/ 0 w 8"/>
              <a:gd name="T75" fmla="*/ 5 h 50"/>
              <a:gd name="T76" fmla="*/ 0 w 8"/>
              <a:gd name="T77" fmla="*/ 5 h 50"/>
              <a:gd name="T78" fmla="*/ 0 w 8"/>
              <a:gd name="T79" fmla="*/ 5 h 50"/>
              <a:gd name="T80" fmla="*/ 0 w 8"/>
              <a:gd name="T81" fmla="*/ 4 h 50"/>
              <a:gd name="T82" fmla="*/ 0 w 8"/>
              <a:gd name="T83" fmla="*/ 4 h 50"/>
              <a:gd name="T84" fmla="*/ 0 w 8"/>
              <a:gd name="T85" fmla="*/ 4 h 50"/>
              <a:gd name="T86" fmla="*/ 0 w 8"/>
              <a:gd name="T87" fmla="*/ 4 h 50"/>
              <a:gd name="T88" fmla="*/ 0 w 8"/>
              <a:gd name="T89" fmla="*/ 3 h 50"/>
              <a:gd name="T90" fmla="*/ 0 w 8"/>
              <a:gd name="T91" fmla="*/ 3 h 50"/>
              <a:gd name="T92" fmla="*/ 0 w 8"/>
              <a:gd name="T93" fmla="*/ 3 h 50"/>
              <a:gd name="T94" fmla="*/ 0 w 8"/>
              <a:gd name="T95" fmla="*/ 3 h 50"/>
              <a:gd name="T96" fmla="*/ 0 w 8"/>
              <a:gd name="T97" fmla="*/ 3 h 50"/>
              <a:gd name="T98" fmla="*/ 0 w 8"/>
              <a:gd name="T99" fmla="*/ 3 h 50"/>
              <a:gd name="T100" fmla="*/ 0 w 8"/>
              <a:gd name="T101" fmla="*/ 2 h 50"/>
              <a:gd name="T102" fmla="*/ 0 w 8"/>
              <a:gd name="T103" fmla="*/ 2 h 50"/>
              <a:gd name="T104" fmla="*/ 0 w 8"/>
              <a:gd name="T105" fmla="*/ 2 h 50"/>
              <a:gd name="T106" fmla="*/ 0 w 8"/>
              <a:gd name="T107" fmla="*/ 2 h 50"/>
              <a:gd name="T108" fmla="*/ 0 w 8"/>
              <a:gd name="T109" fmla="*/ 2 h 50"/>
              <a:gd name="T110" fmla="*/ 0 w 8"/>
              <a:gd name="T111" fmla="*/ 1 h 50"/>
              <a:gd name="T112" fmla="*/ 0 w 8"/>
              <a:gd name="T113" fmla="*/ 0 h 50"/>
              <a:gd name="T114" fmla="*/ 0 w 8"/>
              <a:gd name="T115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" h="50"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49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49"/>
                </a:cubicBezTo>
                <a:moveTo>
                  <a:pt x="0" y="11"/>
                </a:moveTo>
                <a:cubicBezTo>
                  <a:pt x="0" y="25"/>
                  <a:pt x="2" y="38"/>
                  <a:pt x="8" y="49"/>
                </a:cubicBezTo>
                <a:cubicBezTo>
                  <a:pt x="2" y="38"/>
                  <a:pt x="0" y="25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9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6"/>
                  <a:pt x="0" y="6"/>
                </a:cubicBezTo>
                <a:cubicBezTo>
                  <a:pt x="0" y="6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3"/>
                  <a:pt x="0" y="4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722688" y="3113478"/>
            <a:ext cx="585788" cy="587375"/>
            <a:chOff x="3722688" y="3113478"/>
            <a:chExt cx="585788" cy="587375"/>
          </a:xfrm>
        </p:grpSpPr>
        <p:sp>
          <p:nvSpPr>
            <p:cNvPr id="17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31446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86" name="Полилиния 52"/>
          <p:cNvSpPr>
            <a:spLocks noEditPoints="1"/>
          </p:cNvSpPr>
          <p:nvPr/>
        </p:nvSpPr>
        <p:spPr bwMode="auto">
          <a:xfrm>
            <a:off x="3994150" y="3978666"/>
            <a:ext cx="60325" cy="158750"/>
          </a:xfrm>
          <a:custGeom>
            <a:avLst/>
            <a:gdLst>
              <a:gd name="T0" fmla="*/ 0 w 25"/>
              <a:gd name="T1" fmla="*/ 65 h 65"/>
              <a:gd name="T2" fmla="*/ 0 w 25"/>
              <a:gd name="T3" fmla="*/ 65 h 65"/>
              <a:gd name="T4" fmla="*/ 0 w 25"/>
              <a:gd name="T5" fmla="*/ 65 h 65"/>
              <a:gd name="T6" fmla="*/ 0 w 25"/>
              <a:gd name="T7" fmla="*/ 65 h 65"/>
              <a:gd name="T8" fmla="*/ 0 w 25"/>
              <a:gd name="T9" fmla="*/ 65 h 65"/>
              <a:gd name="T10" fmla="*/ 0 w 25"/>
              <a:gd name="T11" fmla="*/ 65 h 65"/>
              <a:gd name="T12" fmla="*/ 0 w 25"/>
              <a:gd name="T13" fmla="*/ 64 h 65"/>
              <a:gd name="T14" fmla="*/ 0 w 25"/>
              <a:gd name="T15" fmla="*/ 64 h 65"/>
              <a:gd name="T16" fmla="*/ 0 w 25"/>
              <a:gd name="T17" fmla="*/ 64 h 65"/>
              <a:gd name="T18" fmla="*/ 0 w 25"/>
              <a:gd name="T19" fmla="*/ 64 h 65"/>
              <a:gd name="T20" fmla="*/ 0 w 25"/>
              <a:gd name="T21" fmla="*/ 64 h 65"/>
              <a:gd name="T22" fmla="*/ 0 w 25"/>
              <a:gd name="T23" fmla="*/ 64 h 65"/>
              <a:gd name="T24" fmla="*/ 0 w 25"/>
              <a:gd name="T25" fmla="*/ 64 h 65"/>
              <a:gd name="T26" fmla="*/ 0 w 25"/>
              <a:gd name="T27" fmla="*/ 64 h 65"/>
              <a:gd name="T28" fmla="*/ 0 w 25"/>
              <a:gd name="T29" fmla="*/ 64 h 65"/>
              <a:gd name="T30" fmla="*/ 0 w 25"/>
              <a:gd name="T31" fmla="*/ 63 h 65"/>
              <a:gd name="T32" fmla="*/ 0 w 25"/>
              <a:gd name="T33" fmla="*/ 64 h 65"/>
              <a:gd name="T34" fmla="*/ 0 w 25"/>
              <a:gd name="T35" fmla="*/ 64 h 65"/>
              <a:gd name="T36" fmla="*/ 0 w 25"/>
              <a:gd name="T37" fmla="*/ 63 h 65"/>
              <a:gd name="T38" fmla="*/ 25 w 25"/>
              <a:gd name="T39" fmla="*/ 0 h 65"/>
              <a:gd name="T40" fmla="*/ 0 w 25"/>
              <a:gd name="T41" fmla="*/ 63 h 65"/>
              <a:gd name="T42" fmla="*/ 25 w 25"/>
              <a:gd name="T43" fmla="*/ 0 h 65"/>
              <a:gd name="T44" fmla="*/ 25 w 25"/>
              <a:gd name="T45" fmla="*/ 0 h 65"/>
              <a:gd name="T46" fmla="*/ 25 w 25"/>
              <a:gd name="T47" fmla="*/ 0 h 65"/>
              <a:gd name="T48" fmla="*/ 25 w 25"/>
              <a:gd name="T4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5" h="65"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3"/>
                </a:moveTo>
                <a:cubicBezTo>
                  <a:pt x="0" y="63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3"/>
                  <a:pt x="0" y="63"/>
                </a:cubicBezTo>
                <a:moveTo>
                  <a:pt x="25" y="0"/>
                </a:moveTo>
                <a:cubicBezTo>
                  <a:pt x="10" y="17"/>
                  <a:pt x="0" y="39"/>
                  <a:pt x="0" y="63"/>
                </a:cubicBezTo>
                <a:cubicBezTo>
                  <a:pt x="0" y="39"/>
                  <a:pt x="10" y="17"/>
                  <a:pt x="25" y="0"/>
                </a:cubicBezTo>
                <a:moveTo>
                  <a:pt x="25" y="0"/>
                </a:moveTo>
                <a:cubicBezTo>
                  <a:pt x="25" y="0"/>
                  <a:pt x="25" y="0"/>
                  <a:pt x="25" y="0"/>
                </a:cubicBezTo>
                <a:cubicBezTo>
                  <a:pt x="25" y="0"/>
                  <a:pt x="25" y="0"/>
                  <a:pt x="25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AAA3125-6198-4B7D-906A-040AAB47590B}"/>
              </a:ext>
            </a:extLst>
          </p:cNvPr>
          <p:cNvGrpSpPr/>
          <p:nvPr/>
        </p:nvGrpSpPr>
        <p:grpSpPr>
          <a:xfrm>
            <a:off x="3754438" y="4585091"/>
            <a:ext cx="566738" cy="568325"/>
            <a:chOff x="3754438" y="4585091"/>
            <a:chExt cx="566738" cy="568325"/>
          </a:xfrm>
        </p:grpSpPr>
        <p:sp>
          <p:nvSpPr>
            <p:cNvPr id="190" name="Полилиния 56"/>
            <p:cNvSpPr>
              <a:spLocks/>
            </p:cNvSpPr>
            <p:nvPr/>
          </p:nvSpPr>
          <p:spPr bwMode="auto">
            <a:xfrm>
              <a:off x="3754438" y="4585091"/>
              <a:ext cx="566738" cy="568325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2"/>
                    <a:pt x="0" y="116"/>
                  </a:cubicBezTo>
                  <a:cubicBezTo>
                    <a:pt x="0" y="179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1" name="Овал 57"/>
            <p:cNvSpPr>
              <a:spLocks noChangeArrowheads="1"/>
            </p:cNvSpPr>
            <p:nvPr/>
          </p:nvSpPr>
          <p:spPr bwMode="auto">
            <a:xfrm>
              <a:off x="3810000" y="4639066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2" name="Полилиния 58"/>
            <p:cNvSpPr>
              <a:spLocks noEditPoints="1"/>
            </p:cNvSpPr>
            <p:nvPr/>
          </p:nvSpPr>
          <p:spPr bwMode="auto">
            <a:xfrm>
              <a:off x="3810000" y="4732728"/>
              <a:ext cx="44450" cy="222250"/>
            </a:xfrm>
            <a:custGeom>
              <a:avLst/>
              <a:gdLst>
                <a:gd name="T0" fmla="*/ 7 w 18"/>
                <a:gd name="T1" fmla="*/ 91 h 91"/>
                <a:gd name="T2" fmla="*/ 7 w 18"/>
                <a:gd name="T3" fmla="*/ 91 h 91"/>
                <a:gd name="T4" fmla="*/ 7 w 18"/>
                <a:gd name="T5" fmla="*/ 91 h 91"/>
                <a:gd name="T6" fmla="*/ 7 w 18"/>
                <a:gd name="T7" fmla="*/ 91 h 91"/>
                <a:gd name="T8" fmla="*/ 7 w 18"/>
                <a:gd name="T9" fmla="*/ 91 h 91"/>
                <a:gd name="T10" fmla="*/ 7 w 18"/>
                <a:gd name="T11" fmla="*/ 91 h 91"/>
                <a:gd name="T12" fmla="*/ 7 w 18"/>
                <a:gd name="T13" fmla="*/ 91 h 91"/>
                <a:gd name="T14" fmla="*/ 7 w 18"/>
                <a:gd name="T15" fmla="*/ 91 h 91"/>
                <a:gd name="T16" fmla="*/ 7 w 18"/>
                <a:gd name="T17" fmla="*/ 91 h 91"/>
                <a:gd name="T18" fmla="*/ 7 w 18"/>
                <a:gd name="T19" fmla="*/ 91 h 91"/>
                <a:gd name="T20" fmla="*/ 7 w 18"/>
                <a:gd name="T21" fmla="*/ 91 h 91"/>
                <a:gd name="T22" fmla="*/ 7 w 18"/>
                <a:gd name="T23" fmla="*/ 91 h 91"/>
                <a:gd name="T24" fmla="*/ 6 w 18"/>
                <a:gd name="T25" fmla="*/ 90 h 91"/>
                <a:gd name="T26" fmla="*/ 7 w 18"/>
                <a:gd name="T27" fmla="*/ 91 h 91"/>
                <a:gd name="T28" fmla="*/ 6 w 18"/>
                <a:gd name="T29" fmla="*/ 90 h 91"/>
                <a:gd name="T30" fmla="*/ 0 w 18"/>
                <a:gd name="T31" fmla="*/ 57 h 91"/>
                <a:gd name="T32" fmla="*/ 6 w 18"/>
                <a:gd name="T33" fmla="*/ 90 h 91"/>
                <a:gd name="T34" fmla="*/ 0 w 18"/>
                <a:gd name="T35" fmla="*/ 57 h 91"/>
                <a:gd name="T36" fmla="*/ 0 w 18"/>
                <a:gd name="T37" fmla="*/ 57 h 91"/>
                <a:gd name="T38" fmla="*/ 0 w 18"/>
                <a:gd name="T39" fmla="*/ 57 h 91"/>
                <a:gd name="T40" fmla="*/ 0 w 18"/>
                <a:gd name="T41" fmla="*/ 57 h 91"/>
                <a:gd name="T42" fmla="*/ 0 w 18"/>
                <a:gd name="T43" fmla="*/ 57 h 91"/>
                <a:gd name="T44" fmla="*/ 0 w 18"/>
                <a:gd name="T45" fmla="*/ 57 h 91"/>
                <a:gd name="T46" fmla="*/ 0 w 18"/>
                <a:gd name="T47" fmla="*/ 57 h 91"/>
                <a:gd name="T48" fmla="*/ 0 w 18"/>
                <a:gd name="T49" fmla="*/ 56 h 91"/>
                <a:gd name="T50" fmla="*/ 0 w 18"/>
                <a:gd name="T51" fmla="*/ 57 h 91"/>
                <a:gd name="T52" fmla="*/ 0 w 18"/>
                <a:gd name="T53" fmla="*/ 56 h 91"/>
                <a:gd name="T54" fmla="*/ 0 w 18"/>
                <a:gd name="T55" fmla="*/ 56 h 91"/>
                <a:gd name="T56" fmla="*/ 0 w 18"/>
                <a:gd name="T57" fmla="*/ 56 h 91"/>
                <a:gd name="T58" fmla="*/ 0 w 18"/>
                <a:gd name="T59" fmla="*/ 56 h 91"/>
                <a:gd name="T60" fmla="*/ 0 w 18"/>
                <a:gd name="T61" fmla="*/ 56 h 91"/>
                <a:gd name="T62" fmla="*/ 0 w 18"/>
                <a:gd name="T63" fmla="*/ 56 h 91"/>
                <a:gd name="T64" fmla="*/ 0 w 18"/>
                <a:gd name="T65" fmla="*/ 56 h 91"/>
                <a:gd name="T66" fmla="*/ 0 w 18"/>
                <a:gd name="T67" fmla="*/ 56 h 91"/>
                <a:gd name="T68" fmla="*/ 0 w 18"/>
                <a:gd name="T69" fmla="*/ 56 h 91"/>
                <a:gd name="T70" fmla="*/ 0 w 18"/>
                <a:gd name="T71" fmla="*/ 56 h 91"/>
                <a:gd name="T72" fmla="*/ 0 w 18"/>
                <a:gd name="T73" fmla="*/ 55 h 91"/>
                <a:gd name="T74" fmla="*/ 0 w 18"/>
                <a:gd name="T75" fmla="*/ 56 h 91"/>
                <a:gd name="T76" fmla="*/ 0 w 18"/>
                <a:gd name="T77" fmla="*/ 56 h 91"/>
                <a:gd name="T78" fmla="*/ 0 w 18"/>
                <a:gd name="T79" fmla="*/ 55 h 91"/>
                <a:gd name="T80" fmla="*/ 18 w 18"/>
                <a:gd name="T81" fmla="*/ 0 h 91"/>
                <a:gd name="T82" fmla="*/ 0 w 18"/>
                <a:gd name="T83" fmla="*/ 55 h 91"/>
                <a:gd name="T84" fmla="*/ 18 w 18"/>
                <a:gd name="T85" fmla="*/ 0 h 91"/>
                <a:gd name="T86" fmla="*/ 18 w 18"/>
                <a:gd name="T87" fmla="*/ 0 h 91"/>
                <a:gd name="T88" fmla="*/ 18 w 18"/>
                <a:gd name="T89" fmla="*/ 0 h 91"/>
                <a:gd name="T90" fmla="*/ 18 w 18"/>
                <a:gd name="T91" fmla="*/ 0 h 91"/>
                <a:gd name="T92" fmla="*/ 18 w 18"/>
                <a:gd name="T93" fmla="*/ 0 h 91"/>
                <a:gd name="T94" fmla="*/ 18 w 18"/>
                <a:gd name="T95" fmla="*/ 0 h 91"/>
                <a:gd name="T96" fmla="*/ 18 w 18"/>
                <a:gd name="T9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" h="91"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6" y="90"/>
                  </a:moveTo>
                  <a:cubicBezTo>
                    <a:pt x="6" y="90"/>
                    <a:pt x="6" y="90"/>
                    <a:pt x="7" y="91"/>
                  </a:cubicBezTo>
                  <a:cubicBezTo>
                    <a:pt x="6" y="90"/>
                    <a:pt x="6" y="90"/>
                    <a:pt x="6" y="90"/>
                  </a:cubicBezTo>
                  <a:moveTo>
                    <a:pt x="0" y="57"/>
                  </a:moveTo>
                  <a:cubicBezTo>
                    <a:pt x="0" y="69"/>
                    <a:pt x="2" y="80"/>
                    <a:pt x="6" y="90"/>
                  </a:cubicBezTo>
                  <a:cubicBezTo>
                    <a:pt x="2" y="80"/>
                    <a:pt x="0" y="69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6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5"/>
                  </a:moveTo>
                  <a:cubicBezTo>
                    <a:pt x="0" y="55"/>
                    <a:pt x="0" y="55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5"/>
                    <a:pt x="0" y="55"/>
                    <a:pt x="0" y="55"/>
                  </a:cubicBezTo>
                  <a:moveTo>
                    <a:pt x="18" y="0"/>
                  </a:moveTo>
                  <a:cubicBezTo>
                    <a:pt x="7" y="15"/>
                    <a:pt x="0" y="35"/>
                    <a:pt x="0" y="55"/>
                  </a:cubicBezTo>
                  <a:cubicBezTo>
                    <a:pt x="0" y="35"/>
                    <a:pt x="7" y="15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3" name="Полилиния 59"/>
            <p:cNvSpPr>
              <a:spLocks/>
            </p:cNvSpPr>
            <p:nvPr/>
          </p:nvSpPr>
          <p:spPr bwMode="auto">
            <a:xfrm>
              <a:off x="3810000" y="4666053"/>
              <a:ext cx="190500" cy="428625"/>
            </a:xfrm>
            <a:custGeom>
              <a:avLst/>
              <a:gdLst>
                <a:gd name="T0" fmla="*/ 49 w 78"/>
                <a:gd name="T1" fmla="*/ 0 h 175"/>
                <a:gd name="T2" fmla="*/ 18 w 78"/>
                <a:gd name="T3" fmla="*/ 27 h 175"/>
                <a:gd name="T4" fmla="*/ 18 w 78"/>
                <a:gd name="T5" fmla="*/ 27 h 175"/>
                <a:gd name="T6" fmla="*/ 18 w 78"/>
                <a:gd name="T7" fmla="*/ 27 h 175"/>
                <a:gd name="T8" fmla="*/ 18 w 78"/>
                <a:gd name="T9" fmla="*/ 27 h 175"/>
                <a:gd name="T10" fmla="*/ 18 w 78"/>
                <a:gd name="T11" fmla="*/ 27 h 175"/>
                <a:gd name="T12" fmla="*/ 0 w 78"/>
                <a:gd name="T13" fmla="*/ 82 h 175"/>
                <a:gd name="T14" fmla="*/ 0 w 78"/>
                <a:gd name="T15" fmla="*/ 82 h 175"/>
                <a:gd name="T16" fmla="*/ 0 w 78"/>
                <a:gd name="T17" fmla="*/ 83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3 h 175"/>
                <a:gd name="T26" fmla="*/ 0 w 78"/>
                <a:gd name="T27" fmla="*/ 83 h 175"/>
                <a:gd name="T28" fmla="*/ 0 w 78"/>
                <a:gd name="T29" fmla="*/ 83 h 175"/>
                <a:gd name="T30" fmla="*/ 0 w 78"/>
                <a:gd name="T31" fmla="*/ 83 h 175"/>
                <a:gd name="T32" fmla="*/ 0 w 78"/>
                <a:gd name="T33" fmla="*/ 84 h 175"/>
                <a:gd name="T34" fmla="*/ 0 w 78"/>
                <a:gd name="T35" fmla="*/ 84 h 175"/>
                <a:gd name="T36" fmla="*/ 0 w 78"/>
                <a:gd name="T37" fmla="*/ 84 h 175"/>
                <a:gd name="T38" fmla="*/ 0 w 78"/>
                <a:gd name="T39" fmla="*/ 84 h 175"/>
                <a:gd name="T40" fmla="*/ 0 w 78"/>
                <a:gd name="T41" fmla="*/ 84 h 175"/>
                <a:gd name="T42" fmla="*/ 0 w 78"/>
                <a:gd name="T43" fmla="*/ 84 h 175"/>
                <a:gd name="T44" fmla="*/ 6 w 78"/>
                <a:gd name="T45" fmla="*/ 117 h 175"/>
                <a:gd name="T46" fmla="*/ 6 w 78"/>
                <a:gd name="T47" fmla="*/ 117 h 175"/>
                <a:gd name="T48" fmla="*/ 7 w 78"/>
                <a:gd name="T49" fmla="*/ 118 h 175"/>
                <a:gd name="T50" fmla="*/ 7 w 78"/>
                <a:gd name="T51" fmla="*/ 118 h 175"/>
                <a:gd name="T52" fmla="*/ 7 w 78"/>
                <a:gd name="T53" fmla="*/ 118 h 175"/>
                <a:gd name="T54" fmla="*/ 7 w 78"/>
                <a:gd name="T55" fmla="*/ 118 h 175"/>
                <a:gd name="T56" fmla="*/ 7 w 78"/>
                <a:gd name="T57" fmla="*/ 118 h 175"/>
                <a:gd name="T58" fmla="*/ 7 w 78"/>
                <a:gd name="T59" fmla="*/ 118 h 175"/>
                <a:gd name="T60" fmla="*/ 7 w 78"/>
                <a:gd name="T61" fmla="*/ 118 h 175"/>
                <a:gd name="T62" fmla="*/ 7 w 78"/>
                <a:gd name="T63" fmla="*/ 118 h 175"/>
                <a:gd name="T64" fmla="*/ 7 w 78"/>
                <a:gd name="T65" fmla="*/ 118 h 175"/>
                <a:gd name="T66" fmla="*/ 78 w 78"/>
                <a:gd name="T67" fmla="*/ 175 h 175"/>
                <a:gd name="T68" fmla="*/ 46 w 78"/>
                <a:gd name="T69" fmla="*/ 153 h 175"/>
                <a:gd name="T70" fmla="*/ 19 w 78"/>
                <a:gd name="T71" fmla="*/ 106 h 175"/>
                <a:gd name="T72" fmla="*/ 15 w 78"/>
                <a:gd name="T73" fmla="*/ 78 h 175"/>
                <a:gd name="T74" fmla="*/ 15 w 78"/>
                <a:gd name="T75" fmla="*/ 77 h 175"/>
                <a:gd name="T76" fmla="*/ 30 w 78"/>
                <a:gd name="T77" fmla="*/ 24 h 175"/>
                <a:gd name="T78" fmla="*/ 46 w 78"/>
                <a:gd name="T79" fmla="*/ 3 h 175"/>
                <a:gd name="T80" fmla="*/ 49 w 78"/>
                <a:gd name="T8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37" y="7"/>
                    <a:pt x="27" y="16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7" y="42"/>
                    <a:pt x="0" y="6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6"/>
                    <a:pt x="2" y="10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19" y="148"/>
                    <a:pt x="46" y="170"/>
                    <a:pt x="78" y="175"/>
                  </a:cubicBezTo>
                  <a:cubicBezTo>
                    <a:pt x="66" y="170"/>
                    <a:pt x="55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1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4" name="Прямоугольник 60"/>
            <p:cNvSpPr>
              <a:spLocks noChangeArrowheads="1"/>
            </p:cNvSpPr>
            <p:nvPr/>
          </p:nvSpPr>
          <p:spPr bwMode="auto">
            <a:xfrm>
              <a:off x="3967163" y="4769241"/>
              <a:ext cx="139700" cy="18573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5" name="Прямоугольник 61"/>
            <p:cNvSpPr>
              <a:spLocks noChangeArrowheads="1"/>
            </p:cNvSpPr>
            <p:nvPr/>
          </p:nvSpPr>
          <p:spPr bwMode="auto">
            <a:xfrm>
              <a:off x="3911600" y="46724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10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98" name="Полилиния 64"/>
          <p:cNvSpPr>
            <a:spLocks noEditPoints="1"/>
          </p:cNvSpPr>
          <p:nvPr/>
        </p:nvSpPr>
        <p:spPr bwMode="auto">
          <a:xfrm>
            <a:off x="3281363" y="5326453"/>
            <a:ext cx="17463" cy="168275"/>
          </a:xfrm>
          <a:custGeom>
            <a:avLst/>
            <a:gdLst>
              <a:gd name="T0" fmla="*/ 7 w 7"/>
              <a:gd name="T1" fmla="*/ 69 h 69"/>
              <a:gd name="T2" fmla="*/ 7 w 7"/>
              <a:gd name="T3" fmla="*/ 69 h 69"/>
              <a:gd name="T4" fmla="*/ 7 w 7"/>
              <a:gd name="T5" fmla="*/ 69 h 69"/>
              <a:gd name="T6" fmla="*/ 7 w 7"/>
              <a:gd name="T7" fmla="*/ 68 h 69"/>
              <a:gd name="T8" fmla="*/ 6 w 7"/>
              <a:gd name="T9" fmla="*/ 67 h 69"/>
              <a:gd name="T10" fmla="*/ 6 w 7"/>
              <a:gd name="T11" fmla="*/ 66 h 69"/>
              <a:gd name="T12" fmla="*/ 6 w 7"/>
              <a:gd name="T13" fmla="*/ 66 h 69"/>
              <a:gd name="T14" fmla="*/ 6 w 7"/>
              <a:gd name="T15" fmla="*/ 66 h 69"/>
              <a:gd name="T16" fmla="*/ 6 w 7"/>
              <a:gd name="T17" fmla="*/ 66 h 69"/>
              <a:gd name="T18" fmla="*/ 5 w 7"/>
              <a:gd name="T19" fmla="*/ 65 h 69"/>
              <a:gd name="T20" fmla="*/ 5 w 7"/>
              <a:gd name="T21" fmla="*/ 65 h 69"/>
              <a:gd name="T22" fmla="*/ 5 w 7"/>
              <a:gd name="T23" fmla="*/ 65 h 69"/>
              <a:gd name="T24" fmla="*/ 5 w 7"/>
              <a:gd name="T25" fmla="*/ 64 h 69"/>
              <a:gd name="T26" fmla="*/ 5 w 7"/>
              <a:gd name="T27" fmla="*/ 64 h 69"/>
              <a:gd name="T28" fmla="*/ 5 w 7"/>
              <a:gd name="T29" fmla="*/ 63 h 69"/>
              <a:gd name="T30" fmla="*/ 5 w 7"/>
              <a:gd name="T31" fmla="*/ 63 h 69"/>
              <a:gd name="T32" fmla="*/ 5 w 7"/>
              <a:gd name="T33" fmla="*/ 63 h 69"/>
              <a:gd name="T34" fmla="*/ 5 w 7"/>
              <a:gd name="T35" fmla="*/ 62 h 69"/>
              <a:gd name="T36" fmla="*/ 4 w 7"/>
              <a:gd name="T37" fmla="*/ 62 h 69"/>
              <a:gd name="T38" fmla="*/ 4 w 7"/>
              <a:gd name="T39" fmla="*/ 62 h 69"/>
              <a:gd name="T40" fmla="*/ 4 w 7"/>
              <a:gd name="T41" fmla="*/ 61 h 69"/>
              <a:gd name="T42" fmla="*/ 4 w 7"/>
              <a:gd name="T43" fmla="*/ 60 h 69"/>
              <a:gd name="T44" fmla="*/ 4 w 7"/>
              <a:gd name="T45" fmla="*/ 60 h 69"/>
              <a:gd name="T46" fmla="*/ 4 w 7"/>
              <a:gd name="T47" fmla="*/ 60 h 69"/>
              <a:gd name="T48" fmla="*/ 4 w 7"/>
              <a:gd name="T49" fmla="*/ 60 h 69"/>
              <a:gd name="T50" fmla="*/ 4 w 7"/>
              <a:gd name="T51" fmla="*/ 59 h 69"/>
              <a:gd name="T52" fmla="*/ 4 w 7"/>
              <a:gd name="T53" fmla="*/ 59 h 69"/>
              <a:gd name="T54" fmla="*/ 3 w 7"/>
              <a:gd name="T55" fmla="*/ 59 h 69"/>
              <a:gd name="T56" fmla="*/ 3 w 7"/>
              <a:gd name="T57" fmla="*/ 57 h 69"/>
              <a:gd name="T58" fmla="*/ 3 w 7"/>
              <a:gd name="T59" fmla="*/ 57 h 69"/>
              <a:gd name="T60" fmla="*/ 3 w 7"/>
              <a:gd name="T61" fmla="*/ 56 h 69"/>
              <a:gd name="T62" fmla="*/ 3 w 7"/>
              <a:gd name="T63" fmla="*/ 56 h 69"/>
              <a:gd name="T64" fmla="*/ 3 w 7"/>
              <a:gd name="T65" fmla="*/ 56 h 69"/>
              <a:gd name="T66" fmla="*/ 0 w 7"/>
              <a:gd name="T67" fmla="*/ 40 h 69"/>
              <a:gd name="T68" fmla="*/ 0 w 7"/>
              <a:gd name="T69" fmla="*/ 40 h 69"/>
              <a:gd name="T70" fmla="*/ 0 w 7"/>
              <a:gd name="T71" fmla="*/ 40 h 69"/>
              <a:gd name="T72" fmla="*/ 0 w 7"/>
              <a:gd name="T73" fmla="*/ 40 h 69"/>
              <a:gd name="T74" fmla="*/ 0 w 7"/>
              <a:gd name="T75" fmla="*/ 39 h 69"/>
              <a:gd name="T76" fmla="*/ 0 w 7"/>
              <a:gd name="T77" fmla="*/ 39 h 69"/>
              <a:gd name="T78" fmla="*/ 0 w 7"/>
              <a:gd name="T79" fmla="*/ 39 h 69"/>
              <a:gd name="T80" fmla="*/ 0 w 7"/>
              <a:gd name="T81" fmla="*/ 38 h 69"/>
              <a:gd name="T82" fmla="*/ 0 w 7"/>
              <a:gd name="T83" fmla="*/ 38 h 69"/>
              <a:gd name="T84" fmla="*/ 0 w 7"/>
              <a:gd name="T85" fmla="*/ 38 h 69"/>
              <a:gd name="T86" fmla="*/ 7 w 7"/>
              <a:gd name="T87" fmla="*/ 0 h 69"/>
              <a:gd name="T88" fmla="*/ 7 w 7"/>
              <a:gd name="T89" fmla="*/ 0 h 69"/>
              <a:gd name="T90" fmla="*/ 7 w 7"/>
              <a:gd name="T91" fmla="*/ 0 h 69"/>
              <a:gd name="T92" fmla="*/ 7 w 7"/>
              <a:gd name="T93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" h="69"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8"/>
                </a:moveTo>
                <a:cubicBezTo>
                  <a:pt x="7" y="68"/>
                  <a:pt x="7" y="68"/>
                  <a:pt x="7" y="68"/>
                </a:cubicBezTo>
                <a:cubicBezTo>
                  <a:pt x="7" y="68"/>
                  <a:pt x="7" y="68"/>
                  <a:pt x="7" y="68"/>
                </a:cubicBezTo>
                <a:moveTo>
                  <a:pt x="6" y="67"/>
                </a:move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5" y="65"/>
                </a:moveTo>
                <a:cubicBezTo>
                  <a:pt x="5" y="65"/>
                  <a:pt x="6" y="65"/>
                  <a:pt x="6" y="66"/>
                </a:cubicBezTo>
                <a:cubicBezTo>
                  <a:pt x="6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2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1"/>
                </a:moveTo>
                <a:cubicBezTo>
                  <a:pt x="4" y="61"/>
                  <a:pt x="4" y="61"/>
                  <a:pt x="4" y="61"/>
                </a:cubicBezTo>
                <a:cubicBezTo>
                  <a:pt x="4" y="61"/>
                  <a:pt x="4" y="61"/>
                  <a:pt x="4" y="61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3" y="59"/>
                </a:moveTo>
                <a:cubicBezTo>
                  <a:pt x="3" y="59"/>
                  <a:pt x="3" y="59"/>
                  <a:pt x="3" y="59"/>
                </a:cubicBezTo>
                <a:cubicBezTo>
                  <a:pt x="3" y="59"/>
                  <a:pt x="3" y="59"/>
                  <a:pt x="3" y="59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6"/>
                </a:moveTo>
                <a:cubicBezTo>
                  <a:pt x="3" y="56"/>
                  <a:pt x="3" y="57"/>
                  <a:pt x="3" y="57"/>
                </a:cubicBezTo>
                <a:cubicBezTo>
                  <a:pt x="3" y="57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8"/>
                </a:moveTo>
                <a:cubicBezTo>
                  <a:pt x="0" y="38"/>
                  <a:pt x="0" y="39"/>
                  <a:pt x="0" y="39"/>
                </a:cubicBezTo>
                <a:cubicBezTo>
                  <a:pt x="0" y="39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7" y="0"/>
                </a:moveTo>
                <a:cubicBezTo>
                  <a:pt x="2" y="12"/>
                  <a:pt x="0" y="24"/>
                  <a:pt x="0" y="38"/>
                </a:cubicBezTo>
                <a:cubicBezTo>
                  <a:pt x="0" y="24"/>
                  <a:pt x="2" y="12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04" name="Полилиния 70"/>
          <p:cNvSpPr>
            <a:spLocks noEditPoints="1"/>
          </p:cNvSpPr>
          <p:nvPr/>
        </p:nvSpPr>
        <p:spPr bwMode="auto">
          <a:xfrm>
            <a:off x="1763713" y="2859478"/>
            <a:ext cx="1588" cy="55563"/>
          </a:xfrm>
          <a:custGeom>
            <a:avLst/>
            <a:gdLst>
              <a:gd name="T0" fmla="*/ 1 w 1"/>
              <a:gd name="T1" fmla="*/ 23 h 23"/>
              <a:gd name="T2" fmla="*/ 1 w 1"/>
              <a:gd name="T3" fmla="*/ 22 h 23"/>
              <a:gd name="T4" fmla="*/ 1 w 1"/>
              <a:gd name="T5" fmla="*/ 22 h 23"/>
              <a:gd name="T6" fmla="*/ 1 w 1"/>
              <a:gd name="T7" fmla="*/ 21 h 23"/>
              <a:gd name="T8" fmla="*/ 1 w 1"/>
              <a:gd name="T9" fmla="*/ 20 h 23"/>
              <a:gd name="T10" fmla="*/ 1 w 1"/>
              <a:gd name="T11" fmla="*/ 20 h 23"/>
              <a:gd name="T12" fmla="*/ 0 w 1"/>
              <a:gd name="T13" fmla="*/ 20 h 23"/>
              <a:gd name="T14" fmla="*/ 0 w 1"/>
              <a:gd name="T15" fmla="*/ 19 h 23"/>
              <a:gd name="T16" fmla="*/ 0 w 1"/>
              <a:gd name="T17" fmla="*/ 19 h 23"/>
              <a:gd name="T18" fmla="*/ 0 w 1"/>
              <a:gd name="T19" fmla="*/ 18 h 23"/>
              <a:gd name="T20" fmla="*/ 0 w 1"/>
              <a:gd name="T21" fmla="*/ 18 h 23"/>
              <a:gd name="T22" fmla="*/ 0 w 1"/>
              <a:gd name="T23" fmla="*/ 18 h 23"/>
              <a:gd name="T24" fmla="*/ 0 w 1"/>
              <a:gd name="T25" fmla="*/ 17 h 23"/>
              <a:gd name="T26" fmla="*/ 0 w 1"/>
              <a:gd name="T27" fmla="*/ 17 h 23"/>
              <a:gd name="T28" fmla="*/ 0 w 1"/>
              <a:gd name="T29" fmla="*/ 17 h 23"/>
              <a:gd name="T30" fmla="*/ 0 w 1"/>
              <a:gd name="T31" fmla="*/ 16 h 23"/>
              <a:gd name="T32" fmla="*/ 0 w 1"/>
              <a:gd name="T33" fmla="*/ 16 h 23"/>
              <a:gd name="T34" fmla="*/ 0 w 1"/>
              <a:gd name="T35" fmla="*/ 15 h 23"/>
              <a:gd name="T36" fmla="*/ 0 w 1"/>
              <a:gd name="T37" fmla="*/ 15 h 23"/>
              <a:gd name="T38" fmla="*/ 0 w 1"/>
              <a:gd name="T39" fmla="*/ 15 h 23"/>
              <a:gd name="T40" fmla="*/ 0 w 1"/>
              <a:gd name="T41" fmla="*/ 14 h 23"/>
              <a:gd name="T42" fmla="*/ 0 w 1"/>
              <a:gd name="T43" fmla="*/ 14 h 23"/>
              <a:gd name="T44" fmla="*/ 0 w 1"/>
              <a:gd name="T45" fmla="*/ 13 h 23"/>
              <a:gd name="T46" fmla="*/ 0 w 1"/>
              <a:gd name="T47" fmla="*/ 13 h 23"/>
              <a:gd name="T48" fmla="*/ 0 w 1"/>
              <a:gd name="T49" fmla="*/ 12 h 23"/>
              <a:gd name="T50" fmla="*/ 0 w 1"/>
              <a:gd name="T51" fmla="*/ 12 h 23"/>
              <a:gd name="T52" fmla="*/ 0 w 1"/>
              <a:gd name="T53" fmla="*/ 12 h 23"/>
              <a:gd name="T54" fmla="*/ 0 w 1"/>
              <a:gd name="T55" fmla="*/ 11 h 23"/>
              <a:gd name="T56" fmla="*/ 0 w 1"/>
              <a:gd name="T57" fmla="*/ 11 h 23"/>
              <a:gd name="T58" fmla="*/ 0 w 1"/>
              <a:gd name="T59" fmla="*/ 11 h 23"/>
              <a:gd name="T60" fmla="*/ 0 w 1"/>
              <a:gd name="T61" fmla="*/ 10 h 23"/>
              <a:gd name="T62" fmla="*/ 0 w 1"/>
              <a:gd name="T63" fmla="*/ 10 h 23"/>
              <a:gd name="T64" fmla="*/ 0 w 1"/>
              <a:gd name="T65" fmla="*/ 9 h 23"/>
              <a:gd name="T66" fmla="*/ 0 w 1"/>
              <a:gd name="T67" fmla="*/ 9 h 23"/>
              <a:gd name="T68" fmla="*/ 0 w 1"/>
              <a:gd name="T69" fmla="*/ 9 h 23"/>
              <a:gd name="T70" fmla="*/ 0 w 1"/>
              <a:gd name="T71" fmla="*/ 8 h 23"/>
              <a:gd name="T72" fmla="*/ 0 w 1"/>
              <a:gd name="T73" fmla="*/ 8 h 23"/>
              <a:gd name="T74" fmla="*/ 0 w 1"/>
              <a:gd name="T75" fmla="*/ 8 h 23"/>
              <a:gd name="T76" fmla="*/ 0 w 1"/>
              <a:gd name="T77" fmla="*/ 7 h 23"/>
              <a:gd name="T78" fmla="*/ 0 w 1"/>
              <a:gd name="T79" fmla="*/ 6 h 23"/>
              <a:gd name="T80" fmla="*/ 0 w 1"/>
              <a:gd name="T81" fmla="*/ 6 h 23"/>
              <a:gd name="T82" fmla="*/ 0 w 1"/>
              <a:gd name="T83" fmla="*/ 6 h 23"/>
              <a:gd name="T84" fmla="*/ 0 w 1"/>
              <a:gd name="T85" fmla="*/ 5 h 23"/>
              <a:gd name="T86" fmla="*/ 0 w 1"/>
              <a:gd name="T87" fmla="*/ 5 h 23"/>
              <a:gd name="T88" fmla="*/ 0 w 1"/>
              <a:gd name="T89" fmla="*/ 5 h 23"/>
              <a:gd name="T90" fmla="*/ 0 w 1"/>
              <a:gd name="T91" fmla="*/ 4 h 23"/>
              <a:gd name="T92" fmla="*/ 0 w 1"/>
              <a:gd name="T93" fmla="*/ 4 h 23"/>
              <a:gd name="T94" fmla="*/ 0 w 1"/>
              <a:gd name="T95" fmla="*/ 3 h 23"/>
              <a:gd name="T96" fmla="*/ 0 w 1"/>
              <a:gd name="T97" fmla="*/ 3 h 23"/>
              <a:gd name="T98" fmla="*/ 0 w 1"/>
              <a:gd name="T99" fmla="*/ 3 h 23"/>
              <a:gd name="T100" fmla="*/ 0 w 1"/>
              <a:gd name="T101" fmla="*/ 2 h 23"/>
              <a:gd name="T102" fmla="*/ 0 w 1"/>
              <a:gd name="T103" fmla="*/ 1 h 23"/>
              <a:gd name="T104" fmla="*/ 0 w 1"/>
              <a:gd name="T105" fmla="*/ 1 h 23"/>
              <a:gd name="T106" fmla="*/ 0 w 1"/>
              <a:gd name="T107" fmla="*/ 1 h 23"/>
              <a:gd name="T108" fmla="*/ 0 w 1"/>
              <a:gd name="T109" fmla="*/ 0 h 23"/>
              <a:gd name="T110" fmla="*/ 0 w 1"/>
              <a:gd name="T111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" h="23"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8"/>
                  <a:pt x="0" y="18"/>
                </a:cubicBezTo>
                <a:cubicBezTo>
                  <a:pt x="0" y="18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5"/>
                </a:moveTo>
                <a:cubicBezTo>
                  <a:pt x="0" y="15"/>
                  <a:pt x="0" y="15"/>
                  <a:pt x="0" y="16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4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2"/>
                </a:moveTo>
                <a:cubicBezTo>
                  <a:pt x="0" y="12"/>
                  <a:pt x="0" y="13"/>
                  <a:pt x="0" y="13"/>
                </a:cubicBezTo>
                <a:cubicBezTo>
                  <a:pt x="0" y="13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1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0"/>
                  <a:pt x="0" y="10"/>
                  <a:pt x="0" y="11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10"/>
                  <a:pt x="0" y="10"/>
                </a:cubicBezTo>
                <a:cubicBezTo>
                  <a:pt x="0" y="10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7"/>
                  <a:pt x="0" y="7"/>
                  <a:pt x="0" y="8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7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4"/>
                  <a:pt x="0" y="4"/>
                </a:cubicBezTo>
                <a:cubicBezTo>
                  <a:pt x="0" y="4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12" name="Полилиния 78"/>
          <p:cNvSpPr>
            <a:spLocks noEditPoints="1"/>
          </p:cNvSpPr>
          <p:nvPr/>
        </p:nvSpPr>
        <p:spPr bwMode="auto">
          <a:xfrm>
            <a:off x="1012825" y="4132653"/>
            <a:ext cx="44450" cy="134938"/>
          </a:xfrm>
          <a:custGeom>
            <a:avLst/>
            <a:gdLst>
              <a:gd name="T0" fmla="*/ 18 w 18"/>
              <a:gd name="T1" fmla="*/ 55 h 55"/>
              <a:gd name="T2" fmla="*/ 18 w 18"/>
              <a:gd name="T3" fmla="*/ 55 h 55"/>
              <a:gd name="T4" fmla="*/ 18 w 18"/>
              <a:gd name="T5" fmla="*/ 55 h 55"/>
              <a:gd name="T6" fmla="*/ 18 w 18"/>
              <a:gd name="T7" fmla="*/ 55 h 55"/>
              <a:gd name="T8" fmla="*/ 18 w 18"/>
              <a:gd name="T9" fmla="*/ 55 h 55"/>
              <a:gd name="T10" fmla="*/ 18 w 18"/>
              <a:gd name="T11" fmla="*/ 55 h 55"/>
              <a:gd name="T12" fmla="*/ 17 w 18"/>
              <a:gd name="T13" fmla="*/ 55 h 55"/>
              <a:gd name="T14" fmla="*/ 18 w 18"/>
              <a:gd name="T15" fmla="*/ 55 h 55"/>
              <a:gd name="T16" fmla="*/ 17 w 18"/>
              <a:gd name="T17" fmla="*/ 55 h 55"/>
              <a:gd name="T18" fmla="*/ 0 w 18"/>
              <a:gd name="T19" fmla="*/ 1 h 55"/>
              <a:gd name="T20" fmla="*/ 17 w 18"/>
              <a:gd name="T21" fmla="*/ 55 h 55"/>
              <a:gd name="T22" fmla="*/ 0 w 18"/>
              <a:gd name="T23" fmla="*/ 1 h 55"/>
              <a:gd name="T24" fmla="*/ 0 w 18"/>
              <a:gd name="T25" fmla="*/ 1 h 55"/>
              <a:gd name="T26" fmla="*/ 0 w 18"/>
              <a:gd name="T27" fmla="*/ 1 h 55"/>
              <a:gd name="T28" fmla="*/ 0 w 18"/>
              <a:gd name="T29" fmla="*/ 1 h 55"/>
              <a:gd name="T30" fmla="*/ 0 w 18"/>
              <a:gd name="T31" fmla="*/ 1 h 55"/>
              <a:gd name="T32" fmla="*/ 0 w 18"/>
              <a:gd name="T33" fmla="*/ 1 h 55"/>
              <a:gd name="T34" fmla="*/ 0 w 18"/>
              <a:gd name="T35" fmla="*/ 1 h 55"/>
              <a:gd name="T36" fmla="*/ 0 w 18"/>
              <a:gd name="T37" fmla="*/ 0 h 55"/>
              <a:gd name="T38" fmla="*/ 0 w 18"/>
              <a:gd name="T39" fmla="*/ 1 h 55"/>
              <a:gd name="T40" fmla="*/ 0 w 18"/>
              <a:gd name="T41" fmla="*/ 1 h 55"/>
              <a:gd name="T42" fmla="*/ 0 w 18"/>
              <a:gd name="T43" fmla="*/ 0 h 55"/>
              <a:gd name="T44" fmla="*/ 0 w 18"/>
              <a:gd name="T45" fmla="*/ 0 h 55"/>
              <a:gd name="T46" fmla="*/ 0 w 18"/>
              <a:gd name="T47" fmla="*/ 0 h 55"/>
              <a:gd name="T48" fmla="*/ 0 w 18"/>
              <a:gd name="T49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" h="55"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7" y="55"/>
                </a:moveTo>
                <a:cubicBezTo>
                  <a:pt x="17" y="55"/>
                  <a:pt x="18" y="55"/>
                  <a:pt x="18" y="55"/>
                </a:cubicBezTo>
                <a:cubicBezTo>
                  <a:pt x="18" y="55"/>
                  <a:pt x="17" y="55"/>
                  <a:pt x="17" y="55"/>
                </a:cubicBezTo>
                <a:moveTo>
                  <a:pt x="0" y="1"/>
                </a:moveTo>
                <a:cubicBezTo>
                  <a:pt x="0" y="21"/>
                  <a:pt x="7" y="40"/>
                  <a:pt x="17" y="55"/>
                </a:cubicBezTo>
                <a:cubicBezTo>
                  <a:pt x="7" y="40"/>
                  <a:pt x="0" y="2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20" name="Полилиния 86"/>
          <p:cNvSpPr>
            <a:spLocks noEditPoints="1"/>
          </p:cNvSpPr>
          <p:nvPr/>
        </p:nvSpPr>
        <p:spPr bwMode="auto">
          <a:xfrm>
            <a:off x="1724025" y="5348678"/>
            <a:ext cx="9525" cy="117475"/>
          </a:xfrm>
          <a:custGeom>
            <a:avLst/>
            <a:gdLst>
              <a:gd name="T0" fmla="*/ 3 w 4"/>
              <a:gd name="T1" fmla="*/ 47 h 48"/>
              <a:gd name="T2" fmla="*/ 3 w 4"/>
              <a:gd name="T3" fmla="*/ 47 h 48"/>
              <a:gd name="T4" fmla="*/ 2 w 4"/>
              <a:gd name="T5" fmla="*/ 47 h 48"/>
              <a:gd name="T6" fmla="*/ 2 w 4"/>
              <a:gd name="T7" fmla="*/ 46 h 48"/>
              <a:gd name="T8" fmla="*/ 2 w 4"/>
              <a:gd name="T9" fmla="*/ 46 h 48"/>
              <a:gd name="T10" fmla="*/ 0 w 4"/>
              <a:gd name="T11" fmla="*/ 23 h 48"/>
              <a:gd name="T12" fmla="*/ 0 w 4"/>
              <a:gd name="T13" fmla="*/ 22 h 48"/>
              <a:gd name="T14" fmla="*/ 0 w 4"/>
              <a:gd name="T15" fmla="*/ 22 h 48"/>
              <a:gd name="T16" fmla="*/ 0 w 4"/>
              <a:gd name="T17" fmla="*/ 22 h 48"/>
              <a:gd name="T18" fmla="*/ 0 w 4"/>
              <a:gd name="T19" fmla="*/ 22 h 48"/>
              <a:gd name="T20" fmla="*/ 0 w 4"/>
              <a:gd name="T21" fmla="*/ 21 h 48"/>
              <a:gd name="T22" fmla="*/ 0 w 4"/>
              <a:gd name="T23" fmla="*/ 20 h 48"/>
              <a:gd name="T24" fmla="*/ 0 w 4"/>
              <a:gd name="T25" fmla="*/ 20 h 48"/>
              <a:gd name="T26" fmla="*/ 0 w 4"/>
              <a:gd name="T27" fmla="*/ 20 h 48"/>
              <a:gd name="T28" fmla="*/ 0 w 4"/>
              <a:gd name="T29" fmla="*/ 19 h 48"/>
              <a:gd name="T30" fmla="*/ 0 w 4"/>
              <a:gd name="T31" fmla="*/ 19 h 48"/>
              <a:gd name="T32" fmla="*/ 0 w 4"/>
              <a:gd name="T33" fmla="*/ 19 h 48"/>
              <a:gd name="T34" fmla="*/ 0 w 4"/>
              <a:gd name="T35" fmla="*/ 18 h 48"/>
              <a:gd name="T36" fmla="*/ 0 w 4"/>
              <a:gd name="T37" fmla="*/ 18 h 48"/>
              <a:gd name="T38" fmla="*/ 0 w 4"/>
              <a:gd name="T39" fmla="*/ 18 h 48"/>
              <a:gd name="T40" fmla="*/ 1 w 4"/>
              <a:gd name="T41" fmla="*/ 17 h 48"/>
              <a:gd name="T42" fmla="*/ 1 w 4"/>
              <a:gd name="T43" fmla="*/ 17 h 48"/>
              <a:gd name="T44" fmla="*/ 1 w 4"/>
              <a:gd name="T45" fmla="*/ 16 h 48"/>
              <a:gd name="T46" fmla="*/ 1 w 4"/>
              <a:gd name="T47" fmla="*/ 15 h 48"/>
              <a:gd name="T48" fmla="*/ 1 w 4"/>
              <a:gd name="T49" fmla="*/ 15 h 48"/>
              <a:gd name="T50" fmla="*/ 1 w 4"/>
              <a:gd name="T51" fmla="*/ 15 h 48"/>
              <a:gd name="T52" fmla="*/ 1 w 4"/>
              <a:gd name="T53" fmla="*/ 14 h 48"/>
              <a:gd name="T54" fmla="*/ 1 w 4"/>
              <a:gd name="T55" fmla="*/ 14 h 48"/>
              <a:gd name="T56" fmla="*/ 1 w 4"/>
              <a:gd name="T57" fmla="*/ 14 h 48"/>
              <a:gd name="T58" fmla="*/ 1 w 4"/>
              <a:gd name="T59" fmla="*/ 13 h 48"/>
              <a:gd name="T60" fmla="*/ 1 w 4"/>
              <a:gd name="T61" fmla="*/ 13 h 48"/>
              <a:gd name="T62" fmla="*/ 1 w 4"/>
              <a:gd name="T63" fmla="*/ 11 h 48"/>
              <a:gd name="T64" fmla="*/ 1 w 4"/>
              <a:gd name="T65" fmla="*/ 11 h 48"/>
              <a:gd name="T66" fmla="*/ 1 w 4"/>
              <a:gd name="T67" fmla="*/ 11 h 48"/>
              <a:gd name="T68" fmla="*/ 1 w 4"/>
              <a:gd name="T69" fmla="*/ 10 h 48"/>
              <a:gd name="T70" fmla="*/ 1 w 4"/>
              <a:gd name="T71" fmla="*/ 10 h 48"/>
              <a:gd name="T72" fmla="*/ 1 w 4"/>
              <a:gd name="T73" fmla="*/ 10 h 48"/>
              <a:gd name="T74" fmla="*/ 2 w 4"/>
              <a:gd name="T75" fmla="*/ 9 h 48"/>
              <a:gd name="T76" fmla="*/ 2 w 4"/>
              <a:gd name="T77" fmla="*/ 8 h 48"/>
              <a:gd name="T78" fmla="*/ 2 w 4"/>
              <a:gd name="T79" fmla="*/ 8 h 48"/>
              <a:gd name="T80" fmla="*/ 2 w 4"/>
              <a:gd name="T81" fmla="*/ 8 h 48"/>
              <a:gd name="T82" fmla="*/ 2 w 4"/>
              <a:gd name="T83" fmla="*/ 7 h 48"/>
              <a:gd name="T84" fmla="*/ 2 w 4"/>
              <a:gd name="T85" fmla="*/ 7 h 48"/>
              <a:gd name="T86" fmla="*/ 2 w 4"/>
              <a:gd name="T87" fmla="*/ 6 h 48"/>
              <a:gd name="T88" fmla="*/ 2 w 4"/>
              <a:gd name="T89" fmla="*/ 5 h 48"/>
              <a:gd name="T90" fmla="*/ 2 w 4"/>
              <a:gd name="T91" fmla="*/ 5 h 48"/>
              <a:gd name="T92" fmla="*/ 2 w 4"/>
              <a:gd name="T93" fmla="*/ 5 h 48"/>
              <a:gd name="T94" fmla="*/ 3 w 4"/>
              <a:gd name="T95" fmla="*/ 4 h 48"/>
              <a:gd name="T96" fmla="*/ 3 w 4"/>
              <a:gd name="T97" fmla="*/ 4 h 48"/>
              <a:gd name="T98" fmla="*/ 3 w 4"/>
              <a:gd name="T99" fmla="*/ 4 h 48"/>
              <a:gd name="T100" fmla="*/ 3 w 4"/>
              <a:gd name="T101" fmla="*/ 3 h 48"/>
              <a:gd name="T102" fmla="*/ 3 w 4"/>
              <a:gd name="T103" fmla="*/ 3 h 48"/>
              <a:gd name="T104" fmla="*/ 3 w 4"/>
              <a:gd name="T105" fmla="*/ 3 h 48"/>
              <a:gd name="T106" fmla="*/ 3 w 4"/>
              <a:gd name="T107" fmla="*/ 2 h 48"/>
              <a:gd name="T108" fmla="*/ 3 w 4"/>
              <a:gd name="T109" fmla="*/ 2 h 48"/>
              <a:gd name="T110" fmla="*/ 3 w 4"/>
              <a:gd name="T111" fmla="*/ 1 h 48"/>
              <a:gd name="T112" fmla="*/ 3 w 4"/>
              <a:gd name="T113" fmla="*/ 1 h 48"/>
              <a:gd name="T114" fmla="*/ 4 w 4"/>
              <a:gd name="T115" fmla="*/ 1 h 48"/>
              <a:gd name="T116" fmla="*/ 4 w 4"/>
              <a:gd name="T1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" h="48">
                <a:moveTo>
                  <a:pt x="3" y="48"/>
                </a:move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moveTo>
                  <a:pt x="3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3" y="47"/>
                </a:cubicBezTo>
                <a:moveTo>
                  <a:pt x="2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2" y="47"/>
                </a:cubicBezTo>
                <a:moveTo>
                  <a:pt x="2" y="47"/>
                </a:moveTo>
                <a:cubicBezTo>
                  <a:pt x="2" y="47"/>
                  <a:pt x="2" y="47"/>
                  <a:pt x="2" y="47"/>
                </a:cubicBezTo>
                <a:cubicBezTo>
                  <a:pt x="2" y="47"/>
                  <a:pt x="2" y="47"/>
                  <a:pt x="2" y="47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5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5"/>
                </a:cubicBezTo>
                <a:moveTo>
                  <a:pt x="0" y="23"/>
                </a:moveTo>
                <a:cubicBezTo>
                  <a:pt x="0" y="31"/>
                  <a:pt x="1" y="38"/>
                  <a:pt x="2" y="45"/>
                </a:cubicBezTo>
                <a:cubicBezTo>
                  <a:pt x="1" y="38"/>
                  <a:pt x="0" y="31"/>
                  <a:pt x="0" y="23"/>
                </a:cubicBezTo>
                <a:moveTo>
                  <a:pt x="0" y="23"/>
                </a:move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1"/>
                </a:moveTo>
                <a:cubicBezTo>
                  <a:pt x="0" y="21"/>
                  <a:pt x="0" y="21"/>
                  <a:pt x="0" y="22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0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20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9"/>
                  <a:pt x="0" y="19"/>
                </a:cubicBezTo>
                <a:cubicBezTo>
                  <a:pt x="0" y="19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1" y="17"/>
                </a:moveTo>
                <a:cubicBezTo>
                  <a:pt x="1" y="17"/>
                  <a:pt x="0" y="17"/>
                  <a:pt x="0" y="17"/>
                </a:cubicBezTo>
                <a:cubicBezTo>
                  <a:pt x="0" y="17"/>
                  <a:pt x="1" y="17"/>
                  <a:pt x="1" y="17"/>
                </a:cubicBezTo>
                <a:moveTo>
                  <a:pt x="1" y="17"/>
                </a:move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7"/>
                </a:cubicBezTo>
                <a:moveTo>
                  <a:pt x="1" y="16"/>
                </a:moveTo>
                <a:cubicBezTo>
                  <a:pt x="1" y="16"/>
                  <a:pt x="1" y="17"/>
                  <a:pt x="1" y="17"/>
                </a:cubicBezTo>
                <a:cubicBezTo>
                  <a:pt x="1" y="17"/>
                  <a:pt x="1" y="16"/>
                  <a:pt x="1" y="16"/>
                </a:cubicBezTo>
                <a:moveTo>
                  <a:pt x="1" y="16"/>
                </a:moveTo>
                <a:cubicBezTo>
                  <a:pt x="1" y="16"/>
                  <a:pt x="1" y="16"/>
                  <a:pt x="1" y="16"/>
                </a:cubicBezTo>
                <a:cubicBezTo>
                  <a:pt x="1" y="16"/>
                  <a:pt x="1" y="16"/>
                  <a:pt x="1" y="16"/>
                </a:cubicBezTo>
                <a:moveTo>
                  <a:pt x="1" y="15"/>
                </a:moveTo>
                <a:cubicBezTo>
                  <a:pt x="1" y="15"/>
                  <a:pt x="1" y="16"/>
                  <a:pt x="1" y="16"/>
                </a:cubicBezTo>
                <a:cubicBezTo>
                  <a:pt x="1" y="16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4"/>
                </a:moveTo>
                <a:cubicBezTo>
                  <a:pt x="1" y="14"/>
                  <a:pt x="1" y="14"/>
                  <a:pt x="1" y="15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2"/>
                </a:moveTo>
                <a:cubicBezTo>
                  <a:pt x="1" y="12"/>
                  <a:pt x="1" y="13"/>
                  <a:pt x="1" y="13"/>
                </a:cubicBezTo>
                <a:cubicBezTo>
                  <a:pt x="1" y="13"/>
                  <a:pt x="1" y="12"/>
                  <a:pt x="1" y="12"/>
                </a:cubicBezTo>
                <a:moveTo>
                  <a:pt x="1" y="11"/>
                </a:moveTo>
                <a:cubicBezTo>
                  <a:pt x="1" y="12"/>
                  <a:pt x="1" y="12"/>
                  <a:pt x="1" y="12"/>
                </a:cubicBezTo>
                <a:cubicBezTo>
                  <a:pt x="1" y="12"/>
                  <a:pt x="1" y="12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0"/>
                </a:moveTo>
                <a:cubicBezTo>
                  <a:pt x="1" y="10"/>
                  <a:pt x="1" y="11"/>
                  <a:pt x="1" y="11"/>
                </a:cubicBezTo>
                <a:cubicBezTo>
                  <a:pt x="1" y="11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2" y="9"/>
                </a:moveTo>
                <a:cubicBezTo>
                  <a:pt x="2" y="10"/>
                  <a:pt x="1" y="10"/>
                  <a:pt x="1" y="10"/>
                </a:cubicBezTo>
                <a:cubicBezTo>
                  <a:pt x="1" y="10"/>
                  <a:pt x="2" y="10"/>
                  <a:pt x="2" y="9"/>
                </a:cubicBezTo>
                <a:moveTo>
                  <a:pt x="2" y="9"/>
                </a:moveTo>
                <a:cubicBezTo>
                  <a:pt x="2" y="9"/>
                  <a:pt x="2" y="9"/>
                  <a:pt x="2" y="9"/>
                </a:cubicBezTo>
                <a:cubicBezTo>
                  <a:pt x="2" y="9"/>
                  <a:pt x="2" y="9"/>
                  <a:pt x="2" y="9"/>
                </a:cubicBezTo>
                <a:moveTo>
                  <a:pt x="2" y="8"/>
                </a:moveTo>
                <a:cubicBezTo>
                  <a:pt x="2" y="8"/>
                  <a:pt x="2" y="9"/>
                  <a:pt x="2" y="9"/>
                </a:cubicBezTo>
                <a:cubicBezTo>
                  <a:pt x="2" y="9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6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6"/>
                </a:cubicBezTo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6"/>
                </a:cubicBezTo>
                <a:moveTo>
                  <a:pt x="2" y="5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3" y="4"/>
                </a:moveTo>
                <a:cubicBezTo>
                  <a:pt x="3" y="5"/>
                  <a:pt x="3" y="5"/>
                  <a:pt x="3" y="5"/>
                </a:cubicBezTo>
                <a:cubicBezTo>
                  <a:pt x="3" y="5"/>
                  <a:pt x="3" y="5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3"/>
                </a:moveTo>
                <a:cubicBezTo>
                  <a:pt x="3" y="3"/>
                  <a:pt x="3" y="4"/>
                  <a:pt x="3" y="4"/>
                </a:cubicBezTo>
                <a:cubicBezTo>
                  <a:pt x="3" y="4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1"/>
                </a:moveTo>
                <a:cubicBezTo>
                  <a:pt x="3" y="1"/>
                  <a:pt x="3" y="2"/>
                  <a:pt x="3" y="2"/>
                </a:cubicBezTo>
                <a:cubicBezTo>
                  <a:pt x="3" y="2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4" y="1"/>
                </a:moveTo>
                <a:cubicBezTo>
                  <a:pt x="4" y="1"/>
                  <a:pt x="4" y="1"/>
                  <a:pt x="4" y="1"/>
                </a:cubicBezTo>
                <a:cubicBezTo>
                  <a:pt x="4" y="1"/>
                  <a:pt x="4" y="1"/>
                  <a:pt x="4" y="1"/>
                </a:cubicBezTo>
                <a:moveTo>
                  <a:pt x="4" y="0"/>
                </a:moveTo>
                <a:cubicBezTo>
                  <a:pt x="4" y="0"/>
                  <a:pt x="4" y="0"/>
                  <a:pt x="4" y="1"/>
                </a:cubicBezTo>
                <a:cubicBezTo>
                  <a:pt x="4" y="0"/>
                  <a:pt x="4" y="0"/>
                  <a:pt x="4" y="0"/>
                </a:cubicBezTo>
                <a:moveTo>
                  <a:pt x="4" y="0"/>
                </a:moveTo>
                <a:cubicBezTo>
                  <a:pt x="4" y="0"/>
                  <a:pt x="4" y="0"/>
                  <a:pt x="4" y="0"/>
                </a:cubicBezTo>
                <a:cubicBezTo>
                  <a:pt x="4" y="0"/>
                  <a:pt x="4" y="0"/>
                  <a:pt x="4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C75428FF-0A84-4E2E-92DA-584511ABC382}"/>
              </a:ext>
            </a:extLst>
          </p:cNvPr>
          <p:cNvGrpSpPr/>
          <p:nvPr/>
        </p:nvGrpSpPr>
        <p:grpSpPr>
          <a:xfrm>
            <a:off x="2498725" y="5334391"/>
            <a:ext cx="568325" cy="566738"/>
            <a:chOff x="2498725" y="5334391"/>
            <a:chExt cx="568325" cy="566738"/>
          </a:xfrm>
        </p:grpSpPr>
        <p:sp>
          <p:nvSpPr>
            <p:cNvPr id="222" name="Полилиния 88"/>
            <p:cNvSpPr>
              <a:spLocks/>
            </p:cNvSpPr>
            <p:nvPr/>
          </p:nvSpPr>
          <p:spPr bwMode="auto">
            <a:xfrm>
              <a:off x="2498725" y="5334391"/>
              <a:ext cx="568325" cy="566738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3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3" name="Овал 89"/>
            <p:cNvSpPr>
              <a:spLocks noChangeArrowheads="1"/>
            </p:cNvSpPr>
            <p:nvPr/>
          </p:nvSpPr>
          <p:spPr bwMode="auto">
            <a:xfrm>
              <a:off x="2555875" y="5389953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4" name="Полилиния 90"/>
            <p:cNvSpPr>
              <a:spLocks noEditPoints="1"/>
            </p:cNvSpPr>
            <p:nvPr/>
          </p:nvSpPr>
          <p:spPr bwMode="auto">
            <a:xfrm>
              <a:off x="2555875" y="5548703"/>
              <a:ext cx="9525" cy="127000"/>
            </a:xfrm>
            <a:custGeom>
              <a:avLst/>
              <a:gdLst>
                <a:gd name="T0" fmla="*/ 3 w 4"/>
                <a:gd name="T1" fmla="*/ 52 h 52"/>
                <a:gd name="T2" fmla="*/ 3 w 4"/>
                <a:gd name="T3" fmla="*/ 52 h 52"/>
                <a:gd name="T4" fmla="*/ 3 w 4"/>
                <a:gd name="T5" fmla="*/ 52 h 52"/>
                <a:gd name="T6" fmla="*/ 3 w 4"/>
                <a:gd name="T7" fmla="*/ 51 h 52"/>
                <a:gd name="T8" fmla="*/ 2 w 4"/>
                <a:gd name="T9" fmla="*/ 51 h 52"/>
                <a:gd name="T10" fmla="*/ 2 w 4"/>
                <a:gd name="T11" fmla="*/ 51 h 52"/>
                <a:gd name="T12" fmla="*/ 2 w 4"/>
                <a:gd name="T13" fmla="*/ 51 h 52"/>
                <a:gd name="T14" fmla="*/ 2 w 4"/>
                <a:gd name="T15" fmla="*/ 50 h 52"/>
                <a:gd name="T16" fmla="*/ 2 w 4"/>
                <a:gd name="T17" fmla="*/ 50 h 52"/>
                <a:gd name="T18" fmla="*/ 2 w 4"/>
                <a:gd name="T19" fmla="*/ 50 h 52"/>
                <a:gd name="T20" fmla="*/ 2 w 4"/>
                <a:gd name="T21" fmla="*/ 49 h 52"/>
                <a:gd name="T22" fmla="*/ 2 w 4"/>
                <a:gd name="T23" fmla="*/ 49 h 52"/>
                <a:gd name="T24" fmla="*/ 2 w 4"/>
                <a:gd name="T25" fmla="*/ 49 h 52"/>
                <a:gd name="T26" fmla="*/ 2 w 4"/>
                <a:gd name="T27" fmla="*/ 49 h 52"/>
                <a:gd name="T28" fmla="*/ 2 w 4"/>
                <a:gd name="T29" fmla="*/ 49 h 52"/>
                <a:gd name="T30" fmla="*/ 2 w 4"/>
                <a:gd name="T31" fmla="*/ 49 h 52"/>
                <a:gd name="T32" fmla="*/ 2 w 4"/>
                <a:gd name="T33" fmla="*/ 48 h 52"/>
                <a:gd name="T34" fmla="*/ 2 w 4"/>
                <a:gd name="T35" fmla="*/ 48 h 52"/>
                <a:gd name="T36" fmla="*/ 2 w 4"/>
                <a:gd name="T37" fmla="*/ 48 h 52"/>
                <a:gd name="T38" fmla="*/ 0 w 4"/>
                <a:gd name="T39" fmla="*/ 35 h 52"/>
                <a:gd name="T40" fmla="*/ 0 w 4"/>
                <a:gd name="T41" fmla="*/ 35 h 52"/>
                <a:gd name="T42" fmla="*/ 0 w 4"/>
                <a:gd name="T43" fmla="*/ 35 h 52"/>
                <a:gd name="T44" fmla="*/ 0 w 4"/>
                <a:gd name="T45" fmla="*/ 33 h 52"/>
                <a:gd name="T46" fmla="*/ 0 w 4"/>
                <a:gd name="T47" fmla="*/ 33 h 52"/>
                <a:gd name="T48" fmla="*/ 0 w 4"/>
                <a:gd name="T49" fmla="*/ 33 h 52"/>
                <a:gd name="T50" fmla="*/ 0 w 4"/>
                <a:gd name="T51" fmla="*/ 32 h 52"/>
                <a:gd name="T52" fmla="*/ 0 w 4"/>
                <a:gd name="T53" fmla="*/ 32 h 52"/>
                <a:gd name="T54" fmla="*/ 0 w 4"/>
                <a:gd name="T55" fmla="*/ 32 h 52"/>
                <a:gd name="T56" fmla="*/ 0 w 4"/>
                <a:gd name="T57" fmla="*/ 32 h 52"/>
                <a:gd name="T58" fmla="*/ 0 w 4"/>
                <a:gd name="T59" fmla="*/ 32 h 52"/>
                <a:gd name="T60" fmla="*/ 0 w 4"/>
                <a:gd name="T61" fmla="*/ 32 h 52"/>
                <a:gd name="T62" fmla="*/ 0 w 4"/>
                <a:gd name="T63" fmla="*/ 31 h 52"/>
                <a:gd name="T64" fmla="*/ 0 w 4"/>
                <a:gd name="T65" fmla="*/ 31 h 52"/>
                <a:gd name="T66" fmla="*/ 0 w 4"/>
                <a:gd name="T67" fmla="*/ 30 h 52"/>
                <a:gd name="T68" fmla="*/ 0 w 4"/>
                <a:gd name="T69" fmla="*/ 30 h 52"/>
                <a:gd name="T70" fmla="*/ 0 w 4"/>
                <a:gd name="T71" fmla="*/ 30 h 52"/>
                <a:gd name="T72" fmla="*/ 0 w 4"/>
                <a:gd name="T73" fmla="*/ 30 h 52"/>
                <a:gd name="T74" fmla="*/ 0 w 4"/>
                <a:gd name="T75" fmla="*/ 29 h 52"/>
                <a:gd name="T76" fmla="*/ 0 w 4"/>
                <a:gd name="T77" fmla="*/ 29 h 52"/>
                <a:gd name="T78" fmla="*/ 0 w 4"/>
                <a:gd name="T79" fmla="*/ 29 h 52"/>
                <a:gd name="T80" fmla="*/ 0 w 4"/>
                <a:gd name="T81" fmla="*/ 29 h 52"/>
                <a:gd name="T82" fmla="*/ 0 w 4"/>
                <a:gd name="T83" fmla="*/ 29 h 52"/>
                <a:gd name="T84" fmla="*/ 0 w 4"/>
                <a:gd name="T85" fmla="*/ 29 h 52"/>
                <a:gd name="T86" fmla="*/ 0 w 4"/>
                <a:gd name="T87" fmla="*/ 28 h 52"/>
                <a:gd name="T88" fmla="*/ 0 w 4"/>
                <a:gd name="T89" fmla="*/ 28 h 52"/>
                <a:gd name="T90" fmla="*/ 4 w 4"/>
                <a:gd name="T91" fmla="*/ 1 h 52"/>
                <a:gd name="T92" fmla="*/ 4 w 4"/>
                <a:gd name="T93" fmla="*/ 1 h 52"/>
                <a:gd name="T94" fmla="*/ 4 w 4"/>
                <a:gd name="T95" fmla="*/ 1 h 52"/>
                <a:gd name="T96" fmla="*/ 4 w 4"/>
                <a:gd name="T97" fmla="*/ 1 h 52"/>
                <a:gd name="T98" fmla="*/ 4 w 4"/>
                <a:gd name="T99" fmla="*/ 1 h 52"/>
                <a:gd name="T100" fmla="*/ 4 w 4"/>
                <a:gd name="T101" fmla="*/ 1 h 52"/>
                <a:gd name="T102" fmla="*/ 4 w 4"/>
                <a:gd name="T103" fmla="*/ 0 h 52"/>
                <a:gd name="T104" fmla="*/ 4 w 4"/>
                <a:gd name="T105" fmla="*/ 0 h 52"/>
                <a:gd name="T106" fmla="*/ 4 w 4"/>
                <a:gd name="T107" fmla="*/ 0 h 52"/>
                <a:gd name="T108" fmla="*/ 4 w 4"/>
                <a:gd name="T109" fmla="*/ 0 h 52"/>
                <a:gd name="T110" fmla="*/ 4 w 4"/>
                <a:gd name="T1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" h="52"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1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3" y="51"/>
                    <a:pt x="3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0"/>
                  </a:moveTo>
                  <a:cubicBezTo>
                    <a:pt x="2" y="50"/>
                    <a:pt x="2" y="51"/>
                    <a:pt x="2" y="51"/>
                  </a:cubicBezTo>
                  <a:cubicBezTo>
                    <a:pt x="2" y="51"/>
                    <a:pt x="2" y="50"/>
                    <a:pt x="2" y="50"/>
                  </a:cubicBezTo>
                  <a:moveTo>
                    <a:pt x="2" y="50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50"/>
                  </a:cubicBezTo>
                  <a:moveTo>
                    <a:pt x="2" y="49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8"/>
                  </a:moveTo>
                  <a:cubicBezTo>
                    <a:pt x="2" y="48"/>
                    <a:pt x="2" y="49"/>
                    <a:pt x="2" y="49"/>
                  </a:cubicBezTo>
                  <a:cubicBezTo>
                    <a:pt x="2" y="49"/>
                    <a:pt x="2" y="48"/>
                    <a:pt x="2" y="48"/>
                  </a:cubicBezTo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moveTo>
                    <a:pt x="0" y="35"/>
                  </a:moveTo>
                  <a:cubicBezTo>
                    <a:pt x="0" y="40"/>
                    <a:pt x="1" y="44"/>
                    <a:pt x="2" y="48"/>
                  </a:cubicBezTo>
                  <a:cubicBezTo>
                    <a:pt x="1" y="44"/>
                    <a:pt x="0" y="40"/>
                    <a:pt x="0" y="35"/>
                  </a:cubicBezTo>
                  <a:moveTo>
                    <a:pt x="0" y="33"/>
                  </a:moveTo>
                  <a:cubicBezTo>
                    <a:pt x="0" y="34"/>
                    <a:pt x="0" y="35"/>
                    <a:pt x="0" y="35"/>
                  </a:cubicBezTo>
                  <a:cubicBezTo>
                    <a:pt x="0" y="35"/>
                    <a:pt x="0" y="34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2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4" y="1"/>
                  </a:moveTo>
                  <a:cubicBezTo>
                    <a:pt x="1" y="10"/>
                    <a:pt x="0" y="19"/>
                    <a:pt x="0" y="28"/>
                  </a:cubicBezTo>
                  <a:cubicBezTo>
                    <a:pt x="0" y="19"/>
                    <a:pt x="1" y="10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1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5" name="Полилиния 91"/>
            <p:cNvSpPr>
              <a:spLocks/>
            </p:cNvSpPr>
            <p:nvPr/>
          </p:nvSpPr>
          <p:spPr bwMode="auto">
            <a:xfrm>
              <a:off x="2555875" y="5416941"/>
              <a:ext cx="190500" cy="428625"/>
            </a:xfrm>
            <a:custGeom>
              <a:avLst/>
              <a:gdLst>
                <a:gd name="T0" fmla="*/ 4 w 78"/>
                <a:gd name="T1" fmla="*/ 54 h 175"/>
                <a:gd name="T2" fmla="*/ 4 w 78"/>
                <a:gd name="T3" fmla="*/ 54 h 175"/>
                <a:gd name="T4" fmla="*/ 4 w 78"/>
                <a:gd name="T5" fmla="*/ 54 h 175"/>
                <a:gd name="T6" fmla="*/ 4 w 78"/>
                <a:gd name="T7" fmla="*/ 55 h 175"/>
                <a:gd name="T8" fmla="*/ 4 w 78"/>
                <a:gd name="T9" fmla="*/ 55 h 175"/>
                <a:gd name="T10" fmla="*/ 4 w 78"/>
                <a:gd name="T11" fmla="*/ 55 h 175"/>
                <a:gd name="T12" fmla="*/ 4 w 78"/>
                <a:gd name="T13" fmla="*/ 55 h 175"/>
                <a:gd name="T14" fmla="*/ 0 w 78"/>
                <a:gd name="T15" fmla="*/ 82 h 175"/>
                <a:gd name="T16" fmla="*/ 0 w 78"/>
                <a:gd name="T17" fmla="*/ 82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4 h 175"/>
                <a:gd name="T26" fmla="*/ 0 w 78"/>
                <a:gd name="T27" fmla="*/ 84 h 175"/>
                <a:gd name="T28" fmla="*/ 0 w 78"/>
                <a:gd name="T29" fmla="*/ 84 h 175"/>
                <a:gd name="T30" fmla="*/ 0 w 78"/>
                <a:gd name="T31" fmla="*/ 85 h 175"/>
                <a:gd name="T32" fmla="*/ 0 w 78"/>
                <a:gd name="T33" fmla="*/ 85 h 175"/>
                <a:gd name="T34" fmla="*/ 0 w 78"/>
                <a:gd name="T35" fmla="*/ 86 h 175"/>
                <a:gd name="T36" fmla="*/ 0 w 78"/>
                <a:gd name="T37" fmla="*/ 86 h 175"/>
                <a:gd name="T38" fmla="*/ 0 w 78"/>
                <a:gd name="T39" fmla="*/ 86 h 175"/>
                <a:gd name="T40" fmla="*/ 0 w 78"/>
                <a:gd name="T41" fmla="*/ 87 h 175"/>
                <a:gd name="T42" fmla="*/ 0 w 78"/>
                <a:gd name="T43" fmla="*/ 87 h 175"/>
                <a:gd name="T44" fmla="*/ 0 w 78"/>
                <a:gd name="T45" fmla="*/ 87 h 175"/>
                <a:gd name="T46" fmla="*/ 0 w 78"/>
                <a:gd name="T47" fmla="*/ 89 h 175"/>
                <a:gd name="T48" fmla="*/ 2 w 78"/>
                <a:gd name="T49" fmla="*/ 102 h 175"/>
                <a:gd name="T50" fmla="*/ 2 w 78"/>
                <a:gd name="T51" fmla="*/ 102 h 175"/>
                <a:gd name="T52" fmla="*/ 2 w 78"/>
                <a:gd name="T53" fmla="*/ 103 h 175"/>
                <a:gd name="T54" fmla="*/ 2 w 78"/>
                <a:gd name="T55" fmla="*/ 103 h 175"/>
                <a:gd name="T56" fmla="*/ 2 w 78"/>
                <a:gd name="T57" fmla="*/ 103 h 175"/>
                <a:gd name="T58" fmla="*/ 2 w 78"/>
                <a:gd name="T59" fmla="*/ 103 h 175"/>
                <a:gd name="T60" fmla="*/ 2 w 78"/>
                <a:gd name="T61" fmla="*/ 104 h 175"/>
                <a:gd name="T62" fmla="*/ 2 w 78"/>
                <a:gd name="T63" fmla="*/ 104 h 175"/>
                <a:gd name="T64" fmla="*/ 2 w 78"/>
                <a:gd name="T65" fmla="*/ 105 h 175"/>
                <a:gd name="T66" fmla="*/ 2 w 78"/>
                <a:gd name="T67" fmla="*/ 105 h 175"/>
                <a:gd name="T68" fmla="*/ 3 w 78"/>
                <a:gd name="T69" fmla="*/ 105 h 175"/>
                <a:gd name="T70" fmla="*/ 3 w 78"/>
                <a:gd name="T71" fmla="*/ 106 h 175"/>
                <a:gd name="T72" fmla="*/ 3 w 78"/>
                <a:gd name="T73" fmla="*/ 106 h 175"/>
                <a:gd name="T74" fmla="*/ 78 w 78"/>
                <a:gd name="T75" fmla="*/ 175 h 175"/>
                <a:gd name="T76" fmla="*/ 19 w 78"/>
                <a:gd name="T77" fmla="*/ 106 h 175"/>
                <a:gd name="T78" fmla="*/ 15 w 78"/>
                <a:gd name="T79" fmla="*/ 77 h 175"/>
                <a:gd name="T80" fmla="*/ 46 w 78"/>
                <a:gd name="T81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28" y="12"/>
                    <a:pt x="12" y="31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1" y="64"/>
                    <a:pt x="0" y="73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4"/>
                    <a:pt x="1" y="98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12" y="141"/>
                    <a:pt x="42" y="169"/>
                    <a:pt x="78" y="175"/>
                  </a:cubicBezTo>
                  <a:cubicBezTo>
                    <a:pt x="66" y="169"/>
                    <a:pt x="56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0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6" name="Прямоугольник 92"/>
            <p:cNvSpPr>
              <a:spLocks noChangeArrowheads="1"/>
            </p:cNvSpPr>
            <p:nvPr/>
          </p:nvSpPr>
          <p:spPr bwMode="auto">
            <a:xfrm>
              <a:off x="2714625" y="5480441"/>
              <a:ext cx="139700" cy="19367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7" name="Прямоугольник 93"/>
            <p:cNvSpPr>
              <a:spLocks noChangeArrowheads="1"/>
            </p:cNvSpPr>
            <p:nvPr/>
          </p:nvSpPr>
          <p:spPr bwMode="auto">
            <a:xfrm>
              <a:off x="2665413" y="54217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15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FABADD7C-3D5A-44FF-8043-BD36A4C614D6}"/>
              </a:ext>
            </a:extLst>
          </p:cNvPr>
          <p:cNvGrpSpPr/>
          <p:nvPr/>
        </p:nvGrpSpPr>
        <p:grpSpPr>
          <a:xfrm>
            <a:off x="1157288" y="3113478"/>
            <a:ext cx="584200" cy="587375"/>
            <a:chOff x="1157288" y="3113478"/>
            <a:chExt cx="584200" cy="587375"/>
          </a:xfrm>
        </p:grpSpPr>
        <p:sp>
          <p:nvSpPr>
            <p:cNvPr id="206" name="Полилиния 72"/>
            <p:cNvSpPr>
              <a:spLocks/>
            </p:cNvSpPr>
            <p:nvPr/>
          </p:nvSpPr>
          <p:spPr bwMode="auto">
            <a:xfrm>
              <a:off x="1157288" y="3113478"/>
              <a:ext cx="584200" cy="587375"/>
            </a:xfrm>
            <a:custGeom>
              <a:avLst/>
              <a:gdLst>
                <a:gd name="T0" fmla="*/ 126 w 239"/>
                <a:gd name="T1" fmla="*/ 4 h 240"/>
                <a:gd name="T2" fmla="*/ 235 w 239"/>
                <a:gd name="T3" fmla="*/ 127 h 240"/>
                <a:gd name="T4" fmla="*/ 112 w 239"/>
                <a:gd name="T5" fmla="*/ 236 h 240"/>
                <a:gd name="T6" fmla="*/ 3 w 239"/>
                <a:gd name="T7" fmla="*/ 113 h 240"/>
                <a:gd name="T8" fmla="*/ 126 w 239"/>
                <a:gd name="T9" fmla="*/ 4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240">
                  <a:moveTo>
                    <a:pt x="126" y="4"/>
                  </a:moveTo>
                  <a:cubicBezTo>
                    <a:pt x="190" y="8"/>
                    <a:pt x="239" y="63"/>
                    <a:pt x="235" y="127"/>
                  </a:cubicBezTo>
                  <a:cubicBezTo>
                    <a:pt x="231" y="191"/>
                    <a:pt x="176" y="240"/>
                    <a:pt x="112" y="236"/>
                  </a:cubicBezTo>
                  <a:cubicBezTo>
                    <a:pt x="48" y="232"/>
                    <a:pt x="0" y="177"/>
                    <a:pt x="3" y="113"/>
                  </a:cubicBezTo>
                  <a:cubicBezTo>
                    <a:pt x="7" y="49"/>
                    <a:pt x="63" y="0"/>
                    <a:pt x="126" y="4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7" name="Полилиния 73"/>
            <p:cNvSpPr>
              <a:spLocks/>
            </p:cNvSpPr>
            <p:nvPr/>
          </p:nvSpPr>
          <p:spPr bwMode="auto">
            <a:xfrm>
              <a:off x="1212850" y="3169041"/>
              <a:ext cx="473075" cy="473075"/>
            </a:xfrm>
            <a:custGeom>
              <a:avLst/>
              <a:gdLst>
                <a:gd name="T0" fmla="*/ 102 w 193"/>
                <a:gd name="T1" fmla="*/ 4 h 193"/>
                <a:gd name="T2" fmla="*/ 190 w 193"/>
                <a:gd name="T3" fmla="*/ 103 h 193"/>
                <a:gd name="T4" fmla="*/ 90 w 193"/>
                <a:gd name="T5" fmla="*/ 190 h 193"/>
                <a:gd name="T6" fmla="*/ 3 w 193"/>
                <a:gd name="T7" fmla="*/ 91 h 193"/>
                <a:gd name="T8" fmla="*/ 102 w 193"/>
                <a:gd name="T9" fmla="*/ 4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4"/>
                  </a:moveTo>
                  <a:cubicBezTo>
                    <a:pt x="153" y="7"/>
                    <a:pt x="193" y="51"/>
                    <a:pt x="190" y="103"/>
                  </a:cubicBezTo>
                  <a:cubicBezTo>
                    <a:pt x="186" y="154"/>
                    <a:pt x="142" y="193"/>
                    <a:pt x="90" y="190"/>
                  </a:cubicBezTo>
                  <a:cubicBezTo>
                    <a:pt x="39" y="187"/>
                    <a:pt x="0" y="143"/>
                    <a:pt x="3" y="91"/>
                  </a:cubicBezTo>
                  <a:cubicBezTo>
                    <a:pt x="6" y="40"/>
                    <a:pt x="51" y="0"/>
                    <a:pt x="102" y="4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8" name="Полилиния 74"/>
            <p:cNvSpPr>
              <a:spLocks noEditPoints="1"/>
            </p:cNvSpPr>
            <p:nvPr/>
          </p:nvSpPr>
          <p:spPr bwMode="auto">
            <a:xfrm>
              <a:off x="1217613" y="3389703"/>
              <a:ext cx="25400" cy="117475"/>
            </a:xfrm>
            <a:custGeom>
              <a:avLst/>
              <a:gdLst>
                <a:gd name="T0" fmla="*/ 10 w 10"/>
                <a:gd name="T1" fmla="*/ 48 h 48"/>
                <a:gd name="T2" fmla="*/ 10 w 10"/>
                <a:gd name="T3" fmla="*/ 48 h 48"/>
                <a:gd name="T4" fmla="*/ 10 w 10"/>
                <a:gd name="T5" fmla="*/ 48 h 48"/>
                <a:gd name="T6" fmla="*/ 10 w 10"/>
                <a:gd name="T7" fmla="*/ 48 h 48"/>
                <a:gd name="T8" fmla="*/ 10 w 10"/>
                <a:gd name="T9" fmla="*/ 47 h 48"/>
                <a:gd name="T10" fmla="*/ 10 w 10"/>
                <a:gd name="T11" fmla="*/ 47 h 48"/>
                <a:gd name="T12" fmla="*/ 10 w 10"/>
                <a:gd name="T13" fmla="*/ 47 h 48"/>
                <a:gd name="T14" fmla="*/ 10 w 10"/>
                <a:gd name="T15" fmla="*/ 47 h 48"/>
                <a:gd name="T16" fmla="*/ 10 w 10"/>
                <a:gd name="T17" fmla="*/ 47 h 48"/>
                <a:gd name="T18" fmla="*/ 10 w 10"/>
                <a:gd name="T19" fmla="*/ 47 h 48"/>
                <a:gd name="T20" fmla="*/ 9 w 10"/>
                <a:gd name="T21" fmla="*/ 46 h 48"/>
                <a:gd name="T22" fmla="*/ 9 w 10"/>
                <a:gd name="T23" fmla="*/ 46 h 48"/>
                <a:gd name="T24" fmla="*/ 9 w 10"/>
                <a:gd name="T25" fmla="*/ 46 h 48"/>
                <a:gd name="T26" fmla="*/ 1 w 10"/>
                <a:gd name="T27" fmla="*/ 4 h 48"/>
                <a:gd name="T28" fmla="*/ 1 w 10"/>
                <a:gd name="T29" fmla="*/ 4 h 48"/>
                <a:gd name="T30" fmla="*/ 1 w 10"/>
                <a:gd name="T31" fmla="*/ 4 h 48"/>
                <a:gd name="T32" fmla="*/ 1 w 10"/>
                <a:gd name="T33" fmla="*/ 3 h 48"/>
                <a:gd name="T34" fmla="*/ 1 w 10"/>
                <a:gd name="T35" fmla="*/ 3 h 48"/>
                <a:gd name="T36" fmla="*/ 1 w 10"/>
                <a:gd name="T37" fmla="*/ 3 h 48"/>
                <a:gd name="T38" fmla="*/ 1 w 10"/>
                <a:gd name="T39" fmla="*/ 2 h 48"/>
                <a:gd name="T40" fmla="*/ 1 w 10"/>
                <a:gd name="T41" fmla="*/ 2 h 48"/>
                <a:gd name="T42" fmla="*/ 1 w 10"/>
                <a:gd name="T43" fmla="*/ 2 h 48"/>
                <a:gd name="T44" fmla="*/ 1 w 10"/>
                <a:gd name="T45" fmla="*/ 2 h 48"/>
                <a:gd name="T46" fmla="*/ 1 w 10"/>
                <a:gd name="T47" fmla="*/ 2 h 48"/>
                <a:gd name="T48" fmla="*/ 1 w 10"/>
                <a:gd name="T49" fmla="*/ 2 h 48"/>
                <a:gd name="T50" fmla="*/ 1 w 10"/>
                <a:gd name="T51" fmla="*/ 1 h 48"/>
                <a:gd name="T52" fmla="*/ 1 w 10"/>
                <a:gd name="T53" fmla="*/ 1 h 48"/>
                <a:gd name="T54" fmla="*/ 1 w 10"/>
                <a:gd name="T55" fmla="*/ 1 h 48"/>
                <a:gd name="T56" fmla="*/ 1 w 10"/>
                <a:gd name="T57" fmla="*/ 1 h 48"/>
                <a:gd name="T58" fmla="*/ 1 w 10"/>
                <a:gd name="T59" fmla="*/ 0 h 48"/>
                <a:gd name="T60" fmla="*/ 1 w 10"/>
                <a:gd name="T61" fmla="*/ 0 h 48"/>
                <a:gd name="T62" fmla="*/ 1 w 10"/>
                <a:gd name="T63" fmla="*/ 0 h 48"/>
                <a:gd name="T64" fmla="*/ 1 w 10"/>
                <a:gd name="T65" fmla="*/ 0 h 48"/>
                <a:gd name="T66" fmla="*/ 1 w 10"/>
                <a:gd name="T67" fmla="*/ 0 h 48"/>
                <a:gd name="T68" fmla="*/ 1 w 10"/>
                <a:gd name="T6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" h="48">
                  <a:moveTo>
                    <a:pt x="10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10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10" y="47"/>
                  </a:moveTo>
                  <a:cubicBezTo>
                    <a:pt x="10" y="47"/>
                    <a:pt x="10" y="48"/>
                    <a:pt x="10" y="48"/>
                  </a:cubicBezTo>
                  <a:cubicBezTo>
                    <a:pt x="10" y="48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9" y="46"/>
                  </a:moveTo>
                  <a:cubicBezTo>
                    <a:pt x="10" y="46"/>
                    <a:pt x="10" y="46"/>
                    <a:pt x="10" y="47"/>
                  </a:cubicBezTo>
                  <a:cubicBezTo>
                    <a:pt x="10" y="46"/>
                    <a:pt x="10" y="46"/>
                    <a:pt x="9" y="46"/>
                  </a:cubicBezTo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moveTo>
                    <a:pt x="1" y="4"/>
                  </a:moveTo>
                  <a:cubicBezTo>
                    <a:pt x="0" y="19"/>
                    <a:pt x="3" y="33"/>
                    <a:pt x="9" y="46"/>
                  </a:cubicBezTo>
                  <a:cubicBezTo>
                    <a:pt x="3" y="33"/>
                    <a:pt x="0" y="19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4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9" name="Полилиния 75"/>
            <p:cNvSpPr>
              <a:spLocks/>
            </p:cNvSpPr>
            <p:nvPr/>
          </p:nvSpPr>
          <p:spPr bwMode="auto">
            <a:xfrm>
              <a:off x="1217613" y="3180153"/>
              <a:ext cx="207963" cy="420688"/>
            </a:xfrm>
            <a:custGeom>
              <a:avLst/>
              <a:gdLst>
                <a:gd name="T0" fmla="*/ 85 w 85"/>
                <a:gd name="T1" fmla="*/ 0 h 172"/>
                <a:gd name="T2" fmla="*/ 1 w 85"/>
                <a:gd name="T3" fmla="*/ 86 h 172"/>
                <a:gd name="T4" fmla="*/ 1 w 85"/>
                <a:gd name="T5" fmla="*/ 86 h 172"/>
                <a:gd name="T6" fmla="*/ 1 w 85"/>
                <a:gd name="T7" fmla="*/ 86 h 172"/>
                <a:gd name="T8" fmla="*/ 1 w 85"/>
                <a:gd name="T9" fmla="*/ 86 h 172"/>
                <a:gd name="T10" fmla="*/ 1 w 85"/>
                <a:gd name="T11" fmla="*/ 86 h 172"/>
                <a:gd name="T12" fmla="*/ 1 w 85"/>
                <a:gd name="T13" fmla="*/ 86 h 172"/>
                <a:gd name="T14" fmla="*/ 1 w 85"/>
                <a:gd name="T15" fmla="*/ 86 h 172"/>
                <a:gd name="T16" fmla="*/ 1 w 85"/>
                <a:gd name="T17" fmla="*/ 86 h 172"/>
                <a:gd name="T18" fmla="*/ 1 w 85"/>
                <a:gd name="T19" fmla="*/ 87 h 172"/>
                <a:gd name="T20" fmla="*/ 1 w 85"/>
                <a:gd name="T21" fmla="*/ 87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7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8 h 172"/>
                <a:gd name="T34" fmla="*/ 1 w 85"/>
                <a:gd name="T35" fmla="*/ 88 h 172"/>
                <a:gd name="T36" fmla="*/ 1 w 85"/>
                <a:gd name="T37" fmla="*/ 88 h 172"/>
                <a:gd name="T38" fmla="*/ 1 w 85"/>
                <a:gd name="T39" fmla="*/ 88 h 172"/>
                <a:gd name="T40" fmla="*/ 1 w 85"/>
                <a:gd name="T41" fmla="*/ 88 h 172"/>
                <a:gd name="T42" fmla="*/ 1 w 85"/>
                <a:gd name="T43" fmla="*/ 89 h 172"/>
                <a:gd name="T44" fmla="*/ 1 w 85"/>
                <a:gd name="T45" fmla="*/ 89 h 172"/>
                <a:gd name="T46" fmla="*/ 1 w 85"/>
                <a:gd name="T47" fmla="*/ 89 h 172"/>
                <a:gd name="T48" fmla="*/ 1 w 85"/>
                <a:gd name="T49" fmla="*/ 89 h 172"/>
                <a:gd name="T50" fmla="*/ 1 w 85"/>
                <a:gd name="T51" fmla="*/ 90 h 172"/>
                <a:gd name="T52" fmla="*/ 1 w 85"/>
                <a:gd name="T53" fmla="*/ 90 h 172"/>
                <a:gd name="T54" fmla="*/ 1 w 85"/>
                <a:gd name="T55" fmla="*/ 90 h 172"/>
                <a:gd name="T56" fmla="*/ 1 w 85"/>
                <a:gd name="T57" fmla="*/ 90 h 172"/>
                <a:gd name="T58" fmla="*/ 9 w 85"/>
                <a:gd name="T59" fmla="*/ 132 h 172"/>
                <a:gd name="T60" fmla="*/ 9 w 85"/>
                <a:gd name="T61" fmla="*/ 132 h 172"/>
                <a:gd name="T62" fmla="*/ 9 w 85"/>
                <a:gd name="T63" fmla="*/ 132 h 172"/>
                <a:gd name="T64" fmla="*/ 9 w 85"/>
                <a:gd name="T65" fmla="*/ 132 h 172"/>
                <a:gd name="T66" fmla="*/ 9 w 85"/>
                <a:gd name="T67" fmla="*/ 132 h 172"/>
                <a:gd name="T68" fmla="*/ 9 w 85"/>
                <a:gd name="T69" fmla="*/ 132 h 172"/>
                <a:gd name="T70" fmla="*/ 10 w 85"/>
                <a:gd name="T71" fmla="*/ 133 h 172"/>
                <a:gd name="T72" fmla="*/ 10 w 85"/>
                <a:gd name="T73" fmla="*/ 133 h 172"/>
                <a:gd name="T74" fmla="*/ 10 w 85"/>
                <a:gd name="T75" fmla="*/ 133 h 172"/>
                <a:gd name="T76" fmla="*/ 10 w 85"/>
                <a:gd name="T77" fmla="*/ 133 h 172"/>
                <a:gd name="T78" fmla="*/ 10 w 85"/>
                <a:gd name="T79" fmla="*/ 133 h 172"/>
                <a:gd name="T80" fmla="*/ 10 w 85"/>
                <a:gd name="T81" fmla="*/ 133 h 172"/>
                <a:gd name="T82" fmla="*/ 10 w 85"/>
                <a:gd name="T83" fmla="*/ 133 h 172"/>
                <a:gd name="T84" fmla="*/ 10 w 85"/>
                <a:gd name="T85" fmla="*/ 133 h 172"/>
                <a:gd name="T86" fmla="*/ 10 w 85"/>
                <a:gd name="T87" fmla="*/ 134 h 172"/>
                <a:gd name="T88" fmla="*/ 10 w 85"/>
                <a:gd name="T89" fmla="*/ 134 h 172"/>
                <a:gd name="T90" fmla="*/ 10 w 85"/>
                <a:gd name="T91" fmla="*/ 134 h 172"/>
                <a:gd name="T92" fmla="*/ 10 w 85"/>
                <a:gd name="T93" fmla="*/ 134 h 172"/>
                <a:gd name="T94" fmla="*/ 10 w 85"/>
                <a:gd name="T95" fmla="*/ 134 h 172"/>
                <a:gd name="T96" fmla="*/ 45 w 85"/>
                <a:gd name="T97" fmla="*/ 172 h 172"/>
                <a:gd name="T98" fmla="*/ 42 w 85"/>
                <a:gd name="T99" fmla="*/ 170 h 172"/>
                <a:gd name="T100" fmla="*/ 27 w 85"/>
                <a:gd name="T101" fmla="*/ 147 h 172"/>
                <a:gd name="T102" fmla="*/ 16 w 85"/>
                <a:gd name="T103" fmla="*/ 93 h 172"/>
                <a:gd name="T104" fmla="*/ 16 w 85"/>
                <a:gd name="T105" fmla="*/ 92 h 172"/>
                <a:gd name="T106" fmla="*/ 22 w 85"/>
                <a:gd name="T107" fmla="*/ 65 h 172"/>
                <a:gd name="T108" fmla="*/ 52 w 85"/>
                <a:gd name="T109" fmla="*/ 20 h 172"/>
                <a:gd name="T110" fmla="*/ 85 w 85"/>
                <a:gd name="T111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5" h="172">
                  <a:moveTo>
                    <a:pt x="85" y="0"/>
                  </a:moveTo>
                  <a:cubicBezTo>
                    <a:pt x="41" y="4"/>
                    <a:pt x="5" y="40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0" y="105"/>
                    <a:pt x="3" y="119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10" y="132"/>
                    <a:pt x="10" y="132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8" y="150"/>
                    <a:pt x="30" y="163"/>
                    <a:pt x="45" y="172"/>
                  </a:cubicBezTo>
                  <a:cubicBezTo>
                    <a:pt x="44" y="171"/>
                    <a:pt x="43" y="171"/>
                    <a:pt x="42" y="170"/>
                  </a:cubicBezTo>
                  <a:cubicBezTo>
                    <a:pt x="37" y="162"/>
                    <a:pt x="32" y="155"/>
                    <a:pt x="27" y="147"/>
                  </a:cubicBezTo>
                  <a:cubicBezTo>
                    <a:pt x="19" y="130"/>
                    <a:pt x="15" y="112"/>
                    <a:pt x="16" y="93"/>
                  </a:cubicBezTo>
                  <a:cubicBezTo>
                    <a:pt x="16" y="93"/>
                    <a:pt x="16" y="93"/>
                    <a:pt x="16" y="92"/>
                  </a:cubicBezTo>
                  <a:cubicBezTo>
                    <a:pt x="18" y="83"/>
                    <a:pt x="20" y="74"/>
                    <a:pt x="22" y="65"/>
                  </a:cubicBezTo>
                  <a:cubicBezTo>
                    <a:pt x="28" y="47"/>
                    <a:pt x="38" y="32"/>
                    <a:pt x="52" y="20"/>
                  </a:cubicBezTo>
                  <a:cubicBezTo>
                    <a:pt x="62" y="11"/>
                    <a:pt x="73" y="4"/>
                    <a:pt x="8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0" name="Прямоугольник 96"/>
            <p:cNvSpPr>
              <a:spLocks noChangeArrowheads="1"/>
            </p:cNvSpPr>
            <p:nvPr/>
          </p:nvSpPr>
          <p:spPr bwMode="auto">
            <a:xfrm>
              <a:off x="1311275" y="3330966"/>
              <a:ext cx="27622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1" name="Прямоугольник 97"/>
            <p:cNvSpPr>
              <a:spLocks noChangeArrowheads="1"/>
            </p:cNvSpPr>
            <p:nvPr/>
          </p:nvSpPr>
          <p:spPr bwMode="auto">
            <a:xfrm>
              <a:off x="1311275" y="321825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25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4DD91C3C-3852-430A-9A83-22625BBCEAE3}"/>
              </a:ext>
            </a:extLst>
          </p:cNvPr>
          <p:cNvGrpSpPr/>
          <p:nvPr/>
        </p:nvGrpSpPr>
        <p:grpSpPr>
          <a:xfrm>
            <a:off x="1162050" y="4580328"/>
            <a:ext cx="569913" cy="568325"/>
            <a:chOff x="1162050" y="4580328"/>
            <a:chExt cx="569913" cy="568325"/>
          </a:xfrm>
        </p:grpSpPr>
        <p:sp>
          <p:nvSpPr>
            <p:cNvPr id="214" name="Полилиния 80"/>
            <p:cNvSpPr>
              <a:spLocks/>
            </p:cNvSpPr>
            <p:nvPr/>
          </p:nvSpPr>
          <p:spPr bwMode="auto">
            <a:xfrm>
              <a:off x="1162050" y="4580328"/>
              <a:ext cx="569913" cy="568325"/>
            </a:xfrm>
            <a:custGeom>
              <a:avLst/>
              <a:gdLst>
                <a:gd name="T0" fmla="*/ 116 w 233"/>
                <a:gd name="T1" fmla="*/ 0 h 232"/>
                <a:gd name="T2" fmla="*/ 232 w 233"/>
                <a:gd name="T3" fmla="*/ 116 h 232"/>
                <a:gd name="T4" fmla="*/ 117 w 233"/>
                <a:gd name="T5" fmla="*/ 232 h 232"/>
                <a:gd name="T6" fmla="*/ 0 w 233"/>
                <a:gd name="T7" fmla="*/ 116 h 232"/>
                <a:gd name="T8" fmla="*/ 116 w 233"/>
                <a:gd name="T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32">
                  <a:moveTo>
                    <a:pt x="116" y="0"/>
                  </a:moveTo>
                  <a:cubicBezTo>
                    <a:pt x="180" y="0"/>
                    <a:pt x="232" y="52"/>
                    <a:pt x="232" y="116"/>
                  </a:cubicBezTo>
                  <a:cubicBezTo>
                    <a:pt x="233" y="180"/>
                    <a:pt x="180" y="232"/>
                    <a:pt x="117" y="232"/>
                  </a:cubicBezTo>
                  <a:cubicBezTo>
                    <a:pt x="53" y="232"/>
                    <a:pt x="1" y="180"/>
                    <a:pt x="0" y="116"/>
                  </a:cubicBezTo>
                  <a:cubicBezTo>
                    <a:pt x="0" y="52"/>
                    <a:pt x="52" y="0"/>
                    <a:pt x="116" y="0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5" name="Полилиния 81"/>
            <p:cNvSpPr>
              <a:spLocks/>
            </p:cNvSpPr>
            <p:nvPr/>
          </p:nvSpPr>
          <p:spPr bwMode="auto">
            <a:xfrm>
              <a:off x="1217613" y="4637478"/>
              <a:ext cx="457200" cy="457200"/>
            </a:xfrm>
            <a:custGeom>
              <a:avLst/>
              <a:gdLst>
                <a:gd name="T0" fmla="*/ 93 w 187"/>
                <a:gd name="T1" fmla="*/ 0 h 187"/>
                <a:gd name="T2" fmla="*/ 187 w 187"/>
                <a:gd name="T3" fmla="*/ 93 h 187"/>
                <a:gd name="T4" fmla="*/ 94 w 187"/>
                <a:gd name="T5" fmla="*/ 187 h 187"/>
                <a:gd name="T6" fmla="*/ 0 w 187"/>
                <a:gd name="T7" fmla="*/ 93 h 187"/>
                <a:gd name="T8" fmla="*/ 93 w 187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187">
                  <a:moveTo>
                    <a:pt x="93" y="0"/>
                  </a:moveTo>
                  <a:cubicBezTo>
                    <a:pt x="145" y="0"/>
                    <a:pt x="187" y="41"/>
                    <a:pt x="187" y="93"/>
                  </a:cubicBezTo>
                  <a:cubicBezTo>
                    <a:pt x="187" y="144"/>
                    <a:pt x="145" y="187"/>
                    <a:pt x="94" y="187"/>
                  </a:cubicBezTo>
                  <a:cubicBezTo>
                    <a:pt x="42" y="187"/>
                    <a:pt x="0" y="145"/>
                    <a:pt x="0" y="93"/>
                  </a:cubicBezTo>
                  <a:cubicBezTo>
                    <a:pt x="0" y="42"/>
                    <a:pt x="42" y="0"/>
                    <a:pt x="93" y="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6" name="Полилиния 82"/>
            <p:cNvSpPr>
              <a:spLocks noEditPoints="1"/>
            </p:cNvSpPr>
            <p:nvPr/>
          </p:nvSpPr>
          <p:spPr bwMode="auto">
            <a:xfrm>
              <a:off x="1217613" y="4827978"/>
              <a:ext cx="17463" cy="123825"/>
            </a:xfrm>
            <a:custGeom>
              <a:avLst/>
              <a:gdLst>
                <a:gd name="T0" fmla="*/ 7 w 7"/>
                <a:gd name="T1" fmla="*/ 51 h 51"/>
                <a:gd name="T2" fmla="*/ 7 w 7"/>
                <a:gd name="T3" fmla="*/ 50 h 51"/>
                <a:gd name="T4" fmla="*/ 7 w 7"/>
                <a:gd name="T5" fmla="*/ 50 h 51"/>
                <a:gd name="T6" fmla="*/ 7 w 7"/>
                <a:gd name="T7" fmla="*/ 50 h 51"/>
                <a:gd name="T8" fmla="*/ 7 w 7"/>
                <a:gd name="T9" fmla="*/ 49 h 51"/>
                <a:gd name="T10" fmla="*/ 0 w 7"/>
                <a:gd name="T11" fmla="*/ 16 h 51"/>
                <a:gd name="T12" fmla="*/ 0 w 7"/>
                <a:gd name="T13" fmla="*/ 16 h 51"/>
                <a:gd name="T14" fmla="*/ 0 w 7"/>
                <a:gd name="T15" fmla="*/ 16 h 51"/>
                <a:gd name="T16" fmla="*/ 0 w 7"/>
                <a:gd name="T17" fmla="*/ 16 h 51"/>
                <a:gd name="T18" fmla="*/ 0 w 7"/>
                <a:gd name="T19" fmla="*/ 15 h 51"/>
                <a:gd name="T20" fmla="*/ 0 w 7"/>
                <a:gd name="T21" fmla="*/ 15 h 51"/>
                <a:gd name="T22" fmla="*/ 0 w 7"/>
                <a:gd name="T23" fmla="*/ 15 h 51"/>
                <a:gd name="T24" fmla="*/ 0 w 7"/>
                <a:gd name="T25" fmla="*/ 14 h 51"/>
                <a:gd name="T26" fmla="*/ 0 w 7"/>
                <a:gd name="T27" fmla="*/ 14 h 51"/>
                <a:gd name="T28" fmla="*/ 0 w 7"/>
                <a:gd name="T29" fmla="*/ 14 h 51"/>
                <a:gd name="T30" fmla="*/ 0 w 7"/>
                <a:gd name="T31" fmla="*/ 14 h 51"/>
                <a:gd name="T32" fmla="*/ 0 w 7"/>
                <a:gd name="T33" fmla="*/ 13 h 51"/>
                <a:gd name="T34" fmla="*/ 0 w 7"/>
                <a:gd name="T35" fmla="*/ 13 h 51"/>
                <a:gd name="T36" fmla="*/ 0 w 7"/>
                <a:gd name="T37" fmla="*/ 13 h 51"/>
                <a:gd name="T38" fmla="*/ 0 w 7"/>
                <a:gd name="T39" fmla="*/ 12 h 51"/>
                <a:gd name="T40" fmla="*/ 0 w 7"/>
                <a:gd name="T41" fmla="*/ 12 h 51"/>
                <a:gd name="T42" fmla="*/ 0 w 7"/>
                <a:gd name="T43" fmla="*/ 12 h 51"/>
                <a:gd name="T44" fmla="*/ 0 w 7"/>
                <a:gd name="T45" fmla="*/ 12 h 51"/>
                <a:gd name="T46" fmla="*/ 0 w 7"/>
                <a:gd name="T47" fmla="*/ 11 h 51"/>
                <a:gd name="T48" fmla="*/ 0 w 7"/>
                <a:gd name="T49" fmla="*/ 11 h 51"/>
                <a:gd name="T50" fmla="*/ 0 w 7"/>
                <a:gd name="T51" fmla="*/ 11 h 51"/>
                <a:gd name="T52" fmla="*/ 0 w 7"/>
                <a:gd name="T53" fmla="*/ 10 h 51"/>
                <a:gd name="T54" fmla="*/ 0 w 7"/>
                <a:gd name="T55" fmla="*/ 10 h 51"/>
                <a:gd name="T56" fmla="*/ 0 w 7"/>
                <a:gd name="T57" fmla="*/ 10 h 51"/>
                <a:gd name="T58" fmla="*/ 0 w 7"/>
                <a:gd name="T59" fmla="*/ 9 h 51"/>
                <a:gd name="T60" fmla="*/ 0 w 7"/>
                <a:gd name="T61" fmla="*/ 9 h 51"/>
                <a:gd name="T62" fmla="*/ 0 w 7"/>
                <a:gd name="T63" fmla="*/ 9 h 51"/>
                <a:gd name="T64" fmla="*/ 0 w 7"/>
                <a:gd name="T65" fmla="*/ 9 h 51"/>
                <a:gd name="T66" fmla="*/ 0 w 7"/>
                <a:gd name="T67" fmla="*/ 8 h 51"/>
                <a:gd name="T68" fmla="*/ 0 w 7"/>
                <a:gd name="T69" fmla="*/ 8 h 51"/>
                <a:gd name="T70" fmla="*/ 0 w 7"/>
                <a:gd name="T71" fmla="*/ 8 h 51"/>
                <a:gd name="T72" fmla="*/ 0 w 7"/>
                <a:gd name="T73" fmla="*/ 7 h 51"/>
                <a:gd name="T74" fmla="*/ 0 w 7"/>
                <a:gd name="T75" fmla="*/ 7 h 51"/>
                <a:gd name="T76" fmla="*/ 0 w 7"/>
                <a:gd name="T77" fmla="*/ 7 h 51"/>
                <a:gd name="T78" fmla="*/ 0 w 7"/>
                <a:gd name="T79" fmla="*/ 6 h 51"/>
                <a:gd name="T80" fmla="*/ 0 w 7"/>
                <a:gd name="T81" fmla="*/ 6 h 51"/>
                <a:gd name="T82" fmla="*/ 0 w 7"/>
                <a:gd name="T83" fmla="*/ 6 h 51"/>
                <a:gd name="T84" fmla="*/ 0 w 7"/>
                <a:gd name="T85" fmla="*/ 6 h 51"/>
                <a:gd name="T86" fmla="*/ 0 w 7"/>
                <a:gd name="T87" fmla="*/ 5 h 51"/>
                <a:gd name="T88" fmla="*/ 1 w 7"/>
                <a:gd name="T89" fmla="*/ 5 h 51"/>
                <a:gd name="T90" fmla="*/ 1 w 7"/>
                <a:gd name="T91" fmla="*/ 5 h 51"/>
                <a:gd name="T92" fmla="*/ 1 w 7"/>
                <a:gd name="T93" fmla="*/ 4 h 51"/>
                <a:gd name="T94" fmla="*/ 1 w 7"/>
                <a:gd name="T95" fmla="*/ 4 h 51"/>
                <a:gd name="T96" fmla="*/ 1 w 7"/>
                <a:gd name="T97" fmla="*/ 3 h 51"/>
                <a:gd name="T98" fmla="*/ 1 w 7"/>
                <a:gd name="T99" fmla="*/ 3 h 51"/>
                <a:gd name="T100" fmla="*/ 1 w 7"/>
                <a:gd name="T101" fmla="*/ 3 h 51"/>
                <a:gd name="T102" fmla="*/ 1 w 7"/>
                <a:gd name="T103" fmla="*/ 3 h 51"/>
                <a:gd name="T104" fmla="*/ 1 w 7"/>
                <a:gd name="T105" fmla="*/ 2 h 51"/>
                <a:gd name="T106" fmla="*/ 1 w 7"/>
                <a:gd name="T107" fmla="*/ 1 h 51"/>
                <a:gd name="T108" fmla="*/ 1 w 7"/>
                <a:gd name="T109" fmla="*/ 1 h 51"/>
                <a:gd name="T110" fmla="*/ 1 w 7"/>
                <a:gd name="T111" fmla="*/ 1 h 51"/>
                <a:gd name="T112" fmla="*/ 1 w 7"/>
                <a:gd name="T113" fmla="*/ 0 h 51"/>
                <a:gd name="T114" fmla="*/ 1 w 7"/>
                <a:gd name="T115" fmla="*/ 0 h 51"/>
                <a:gd name="T116" fmla="*/ 1 w 7"/>
                <a:gd name="T1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" h="51">
                  <a:moveTo>
                    <a:pt x="7" y="51"/>
                  </a:moveTo>
                  <a:cubicBezTo>
                    <a:pt x="7" y="51"/>
                    <a:pt x="7" y="51"/>
                    <a:pt x="7" y="51"/>
                  </a:cubicBezTo>
                  <a:cubicBezTo>
                    <a:pt x="7" y="51"/>
                    <a:pt x="7" y="51"/>
                    <a:pt x="7" y="51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49"/>
                  </a:moveTo>
                  <a:cubicBezTo>
                    <a:pt x="7" y="49"/>
                    <a:pt x="7" y="50"/>
                    <a:pt x="7" y="50"/>
                  </a:cubicBezTo>
                  <a:cubicBezTo>
                    <a:pt x="7" y="50"/>
                    <a:pt x="7" y="49"/>
                    <a:pt x="7" y="49"/>
                  </a:cubicBezTo>
                  <a:moveTo>
                    <a:pt x="0" y="16"/>
                  </a:moveTo>
                  <a:cubicBezTo>
                    <a:pt x="0" y="28"/>
                    <a:pt x="2" y="39"/>
                    <a:pt x="6" y="49"/>
                  </a:cubicBezTo>
                  <a:cubicBezTo>
                    <a:pt x="2" y="39"/>
                    <a:pt x="0" y="28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3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6"/>
                    <a:pt x="0" y="5"/>
                    <a:pt x="0" y="5"/>
                  </a:cubicBezTo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7" name="Полилиния 83"/>
            <p:cNvSpPr>
              <a:spLocks/>
            </p:cNvSpPr>
            <p:nvPr/>
          </p:nvSpPr>
          <p:spPr bwMode="auto">
            <a:xfrm>
              <a:off x="1217613" y="4639066"/>
              <a:ext cx="190500" cy="425450"/>
            </a:xfrm>
            <a:custGeom>
              <a:avLst/>
              <a:gdLst>
                <a:gd name="T0" fmla="*/ 1 w 78"/>
                <a:gd name="T1" fmla="*/ 77 h 174"/>
                <a:gd name="T2" fmla="*/ 1 w 78"/>
                <a:gd name="T3" fmla="*/ 77 h 174"/>
                <a:gd name="T4" fmla="*/ 1 w 78"/>
                <a:gd name="T5" fmla="*/ 77 h 174"/>
                <a:gd name="T6" fmla="*/ 1 w 78"/>
                <a:gd name="T7" fmla="*/ 78 h 174"/>
                <a:gd name="T8" fmla="*/ 1 w 78"/>
                <a:gd name="T9" fmla="*/ 78 h 174"/>
                <a:gd name="T10" fmla="*/ 1 w 78"/>
                <a:gd name="T11" fmla="*/ 78 h 174"/>
                <a:gd name="T12" fmla="*/ 1 w 78"/>
                <a:gd name="T13" fmla="*/ 79 h 174"/>
                <a:gd name="T14" fmla="*/ 1 w 78"/>
                <a:gd name="T15" fmla="*/ 80 h 174"/>
                <a:gd name="T16" fmla="*/ 1 w 78"/>
                <a:gd name="T17" fmla="*/ 80 h 174"/>
                <a:gd name="T18" fmla="*/ 1 w 78"/>
                <a:gd name="T19" fmla="*/ 80 h 174"/>
                <a:gd name="T20" fmla="*/ 1 w 78"/>
                <a:gd name="T21" fmla="*/ 80 h 174"/>
                <a:gd name="T22" fmla="*/ 1 w 78"/>
                <a:gd name="T23" fmla="*/ 81 h 174"/>
                <a:gd name="T24" fmla="*/ 1 w 78"/>
                <a:gd name="T25" fmla="*/ 81 h 174"/>
                <a:gd name="T26" fmla="*/ 1 w 78"/>
                <a:gd name="T27" fmla="*/ 82 h 174"/>
                <a:gd name="T28" fmla="*/ 1 w 78"/>
                <a:gd name="T29" fmla="*/ 82 h 174"/>
                <a:gd name="T30" fmla="*/ 0 w 78"/>
                <a:gd name="T31" fmla="*/ 82 h 174"/>
                <a:gd name="T32" fmla="*/ 0 w 78"/>
                <a:gd name="T33" fmla="*/ 82 h 174"/>
                <a:gd name="T34" fmla="*/ 0 w 78"/>
                <a:gd name="T35" fmla="*/ 83 h 174"/>
                <a:gd name="T36" fmla="*/ 0 w 78"/>
                <a:gd name="T37" fmla="*/ 83 h 174"/>
                <a:gd name="T38" fmla="*/ 0 w 78"/>
                <a:gd name="T39" fmla="*/ 83 h 174"/>
                <a:gd name="T40" fmla="*/ 0 w 78"/>
                <a:gd name="T41" fmla="*/ 84 h 174"/>
                <a:gd name="T42" fmla="*/ 0 w 78"/>
                <a:gd name="T43" fmla="*/ 84 h 174"/>
                <a:gd name="T44" fmla="*/ 0 w 78"/>
                <a:gd name="T45" fmla="*/ 84 h 174"/>
                <a:gd name="T46" fmla="*/ 0 w 78"/>
                <a:gd name="T47" fmla="*/ 85 h 174"/>
                <a:gd name="T48" fmla="*/ 0 w 78"/>
                <a:gd name="T49" fmla="*/ 85 h 174"/>
                <a:gd name="T50" fmla="*/ 0 w 78"/>
                <a:gd name="T51" fmla="*/ 85 h 174"/>
                <a:gd name="T52" fmla="*/ 0 w 78"/>
                <a:gd name="T53" fmla="*/ 85 h 174"/>
                <a:gd name="T54" fmla="*/ 0 w 78"/>
                <a:gd name="T55" fmla="*/ 86 h 174"/>
                <a:gd name="T56" fmla="*/ 0 w 78"/>
                <a:gd name="T57" fmla="*/ 86 h 174"/>
                <a:gd name="T58" fmla="*/ 0 w 78"/>
                <a:gd name="T59" fmla="*/ 86 h 174"/>
                <a:gd name="T60" fmla="*/ 0 w 78"/>
                <a:gd name="T61" fmla="*/ 87 h 174"/>
                <a:gd name="T62" fmla="*/ 0 w 78"/>
                <a:gd name="T63" fmla="*/ 87 h 174"/>
                <a:gd name="T64" fmla="*/ 0 w 78"/>
                <a:gd name="T65" fmla="*/ 87 h 174"/>
                <a:gd name="T66" fmla="*/ 0 w 78"/>
                <a:gd name="T67" fmla="*/ 87 h 174"/>
                <a:gd name="T68" fmla="*/ 0 w 78"/>
                <a:gd name="T69" fmla="*/ 88 h 174"/>
                <a:gd name="T70" fmla="*/ 0 w 78"/>
                <a:gd name="T71" fmla="*/ 88 h 174"/>
                <a:gd name="T72" fmla="*/ 0 w 78"/>
                <a:gd name="T73" fmla="*/ 88 h 174"/>
                <a:gd name="T74" fmla="*/ 0 w 78"/>
                <a:gd name="T75" fmla="*/ 89 h 174"/>
                <a:gd name="T76" fmla="*/ 0 w 78"/>
                <a:gd name="T77" fmla="*/ 89 h 174"/>
                <a:gd name="T78" fmla="*/ 0 w 78"/>
                <a:gd name="T79" fmla="*/ 89 h 174"/>
                <a:gd name="T80" fmla="*/ 0 w 78"/>
                <a:gd name="T81" fmla="*/ 90 h 174"/>
                <a:gd name="T82" fmla="*/ 0 w 78"/>
                <a:gd name="T83" fmla="*/ 90 h 174"/>
                <a:gd name="T84" fmla="*/ 0 w 78"/>
                <a:gd name="T85" fmla="*/ 90 h 174"/>
                <a:gd name="T86" fmla="*/ 0 w 78"/>
                <a:gd name="T87" fmla="*/ 90 h 174"/>
                <a:gd name="T88" fmla="*/ 0 w 78"/>
                <a:gd name="T89" fmla="*/ 91 h 174"/>
                <a:gd name="T90" fmla="*/ 0 w 78"/>
                <a:gd name="T91" fmla="*/ 91 h 174"/>
                <a:gd name="T92" fmla="*/ 0 w 78"/>
                <a:gd name="T93" fmla="*/ 91 h 174"/>
                <a:gd name="T94" fmla="*/ 0 w 78"/>
                <a:gd name="T95" fmla="*/ 92 h 174"/>
                <a:gd name="T96" fmla="*/ 0 w 78"/>
                <a:gd name="T97" fmla="*/ 92 h 174"/>
                <a:gd name="T98" fmla="*/ 0 w 78"/>
                <a:gd name="T99" fmla="*/ 92 h 174"/>
                <a:gd name="T100" fmla="*/ 0 w 78"/>
                <a:gd name="T101" fmla="*/ 93 h 174"/>
                <a:gd name="T102" fmla="*/ 0 w 78"/>
                <a:gd name="T103" fmla="*/ 93 h 174"/>
                <a:gd name="T104" fmla="*/ 0 w 78"/>
                <a:gd name="T105" fmla="*/ 93 h 174"/>
                <a:gd name="T106" fmla="*/ 0 w 78"/>
                <a:gd name="T107" fmla="*/ 93 h 174"/>
                <a:gd name="T108" fmla="*/ 7 w 78"/>
                <a:gd name="T109" fmla="*/ 126 h 174"/>
                <a:gd name="T110" fmla="*/ 7 w 78"/>
                <a:gd name="T111" fmla="*/ 127 h 174"/>
                <a:gd name="T112" fmla="*/ 7 w 78"/>
                <a:gd name="T113" fmla="*/ 127 h 174"/>
                <a:gd name="T114" fmla="*/ 7 w 78"/>
                <a:gd name="T115" fmla="*/ 127 h 174"/>
                <a:gd name="T116" fmla="*/ 7 w 78"/>
                <a:gd name="T117" fmla="*/ 128 h 174"/>
                <a:gd name="T118" fmla="*/ 49 w 78"/>
                <a:gd name="T119" fmla="*/ 174 h 174"/>
                <a:gd name="T120" fmla="*/ 30 w 78"/>
                <a:gd name="T121" fmla="*/ 151 h 174"/>
                <a:gd name="T122" fmla="*/ 16 w 78"/>
                <a:gd name="T123" fmla="*/ 96 h 174"/>
                <a:gd name="T124" fmla="*/ 46 w 78"/>
                <a:gd name="T125" fmla="*/ 2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8" h="174">
                  <a:moveTo>
                    <a:pt x="78" y="0"/>
                  </a:moveTo>
                  <a:cubicBezTo>
                    <a:pt x="39" y="6"/>
                    <a:pt x="8" y="3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9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79"/>
                    <a:pt x="1" y="79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05"/>
                    <a:pt x="2" y="116"/>
                    <a:pt x="6" y="126"/>
                  </a:cubicBezTo>
                  <a:cubicBezTo>
                    <a:pt x="7" y="126"/>
                    <a:pt x="7" y="126"/>
                    <a:pt x="7" y="126"/>
                  </a:cubicBezTo>
                  <a:cubicBezTo>
                    <a:pt x="7" y="126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15" y="148"/>
                    <a:pt x="30" y="164"/>
                    <a:pt x="49" y="174"/>
                  </a:cubicBezTo>
                  <a:cubicBezTo>
                    <a:pt x="48" y="174"/>
                    <a:pt x="47" y="173"/>
                    <a:pt x="47" y="172"/>
                  </a:cubicBezTo>
                  <a:cubicBezTo>
                    <a:pt x="41" y="165"/>
                    <a:pt x="36" y="158"/>
                    <a:pt x="30" y="151"/>
                  </a:cubicBezTo>
                  <a:cubicBezTo>
                    <a:pt x="20" y="134"/>
                    <a:pt x="16" y="116"/>
                    <a:pt x="16" y="97"/>
                  </a:cubicBezTo>
                  <a:cubicBezTo>
                    <a:pt x="16" y="97"/>
                    <a:pt x="16" y="97"/>
                    <a:pt x="16" y="96"/>
                  </a:cubicBezTo>
                  <a:cubicBezTo>
                    <a:pt x="17" y="87"/>
                    <a:pt x="18" y="78"/>
                    <a:pt x="19" y="68"/>
                  </a:cubicBezTo>
                  <a:cubicBezTo>
                    <a:pt x="24" y="50"/>
                    <a:pt x="33" y="35"/>
                    <a:pt x="46" y="22"/>
                  </a:cubicBezTo>
                  <a:cubicBezTo>
                    <a:pt x="56" y="12"/>
                    <a:pt x="67" y="5"/>
                    <a:pt x="7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4" name="Прямоугольник 100"/>
            <p:cNvSpPr>
              <a:spLocks noChangeArrowheads="1"/>
            </p:cNvSpPr>
            <p:nvPr/>
          </p:nvSpPr>
          <p:spPr bwMode="auto">
            <a:xfrm>
              <a:off x="1376363" y="4759716"/>
              <a:ext cx="139700" cy="190500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5" name="Прямоугольник 101"/>
            <p:cNvSpPr>
              <a:spLocks noChangeArrowheads="1"/>
            </p:cNvSpPr>
            <p:nvPr/>
          </p:nvSpPr>
          <p:spPr bwMode="auto">
            <a:xfrm>
              <a:off x="1328738" y="4699391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20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41" name="Овал 107"/>
          <p:cNvSpPr>
            <a:spLocks noChangeArrowheads="1"/>
          </p:cNvSpPr>
          <p:nvPr/>
        </p:nvSpPr>
        <p:spPr bwMode="auto">
          <a:xfrm>
            <a:off x="2600325" y="4042166"/>
            <a:ext cx="273050" cy="27622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2" name="Овал 108"/>
          <p:cNvSpPr>
            <a:spLocks noChangeArrowheads="1"/>
          </p:cNvSpPr>
          <p:nvPr/>
        </p:nvSpPr>
        <p:spPr bwMode="auto">
          <a:xfrm>
            <a:off x="2659063" y="4104078"/>
            <a:ext cx="155575" cy="153988"/>
          </a:xfrm>
          <a:prstGeom prst="ellipse">
            <a:avLst/>
          </a:pr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3" name="Полилиния 109"/>
          <p:cNvSpPr>
            <a:spLocks/>
          </p:cNvSpPr>
          <p:nvPr/>
        </p:nvSpPr>
        <p:spPr bwMode="auto">
          <a:xfrm>
            <a:off x="1808163" y="1302141"/>
            <a:ext cx="377825" cy="323850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4" name="Полилиния 110"/>
          <p:cNvSpPr>
            <a:spLocks/>
          </p:cNvSpPr>
          <p:nvPr/>
        </p:nvSpPr>
        <p:spPr bwMode="auto">
          <a:xfrm>
            <a:off x="1963738" y="1218003"/>
            <a:ext cx="379413" cy="325438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5" name="Полилиния 111"/>
          <p:cNvSpPr>
            <a:spLocks/>
          </p:cNvSpPr>
          <p:nvPr/>
        </p:nvSpPr>
        <p:spPr bwMode="auto">
          <a:xfrm>
            <a:off x="30163" y="2205428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6" name="Полилиния 112"/>
          <p:cNvSpPr>
            <a:spLocks/>
          </p:cNvSpPr>
          <p:nvPr/>
        </p:nvSpPr>
        <p:spPr bwMode="auto">
          <a:xfrm>
            <a:off x="-104775" y="2321316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7" name="Полилиния 113"/>
          <p:cNvSpPr>
            <a:spLocks/>
          </p:cNvSpPr>
          <p:nvPr/>
        </p:nvSpPr>
        <p:spPr bwMode="auto">
          <a:xfrm>
            <a:off x="3340100" y="125927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8" name="Полилиния 114"/>
          <p:cNvSpPr>
            <a:spLocks/>
          </p:cNvSpPr>
          <p:nvPr/>
        </p:nvSpPr>
        <p:spPr bwMode="auto">
          <a:xfrm>
            <a:off x="3184525" y="117672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9" name="Полилиния 115"/>
          <p:cNvSpPr>
            <a:spLocks/>
          </p:cNvSpPr>
          <p:nvPr/>
        </p:nvSpPr>
        <p:spPr bwMode="auto">
          <a:xfrm>
            <a:off x="3446463" y="1371991"/>
            <a:ext cx="1558925" cy="1319213"/>
          </a:xfrm>
          <a:custGeom>
            <a:avLst/>
            <a:gdLst>
              <a:gd name="T0" fmla="*/ 0 w 638"/>
              <a:gd name="T1" fmla="*/ 194 h 539"/>
              <a:gd name="T2" fmla="*/ 0 w 638"/>
              <a:gd name="T3" fmla="*/ 193 h 539"/>
              <a:gd name="T4" fmla="*/ 444 w 638"/>
              <a:gd name="T5" fmla="*/ 95 h 539"/>
              <a:gd name="T6" fmla="*/ 543 w 638"/>
              <a:gd name="T7" fmla="*/ 539 h 539"/>
              <a:gd name="T8" fmla="*/ 543 w 638"/>
              <a:gd name="T9" fmla="*/ 539 h 539"/>
              <a:gd name="T10" fmla="*/ 0 w 638"/>
              <a:gd name="T11" fmla="*/ 194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39">
                <a:moveTo>
                  <a:pt x="0" y="194"/>
                </a:moveTo>
                <a:cubicBezTo>
                  <a:pt x="0" y="193"/>
                  <a:pt x="0" y="193"/>
                  <a:pt x="0" y="193"/>
                </a:cubicBezTo>
                <a:cubicBezTo>
                  <a:pt x="96" y="44"/>
                  <a:pt x="295" y="0"/>
                  <a:pt x="444" y="95"/>
                </a:cubicBezTo>
                <a:cubicBezTo>
                  <a:pt x="594" y="191"/>
                  <a:pt x="638" y="390"/>
                  <a:pt x="543" y="539"/>
                </a:cubicBezTo>
                <a:cubicBezTo>
                  <a:pt x="543" y="539"/>
                  <a:pt x="543" y="539"/>
                  <a:pt x="543" y="539"/>
                </a:cubicBezTo>
                <a:cubicBezTo>
                  <a:pt x="0" y="194"/>
                  <a:pt x="0" y="194"/>
                  <a:pt x="0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0" name="Полилиния 116"/>
          <p:cNvSpPr>
            <a:spLocks/>
          </p:cNvSpPr>
          <p:nvPr/>
        </p:nvSpPr>
        <p:spPr bwMode="auto">
          <a:xfrm>
            <a:off x="4773613" y="2661041"/>
            <a:ext cx="17463" cy="30163"/>
          </a:xfrm>
          <a:custGeom>
            <a:avLst/>
            <a:gdLst>
              <a:gd name="T0" fmla="*/ 7 w 7"/>
              <a:gd name="T1" fmla="*/ 0 h 12"/>
              <a:gd name="T2" fmla="*/ 0 w 7"/>
              <a:gd name="T3" fmla="*/ 12 h 12"/>
              <a:gd name="T4" fmla="*/ 7 w 7"/>
              <a:gd name="T5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" h="12">
                <a:moveTo>
                  <a:pt x="7" y="0"/>
                </a:moveTo>
                <a:cubicBezTo>
                  <a:pt x="5" y="4"/>
                  <a:pt x="2" y="8"/>
                  <a:pt x="0" y="12"/>
                </a:cubicBezTo>
                <a:cubicBezTo>
                  <a:pt x="2" y="8"/>
                  <a:pt x="5" y="4"/>
                  <a:pt x="7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1" name="Полилиния 117"/>
          <p:cNvSpPr>
            <a:spLocks/>
          </p:cNvSpPr>
          <p:nvPr/>
        </p:nvSpPr>
        <p:spPr bwMode="auto">
          <a:xfrm>
            <a:off x="4495800" y="1611703"/>
            <a:ext cx="363538" cy="1079500"/>
          </a:xfrm>
          <a:custGeom>
            <a:avLst/>
            <a:gdLst>
              <a:gd name="T0" fmla="*/ 0 w 149"/>
              <a:gd name="T1" fmla="*/ 0 h 441"/>
              <a:gd name="T2" fmla="*/ 0 w 149"/>
              <a:gd name="T3" fmla="*/ 2 h 441"/>
              <a:gd name="T4" fmla="*/ 44 w 149"/>
              <a:gd name="T5" fmla="*/ 139 h 441"/>
              <a:gd name="T6" fmla="*/ 39 w 149"/>
              <a:gd name="T7" fmla="*/ 394 h 441"/>
              <a:gd name="T8" fmla="*/ 114 w 149"/>
              <a:gd name="T9" fmla="*/ 441 h 441"/>
              <a:gd name="T10" fmla="*/ 114 w 149"/>
              <a:gd name="T11" fmla="*/ 441 h 441"/>
              <a:gd name="T12" fmla="*/ 114 w 149"/>
              <a:gd name="T13" fmla="*/ 441 h 441"/>
              <a:gd name="T14" fmla="*/ 121 w 149"/>
              <a:gd name="T15" fmla="*/ 429 h 441"/>
              <a:gd name="T16" fmla="*/ 135 w 149"/>
              <a:gd name="T17" fmla="*/ 391 h 441"/>
              <a:gd name="T18" fmla="*/ 143 w 149"/>
              <a:gd name="T19" fmla="*/ 278 h 441"/>
              <a:gd name="T20" fmla="*/ 88 w 149"/>
              <a:gd name="T21" fmla="*/ 95 h 441"/>
              <a:gd name="T22" fmla="*/ 0 w 149"/>
              <a:gd name="T23" fmla="*/ 0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1">
                <a:moveTo>
                  <a:pt x="0" y="0"/>
                </a:moveTo>
                <a:cubicBezTo>
                  <a:pt x="0" y="1"/>
                  <a:pt x="0" y="1"/>
                  <a:pt x="0" y="2"/>
                </a:cubicBezTo>
                <a:cubicBezTo>
                  <a:pt x="18" y="47"/>
                  <a:pt x="33" y="91"/>
                  <a:pt x="44" y="139"/>
                </a:cubicBezTo>
                <a:cubicBezTo>
                  <a:pt x="61" y="221"/>
                  <a:pt x="56" y="312"/>
                  <a:pt x="39" y="394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6" y="437"/>
                  <a:pt x="119" y="433"/>
                  <a:pt x="121" y="429"/>
                </a:cubicBezTo>
                <a:cubicBezTo>
                  <a:pt x="128" y="418"/>
                  <a:pt x="133" y="406"/>
                  <a:pt x="135" y="391"/>
                </a:cubicBezTo>
                <a:cubicBezTo>
                  <a:pt x="141" y="359"/>
                  <a:pt x="149" y="327"/>
                  <a:pt x="143" y="278"/>
                </a:cubicBezTo>
                <a:cubicBezTo>
                  <a:pt x="137" y="214"/>
                  <a:pt x="118" y="152"/>
                  <a:pt x="88" y="95"/>
                </a:cubicBezTo>
                <a:cubicBezTo>
                  <a:pt x="68" y="57"/>
                  <a:pt x="32" y="27"/>
                  <a:pt x="0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97" name="TextBox 96"/>
          <p:cNvSpPr txBox="1"/>
          <p:nvPr/>
        </p:nvSpPr>
        <p:spPr>
          <a:xfrm>
            <a:off x="8634595" y="751446"/>
            <a:ext cx="67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solidFill>
                  <a:schemeClr val="accent5">
                    <a:lumMod val="50000"/>
                  </a:schemeClr>
                </a:solidFill>
              </a:rPr>
              <a:t>5</a:t>
            </a:r>
            <a:endParaRPr lang="ru-RU" sz="6000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6308726" y="2067316"/>
            <a:ext cx="5322298" cy="3808820"/>
            <a:chOff x="5763841" y="2010166"/>
            <a:chExt cx="5322298" cy="3808820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98" b="51705"/>
            <a:stretch/>
          </p:blipFill>
          <p:spPr>
            <a:xfrm>
              <a:off x="5763841" y="2010166"/>
              <a:ext cx="5322298" cy="1794046"/>
            </a:xfrm>
            <a:prstGeom prst="rect">
              <a:avLst/>
            </a:prstGeom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5839" r="-138"/>
            <a:stretch/>
          </p:blipFill>
          <p:spPr>
            <a:xfrm>
              <a:off x="5763841" y="3807034"/>
              <a:ext cx="5322298" cy="2011952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282377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Автофигура 3"/>
          <p:cNvSpPr>
            <a:spLocks noChangeAspect="1" noChangeArrowheads="1" noTextEdit="1"/>
          </p:cNvSpPr>
          <p:nvPr/>
        </p:nvSpPr>
        <p:spPr bwMode="auto">
          <a:xfrm>
            <a:off x="1323975" y="1447800"/>
            <a:ext cx="3019425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4" name="Полилиния 3"/>
          <p:cNvSpPr>
            <a:spLocks/>
          </p:cNvSpPr>
          <p:nvPr/>
        </p:nvSpPr>
        <p:spPr bwMode="auto">
          <a:xfrm>
            <a:off x="1520825" y="1735138"/>
            <a:ext cx="2628900" cy="4381500"/>
          </a:xfrm>
          <a:custGeom>
            <a:avLst/>
            <a:gdLst>
              <a:gd name="T0" fmla="*/ 1131 w 1131"/>
              <a:gd name="T1" fmla="*/ 0 h 1887"/>
              <a:gd name="T2" fmla="*/ 0 w 1131"/>
              <a:gd name="T3" fmla="*/ 0 h 1887"/>
              <a:gd name="T4" fmla="*/ 0 w 1131"/>
              <a:gd name="T5" fmla="*/ 194 h 1887"/>
              <a:gd name="T6" fmla="*/ 460 w 1131"/>
              <a:gd name="T7" fmla="*/ 934 h 1887"/>
              <a:gd name="T8" fmla="*/ 460 w 1131"/>
              <a:gd name="T9" fmla="*/ 954 h 1887"/>
              <a:gd name="T10" fmla="*/ 0 w 1131"/>
              <a:gd name="T11" fmla="*/ 1694 h 1887"/>
              <a:gd name="T12" fmla="*/ 0 w 1131"/>
              <a:gd name="T13" fmla="*/ 1887 h 1887"/>
              <a:gd name="T14" fmla="*/ 1131 w 1131"/>
              <a:gd name="T15" fmla="*/ 1887 h 1887"/>
              <a:gd name="T16" fmla="*/ 1131 w 1131"/>
              <a:gd name="T17" fmla="*/ 1694 h 1887"/>
              <a:gd name="T18" fmla="*/ 671 w 1131"/>
              <a:gd name="T19" fmla="*/ 954 h 1887"/>
              <a:gd name="T20" fmla="*/ 671 w 1131"/>
              <a:gd name="T21" fmla="*/ 934 h 1887"/>
              <a:gd name="T22" fmla="*/ 1131 w 1131"/>
              <a:gd name="T23" fmla="*/ 194 h 1887"/>
              <a:gd name="T24" fmla="*/ 1131 w 1131"/>
              <a:gd name="T25" fmla="*/ 0 h 1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31" h="1887">
                <a:moveTo>
                  <a:pt x="11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94"/>
                  <a:pt x="0" y="194"/>
                  <a:pt x="0" y="194"/>
                </a:cubicBezTo>
                <a:cubicBezTo>
                  <a:pt x="0" y="675"/>
                  <a:pt x="297" y="865"/>
                  <a:pt x="460" y="934"/>
                </a:cubicBezTo>
                <a:cubicBezTo>
                  <a:pt x="469" y="937"/>
                  <a:pt x="469" y="950"/>
                  <a:pt x="460" y="954"/>
                </a:cubicBezTo>
                <a:cubicBezTo>
                  <a:pt x="297" y="1022"/>
                  <a:pt x="0" y="1212"/>
                  <a:pt x="0" y="1694"/>
                </a:cubicBezTo>
                <a:cubicBezTo>
                  <a:pt x="0" y="1887"/>
                  <a:pt x="0" y="1887"/>
                  <a:pt x="0" y="1887"/>
                </a:cubicBezTo>
                <a:cubicBezTo>
                  <a:pt x="1131" y="1887"/>
                  <a:pt x="1131" y="1887"/>
                  <a:pt x="1131" y="1887"/>
                </a:cubicBezTo>
                <a:cubicBezTo>
                  <a:pt x="1131" y="1694"/>
                  <a:pt x="1131" y="1694"/>
                  <a:pt x="1131" y="1694"/>
                </a:cubicBezTo>
                <a:cubicBezTo>
                  <a:pt x="1131" y="1212"/>
                  <a:pt x="834" y="1022"/>
                  <a:pt x="671" y="954"/>
                </a:cubicBezTo>
                <a:cubicBezTo>
                  <a:pt x="661" y="950"/>
                  <a:pt x="661" y="937"/>
                  <a:pt x="671" y="934"/>
                </a:cubicBezTo>
                <a:cubicBezTo>
                  <a:pt x="834" y="865"/>
                  <a:pt x="1131" y="675"/>
                  <a:pt x="1131" y="194"/>
                </a:cubicBezTo>
                <a:cubicBezTo>
                  <a:pt x="1131" y="0"/>
                  <a:pt x="1131" y="0"/>
                  <a:pt x="1131" y="0"/>
                </a:cubicBezTo>
              </a:path>
            </a:pathLst>
          </a:cu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5" name="Полилиния 4"/>
          <p:cNvSpPr>
            <a:spLocks/>
          </p:cNvSpPr>
          <p:nvPr/>
        </p:nvSpPr>
        <p:spPr bwMode="auto">
          <a:xfrm>
            <a:off x="1325563" y="1449388"/>
            <a:ext cx="3019425" cy="285750"/>
          </a:xfrm>
          <a:custGeom>
            <a:avLst/>
            <a:gdLst>
              <a:gd name="T0" fmla="*/ 1262 w 1299"/>
              <a:gd name="T1" fmla="*/ 0 h 123"/>
              <a:gd name="T2" fmla="*/ 36 w 1299"/>
              <a:gd name="T3" fmla="*/ 0 h 123"/>
              <a:gd name="T4" fmla="*/ 0 w 1299"/>
              <a:gd name="T5" fmla="*/ 36 h 123"/>
              <a:gd name="T6" fmla="*/ 0 w 1299"/>
              <a:gd name="T7" fmla="*/ 86 h 123"/>
              <a:gd name="T8" fmla="*/ 36 w 1299"/>
              <a:gd name="T9" fmla="*/ 123 h 123"/>
              <a:gd name="T10" fmla="*/ 1262 w 1299"/>
              <a:gd name="T11" fmla="*/ 123 h 123"/>
              <a:gd name="T12" fmla="*/ 1299 w 1299"/>
              <a:gd name="T13" fmla="*/ 86 h 123"/>
              <a:gd name="T14" fmla="*/ 1299 w 1299"/>
              <a:gd name="T15" fmla="*/ 36 h 123"/>
              <a:gd name="T16" fmla="*/ 1262 w 1299"/>
              <a:gd name="T17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3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107"/>
                  <a:pt x="16" y="123"/>
                  <a:pt x="36" y="123"/>
                </a:cubicBezTo>
                <a:cubicBezTo>
                  <a:pt x="1262" y="123"/>
                  <a:pt x="1262" y="123"/>
                  <a:pt x="1262" y="123"/>
                </a:cubicBezTo>
                <a:cubicBezTo>
                  <a:pt x="1283" y="123"/>
                  <a:pt x="1299" y="107"/>
                  <a:pt x="1299" y="86"/>
                </a:cubicBezTo>
                <a:cubicBezTo>
                  <a:pt x="1299" y="36"/>
                  <a:pt x="1299" y="36"/>
                  <a:pt x="1299" y="36"/>
                </a:cubicBezTo>
                <a:cubicBezTo>
                  <a:pt x="1299" y="16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лилиния 5"/>
          <p:cNvSpPr>
            <a:spLocks/>
          </p:cNvSpPr>
          <p:nvPr/>
        </p:nvSpPr>
        <p:spPr bwMode="auto">
          <a:xfrm>
            <a:off x="1325563" y="6116638"/>
            <a:ext cx="3019425" cy="288925"/>
          </a:xfrm>
          <a:custGeom>
            <a:avLst/>
            <a:gdLst>
              <a:gd name="T0" fmla="*/ 1262 w 1299"/>
              <a:gd name="T1" fmla="*/ 0 h 124"/>
              <a:gd name="T2" fmla="*/ 36 w 1299"/>
              <a:gd name="T3" fmla="*/ 0 h 124"/>
              <a:gd name="T4" fmla="*/ 0 w 1299"/>
              <a:gd name="T5" fmla="*/ 37 h 124"/>
              <a:gd name="T6" fmla="*/ 0 w 1299"/>
              <a:gd name="T7" fmla="*/ 87 h 124"/>
              <a:gd name="T8" fmla="*/ 36 w 1299"/>
              <a:gd name="T9" fmla="*/ 124 h 124"/>
              <a:gd name="T10" fmla="*/ 1262 w 1299"/>
              <a:gd name="T11" fmla="*/ 124 h 124"/>
              <a:gd name="T12" fmla="*/ 1299 w 1299"/>
              <a:gd name="T13" fmla="*/ 87 h 124"/>
              <a:gd name="T14" fmla="*/ 1299 w 1299"/>
              <a:gd name="T15" fmla="*/ 37 h 124"/>
              <a:gd name="T16" fmla="*/ 1262 w 1299"/>
              <a:gd name="T17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4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7"/>
                  <a:pt x="0" y="37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107"/>
                  <a:pt x="16" y="124"/>
                  <a:pt x="36" y="124"/>
                </a:cubicBezTo>
                <a:cubicBezTo>
                  <a:pt x="1262" y="124"/>
                  <a:pt x="1262" y="124"/>
                  <a:pt x="1262" y="124"/>
                </a:cubicBezTo>
                <a:cubicBezTo>
                  <a:pt x="1283" y="124"/>
                  <a:pt x="1299" y="107"/>
                  <a:pt x="1299" y="87"/>
                </a:cubicBezTo>
                <a:cubicBezTo>
                  <a:pt x="1299" y="37"/>
                  <a:pt x="1299" y="37"/>
                  <a:pt x="1299" y="37"/>
                </a:cubicBezTo>
                <a:cubicBezTo>
                  <a:pt x="1299" y="17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>
            <a:off x="1325563" y="6232525"/>
            <a:ext cx="3019425" cy="173038"/>
          </a:xfrm>
          <a:custGeom>
            <a:avLst/>
            <a:gdLst>
              <a:gd name="T0" fmla="*/ 1262 w 1299"/>
              <a:gd name="T1" fmla="*/ 36 h 74"/>
              <a:gd name="T2" fmla="*/ 36 w 1299"/>
              <a:gd name="T3" fmla="*/ 36 h 74"/>
              <a:gd name="T4" fmla="*/ 0 w 1299"/>
              <a:gd name="T5" fmla="*/ 0 h 74"/>
              <a:gd name="T6" fmla="*/ 0 w 1299"/>
              <a:gd name="T7" fmla="*/ 37 h 74"/>
              <a:gd name="T8" fmla="*/ 36 w 1299"/>
              <a:gd name="T9" fmla="*/ 74 h 74"/>
              <a:gd name="T10" fmla="*/ 1262 w 1299"/>
              <a:gd name="T11" fmla="*/ 74 h 74"/>
              <a:gd name="T12" fmla="*/ 1299 w 1299"/>
              <a:gd name="T13" fmla="*/ 37 h 74"/>
              <a:gd name="T14" fmla="*/ 1299 w 1299"/>
              <a:gd name="T15" fmla="*/ 0 h 74"/>
              <a:gd name="T16" fmla="*/ 1262 w 1299"/>
              <a:gd name="T17" fmla="*/ 36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74">
                <a:moveTo>
                  <a:pt x="1262" y="36"/>
                </a:moveTo>
                <a:cubicBezTo>
                  <a:pt x="36" y="36"/>
                  <a:pt x="36" y="36"/>
                  <a:pt x="36" y="36"/>
                </a:cubicBezTo>
                <a:cubicBezTo>
                  <a:pt x="16" y="36"/>
                  <a:pt x="0" y="20"/>
                  <a:pt x="0" y="0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57"/>
                  <a:pt x="16" y="74"/>
                  <a:pt x="36" y="74"/>
                </a:cubicBezTo>
                <a:cubicBezTo>
                  <a:pt x="1262" y="74"/>
                  <a:pt x="1262" y="74"/>
                  <a:pt x="1262" y="74"/>
                </a:cubicBezTo>
                <a:cubicBezTo>
                  <a:pt x="1283" y="74"/>
                  <a:pt x="1299" y="57"/>
                  <a:pt x="1299" y="37"/>
                </a:cubicBezTo>
                <a:cubicBezTo>
                  <a:pt x="1299" y="0"/>
                  <a:pt x="1299" y="0"/>
                  <a:pt x="1299" y="0"/>
                </a:cubicBezTo>
                <a:cubicBezTo>
                  <a:pt x="1299" y="20"/>
                  <a:pt x="1283" y="36"/>
                  <a:pt x="1262" y="36"/>
                </a:cubicBezTo>
                <a:close/>
              </a:path>
            </a:pathLst>
          </a:custGeom>
          <a:solidFill>
            <a:srgbClr val="855C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8" name="песок в верхней колбе часов"/>
          <p:cNvSpPr>
            <a:spLocks/>
          </p:cNvSpPr>
          <p:nvPr/>
        </p:nvSpPr>
        <p:spPr bwMode="auto">
          <a:xfrm>
            <a:off x="1638300" y="2382838"/>
            <a:ext cx="2395538" cy="1495425"/>
          </a:xfrm>
          <a:custGeom>
            <a:avLst/>
            <a:gdLst>
              <a:gd name="T0" fmla="*/ 22 w 1031"/>
              <a:gd name="T1" fmla="*/ 4 h 644"/>
              <a:gd name="T2" fmla="*/ 1 w 1031"/>
              <a:gd name="T3" fmla="*/ 21 h 644"/>
              <a:gd name="T4" fmla="*/ 78 w 1031"/>
              <a:gd name="T5" fmla="*/ 295 h 644"/>
              <a:gd name="T6" fmla="*/ 259 w 1031"/>
              <a:gd name="T7" fmla="*/ 515 h 644"/>
              <a:gd name="T8" fmla="*/ 516 w 1031"/>
              <a:gd name="T9" fmla="*/ 644 h 644"/>
              <a:gd name="T10" fmla="*/ 769 w 1031"/>
              <a:gd name="T11" fmla="*/ 518 h 644"/>
              <a:gd name="T12" fmla="*/ 952 w 1031"/>
              <a:gd name="T13" fmla="*/ 297 h 644"/>
              <a:gd name="T14" fmla="*/ 1030 w 1031"/>
              <a:gd name="T15" fmla="*/ 21 h 644"/>
              <a:gd name="T16" fmla="*/ 1009 w 1031"/>
              <a:gd name="T17" fmla="*/ 4 h 644"/>
              <a:gd name="T18" fmla="*/ 661 w 1031"/>
              <a:gd name="T19" fmla="*/ 118 h 644"/>
              <a:gd name="T20" fmla="*/ 370 w 1031"/>
              <a:gd name="T21" fmla="*/ 118 h 644"/>
              <a:gd name="T22" fmla="*/ 22 w 1031"/>
              <a:gd name="T23" fmla="*/ 4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31" h="644">
                <a:moveTo>
                  <a:pt x="22" y="4"/>
                </a:moveTo>
                <a:cubicBezTo>
                  <a:pt x="11" y="0"/>
                  <a:pt x="0" y="10"/>
                  <a:pt x="1" y="21"/>
                </a:cubicBezTo>
                <a:cubicBezTo>
                  <a:pt x="11" y="122"/>
                  <a:pt x="37" y="214"/>
                  <a:pt x="78" y="295"/>
                </a:cubicBezTo>
                <a:cubicBezTo>
                  <a:pt x="122" y="381"/>
                  <a:pt x="182" y="455"/>
                  <a:pt x="259" y="515"/>
                </a:cubicBezTo>
                <a:cubicBezTo>
                  <a:pt x="370" y="603"/>
                  <a:pt x="483" y="636"/>
                  <a:pt x="516" y="644"/>
                </a:cubicBezTo>
                <a:cubicBezTo>
                  <a:pt x="548" y="636"/>
                  <a:pt x="658" y="604"/>
                  <a:pt x="769" y="518"/>
                </a:cubicBezTo>
                <a:cubicBezTo>
                  <a:pt x="846" y="458"/>
                  <a:pt x="908" y="384"/>
                  <a:pt x="952" y="297"/>
                </a:cubicBezTo>
                <a:cubicBezTo>
                  <a:pt x="993" y="216"/>
                  <a:pt x="1019" y="123"/>
                  <a:pt x="1030" y="21"/>
                </a:cubicBezTo>
                <a:cubicBezTo>
                  <a:pt x="1031" y="10"/>
                  <a:pt x="1020" y="0"/>
                  <a:pt x="1009" y="4"/>
                </a:cubicBezTo>
                <a:cubicBezTo>
                  <a:pt x="661" y="118"/>
                  <a:pt x="661" y="118"/>
                  <a:pt x="661" y="118"/>
                </a:cubicBezTo>
                <a:cubicBezTo>
                  <a:pt x="566" y="149"/>
                  <a:pt x="465" y="149"/>
                  <a:pt x="370" y="118"/>
                </a:cubicBezTo>
                <a:lnTo>
                  <a:pt x="22" y="4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9" name="песок в нижней колбе часов"/>
          <p:cNvSpPr>
            <a:spLocks/>
          </p:cNvSpPr>
          <p:nvPr/>
        </p:nvSpPr>
        <p:spPr bwMode="auto">
          <a:xfrm>
            <a:off x="1625600" y="5057775"/>
            <a:ext cx="2417763" cy="1058863"/>
          </a:xfrm>
          <a:custGeom>
            <a:avLst/>
            <a:gdLst>
              <a:gd name="T0" fmla="*/ 0 w 1523"/>
              <a:gd name="T1" fmla="*/ 667 h 667"/>
              <a:gd name="T2" fmla="*/ 763 w 1523"/>
              <a:gd name="T3" fmla="*/ 0 h 667"/>
              <a:gd name="T4" fmla="*/ 1523 w 1523"/>
              <a:gd name="T5" fmla="*/ 667 h 667"/>
              <a:gd name="T6" fmla="*/ 0 w 1523"/>
              <a:gd name="T7" fmla="*/ 667 h 6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" h="667">
                <a:moveTo>
                  <a:pt x="0" y="667"/>
                </a:moveTo>
                <a:lnTo>
                  <a:pt x="763" y="0"/>
                </a:lnTo>
                <a:lnTo>
                  <a:pt x="1523" y="667"/>
                </a:lnTo>
                <a:lnTo>
                  <a:pt x="0" y="667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0" name="прямое горлышко"/>
          <p:cNvSpPr>
            <a:spLocks noChangeArrowheads="1"/>
          </p:cNvSpPr>
          <p:nvPr/>
        </p:nvSpPr>
        <p:spPr bwMode="auto">
          <a:xfrm>
            <a:off x="2792413" y="3855244"/>
            <a:ext cx="87313" cy="2259807"/>
          </a:xfrm>
          <a:prstGeom prst="rect">
            <a:avLst/>
          </a:pr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2" name="кнопка: начало отсчета"/>
          <p:cNvGrpSpPr/>
          <p:nvPr/>
        </p:nvGrpSpPr>
        <p:grpSpPr>
          <a:xfrm>
            <a:off x="1512000" y="185859"/>
            <a:ext cx="2636838" cy="799962"/>
            <a:chOff x="1332706" y="185859"/>
            <a:chExt cx="2636838" cy="799962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5" name="время истекло"/>
          <p:cNvGrpSpPr/>
          <p:nvPr/>
        </p:nvGrpSpPr>
        <p:grpSpPr>
          <a:xfrm>
            <a:off x="1512000" y="185859"/>
            <a:ext cx="2636838" cy="799962"/>
            <a:chOff x="4321176" y="185859"/>
            <a:chExt cx="2636838" cy="799962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8936" y="2785881"/>
            <a:ext cx="5695950" cy="180975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399171" y="1318776"/>
            <a:ext cx="67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solidFill>
                  <a:schemeClr val="accent5">
                    <a:lumMod val="50000"/>
                  </a:schemeClr>
                </a:solidFill>
              </a:rPr>
              <a:t>6</a:t>
            </a:r>
            <a:endParaRPr lang="ru-RU" sz="60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12570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" dur="3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0"/>
                            </p:stCondLst>
                            <p:childTnLst>
                              <p:par>
                                <p:cTn id="15" presetID="2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0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12843" y="923581"/>
            <a:ext cx="9144000" cy="2387600"/>
          </a:xfrm>
        </p:spPr>
        <p:txBody>
          <a:bodyPr>
            <a:normAutofit/>
          </a:bodyPr>
          <a:lstStyle/>
          <a:p>
            <a:r>
              <a:rPr lang="ru-RU" sz="8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РАУНД ПЯТЫЙ</a:t>
            </a:r>
            <a:endParaRPr lang="ru-RU" sz="8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«СООТНОШЕНИЕ»</a:t>
            </a:r>
            <a:endParaRPr lang="ru-RU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72317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Автофигура 3"/>
          <p:cNvSpPr>
            <a:spLocks noChangeAspect="1" noChangeArrowheads="1" noTextEdit="1"/>
          </p:cNvSpPr>
          <p:nvPr/>
        </p:nvSpPr>
        <p:spPr bwMode="auto">
          <a:xfrm>
            <a:off x="1323975" y="1447800"/>
            <a:ext cx="3019425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4" name="Полилиния 3"/>
          <p:cNvSpPr>
            <a:spLocks/>
          </p:cNvSpPr>
          <p:nvPr/>
        </p:nvSpPr>
        <p:spPr bwMode="auto">
          <a:xfrm>
            <a:off x="1520825" y="1735138"/>
            <a:ext cx="2628900" cy="4381500"/>
          </a:xfrm>
          <a:custGeom>
            <a:avLst/>
            <a:gdLst>
              <a:gd name="T0" fmla="*/ 1131 w 1131"/>
              <a:gd name="T1" fmla="*/ 0 h 1887"/>
              <a:gd name="T2" fmla="*/ 0 w 1131"/>
              <a:gd name="T3" fmla="*/ 0 h 1887"/>
              <a:gd name="T4" fmla="*/ 0 w 1131"/>
              <a:gd name="T5" fmla="*/ 194 h 1887"/>
              <a:gd name="T6" fmla="*/ 460 w 1131"/>
              <a:gd name="T7" fmla="*/ 934 h 1887"/>
              <a:gd name="T8" fmla="*/ 460 w 1131"/>
              <a:gd name="T9" fmla="*/ 954 h 1887"/>
              <a:gd name="T10" fmla="*/ 0 w 1131"/>
              <a:gd name="T11" fmla="*/ 1694 h 1887"/>
              <a:gd name="T12" fmla="*/ 0 w 1131"/>
              <a:gd name="T13" fmla="*/ 1887 h 1887"/>
              <a:gd name="T14" fmla="*/ 1131 w 1131"/>
              <a:gd name="T15" fmla="*/ 1887 h 1887"/>
              <a:gd name="T16" fmla="*/ 1131 w 1131"/>
              <a:gd name="T17" fmla="*/ 1694 h 1887"/>
              <a:gd name="T18" fmla="*/ 671 w 1131"/>
              <a:gd name="T19" fmla="*/ 954 h 1887"/>
              <a:gd name="T20" fmla="*/ 671 w 1131"/>
              <a:gd name="T21" fmla="*/ 934 h 1887"/>
              <a:gd name="T22" fmla="*/ 1131 w 1131"/>
              <a:gd name="T23" fmla="*/ 194 h 1887"/>
              <a:gd name="T24" fmla="*/ 1131 w 1131"/>
              <a:gd name="T25" fmla="*/ 0 h 1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31" h="1887">
                <a:moveTo>
                  <a:pt x="11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94"/>
                  <a:pt x="0" y="194"/>
                  <a:pt x="0" y="194"/>
                </a:cubicBezTo>
                <a:cubicBezTo>
                  <a:pt x="0" y="675"/>
                  <a:pt x="297" y="865"/>
                  <a:pt x="460" y="934"/>
                </a:cubicBezTo>
                <a:cubicBezTo>
                  <a:pt x="469" y="937"/>
                  <a:pt x="469" y="950"/>
                  <a:pt x="460" y="954"/>
                </a:cubicBezTo>
                <a:cubicBezTo>
                  <a:pt x="297" y="1022"/>
                  <a:pt x="0" y="1212"/>
                  <a:pt x="0" y="1694"/>
                </a:cubicBezTo>
                <a:cubicBezTo>
                  <a:pt x="0" y="1887"/>
                  <a:pt x="0" y="1887"/>
                  <a:pt x="0" y="1887"/>
                </a:cubicBezTo>
                <a:cubicBezTo>
                  <a:pt x="1131" y="1887"/>
                  <a:pt x="1131" y="1887"/>
                  <a:pt x="1131" y="1887"/>
                </a:cubicBezTo>
                <a:cubicBezTo>
                  <a:pt x="1131" y="1694"/>
                  <a:pt x="1131" y="1694"/>
                  <a:pt x="1131" y="1694"/>
                </a:cubicBezTo>
                <a:cubicBezTo>
                  <a:pt x="1131" y="1212"/>
                  <a:pt x="834" y="1022"/>
                  <a:pt x="671" y="954"/>
                </a:cubicBezTo>
                <a:cubicBezTo>
                  <a:pt x="661" y="950"/>
                  <a:pt x="661" y="937"/>
                  <a:pt x="671" y="934"/>
                </a:cubicBezTo>
                <a:cubicBezTo>
                  <a:pt x="834" y="865"/>
                  <a:pt x="1131" y="675"/>
                  <a:pt x="1131" y="194"/>
                </a:cubicBezTo>
                <a:cubicBezTo>
                  <a:pt x="1131" y="0"/>
                  <a:pt x="1131" y="0"/>
                  <a:pt x="1131" y="0"/>
                </a:cubicBezTo>
              </a:path>
            </a:pathLst>
          </a:cu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5" name="Полилиния 4"/>
          <p:cNvSpPr>
            <a:spLocks/>
          </p:cNvSpPr>
          <p:nvPr/>
        </p:nvSpPr>
        <p:spPr bwMode="auto">
          <a:xfrm>
            <a:off x="1325563" y="1449388"/>
            <a:ext cx="3019425" cy="285750"/>
          </a:xfrm>
          <a:custGeom>
            <a:avLst/>
            <a:gdLst>
              <a:gd name="T0" fmla="*/ 1262 w 1299"/>
              <a:gd name="T1" fmla="*/ 0 h 123"/>
              <a:gd name="T2" fmla="*/ 36 w 1299"/>
              <a:gd name="T3" fmla="*/ 0 h 123"/>
              <a:gd name="T4" fmla="*/ 0 w 1299"/>
              <a:gd name="T5" fmla="*/ 36 h 123"/>
              <a:gd name="T6" fmla="*/ 0 w 1299"/>
              <a:gd name="T7" fmla="*/ 86 h 123"/>
              <a:gd name="T8" fmla="*/ 36 w 1299"/>
              <a:gd name="T9" fmla="*/ 123 h 123"/>
              <a:gd name="T10" fmla="*/ 1262 w 1299"/>
              <a:gd name="T11" fmla="*/ 123 h 123"/>
              <a:gd name="T12" fmla="*/ 1299 w 1299"/>
              <a:gd name="T13" fmla="*/ 86 h 123"/>
              <a:gd name="T14" fmla="*/ 1299 w 1299"/>
              <a:gd name="T15" fmla="*/ 36 h 123"/>
              <a:gd name="T16" fmla="*/ 1262 w 1299"/>
              <a:gd name="T17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3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107"/>
                  <a:pt x="16" y="123"/>
                  <a:pt x="36" y="123"/>
                </a:cubicBezTo>
                <a:cubicBezTo>
                  <a:pt x="1262" y="123"/>
                  <a:pt x="1262" y="123"/>
                  <a:pt x="1262" y="123"/>
                </a:cubicBezTo>
                <a:cubicBezTo>
                  <a:pt x="1283" y="123"/>
                  <a:pt x="1299" y="107"/>
                  <a:pt x="1299" y="86"/>
                </a:cubicBezTo>
                <a:cubicBezTo>
                  <a:pt x="1299" y="36"/>
                  <a:pt x="1299" y="36"/>
                  <a:pt x="1299" y="36"/>
                </a:cubicBezTo>
                <a:cubicBezTo>
                  <a:pt x="1299" y="16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лилиния 5"/>
          <p:cNvSpPr>
            <a:spLocks/>
          </p:cNvSpPr>
          <p:nvPr/>
        </p:nvSpPr>
        <p:spPr bwMode="auto">
          <a:xfrm>
            <a:off x="1325563" y="6116638"/>
            <a:ext cx="3019425" cy="288925"/>
          </a:xfrm>
          <a:custGeom>
            <a:avLst/>
            <a:gdLst>
              <a:gd name="T0" fmla="*/ 1262 w 1299"/>
              <a:gd name="T1" fmla="*/ 0 h 124"/>
              <a:gd name="T2" fmla="*/ 36 w 1299"/>
              <a:gd name="T3" fmla="*/ 0 h 124"/>
              <a:gd name="T4" fmla="*/ 0 w 1299"/>
              <a:gd name="T5" fmla="*/ 37 h 124"/>
              <a:gd name="T6" fmla="*/ 0 w 1299"/>
              <a:gd name="T7" fmla="*/ 87 h 124"/>
              <a:gd name="T8" fmla="*/ 36 w 1299"/>
              <a:gd name="T9" fmla="*/ 124 h 124"/>
              <a:gd name="T10" fmla="*/ 1262 w 1299"/>
              <a:gd name="T11" fmla="*/ 124 h 124"/>
              <a:gd name="T12" fmla="*/ 1299 w 1299"/>
              <a:gd name="T13" fmla="*/ 87 h 124"/>
              <a:gd name="T14" fmla="*/ 1299 w 1299"/>
              <a:gd name="T15" fmla="*/ 37 h 124"/>
              <a:gd name="T16" fmla="*/ 1262 w 1299"/>
              <a:gd name="T17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4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7"/>
                  <a:pt x="0" y="37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107"/>
                  <a:pt x="16" y="124"/>
                  <a:pt x="36" y="124"/>
                </a:cubicBezTo>
                <a:cubicBezTo>
                  <a:pt x="1262" y="124"/>
                  <a:pt x="1262" y="124"/>
                  <a:pt x="1262" y="124"/>
                </a:cubicBezTo>
                <a:cubicBezTo>
                  <a:pt x="1283" y="124"/>
                  <a:pt x="1299" y="107"/>
                  <a:pt x="1299" y="87"/>
                </a:cubicBezTo>
                <a:cubicBezTo>
                  <a:pt x="1299" y="37"/>
                  <a:pt x="1299" y="37"/>
                  <a:pt x="1299" y="37"/>
                </a:cubicBezTo>
                <a:cubicBezTo>
                  <a:pt x="1299" y="17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>
            <a:off x="1325563" y="6232525"/>
            <a:ext cx="3019425" cy="173038"/>
          </a:xfrm>
          <a:custGeom>
            <a:avLst/>
            <a:gdLst>
              <a:gd name="T0" fmla="*/ 1262 w 1299"/>
              <a:gd name="T1" fmla="*/ 36 h 74"/>
              <a:gd name="T2" fmla="*/ 36 w 1299"/>
              <a:gd name="T3" fmla="*/ 36 h 74"/>
              <a:gd name="T4" fmla="*/ 0 w 1299"/>
              <a:gd name="T5" fmla="*/ 0 h 74"/>
              <a:gd name="T6" fmla="*/ 0 w 1299"/>
              <a:gd name="T7" fmla="*/ 37 h 74"/>
              <a:gd name="T8" fmla="*/ 36 w 1299"/>
              <a:gd name="T9" fmla="*/ 74 h 74"/>
              <a:gd name="T10" fmla="*/ 1262 w 1299"/>
              <a:gd name="T11" fmla="*/ 74 h 74"/>
              <a:gd name="T12" fmla="*/ 1299 w 1299"/>
              <a:gd name="T13" fmla="*/ 37 h 74"/>
              <a:gd name="T14" fmla="*/ 1299 w 1299"/>
              <a:gd name="T15" fmla="*/ 0 h 74"/>
              <a:gd name="T16" fmla="*/ 1262 w 1299"/>
              <a:gd name="T17" fmla="*/ 36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74">
                <a:moveTo>
                  <a:pt x="1262" y="36"/>
                </a:moveTo>
                <a:cubicBezTo>
                  <a:pt x="36" y="36"/>
                  <a:pt x="36" y="36"/>
                  <a:pt x="36" y="36"/>
                </a:cubicBezTo>
                <a:cubicBezTo>
                  <a:pt x="16" y="36"/>
                  <a:pt x="0" y="20"/>
                  <a:pt x="0" y="0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57"/>
                  <a:pt x="16" y="74"/>
                  <a:pt x="36" y="74"/>
                </a:cubicBezTo>
                <a:cubicBezTo>
                  <a:pt x="1262" y="74"/>
                  <a:pt x="1262" y="74"/>
                  <a:pt x="1262" y="74"/>
                </a:cubicBezTo>
                <a:cubicBezTo>
                  <a:pt x="1283" y="74"/>
                  <a:pt x="1299" y="57"/>
                  <a:pt x="1299" y="37"/>
                </a:cubicBezTo>
                <a:cubicBezTo>
                  <a:pt x="1299" y="0"/>
                  <a:pt x="1299" y="0"/>
                  <a:pt x="1299" y="0"/>
                </a:cubicBezTo>
                <a:cubicBezTo>
                  <a:pt x="1299" y="20"/>
                  <a:pt x="1283" y="36"/>
                  <a:pt x="1262" y="36"/>
                </a:cubicBezTo>
                <a:close/>
              </a:path>
            </a:pathLst>
          </a:custGeom>
          <a:solidFill>
            <a:srgbClr val="855C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8" name="песок в верхней колбе часов"/>
          <p:cNvSpPr>
            <a:spLocks/>
          </p:cNvSpPr>
          <p:nvPr/>
        </p:nvSpPr>
        <p:spPr bwMode="auto">
          <a:xfrm>
            <a:off x="1638300" y="2382838"/>
            <a:ext cx="2395538" cy="1495425"/>
          </a:xfrm>
          <a:custGeom>
            <a:avLst/>
            <a:gdLst>
              <a:gd name="T0" fmla="*/ 22 w 1031"/>
              <a:gd name="T1" fmla="*/ 4 h 644"/>
              <a:gd name="T2" fmla="*/ 1 w 1031"/>
              <a:gd name="T3" fmla="*/ 21 h 644"/>
              <a:gd name="T4" fmla="*/ 78 w 1031"/>
              <a:gd name="T5" fmla="*/ 295 h 644"/>
              <a:gd name="T6" fmla="*/ 259 w 1031"/>
              <a:gd name="T7" fmla="*/ 515 h 644"/>
              <a:gd name="T8" fmla="*/ 516 w 1031"/>
              <a:gd name="T9" fmla="*/ 644 h 644"/>
              <a:gd name="T10" fmla="*/ 769 w 1031"/>
              <a:gd name="T11" fmla="*/ 518 h 644"/>
              <a:gd name="T12" fmla="*/ 952 w 1031"/>
              <a:gd name="T13" fmla="*/ 297 h 644"/>
              <a:gd name="T14" fmla="*/ 1030 w 1031"/>
              <a:gd name="T15" fmla="*/ 21 h 644"/>
              <a:gd name="T16" fmla="*/ 1009 w 1031"/>
              <a:gd name="T17" fmla="*/ 4 h 644"/>
              <a:gd name="T18" fmla="*/ 661 w 1031"/>
              <a:gd name="T19" fmla="*/ 118 h 644"/>
              <a:gd name="T20" fmla="*/ 370 w 1031"/>
              <a:gd name="T21" fmla="*/ 118 h 644"/>
              <a:gd name="T22" fmla="*/ 22 w 1031"/>
              <a:gd name="T23" fmla="*/ 4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31" h="644">
                <a:moveTo>
                  <a:pt x="22" y="4"/>
                </a:moveTo>
                <a:cubicBezTo>
                  <a:pt x="11" y="0"/>
                  <a:pt x="0" y="10"/>
                  <a:pt x="1" y="21"/>
                </a:cubicBezTo>
                <a:cubicBezTo>
                  <a:pt x="11" y="122"/>
                  <a:pt x="37" y="214"/>
                  <a:pt x="78" y="295"/>
                </a:cubicBezTo>
                <a:cubicBezTo>
                  <a:pt x="122" y="381"/>
                  <a:pt x="182" y="455"/>
                  <a:pt x="259" y="515"/>
                </a:cubicBezTo>
                <a:cubicBezTo>
                  <a:pt x="370" y="603"/>
                  <a:pt x="483" y="636"/>
                  <a:pt x="516" y="644"/>
                </a:cubicBezTo>
                <a:cubicBezTo>
                  <a:pt x="548" y="636"/>
                  <a:pt x="658" y="604"/>
                  <a:pt x="769" y="518"/>
                </a:cubicBezTo>
                <a:cubicBezTo>
                  <a:pt x="846" y="458"/>
                  <a:pt x="908" y="384"/>
                  <a:pt x="952" y="297"/>
                </a:cubicBezTo>
                <a:cubicBezTo>
                  <a:pt x="993" y="216"/>
                  <a:pt x="1019" y="123"/>
                  <a:pt x="1030" y="21"/>
                </a:cubicBezTo>
                <a:cubicBezTo>
                  <a:pt x="1031" y="10"/>
                  <a:pt x="1020" y="0"/>
                  <a:pt x="1009" y="4"/>
                </a:cubicBezTo>
                <a:cubicBezTo>
                  <a:pt x="661" y="118"/>
                  <a:pt x="661" y="118"/>
                  <a:pt x="661" y="118"/>
                </a:cubicBezTo>
                <a:cubicBezTo>
                  <a:pt x="566" y="149"/>
                  <a:pt x="465" y="149"/>
                  <a:pt x="370" y="118"/>
                </a:cubicBezTo>
                <a:lnTo>
                  <a:pt x="22" y="4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9" name="песок в нижней колбе часов"/>
          <p:cNvSpPr>
            <a:spLocks/>
          </p:cNvSpPr>
          <p:nvPr/>
        </p:nvSpPr>
        <p:spPr bwMode="auto">
          <a:xfrm>
            <a:off x="1625600" y="5057775"/>
            <a:ext cx="2417763" cy="1058863"/>
          </a:xfrm>
          <a:custGeom>
            <a:avLst/>
            <a:gdLst>
              <a:gd name="T0" fmla="*/ 0 w 1523"/>
              <a:gd name="T1" fmla="*/ 667 h 667"/>
              <a:gd name="T2" fmla="*/ 763 w 1523"/>
              <a:gd name="T3" fmla="*/ 0 h 667"/>
              <a:gd name="T4" fmla="*/ 1523 w 1523"/>
              <a:gd name="T5" fmla="*/ 667 h 667"/>
              <a:gd name="T6" fmla="*/ 0 w 1523"/>
              <a:gd name="T7" fmla="*/ 667 h 6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" h="667">
                <a:moveTo>
                  <a:pt x="0" y="667"/>
                </a:moveTo>
                <a:lnTo>
                  <a:pt x="763" y="0"/>
                </a:lnTo>
                <a:lnTo>
                  <a:pt x="1523" y="667"/>
                </a:lnTo>
                <a:lnTo>
                  <a:pt x="0" y="667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0" name="прямое горлышко"/>
          <p:cNvSpPr>
            <a:spLocks noChangeArrowheads="1"/>
          </p:cNvSpPr>
          <p:nvPr/>
        </p:nvSpPr>
        <p:spPr bwMode="auto">
          <a:xfrm>
            <a:off x="2792413" y="3855244"/>
            <a:ext cx="87313" cy="2259807"/>
          </a:xfrm>
          <a:prstGeom prst="rect">
            <a:avLst/>
          </a:pr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2" name="кнопка: начало отсчета"/>
          <p:cNvGrpSpPr/>
          <p:nvPr/>
        </p:nvGrpSpPr>
        <p:grpSpPr>
          <a:xfrm>
            <a:off x="1512000" y="185859"/>
            <a:ext cx="2636838" cy="799962"/>
            <a:chOff x="1332706" y="185859"/>
            <a:chExt cx="2636838" cy="799962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5" name="время истекло"/>
          <p:cNvGrpSpPr/>
          <p:nvPr/>
        </p:nvGrpSpPr>
        <p:grpSpPr>
          <a:xfrm>
            <a:off x="1512000" y="185859"/>
            <a:ext cx="2636838" cy="799962"/>
            <a:chOff x="4321176" y="185859"/>
            <a:chExt cx="2636838" cy="799962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1" name="Прямоугольник 10"/>
          <p:cNvSpPr/>
          <p:nvPr/>
        </p:nvSpPr>
        <p:spPr>
          <a:xfrm>
            <a:off x="4538662" y="662970"/>
            <a:ext cx="735847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Установите </a:t>
            </a:r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соответствие между </a:t>
            </a:r>
            <a:r>
              <a:rPr lang="ru-RU" sz="3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терминами проверки контрольно-измерительных приборов и систем</a:t>
            </a:r>
          </a:p>
          <a:p>
            <a:pPr algn="ctr"/>
            <a:r>
              <a:rPr lang="ru-RU" sz="3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автоматики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674497" y="3359426"/>
            <a:ext cx="7517503" cy="2554545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Испытание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Проверка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Регулировка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Соответствие</a:t>
            </a:r>
          </a:p>
          <a:p>
            <a:endParaRPr lang="ru-RU" sz="3200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Монтажа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Настроек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Схемы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Оборудования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33384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" dur="3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0"/>
                            </p:stCondLst>
                            <p:childTnLst>
                              <p:par>
                                <p:cTn id="15" presetID="2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0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начало отсчета"/>
          <p:cNvGrpSpPr/>
          <p:nvPr/>
        </p:nvGrpSpPr>
        <p:grpSpPr>
          <a:xfrm>
            <a:off x="1512000" y="187200"/>
            <a:ext cx="2636838" cy="799962"/>
            <a:chOff x="1332706" y="185859"/>
            <a:chExt cx="2636838" cy="799962"/>
          </a:xfrm>
        </p:grpSpPr>
        <p:sp>
          <p:nvSpPr>
            <p:cNvPr id="121" name="Скругленный прямоугольник 120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Скругленный прямоугольник 121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время истекло"/>
          <p:cNvGrpSpPr/>
          <p:nvPr/>
        </p:nvGrpSpPr>
        <p:grpSpPr>
          <a:xfrm>
            <a:off x="1512000" y="187200"/>
            <a:ext cx="2636838" cy="799962"/>
            <a:chOff x="4321176" y="185859"/>
            <a:chExt cx="2636838" cy="799962"/>
          </a:xfrm>
        </p:grpSpPr>
        <p:sp>
          <p:nvSpPr>
            <p:cNvPr id="124" name="Скругленный прямоугольник 123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Скругленный прямоугольник 124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8" name="Автофигура 3"/>
          <p:cNvSpPr>
            <a:spLocks noChangeAspect="1" noChangeArrowheads="1" noTextEdit="1"/>
          </p:cNvSpPr>
          <p:nvPr/>
        </p:nvSpPr>
        <p:spPr bwMode="auto">
          <a:xfrm>
            <a:off x="0" y="1176728"/>
            <a:ext cx="4922838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39" name="Прямоугольник 5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solidFill>
            <a:srgbClr val="9E9D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0" name="Прямоугольник 6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1" name="Прямоугольник 7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solidFill>
            <a:srgbClr val="8685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2" name="Прямоугольник 8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3" name="Полилиния 9"/>
          <p:cNvSpPr>
            <a:spLocks/>
          </p:cNvSpPr>
          <p:nvPr/>
        </p:nvSpPr>
        <p:spPr bwMode="auto">
          <a:xfrm>
            <a:off x="2498725" y="1633928"/>
            <a:ext cx="460375" cy="195263"/>
          </a:xfrm>
          <a:custGeom>
            <a:avLst/>
            <a:gdLst>
              <a:gd name="T0" fmla="*/ 188 w 188"/>
              <a:gd name="T1" fmla="*/ 64 h 80"/>
              <a:gd name="T2" fmla="*/ 172 w 188"/>
              <a:gd name="T3" fmla="*/ 80 h 80"/>
              <a:gd name="T4" fmla="*/ 16 w 188"/>
              <a:gd name="T5" fmla="*/ 80 h 80"/>
              <a:gd name="T6" fmla="*/ 0 w 188"/>
              <a:gd name="T7" fmla="*/ 64 h 80"/>
              <a:gd name="T8" fmla="*/ 0 w 188"/>
              <a:gd name="T9" fmla="*/ 16 h 80"/>
              <a:gd name="T10" fmla="*/ 16 w 188"/>
              <a:gd name="T11" fmla="*/ 0 h 80"/>
              <a:gd name="T12" fmla="*/ 172 w 188"/>
              <a:gd name="T13" fmla="*/ 0 h 80"/>
              <a:gd name="T14" fmla="*/ 188 w 188"/>
              <a:gd name="T15" fmla="*/ 16 h 80"/>
              <a:gd name="T16" fmla="*/ 188 w 188"/>
              <a:gd name="T17" fmla="*/ 6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8" h="80">
                <a:moveTo>
                  <a:pt x="188" y="64"/>
                </a:moveTo>
                <a:cubicBezTo>
                  <a:pt x="188" y="73"/>
                  <a:pt x="181" y="80"/>
                  <a:pt x="172" y="80"/>
                </a:cubicBezTo>
                <a:cubicBezTo>
                  <a:pt x="16" y="80"/>
                  <a:pt x="16" y="80"/>
                  <a:pt x="16" y="80"/>
                </a:cubicBezTo>
                <a:cubicBezTo>
                  <a:pt x="7" y="80"/>
                  <a:pt x="0" y="73"/>
                  <a:pt x="0" y="64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"/>
                  <a:pt x="7" y="0"/>
                  <a:pt x="16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81" y="0"/>
                  <a:pt x="188" y="7"/>
                  <a:pt x="188" y="16"/>
                </a:cubicBezTo>
                <a:lnTo>
                  <a:pt x="188" y="64"/>
                </a:lnTo>
                <a:close/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4" name="Полилиния 10"/>
          <p:cNvSpPr>
            <a:spLocks/>
          </p:cNvSpPr>
          <p:nvPr/>
        </p:nvSpPr>
        <p:spPr bwMode="auto">
          <a:xfrm>
            <a:off x="3525838" y="1881578"/>
            <a:ext cx="911225" cy="1109663"/>
          </a:xfrm>
          <a:custGeom>
            <a:avLst/>
            <a:gdLst>
              <a:gd name="T0" fmla="*/ 5 w 372"/>
              <a:gd name="T1" fmla="*/ 378 h 454"/>
              <a:gd name="T2" fmla="*/ 8 w 372"/>
              <a:gd name="T3" fmla="*/ 397 h 454"/>
              <a:gd name="T4" fmla="*/ 80 w 372"/>
              <a:gd name="T5" fmla="*/ 450 h 454"/>
              <a:gd name="T6" fmla="*/ 99 w 372"/>
              <a:gd name="T7" fmla="*/ 447 h 454"/>
              <a:gd name="T8" fmla="*/ 368 w 372"/>
              <a:gd name="T9" fmla="*/ 76 h 454"/>
              <a:gd name="T10" fmla="*/ 364 w 372"/>
              <a:gd name="T11" fmla="*/ 57 h 454"/>
              <a:gd name="T12" fmla="*/ 292 w 372"/>
              <a:gd name="T13" fmla="*/ 5 h 454"/>
              <a:gd name="T14" fmla="*/ 273 w 372"/>
              <a:gd name="T15" fmla="*/ 8 h 454"/>
              <a:gd name="T16" fmla="*/ 5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5" y="378"/>
                </a:moveTo>
                <a:cubicBezTo>
                  <a:pt x="0" y="384"/>
                  <a:pt x="2" y="393"/>
                  <a:pt x="8" y="397"/>
                </a:cubicBezTo>
                <a:cubicBezTo>
                  <a:pt x="80" y="450"/>
                  <a:pt x="80" y="450"/>
                  <a:pt x="80" y="450"/>
                </a:cubicBezTo>
                <a:cubicBezTo>
                  <a:pt x="86" y="454"/>
                  <a:pt x="95" y="453"/>
                  <a:pt x="99" y="447"/>
                </a:cubicBezTo>
                <a:cubicBezTo>
                  <a:pt x="368" y="76"/>
                  <a:pt x="368" y="76"/>
                  <a:pt x="368" y="76"/>
                </a:cubicBezTo>
                <a:cubicBezTo>
                  <a:pt x="372" y="70"/>
                  <a:pt x="371" y="62"/>
                  <a:pt x="364" y="57"/>
                </a:cubicBezTo>
                <a:cubicBezTo>
                  <a:pt x="292" y="5"/>
                  <a:pt x="292" y="5"/>
                  <a:pt x="292" y="5"/>
                </a:cubicBezTo>
                <a:cubicBezTo>
                  <a:pt x="286" y="0"/>
                  <a:pt x="277" y="2"/>
                  <a:pt x="273" y="8"/>
                </a:cubicBezTo>
                <a:cubicBezTo>
                  <a:pt x="5" y="378"/>
                  <a:pt x="5" y="378"/>
                  <a:pt x="5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5" name="Полилиния 11"/>
          <p:cNvSpPr>
            <a:spLocks/>
          </p:cNvSpPr>
          <p:nvPr/>
        </p:nvSpPr>
        <p:spPr bwMode="auto">
          <a:xfrm>
            <a:off x="1027113" y="1860941"/>
            <a:ext cx="909638" cy="1111250"/>
          </a:xfrm>
          <a:custGeom>
            <a:avLst/>
            <a:gdLst>
              <a:gd name="T0" fmla="*/ 368 w 372"/>
              <a:gd name="T1" fmla="*/ 378 h 454"/>
              <a:gd name="T2" fmla="*/ 365 w 372"/>
              <a:gd name="T3" fmla="*/ 397 h 454"/>
              <a:gd name="T4" fmla="*/ 292 w 372"/>
              <a:gd name="T5" fmla="*/ 449 h 454"/>
              <a:gd name="T6" fmla="*/ 273 w 372"/>
              <a:gd name="T7" fmla="*/ 446 h 454"/>
              <a:gd name="T8" fmla="*/ 5 w 372"/>
              <a:gd name="T9" fmla="*/ 76 h 454"/>
              <a:gd name="T10" fmla="*/ 8 w 372"/>
              <a:gd name="T11" fmla="*/ 57 h 454"/>
              <a:gd name="T12" fmla="*/ 80 w 372"/>
              <a:gd name="T13" fmla="*/ 4 h 454"/>
              <a:gd name="T14" fmla="*/ 100 w 372"/>
              <a:gd name="T15" fmla="*/ 7 h 454"/>
              <a:gd name="T16" fmla="*/ 368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368" y="378"/>
                </a:moveTo>
                <a:cubicBezTo>
                  <a:pt x="372" y="384"/>
                  <a:pt x="371" y="392"/>
                  <a:pt x="365" y="397"/>
                </a:cubicBezTo>
                <a:cubicBezTo>
                  <a:pt x="292" y="449"/>
                  <a:pt x="292" y="449"/>
                  <a:pt x="292" y="449"/>
                </a:cubicBezTo>
                <a:cubicBezTo>
                  <a:pt x="286" y="454"/>
                  <a:pt x="277" y="452"/>
                  <a:pt x="273" y="446"/>
                </a:cubicBezTo>
                <a:cubicBezTo>
                  <a:pt x="5" y="76"/>
                  <a:pt x="5" y="76"/>
                  <a:pt x="5" y="76"/>
                </a:cubicBezTo>
                <a:cubicBezTo>
                  <a:pt x="0" y="70"/>
                  <a:pt x="2" y="61"/>
                  <a:pt x="8" y="57"/>
                </a:cubicBezTo>
                <a:cubicBezTo>
                  <a:pt x="80" y="4"/>
                  <a:pt x="80" y="4"/>
                  <a:pt x="80" y="4"/>
                </a:cubicBezTo>
                <a:cubicBezTo>
                  <a:pt x="86" y="0"/>
                  <a:pt x="95" y="1"/>
                  <a:pt x="100" y="7"/>
                </a:cubicBezTo>
                <a:cubicBezTo>
                  <a:pt x="368" y="378"/>
                  <a:pt x="368" y="378"/>
                  <a:pt x="368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6" name="Полилиния 12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close/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  <a:close/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7" name="Полилиния 13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8" name="Полилиния 14"/>
          <p:cNvSpPr>
            <a:spLocks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99 w 111"/>
              <a:gd name="T1" fmla="*/ 0 h 80"/>
              <a:gd name="T2" fmla="*/ 0 w 111"/>
              <a:gd name="T3" fmla="*/ 63 h 80"/>
              <a:gd name="T4" fmla="*/ 12 w 111"/>
              <a:gd name="T5" fmla="*/ 80 h 80"/>
              <a:gd name="T6" fmla="*/ 33 w 111"/>
              <a:gd name="T7" fmla="*/ 66 h 80"/>
              <a:gd name="T8" fmla="*/ 47 w 111"/>
              <a:gd name="T9" fmla="*/ 59 h 80"/>
              <a:gd name="T10" fmla="*/ 85 w 111"/>
              <a:gd name="T11" fmla="*/ 36 h 80"/>
              <a:gd name="T12" fmla="*/ 107 w 111"/>
              <a:gd name="T13" fmla="*/ 19 h 80"/>
              <a:gd name="T14" fmla="*/ 111 w 111"/>
              <a:gd name="T15" fmla="*/ 17 h 80"/>
              <a:gd name="T16" fmla="*/ 99 w 111"/>
              <a:gd name="T17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1" h="80">
                <a:moveTo>
                  <a:pt x="99" y="0"/>
                </a:moveTo>
                <a:cubicBezTo>
                  <a:pt x="0" y="63"/>
                  <a:pt x="0" y="63"/>
                  <a:pt x="0" y="63"/>
                </a:cubicBezTo>
                <a:cubicBezTo>
                  <a:pt x="12" y="80"/>
                  <a:pt x="12" y="80"/>
                  <a:pt x="12" y="80"/>
                </a:cubicBezTo>
                <a:cubicBezTo>
                  <a:pt x="19" y="75"/>
                  <a:pt x="26" y="70"/>
                  <a:pt x="33" y="66"/>
                </a:cubicBezTo>
                <a:cubicBezTo>
                  <a:pt x="38" y="64"/>
                  <a:pt x="42" y="61"/>
                  <a:pt x="47" y="59"/>
                </a:cubicBezTo>
                <a:cubicBezTo>
                  <a:pt x="58" y="50"/>
                  <a:pt x="71" y="42"/>
                  <a:pt x="85" y="36"/>
                </a:cubicBezTo>
                <a:cubicBezTo>
                  <a:pt x="92" y="30"/>
                  <a:pt x="99" y="25"/>
                  <a:pt x="107" y="19"/>
                </a:cubicBezTo>
                <a:cubicBezTo>
                  <a:pt x="108" y="19"/>
                  <a:pt x="110" y="18"/>
                  <a:pt x="111" y="17"/>
                </a:cubicBezTo>
                <a:cubicBezTo>
                  <a:pt x="99" y="0"/>
                  <a:pt x="99" y="0"/>
                  <a:pt x="99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9" name="Полилиния 15"/>
          <p:cNvSpPr>
            <a:spLocks/>
          </p:cNvSpPr>
          <p:nvPr/>
        </p:nvSpPr>
        <p:spPr bwMode="auto">
          <a:xfrm>
            <a:off x="4198938" y="2343541"/>
            <a:ext cx="30163" cy="38100"/>
          </a:xfrm>
          <a:custGeom>
            <a:avLst/>
            <a:gdLst>
              <a:gd name="T0" fmla="*/ 11 w 12"/>
              <a:gd name="T1" fmla="*/ 0 h 16"/>
              <a:gd name="T2" fmla="*/ 0 w 12"/>
              <a:gd name="T3" fmla="*/ 15 h 16"/>
              <a:gd name="T4" fmla="*/ 1 w 12"/>
              <a:gd name="T5" fmla="*/ 16 h 16"/>
              <a:gd name="T6" fmla="*/ 12 w 12"/>
              <a:gd name="T7" fmla="*/ 0 h 16"/>
              <a:gd name="T8" fmla="*/ 11 w 12"/>
              <a:gd name="T9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6">
                <a:moveTo>
                  <a:pt x="11" y="0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5"/>
                  <a:pt x="1" y="16"/>
                </a:cubicBezTo>
                <a:cubicBezTo>
                  <a:pt x="12" y="0"/>
                  <a:pt x="12" y="0"/>
                  <a:pt x="12" y="0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0" name="Полилиния 16"/>
          <p:cNvSpPr>
            <a:spLocks/>
          </p:cNvSpPr>
          <p:nvPr/>
        </p:nvSpPr>
        <p:spPr bwMode="auto">
          <a:xfrm>
            <a:off x="3959225" y="2189553"/>
            <a:ext cx="266700" cy="190500"/>
          </a:xfrm>
          <a:custGeom>
            <a:avLst/>
            <a:gdLst>
              <a:gd name="T0" fmla="*/ 11 w 109"/>
              <a:gd name="T1" fmla="*/ 0 h 78"/>
              <a:gd name="T2" fmla="*/ 0 w 109"/>
              <a:gd name="T3" fmla="*/ 16 h 78"/>
              <a:gd name="T4" fmla="*/ 4 w 109"/>
              <a:gd name="T5" fmla="*/ 18 h 78"/>
              <a:gd name="T6" fmla="*/ 26 w 109"/>
              <a:gd name="T7" fmla="*/ 35 h 78"/>
              <a:gd name="T8" fmla="*/ 64 w 109"/>
              <a:gd name="T9" fmla="*/ 58 h 78"/>
              <a:gd name="T10" fmla="*/ 78 w 109"/>
              <a:gd name="T11" fmla="*/ 65 h 78"/>
              <a:gd name="T12" fmla="*/ 98 w 109"/>
              <a:gd name="T13" fmla="*/ 78 h 78"/>
              <a:gd name="T14" fmla="*/ 109 w 109"/>
              <a:gd name="T15" fmla="*/ 63 h 78"/>
              <a:gd name="T16" fmla="*/ 11 w 109"/>
              <a:gd name="T1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" h="78">
                <a:moveTo>
                  <a:pt x="11" y="0"/>
                </a:moveTo>
                <a:cubicBezTo>
                  <a:pt x="0" y="16"/>
                  <a:pt x="0" y="16"/>
                  <a:pt x="0" y="16"/>
                </a:cubicBezTo>
                <a:cubicBezTo>
                  <a:pt x="1" y="17"/>
                  <a:pt x="3" y="18"/>
                  <a:pt x="4" y="18"/>
                </a:cubicBezTo>
                <a:cubicBezTo>
                  <a:pt x="11" y="24"/>
                  <a:pt x="19" y="29"/>
                  <a:pt x="26" y="35"/>
                </a:cubicBezTo>
                <a:cubicBezTo>
                  <a:pt x="40" y="41"/>
                  <a:pt x="52" y="49"/>
                  <a:pt x="64" y="58"/>
                </a:cubicBezTo>
                <a:cubicBezTo>
                  <a:pt x="68" y="61"/>
                  <a:pt x="73" y="63"/>
                  <a:pt x="78" y="65"/>
                </a:cubicBezTo>
                <a:cubicBezTo>
                  <a:pt x="85" y="69"/>
                  <a:pt x="92" y="73"/>
                  <a:pt x="98" y="78"/>
                </a:cubicBezTo>
                <a:cubicBezTo>
                  <a:pt x="109" y="63"/>
                  <a:pt x="109" y="63"/>
                  <a:pt x="109" y="63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1" name="Полилиния 17"/>
          <p:cNvSpPr>
            <a:spLocks/>
          </p:cNvSpPr>
          <p:nvPr/>
        </p:nvSpPr>
        <p:spPr bwMode="auto">
          <a:xfrm>
            <a:off x="457200" y="1349766"/>
            <a:ext cx="1560513" cy="1320800"/>
          </a:xfrm>
          <a:custGeom>
            <a:avLst/>
            <a:gdLst>
              <a:gd name="T0" fmla="*/ 638 w 638"/>
              <a:gd name="T1" fmla="*/ 194 h 540"/>
              <a:gd name="T2" fmla="*/ 638 w 638"/>
              <a:gd name="T3" fmla="*/ 194 h 540"/>
              <a:gd name="T4" fmla="*/ 194 w 638"/>
              <a:gd name="T5" fmla="*/ 96 h 540"/>
              <a:gd name="T6" fmla="*/ 96 w 638"/>
              <a:gd name="T7" fmla="*/ 540 h 540"/>
              <a:gd name="T8" fmla="*/ 96 w 638"/>
              <a:gd name="T9" fmla="*/ 540 h 540"/>
              <a:gd name="T10" fmla="*/ 638 w 638"/>
              <a:gd name="T11" fmla="*/ 194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40">
                <a:moveTo>
                  <a:pt x="638" y="194"/>
                </a:moveTo>
                <a:cubicBezTo>
                  <a:pt x="638" y="194"/>
                  <a:pt x="638" y="194"/>
                  <a:pt x="638" y="194"/>
                </a:cubicBezTo>
                <a:cubicBezTo>
                  <a:pt x="543" y="44"/>
                  <a:pt x="344" y="0"/>
                  <a:pt x="194" y="96"/>
                </a:cubicBezTo>
                <a:cubicBezTo>
                  <a:pt x="44" y="191"/>
                  <a:pt x="0" y="390"/>
                  <a:pt x="96" y="540"/>
                </a:cubicBezTo>
                <a:cubicBezTo>
                  <a:pt x="96" y="540"/>
                  <a:pt x="96" y="540"/>
                  <a:pt x="96" y="540"/>
                </a:cubicBezTo>
                <a:cubicBezTo>
                  <a:pt x="638" y="194"/>
                  <a:pt x="638" y="194"/>
                  <a:pt x="638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2" name="Полилиния 18"/>
          <p:cNvSpPr>
            <a:spLocks noEditPoints="1"/>
          </p:cNvSpPr>
          <p:nvPr/>
        </p:nvSpPr>
        <p:spPr bwMode="auto">
          <a:xfrm>
            <a:off x="673100" y="2553091"/>
            <a:ext cx="203200" cy="117475"/>
          </a:xfrm>
          <a:custGeom>
            <a:avLst/>
            <a:gdLst>
              <a:gd name="T0" fmla="*/ 0 w 83"/>
              <a:gd name="T1" fmla="*/ 36 h 48"/>
              <a:gd name="T2" fmla="*/ 8 w 83"/>
              <a:gd name="T3" fmla="*/ 48 h 48"/>
              <a:gd name="T4" fmla="*/ 0 w 83"/>
              <a:gd name="T5" fmla="*/ 36 h 48"/>
              <a:gd name="T6" fmla="*/ 83 w 83"/>
              <a:gd name="T7" fmla="*/ 0 h 48"/>
              <a:gd name="T8" fmla="*/ 8 w 83"/>
              <a:gd name="T9" fmla="*/ 48 h 48"/>
              <a:gd name="T10" fmla="*/ 83 w 83"/>
              <a:gd name="T11" fmla="*/ 0 h 48"/>
              <a:gd name="T12" fmla="*/ 83 w 83"/>
              <a:gd name="T13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3" h="48">
                <a:moveTo>
                  <a:pt x="0" y="36"/>
                </a:moveTo>
                <a:cubicBezTo>
                  <a:pt x="3" y="40"/>
                  <a:pt x="5" y="44"/>
                  <a:pt x="8" y="48"/>
                </a:cubicBezTo>
                <a:cubicBezTo>
                  <a:pt x="5" y="44"/>
                  <a:pt x="3" y="40"/>
                  <a:pt x="0" y="36"/>
                </a:cubicBezTo>
                <a:moveTo>
                  <a:pt x="83" y="0"/>
                </a:moveTo>
                <a:cubicBezTo>
                  <a:pt x="8" y="48"/>
                  <a:pt x="8" y="48"/>
                  <a:pt x="8" y="48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3" name="Полилиния 19"/>
          <p:cNvSpPr>
            <a:spLocks/>
          </p:cNvSpPr>
          <p:nvPr/>
        </p:nvSpPr>
        <p:spPr bwMode="auto">
          <a:xfrm>
            <a:off x="606425" y="1589478"/>
            <a:ext cx="365125" cy="1081088"/>
          </a:xfrm>
          <a:custGeom>
            <a:avLst/>
            <a:gdLst>
              <a:gd name="T0" fmla="*/ 149 w 149"/>
              <a:gd name="T1" fmla="*/ 0 h 442"/>
              <a:gd name="T2" fmla="*/ 60 w 149"/>
              <a:gd name="T3" fmla="*/ 95 h 442"/>
              <a:gd name="T4" fmla="*/ 5 w 149"/>
              <a:gd name="T5" fmla="*/ 278 h 442"/>
              <a:gd name="T6" fmla="*/ 13 w 149"/>
              <a:gd name="T7" fmla="*/ 391 h 442"/>
              <a:gd name="T8" fmla="*/ 27 w 149"/>
              <a:gd name="T9" fmla="*/ 430 h 442"/>
              <a:gd name="T10" fmla="*/ 35 w 149"/>
              <a:gd name="T11" fmla="*/ 442 h 442"/>
              <a:gd name="T12" fmla="*/ 35 w 149"/>
              <a:gd name="T13" fmla="*/ 442 h 442"/>
              <a:gd name="T14" fmla="*/ 35 w 149"/>
              <a:gd name="T15" fmla="*/ 442 h 442"/>
              <a:gd name="T16" fmla="*/ 110 w 149"/>
              <a:gd name="T17" fmla="*/ 394 h 442"/>
              <a:gd name="T18" fmla="*/ 105 w 149"/>
              <a:gd name="T19" fmla="*/ 139 h 442"/>
              <a:gd name="T20" fmla="*/ 148 w 149"/>
              <a:gd name="T21" fmla="*/ 2 h 442"/>
              <a:gd name="T22" fmla="*/ 149 w 149"/>
              <a:gd name="T23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2">
                <a:moveTo>
                  <a:pt x="149" y="0"/>
                </a:moveTo>
                <a:cubicBezTo>
                  <a:pt x="117" y="27"/>
                  <a:pt x="80" y="57"/>
                  <a:pt x="60" y="95"/>
                </a:cubicBezTo>
                <a:cubicBezTo>
                  <a:pt x="31" y="152"/>
                  <a:pt x="12" y="215"/>
                  <a:pt x="5" y="278"/>
                </a:cubicBezTo>
                <a:cubicBezTo>
                  <a:pt x="0" y="328"/>
                  <a:pt x="7" y="359"/>
                  <a:pt x="13" y="391"/>
                </a:cubicBezTo>
                <a:cubicBezTo>
                  <a:pt x="16" y="407"/>
                  <a:pt x="21" y="418"/>
                  <a:pt x="27" y="430"/>
                </a:cubicBezTo>
                <a:cubicBezTo>
                  <a:pt x="30" y="434"/>
                  <a:pt x="32" y="438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110" y="394"/>
                  <a:pt x="110" y="394"/>
                  <a:pt x="110" y="394"/>
                </a:cubicBezTo>
                <a:cubicBezTo>
                  <a:pt x="92" y="312"/>
                  <a:pt x="87" y="222"/>
                  <a:pt x="105" y="139"/>
                </a:cubicBezTo>
                <a:cubicBezTo>
                  <a:pt x="115" y="91"/>
                  <a:pt x="130" y="47"/>
                  <a:pt x="148" y="2"/>
                </a:cubicBezTo>
                <a:cubicBezTo>
                  <a:pt x="148" y="2"/>
                  <a:pt x="149" y="1"/>
                  <a:pt x="149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4" name="Полилиния 20"/>
          <p:cNvSpPr>
            <a:spLocks/>
          </p:cNvSpPr>
          <p:nvPr/>
        </p:nvSpPr>
        <p:spPr bwMode="auto">
          <a:xfrm>
            <a:off x="1068388" y="5628078"/>
            <a:ext cx="765175" cy="941388"/>
          </a:xfrm>
          <a:custGeom>
            <a:avLst/>
            <a:gdLst>
              <a:gd name="T0" fmla="*/ 140 w 313"/>
              <a:gd name="T1" fmla="*/ 366 h 385"/>
              <a:gd name="T2" fmla="*/ 112 w 313"/>
              <a:gd name="T3" fmla="*/ 381 h 385"/>
              <a:gd name="T4" fmla="*/ 13 w 313"/>
              <a:gd name="T5" fmla="*/ 378 h 385"/>
              <a:gd name="T6" fmla="*/ 6 w 313"/>
              <a:gd name="T7" fmla="*/ 350 h 385"/>
              <a:gd name="T8" fmla="*/ 174 w 313"/>
              <a:gd name="T9" fmla="*/ 13 h 385"/>
              <a:gd name="T10" fmla="*/ 201 w 313"/>
              <a:gd name="T11" fmla="*/ 6 h 385"/>
              <a:gd name="T12" fmla="*/ 301 w 313"/>
              <a:gd name="T13" fmla="*/ 66 h 385"/>
              <a:gd name="T14" fmla="*/ 308 w 313"/>
              <a:gd name="T15" fmla="*/ 93 h 385"/>
              <a:gd name="T16" fmla="*/ 140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40" y="366"/>
                </a:moveTo>
                <a:cubicBezTo>
                  <a:pt x="134" y="376"/>
                  <a:pt x="129" y="381"/>
                  <a:pt x="112" y="381"/>
                </a:cubicBezTo>
                <a:cubicBezTo>
                  <a:pt x="112" y="381"/>
                  <a:pt x="36" y="385"/>
                  <a:pt x="13" y="378"/>
                </a:cubicBezTo>
                <a:cubicBezTo>
                  <a:pt x="2" y="375"/>
                  <a:pt x="0" y="360"/>
                  <a:pt x="6" y="350"/>
                </a:cubicBezTo>
                <a:cubicBezTo>
                  <a:pt x="174" y="13"/>
                  <a:pt x="174" y="13"/>
                  <a:pt x="174" y="13"/>
                </a:cubicBezTo>
                <a:cubicBezTo>
                  <a:pt x="179" y="4"/>
                  <a:pt x="192" y="0"/>
                  <a:pt x="201" y="6"/>
                </a:cubicBezTo>
                <a:cubicBezTo>
                  <a:pt x="301" y="66"/>
                  <a:pt x="301" y="66"/>
                  <a:pt x="301" y="66"/>
                </a:cubicBezTo>
                <a:cubicBezTo>
                  <a:pt x="310" y="71"/>
                  <a:pt x="313" y="84"/>
                  <a:pt x="308" y="93"/>
                </a:cubicBezTo>
                <a:cubicBezTo>
                  <a:pt x="140" y="366"/>
                  <a:pt x="140" y="366"/>
                  <a:pt x="140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5" name="Полилиния 21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close/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6" name="Полилиния 22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7" name="Полилиния 23"/>
          <p:cNvSpPr>
            <a:spLocks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15 w 136"/>
              <a:gd name="T1" fmla="*/ 0 h 97"/>
              <a:gd name="T2" fmla="*/ 0 w 136"/>
              <a:gd name="T3" fmla="*/ 29 h 97"/>
              <a:gd name="T4" fmla="*/ 59 w 136"/>
              <a:gd name="T5" fmla="*/ 64 h 97"/>
              <a:gd name="T6" fmla="*/ 127 w 136"/>
              <a:gd name="T7" fmla="*/ 97 h 97"/>
              <a:gd name="T8" fmla="*/ 136 w 136"/>
              <a:gd name="T9" fmla="*/ 81 h 97"/>
              <a:gd name="T10" fmla="*/ 15 w 136"/>
              <a:gd name="T11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" h="97">
                <a:moveTo>
                  <a:pt x="15" y="0"/>
                </a:moveTo>
                <a:cubicBezTo>
                  <a:pt x="0" y="29"/>
                  <a:pt x="0" y="29"/>
                  <a:pt x="0" y="29"/>
                </a:cubicBezTo>
                <a:cubicBezTo>
                  <a:pt x="20" y="40"/>
                  <a:pt x="40" y="52"/>
                  <a:pt x="59" y="64"/>
                </a:cubicBezTo>
                <a:cubicBezTo>
                  <a:pt x="82" y="74"/>
                  <a:pt x="105" y="85"/>
                  <a:pt x="127" y="97"/>
                </a:cubicBezTo>
                <a:cubicBezTo>
                  <a:pt x="136" y="81"/>
                  <a:pt x="136" y="81"/>
                  <a:pt x="136" y="81"/>
                </a:cubicBezTo>
                <a:cubicBezTo>
                  <a:pt x="94" y="57"/>
                  <a:pt x="53" y="30"/>
                  <a:pt x="15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8" name="Полилиния 24"/>
          <p:cNvSpPr>
            <a:spLocks/>
          </p:cNvSpPr>
          <p:nvPr/>
        </p:nvSpPr>
        <p:spPr bwMode="auto">
          <a:xfrm>
            <a:off x="3633788" y="5628078"/>
            <a:ext cx="765175" cy="941388"/>
          </a:xfrm>
          <a:custGeom>
            <a:avLst/>
            <a:gdLst>
              <a:gd name="T0" fmla="*/ 173 w 313"/>
              <a:gd name="T1" fmla="*/ 366 h 385"/>
              <a:gd name="T2" fmla="*/ 201 w 313"/>
              <a:gd name="T3" fmla="*/ 381 h 385"/>
              <a:gd name="T4" fmla="*/ 300 w 313"/>
              <a:gd name="T5" fmla="*/ 378 h 385"/>
              <a:gd name="T6" fmla="*/ 307 w 313"/>
              <a:gd name="T7" fmla="*/ 350 h 385"/>
              <a:gd name="T8" fmla="*/ 139 w 313"/>
              <a:gd name="T9" fmla="*/ 13 h 385"/>
              <a:gd name="T10" fmla="*/ 112 w 313"/>
              <a:gd name="T11" fmla="*/ 6 h 385"/>
              <a:gd name="T12" fmla="*/ 12 w 313"/>
              <a:gd name="T13" fmla="*/ 66 h 385"/>
              <a:gd name="T14" fmla="*/ 5 w 313"/>
              <a:gd name="T15" fmla="*/ 93 h 385"/>
              <a:gd name="T16" fmla="*/ 173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73" y="366"/>
                </a:moveTo>
                <a:cubicBezTo>
                  <a:pt x="179" y="376"/>
                  <a:pt x="184" y="381"/>
                  <a:pt x="201" y="381"/>
                </a:cubicBezTo>
                <a:cubicBezTo>
                  <a:pt x="201" y="381"/>
                  <a:pt x="277" y="385"/>
                  <a:pt x="300" y="378"/>
                </a:cubicBezTo>
                <a:cubicBezTo>
                  <a:pt x="311" y="375"/>
                  <a:pt x="313" y="360"/>
                  <a:pt x="307" y="350"/>
                </a:cubicBezTo>
                <a:cubicBezTo>
                  <a:pt x="139" y="13"/>
                  <a:pt x="139" y="13"/>
                  <a:pt x="139" y="13"/>
                </a:cubicBezTo>
                <a:cubicBezTo>
                  <a:pt x="134" y="4"/>
                  <a:pt x="121" y="0"/>
                  <a:pt x="112" y="6"/>
                </a:cubicBezTo>
                <a:cubicBezTo>
                  <a:pt x="12" y="66"/>
                  <a:pt x="12" y="66"/>
                  <a:pt x="12" y="66"/>
                </a:cubicBezTo>
                <a:cubicBezTo>
                  <a:pt x="3" y="71"/>
                  <a:pt x="0" y="84"/>
                  <a:pt x="5" y="93"/>
                </a:cubicBezTo>
                <a:cubicBezTo>
                  <a:pt x="173" y="366"/>
                  <a:pt x="173" y="366"/>
                  <a:pt x="173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9" name="Полилиния 25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0" name="Полилиния 26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1" name="Полилиния 27"/>
          <p:cNvSpPr>
            <a:spLocks/>
          </p:cNvSpPr>
          <p:nvPr/>
        </p:nvSpPr>
        <p:spPr bwMode="auto">
          <a:xfrm>
            <a:off x="3795713" y="5899541"/>
            <a:ext cx="334963" cy="239713"/>
          </a:xfrm>
          <a:custGeom>
            <a:avLst/>
            <a:gdLst>
              <a:gd name="T0" fmla="*/ 122 w 137"/>
              <a:gd name="T1" fmla="*/ 0 h 98"/>
              <a:gd name="T2" fmla="*/ 0 w 137"/>
              <a:gd name="T3" fmla="*/ 81 h 98"/>
              <a:gd name="T4" fmla="*/ 10 w 137"/>
              <a:gd name="T5" fmla="*/ 98 h 98"/>
              <a:gd name="T6" fmla="*/ 78 w 137"/>
              <a:gd name="T7" fmla="*/ 65 h 98"/>
              <a:gd name="T8" fmla="*/ 137 w 137"/>
              <a:gd name="T9" fmla="*/ 30 h 98"/>
              <a:gd name="T10" fmla="*/ 122 w 137"/>
              <a:gd name="T11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7" h="98">
                <a:moveTo>
                  <a:pt x="122" y="0"/>
                </a:moveTo>
                <a:cubicBezTo>
                  <a:pt x="83" y="30"/>
                  <a:pt x="43" y="58"/>
                  <a:pt x="0" y="81"/>
                </a:cubicBezTo>
                <a:cubicBezTo>
                  <a:pt x="10" y="98"/>
                  <a:pt x="10" y="98"/>
                  <a:pt x="10" y="98"/>
                </a:cubicBezTo>
                <a:cubicBezTo>
                  <a:pt x="32" y="86"/>
                  <a:pt x="55" y="75"/>
                  <a:pt x="78" y="65"/>
                </a:cubicBezTo>
                <a:cubicBezTo>
                  <a:pt x="97" y="53"/>
                  <a:pt x="117" y="41"/>
                  <a:pt x="137" y="30"/>
                </a:cubicBezTo>
                <a:cubicBezTo>
                  <a:pt x="122" y="0"/>
                  <a:pt x="122" y="0"/>
                  <a:pt x="122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4" name="Ход стрелок">
            <a:extLst>
              <a:ext uri="{FF2B5EF4-FFF2-40B4-BE49-F238E27FC236}">
                <a16:creationId xmlns:a16="http://schemas.microsoft.com/office/drawing/2014/main" id="{BB0445D5-A6E5-40E7-BBDD-5E3EFA13BDED}"/>
              </a:ext>
            </a:extLst>
          </p:cNvPr>
          <p:cNvGrpSpPr/>
          <p:nvPr/>
        </p:nvGrpSpPr>
        <p:grpSpPr>
          <a:xfrm rot="1786145">
            <a:off x="817563" y="2264166"/>
            <a:ext cx="3829050" cy="3830638"/>
            <a:chOff x="817563" y="2264166"/>
            <a:chExt cx="3829050" cy="3830638"/>
          </a:xfrm>
        </p:grpSpPr>
        <p:sp>
          <p:nvSpPr>
            <p:cNvPr id="162" name="Овал 28"/>
            <p:cNvSpPr>
              <a:spLocks noChangeArrowheads="1"/>
            </p:cNvSpPr>
            <p:nvPr/>
          </p:nvSpPr>
          <p:spPr bwMode="auto">
            <a:xfrm>
              <a:off x="817563" y="2264166"/>
              <a:ext cx="3829050" cy="3830638"/>
            </a:xfrm>
            <a:prstGeom prst="ellipse">
              <a:avLst/>
            </a:prstGeom>
            <a:solidFill>
              <a:srgbClr val="FDF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9" name="часовая стрелка"/>
            <p:cNvSpPr>
              <a:spLocks/>
            </p:cNvSpPr>
            <p:nvPr/>
          </p:nvSpPr>
          <p:spPr bwMode="auto">
            <a:xfrm>
              <a:off x="2159000" y="3253178"/>
              <a:ext cx="601663" cy="950913"/>
            </a:xfrm>
            <a:custGeom>
              <a:avLst/>
              <a:gdLst>
                <a:gd name="T0" fmla="*/ 0 w 379"/>
                <a:gd name="T1" fmla="*/ 23 h 599"/>
                <a:gd name="T2" fmla="*/ 39 w 379"/>
                <a:gd name="T3" fmla="*/ 0 h 599"/>
                <a:gd name="T4" fmla="*/ 379 w 379"/>
                <a:gd name="T5" fmla="*/ 576 h 599"/>
                <a:gd name="T6" fmla="*/ 341 w 379"/>
                <a:gd name="T7" fmla="*/ 599 h 599"/>
                <a:gd name="T8" fmla="*/ 0 w 379"/>
                <a:gd name="T9" fmla="*/ 23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599">
                  <a:moveTo>
                    <a:pt x="0" y="23"/>
                  </a:moveTo>
                  <a:lnTo>
                    <a:pt x="39" y="0"/>
                  </a:lnTo>
                  <a:lnTo>
                    <a:pt x="379" y="576"/>
                  </a:lnTo>
                  <a:lnTo>
                    <a:pt x="341" y="599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5D5C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163" name="Полилиния 29"/>
          <p:cNvSpPr>
            <a:spLocks noEditPoints="1"/>
          </p:cNvSpPr>
          <p:nvPr/>
        </p:nvSpPr>
        <p:spPr bwMode="auto">
          <a:xfrm>
            <a:off x="538163" y="1986353"/>
            <a:ext cx="4387850" cy="4384675"/>
          </a:xfrm>
          <a:custGeom>
            <a:avLst/>
            <a:gdLst>
              <a:gd name="T0" fmla="*/ 897 w 1794"/>
              <a:gd name="T1" fmla="*/ 1793 h 1793"/>
              <a:gd name="T2" fmla="*/ 263 w 1794"/>
              <a:gd name="T3" fmla="*/ 1531 h 1793"/>
              <a:gd name="T4" fmla="*/ 0 w 1794"/>
              <a:gd name="T5" fmla="*/ 897 h 1793"/>
              <a:gd name="T6" fmla="*/ 263 w 1794"/>
              <a:gd name="T7" fmla="*/ 262 h 1793"/>
              <a:gd name="T8" fmla="*/ 897 w 1794"/>
              <a:gd name="T9" fmla="*/ 0 h 1793"/>
              <a:gd name="T10" fmla="*/ 1531 w 1794"/>
              <a:gd name="T11" fmla="*/ 262 h 1793"/>
              <a:gd name="T12" fmla="*/ 1794 w 1794"/>
              <a:gd name="T13" fmla="*/ 897 h 1793"/>
              <a:gd name="T14" fmla="*/ 1531 w 1794"/>
              <a:gd name="T15" fmla="*/ 1531 h 1793"/>
              <a:gd name="T16" fmla="*/ 897 w 1794"/>
              <a:gd name="T17" fmla="*/ 1793 h 1793"/>
              <a:gd name="T18" fmla="*/ 897 w 1794"/>
              <a:gd name="T19" fmla="*/ 79 h 1793"/>
              <a:gd name="T20" fmla="*/ 79 w 1794"/>
              <a:gd name="T21" fmla="*/ 897 h 1793"/>
              <a:gd name="T22" fmla="*/ 897 w 1794"/>
              <a:gd name="T23" fmla="*/ 1714 h 1793"/>
              <a:gd name="T24" fmla="*/ 1715 w 1794"/>
              <a:gd name="T25" fmla="*/ 897 h 1793"/>
              <a:gd name="T26" fmla="*/ 897 w 1794"/>
              <a:gd name="T27" fmla="*/ 79 h 17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94" h="1793">
                <a:moveTo>
                  <a:pt x="897" y="1793"/>
                </a:moveTo>
                <a:cubicBezTo>
                  <a:pt x="658" y="1793"/>
                  <a:pt x="432" y="1700"/>
                  <a:pt x="263" y="1531"/>
                </a:cubicBezTo>
                <a:cubicBezTo>
                  <a:pt x="94" y="1361"/>
                  <a:pt x="0" y="1136"/>
                  <a:pt x="0" y="897"/>
                </a:cubicBezTo>
                <a:cubicBezTo>
                  <a:pt x="0" y="657"/>
                  <a:pt x="94" y="432"/>
                  <a:pt x="263" y="262"/>
                </a:cubicBezTo>
                <a:cubicBezTo>
                  <a:pt x="432" y="93"/>
                  <a:pt x="658" y="0"/>
                  <a:pt x="897" y="0"/>
                </a:cubicBezTo>
                <a:cubicBezTo>
                  <a:pt x="1137" y="0"/>
                  <a:pt x="1362" y="93"/>
                  <a:pt x="1531" y="262"/>
                </a:cubicBezTo>
                <a:cubicBezTo>
                  <a:pt x="1701" y="432"/>
                  <a:pt x="1794" y="657"/>
                  <a:pt x="1794" y="897"/>
                </a:cubicBezTo>
                <a:cubicBezTo>
                  <a:pt x="1794" y="1136"/>
                  <a:pt x="1701" y="1361"/>
                  <a:pt x="1531" y="1531"/>
                </a:cubicBezTo>
                <a:cubicBezTo>
                  <a:pt x="1362" y="1700"/>
                  <a:pt x="1137" y="1793"/>
                  <a:pt x="897" y="1793"/>
                </a:cubicBezTo>
                <a:moveTo>
                  <a:pt x="897" y="79"/>
                </a:moveTo>
                <a:cubicBezTo>
                  <a:pt x="446" y="79"/>
                  <a:pt x="79" y="446"/>
                  <a:pt x="79" y="897"/>
                </a:cubicBezTo>
                <a:cubicBezTo>
                  <a:pt x="79" y="1348"/>
                  <a:pt x="446" y="1714"/>
                  <a:pt x="897" y="1714"/>
                </a:cubicBezTo>
                <a:cubicBezTo>
                  <a:pt x="1348" y="1714"/>
                  <a:pt x="1715" y="1348"/>
                  <a:pt x="1715" y="897"/>
                </a:cubicBezTo>
                <a:cubicBezTo>
                  <a:pt x="1715" y="446"/>
                  <a:pt x="1348" y="79"/>
                  <a:pt x="897" y="79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4" name="Полилиния 30"/>
          <p:cNvSpPr>
            <a:spLocks noEditPoints="1"/>
          </p:cNvSpPr>
          <p:nvPr/>
        </p:nvSpPr>
        <p:spPr bwMode="auto">
          <a:xfrm>
            <a:off x="711200" y="2157803"/>
            <a:ext cx="4043363" cy="4041775"/>
          </a:xfrm>
          <a:custGeom>
            <a:avLst/>
            <a:gdLst>
              <a:gd name="T0" fmla="*/ 826 w 1653"/>
              <a:gd name="T1" fmla="*/ 1653 h 1653"/>
              <a:gd name="T2" fmla="*/ 0 w 1653"/>
              <a:gd name="T3" fmla="*/ 827 h 1653"/>
              <a:gd name="T4" fmla="*/ 826 w 1653"/>
              <a:gd name="T5" fmla="*/ 0 h 1653"/>
              <a:gd name="T6" fmla="*/ 1653 w 1653"/>
              <a:gd name="T7" fmla="*/ 827 h 1653"/>
              <a:gd name="T8" fmla="*/ 826 w 1653"/>
              <a:gd name="T9" fmla="*/ 1653 h 1653"/>
              <a:gd name="T10" fmla="*/ 826 w 1653"/>
              <a:gd name="T11" fmla="*/ 49 h 1653"/>
              <a:gd name="T12" fmla="*/ 48 w 1653"/>
              <a:gd name="T13" fmla="*/ 827 h 1653"/>
              <a:gd name="T14" fmla="*/ 826 w 1653"/>
              <a:gd name="T15" fmla="*/ 1605 h 1653"/>
              <a:gd name="T16" fmla="*/ 1604 w 1653"/>
              <a:gd name="T17" fmla="*/ 827 h 1653"/>
              <a:gd name="T18" fmla="*/ 826 w 1653"/>
              <a:gd name="T19" fmla="*/ 49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53" h="1653">
                <a:moveTo>
                  <a:pt x="826" y="1653"/>
                </a:moveTo>
                <a:cubicBezTo>
                  <a:pt x="371" y="1653"/>
                  <a:pt x="0" y="1282"/>
                  <a:pt x="0" y="827"/>
                </a:cubicBezTo>
                <a:cubicBezTo>
                  <a:pt x="0" y="371"/>
                  <a:pt x="371" y="0"/>
                  <a:pt x="826" y="0"/>
                </a:cubicBezTo>
                <a:cubicBezTo>
                  <a:pt x="1282" y="0"/>
                  <a:pt x="1653" y="371"/>
                  <a:pt x="1653" y="827"/>
                </a:cubicBezTo>
                <a:cubicBezTo>
                  <a:pt x="1653" y="1282"/>
                  <a:pt x="1282" y="1653"/>
                  <a:pt x="826" y="1653"/>
                </a:cubicBezTo>
                <a:moveTo>
                  <a:pt x="826" y="49"/>
                </a:moveTo>
                <a:cubicBezTo>
                  <a:pt x="397" y="49"/>
                  <a:pt x="48" y="398"/>
                  <a:pt x="48" y="827"/>
                </a:cubicBezTo>
                <a:cubicBezTo>
                  <a:pt x="48" y="1256"/>
                  <a:pt x="397" y="1605"/>
                  <a:pt x="826" y="1605"/>
                </a:cubicBezTo>
                <a:cubicBezTo>
                  <a:pt x="1255" y="1605"/>
                  <a:pt x="1604" y="1256"/>
                  <a:pt x="1604" y="827"/>
                </a:cubicBezTo>
                <a:cubicBezTo>
                  <a:pt x="1604" y="398"/>
                  <a:pt x="1255" y="49"/>
                  <a:pt x="826" y="49"/>
                </a:cubicBezTo>
              </a:path>
            </a:pathLst>
          </a:custGeom>
          <a:solidFill>
            <a:srgbClr val="DFDE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5" name="Полилиния 31"/>
          <p:cNvSpPr>
            <a:spLocks noEditPoints="1"/>
          </p:cNvSpPr>
          <p:nvPr/>
        </p:nvSpPr>
        <p:spPr bwMode="auto">
          <a:xfrm>
            <a:off x="620713" y="2067316"/>
            <a:ext cx="4221163" cy="4222750"/>
          </a:xfrm>
          <a:custGeom>
            <a:avLst/>
            <a:gdLst>
              <a:gd name="T0" fmla="*/ 863 w 1726"/>
              <a:gd name="T1" fmla="*/ 1690 h 1727"/>
              <a:gd name="T2" fmla="*/ 37 w 1726"/>
              <a:gd name="T3" fmla="*/ 864 h 1727"/>
              <a:gd name="T4" fmla="*/ 863 w 1726"/>
              <a:gd name="T5" fmla="*/ 37 h 1727"/>
              <a:gd name="T6" fmla="*/ 1690 w 1726"/>
              <a:gd name="T7" fmla="*/ 864 h 1727"/>
              <a:gd name="T8" fmla="*/ 1690 w 1726"/>
              <a:gd name="T9" fmla="*/ 864 h 1727"/>
              <a:gd name="T10" fmla="*/ 1690 w 1726"/>
              <a:gd name="T11" fmla="*/ 864 h 1727"/>
              <a:gd name="T12" fmla="*/ 863 w 1726"/>
              <a:gd name="T13" fmla="*/ 1690 h 1727"/>
              <a:gd name="T14" fmla="*/ 863 w 1726"/>
              <a:gd name="T15" fmla="*/ 1690 h 1727"/>
              <a:gd name="T16" fmla="*/ 863 w 1726"/>
              <a:gd name="T17" fmla="*/ 0 h 1727"/>
              <a:gd name="T18" fmla="*/ 0 w 1726"/>
              <a:gd name="T19" fmla="*/ 864 h 1727"/>
              <a:gd name="T20" fmla="*/ 863 w 1726"/>
              <a:gd name="T21" fmla="*/ 1727 h 1727"/>
              <a:gd name="T22" fmla="*/ 1726 w 1726"/>
              <a:gd name="T23" fmla="*/ 864 h 1727"/>
              <a:gd name="T24" fmla="*/ 863 w 1726"/>
              <a:gd name="T25" fmla="*/ 0 h 1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26" h="1727">
                <a:moveTo>
                  <a:pt x="863" y="1690"/>
                </a:moveTo>
                <a:cubicBezTo>
                  <a:pt x="408" y="1690"/>
                  <a:pt x="37" y="1319"/>
                  <a:pt x="37" y="864"/>
                </a:cubicBezTo>
                <a:cubicBezTo>
                  <a:pt x="37" y="408"/>
                  <a:pt x="408" y="37"/>
                  <a:pt x="863" y="37"/>
                </a:cubicBezTo>
                <a:cubicBezTo>
                  <a:pt x="1319" y="37"/>
                  <a:pt x="1690" y="408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1319"/>
                  <a:pt x="1319" y="1690"/>
                  <a:pt x="863" y="1690"/>
                </a:cubicBezTo>
                <a:cubicBezTo>
                  <a:pt x="863" y="1690"/>
                  <a:pt x="863" y="1690"/>
                  <a:pt x="863" y="1690"/>
                </a:cubicBezTo>
                <a:moveTo>
                  <a:pt x="863" y="0"/>
                </a:moveTo>
                <a:cubicBezTo>
                  <a:pt x="387" y="0"/>
                  <a:pt x="0" y="388"/>
                  <a:pt x="0" y="864"/>
                </a:cubicBezTo>
                <a:cubicBezTo>
                  <a:pt x="0" y="1340"/>
                  <a:pt x="387" y="1727"/>
                  <a:pt x="863" y="1727"/>
                </a:cubicBezTo>
                <a:cubicBezTo>
                  <a:pt x="1339" y="1727"/>
                  <a:pt x="1726" y="1340"/>
                  <a:pt x="1726" y="864"/>
                </a:cubicBezTo>
                <a:cubicBezTo>
                  <a:pt x="1726" y="388"/>
                  <a:pt x="1339" y="0"/>
                  <a:pt x="863" y="0"/>
                </a:cubicBezTo>
              </a:path>
            </a:pathLst>
          </a:custGeom>
          <a:solidFill>
            <a:srgbClr val="CD4A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0FC7B21D-F367-47EE-B66B-97792050C10C}"/>
              </a:ext>
            </a:extLst>
          </p:cNvPr>
          <p:cNvGrpSpPr/>
          <p:nvPr/>
        </p:nvGrpSpPr>
        <p:grpSpPr>
          <a:xfrm>
            <a:off x="2455863" y="2411803"/>
            <a:ext cx="566738" cy="566738"/>
            <a:chOff x="2455863" y="2411803"/>
            <a:chExt cx="566738" cy="566738"/>
          </a:xfrm>
        </p:grpSpPr>
        <p:sp>
          <p:nvSpPr>
            <p:cNvPr id="166" name="Овал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7" name="Овал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8" name="Полилиния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43 h 45"/>
                <a:gd name="T2" fmla="*/ 0 w 4"/>
                <a:gd name="T3" fmla="*/ 42 h 45"/>
                <a:gd name="T4" fmla="*/ 0 w 4"/>
                <a:gd name="T5" fmla="*/ 41 h 45"/>
                <a:gd name="T6" fmla="*/ 0 w 4"/>
                <a:gd name="T7" fmla="*/ 40 h 45"/>
                <a:gd name="T8" fmla="*/ 0 w 4"/>
                <a:gd name="T9" fmla="*/ 40 h 45"/>
                <a:gd name="T10" fmla="*/ 0 w 4"/>
                <a:gd name="T11" fmla="*/ 39 h 45"/>
                <a:gd name="T12" fmla="*/ 0 w 4"/>
                <a:gd name="T13" fmla="*/ 38 h 45"/>
                <a:gd name="T14" fmla="*/ 0 w 4"/>
                <a:gd name="T15" fmla="*/ 38 h 45"/>
                <a:gd name="T16" fmla="*/ 0 w 4"/>
                <a:gd name="T17" fmla="*/ 37 h 45"/>
                <a:gd name="T18" fmla="*/ 0 w 4"/>
                <a:gd name="T19" fmla="*/ 36 h 45"/>
                <a:gd name="T20" fmla="*/ 0 w 4"/>
                <a:gd name="T21" fmla="*/ 36 h 45"/>
                <a:gd name="T22" fmla="*/ 0 w 4"/>
                <a:gd name="T23" fmla="*/ 35 h 45"/>
                <a:gd name="T24" fmla="*/ 0 w 4"/>
                <a:gd name="T25" fmla="*/ 34 h 45"/>
                <a:gd name="T26" fmla="*/ 0 w 4"/>
                <a:gd name="T27" fmla="*/ 34 h 45"/>
                <a:gd name="T28" fmla="*/ 0 w 4"/>
                <a:gd name="T29" fmla="*/ 33 h 45"/>
                <a:gd name="T30" fmla="*/ 0 w 4"/>
                <a:gd name="T31" fmla="*/ 32 h 45"/>
                <a:gd name="T32" fmla="*/ 0 w 4"/>
                <a:gd name="T33" fmla="*/ 31 h 45"/>
                <a:gd name="T34" fmla="*/ 0 w 4"/>
                <a:gd name="T35" fmla="*/ 31 h 45"/>
                <a:gd name="T36" fmla="*/ 0 w 4"/>
                <a:gd name="T37" fmla="*/ 30 h 45"/>
                <a:gd name="T38" fmla="*/ 0 w 4"/>
                <a:gd name="T39" fmla="*/ 29 h 45"/>
                <a:gd name="T40" fmla="*/ 0 w 4"/>
                <a:gd name="T41" fmla="*/ 29 h 45"/>
                <a:gd name="T42" fmla="*/ 0 w 4"/>
                <a:gd name="T43" fmla="*/ 28 h 45"/>
                <a:gd name="T44" fmla="*/ 0 w 4"/>
                <a:gd name="T45" fmla="*/ 27 h 45"/>
                <a:gd name="T46" fmla="*/ 0 w 4"/>
                <a:gd name="T47" fmla="*/ 26 h 45"/>
                <a:gd name="T48" fmla="*/ 0 w 4"/>
                <a:gd name="T49" fmla="*/ 26 h 45"/>
                <a:gd name="T50" fmla="*/ 0 w 4"/>
                <a:gd name="T51" fmla="*/ 25 h 45"/>
                <a:gd name="T52" fmla="*/ 0 w 4"/>
                <a:gd name="T53" fmla="*/ 24 h 45"/>
                <a:gd name="T54" fmla="*/ 0 w 4"/>
                <a:gd name="T55" fmla="*/ 23 h 45"/>
                <a:gd name="T56" fmla="*/ 0 w 4"/>
                <a:gd name="T57" fmla="*/ 22 h 45"/>
                <a:gd name="T58" fmla="*/ 0 w 4"/>
                <a:gd name="T59" fmla="*/ 22 h 45"/>
                <a:gd name="T60" fmla="*/ 0 w 4"/>
                <a:gd name="T61" fmla="*/ 21 h 45"/>
                <a:gd name="T62" fmla="*/ 0 w 4"/>
                <a:gd name="T63" fmla="*/ 20 h 45"/>
                <a:gd name="T64" fmla="*/ 0 w 4"/>
                <a:gd name="T65" fmla="*/ 19 h 45"/>
                <a:gd name="T66" fmla="*/ 0 w 4"/>
                <a:gd name="T67" fmla="*/ 18 h 45"/>
                <a:gd name="T68" fmla="*/ 0 w 4"/>
                <a:gd name="T69" fmla="*/ 18 h 45"/>
                <a:gd name="T70" fmla="*/ 0 w 4"/>
                <a:gd name="T71" fmla="*/ 17 h 45"/>
                <a:gd name="T72" fmla="*/ 1 w 4"/>
                <a:gd name="T73" fmla="*/ 16 h 45"/>
                <a:gd name="T74" fmla="*/ 1 w 4"/>
                <a:gd name="T75" fmla="*/ 15 h 45"/>
                <a:gd name="T76" fmla="*/ 1 w 4"/>
                <a:gd name="T77" fmla="*/ 15 h 45"/>
                <a:gd name="T78" fmla="*/ 1 w 4"/>
                <a:gd name="T79" fmla="*/ 13 h 45"/>
                <a:gd name="T80" fmla="*/ 1 w 4"/>
                <a:gd name="T81" fmla="*/ 12 h 45"/>
                <a:gd name="T82" fmla="*/ 1 w 4"/>
                <a:gd name="T83" fmla="*/ 12 h 45"/>
                <a:gd name="T84" fmla="*/ 1 w 4"/>
                <a:gd name="T85" fmla="*/ 11 h 45"/>
                <a:gd name="T86" fmla="*/ 2 w 4"/>
                <a:gd name="T87" fmla="*/ 10 h 45"/>
                <a:gd name="T88" fmla="*/ 2 w 4"/>
                <a:gd name="T89" fmla="*/ 10 h 45"/>
                <a:gd name="T90" fmla="*/ 2 w 4"/>
                <a:gd name="T91" fmla="*/ 9 h 45"/>
                <a:gd name="T92" fmla="*/ 2 w 4"/>
                <a:gd name="T93" fmla="*/ 8 h 45"/>
                <a:gd name="T94" fmla="*/ 2 w 4"/>
                <a:gd name="T95" fmla="*/ 8 h 45"/>
                <a:gd name="T96" fmla="*/ 2 w 4"/>
                <a:gd name="T97" fmla="*/ 7 h 45"/>
                <a:gd name="T98" fmla="*/ 3 w 4"/>
                <a:gd name="T99" fmla="*/ 6 h 45"/>
                <a:gd name="T100" fmla="*/ 3 w 4"/>
                <a:gd name="T101" fmla="*/ 6 h 45"/>
                <a:gd name="T102" fmla="*/ 3 w 4"/>
                <a:gd name="T103" fmla="*/ 5 h 45"/>
                <a:gd name="T104" fmla="*/ 3 w 4"/>
                <a:gd name="T105" fmla="*/ 4 h 45"/>
                <a:gd name="T106" fmla="*/ 3 w 4"/>
                <a:gd name="T107" fmla="*/ 4 h 45"/>
                <a:gd name="T108" fmla="*/ 3 w 4"/>
                <a:gd name="T109" fmla="*/ 3 h 45"/>
                <a:gd name="T110" fmla="*/ 4 w 4"/>
                <a:gd name="T111" fmla="*/ 2 h 45"/>
                <a:gd name="T112" fmla="*/ 4 w 4"/>
                <a:gd name="T113" fmla="*/ 1 h 45"/>
                <a:gd name="T114" fmla="*/ 4 w 4"/>
                <a:gd name="T11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9" name="Полилиния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4 w 78"/>
                <a:gd name="T1" fmla="*/ 53 h 174"/>
                <a:gd name="T2" fmla="*/ 4 w 78"/>
                <a:gd name="T3" fmla="*/ 54 h 174"/>
                <a:gd name="T4" fmla="*/ 3 w 78"/>
                <a:gd name="T5" fmla="*/ 55 h 174"/>
                <a:gd name="T6" fmla="*/ 3 w 78"/>
                <a:gd name="T7" fmla="*/ 56 h 174"/>
                <a:gd name="T8" fmla="*/ 3 w 78"/>
                <a:gd name="T9" fmla="*/ 56 h 174"/>
                <a:gd name="T10" fmla="*/ 3 w 78"/>
                <a:gd name="T11" fmla="*/ 57 h 174"/>
                <a:gd name="T12" fmla="*/ 3 w 78"/>
                <a:gd name="T13" fmla="*/ 58 h 174"/>
                <a:gd name="T14" fmla="*/ 3 w 78"/>
                <a:gd name="T15" fmla="*/ 58 h 174"/>
                <a:gd name="T16" fmla="*/ 2 w 78"/>
                <a:gd name="T17" fmla="*/ 59 h 174"/>
                <a:gd name="T18" fmla="*/ 2 w 78"/>
                <a:gd name="T19" fmla="*/ 60 h 174"/>
                <a:gd name="T20" fmla="*/ 2 w 78"/>
                <a:gd name="T21" fmla="*/ 61 h 174"/>
                <a:gd name="T22" fmla="*/ 2 w 78"/>
                <a:gd name="T23" fmla="*/ 61 h 174"/>
                <a:gd name="T24" fmla="*/ 2 w 78"/>
                <a:gd name="T25" fmla="*/ 62 h 174"/>
                <a:gd name="T26" fmla="*/ 2 w 78"/>
                <a:gd name="T27" fmla="*/ 63 h 174"/>
                <a:gd name="T28" fmla="*/ 1 w 78"/>
                <a:gd name="T29" fmla="*/ 63 h 174"/>
                <a:gd name="T30" fmla="*/ 1 w 78"/>
                <a:gd name="T31" fmla="*/ 64 h 174"/>
                <a:gd name="T32" fmla="*/ 1 w 78"/>
                <a:gd name="T33" fmla="*/ 65 h 174"/>
                <a:gd name="T34" fmla="*/ 1 w 78"/>
                <a:gd name="T35" fmla="*/ 66 h 174"/>
                <a:gd name="T36" fmla="*/ 1 w 78"/>
                <a:gd name="T37" fmla="*/ 67 h 174"/>
                <a:gd name="T38" fmla="*/ 1 w 78"/>
                <a:gd name="T39" fmla="*/ 68 h 174"/>
                <a:gd name="T40" fmla="*/ 0 w 78"/>
                <a:gd name="T41" fmla="*/ 69 h 174"/>
                <a:gd name="T42" fmla="*/ 0 w 78"/>
                <a:gd name="T43" fmla="*/ 70 h 174"/>
                <a:gd name="T44" fmla="*/ 0 w 78"/>
                <a:gd name="T45" fmla="*/ 71 h 174"/>
                <a:gd name="T46" fmla="*/ 0 w 78"/>
                <a:gd name="T47" fmla="*/ 71 h 174"/>
                <a:gd name="T48" fmla="*/ 0 w 78"/>
                <a:gd name="T49" fmla="*/ 73 h 174"/>
                <a:gd name="T50" fmla="*/ 0 w 78"/>
                <a:gd name="T51" fmla="*/ 73 h 174"/>
                <a:gd name="T52" fmla="*/ 0 w 78"/>
                <a:gd name="T53" fmla="*/ 74 h 174"/>
                <a:gd name="T54" fmla="*/ 0 w 78"/>
                <a:gd name="T55" fmla="*/ 75 h 174"/>
                <a:gd name="T56" fmla="*/ 0 w 78"/>
                <a:gd name="T57" fmla="*/ 76 h 174"/>
                <a:gd name="T58" fmla="*/ 0 w 78"/>
                <a:gd name="T59" fmla="*/ 77 h 174"/>
                <a:gd name="T60" fmla="*/ 0 w 78"/>
                <a:gd name="T61" fmla="*/ 77 h 174"/>
                <a:gd name="T62" fmla="*/ 0 w 78"/>
                <a:gd name="T63" fmla="*/ 78 h 174"/>
                <a:gd name="T64" fmla="*/ 0 w 78"/>
                <a:gd name="T65" fmla="*/ 79 h 174"/>
                <a:gd name="T66" fmla="*/ 0 w 78"/>
                <a:gd name="T67" fmla="*/ 80 h 174"/>
                <a:gd name="T68" fmla="*/ 0 w 78"/>
                <a:gd name="T69" fmla="*/ 81 h 174"/>
                <a:gd name="T70" fmla="*/ 0 w 78"/>
                <a:gd name="T71" fmla="*/ 81 h 174"/>
                <a:gd name="T72" fmla="*/ 0 w 78"/>
                <a:gd name="T73" fmla="*/ 82 h 174"/>
                <a:gd name="T74" fmla="*/ 0 w 78"/>
                <a:gd name="T75" fmla="*/ 83 h 174"/>
                <a:gd name="T76" fmla="*/ 0 w 78"/>
                <a:gd name="T77" fmla="*/ 84 h 174"/>
                <a:gd name="T78" fmla="*/ 0 w 78"/>
                <a:gd name="T79" fmla="*/ 84 h 174"/>
                <a:gd name="T80" fmla="*/ 0 w 78"/>
                <a:gd name="T81" fmla="*/ 85 h 174"/>
                <a:gd name="T82" fmla="*/ 0 w 78"/>
                <a:gd name="T83" fmla="*/ 86 h 174"/>
                <a:gd name="T84" fmla="*/ 0 w 78"/>
                <a:gd name="T85" fmla="*/ 87 h 174"/>
                <a:gd name="T86" fmla="*/ 0 w 78"/>
                <a:gd name="T87" fmla="*/ 87 h 174"/>
                <a:gd name="T88" fmla="*/ 0 w 78"/>
                <a:gd name="T89" fmla="*/ 88 h 174"/>
                <a:gd name="T90" fmla="*/ 0 w 78"/>
                <a:gd name="T91" fmla="*/ 89 h 174"/>
                <a:gd name="T92" fmla="*/ 0 w 78"/>
                <a:gd name="T93" fmla="*/ 90 h 174"/>
                <a:gd name="T94" fmla="*/ 0 w 78"/>
                <a:gd name="T95" fmla="*/ 90 h 174"/>
                <a:gd name="T96" fmla="*/ 0 w 78"/>
                <a:gd name="T97" fmla="*/ 91 h 174"/>
                <a:gd name="T98" fmla="*/ 0 w 78"/>
                <a:gd name="T99" fmla="*/ 92 h 174"/>
                <a:gd name="T100" fmla="*/ 0 w 78"/>
                <a:gd name="T101" fmla="*/ 92 h 174"/>
                <a:gd name="T102" fmla="*/ 0 w 78"/>
                <a:gd name="T103" fmla="*/ 94 h 174"/>
                <a:gd name="T104" fmla="*/ 0 w 78"/>
                <a:gd name="T105" fmla="*/ 94 h 174"/>
                <a:gd name="T106" fmla="*/ 1 w 78"/>
                <a:gd name="T107" fmla="*/ 97 h 174"/>
                <a:gd name="T108" fmla="*/ 15 w 78"/>
                <a:gd name="T109" fmla="*/ 7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0" name="Прямоугольник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1" name="Прямоугольник 37"/>
            <p:cNvSpPr>
              <a:spLocks noChangeArrowheads="1"/>
            </p:cNvSpPr>
            <p:nvPr/>
          </p:nvSpPr>
          <p:spPr bwMode="auto">
            <a:xfrm>
              <a:off x="2593975" y="2499116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30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74" name="Полилиния 40"/>
          <p:cNvSpPr>
            <a:spLocks noEditPoints="1"/>
          </p:cNvSpPr>
          <p:nvPr/>
        </p:nvSpPr>
        <p:spPr bwMode="auto">
          <a:xfrm>
            <a:off x="3244850" y="2851541"/>
            <a:ext cx="20638" cy="122238"/>
          </a:xfrm>
          <a:custGeom>
            <a:avLst/>
            <a:gdLst>
              <a:gd name="T0" fmla="*/ 8 w 8"/>
              <a:gd name="T1" fmla="*/ 50 h 50"/>
              <a:gd name="T2" fmla="*/ 8 w 8"/>
              <a:gd name="T3" fmla="*/ 50 h 50"/>
              <a:gd name="T4" fmla="*/ 8 w 8"/>
              <a:gd name="T5" fmla="*/ 50 h 50"/>
              <a:gd name="T6" fmla="*/ 8 w 8"/>
              <a:gd name="T7" fmla="*/ 50 h 50"/>
              <a:gd name="T8" fmla="*/ 0 w 8"/>
              <a:gd name="T9" fmla="*/ 11 h 50"/>
              <a:gd name="T10" fmla="*/ 0 w 8"/>
              <a:gd name="T11" fmla="*/ 11 h 50"/>
              <a:gd name="T12" fmla="*/ 0 w 8"/>
              <a:gd name="T13" fmla="*/ 11 h 50"/>
              <a:gd name="T14" fmla="*/ 0 w 8"/>
              <a:gd name="T15" fmla="*/ 11 h 50"/>
              <a:gd name="T16" fmla="*/ 0 w 8"/>
              <a:gd name="T17" fmla="*/ 11 h 50"/>
              <a:gd name="T18" fmla="*/ 0 w 8"/>
              <a:gd name="T19" fmla="*/ 11 h 50"/>
              <a:gd name="T20" fmla="*/ 0 w 8"/>
              <a:gd name="T21" fmla="*/ 10 h 50"/>
              <a:gd name="T22" fmla="*/ 0 w 8"/>
              <a:gd name="T23" fmla="*/ 10 h 50"/>
              <a:gd name="T24" fmla="*/ 0 w 8"/>
              <a:gd name="T25" fmla="*/ 10 h 50"/>
              <a:gd name="T26" fmla="*/ 0 w 8"/>
              <a:gd name="T27" fmla="*/ 10 h 50"/>
              <a:gd name="T28" fmla="*/ 0 w 8"/>
              <a:gd name="T29" fmla="*/ 9 h 50"/>
              <a:gd name="T30" fmla="*/ 0 w 8"/>
              <a:gd name="T31" fmla="*/ 9 h 50"/>
              <a:gd name="T32" fmla="*/ 0 w 8"/>
              <a:gd name="T33" fmla="*/ 9 h 50"/>
              <a:gd name="T34" fmla="*/ 0 w 8"/>
              <a:gd name="T35" fmla="*/ 9 h 50"/>
              <a:gd name="T36" fmla="*/ 0 w 8"/>
              <a:gd name="T37" fmla="*/ 9 h 50"/>
              <a:gd name="T38" fmla="*/ 0 w 8"/>
              <a:gd name="T39" fmla="*/ 9 h 50"/>
              <a:gd name="T40" fmla="*/ 0 w 8"/>
              <a:gd name="T41" fmla="*/ 8 h 50"/>
              <a:gd name="T42" fmla="*/ 0 w 8"/>
              <a:gd name="T43" fmla="*/ 8 h 50"/>
              <a:gd name="T44" fmla="*/ 0 w 8"/>
              <a:gd name="T45" fmla="*/ 8 h 50"/>
              <a:gd name="T46" fmla="*/ 0 w 8"/>
              <a:gd name="T47" fmla="*/ 7 h 50"/>
              <a:gd name="T48" fmla="*/ 0 w 8"/>
              <a:gd name="T49" fmla="*/ 7 h 50"/>
              <a:gd name="T50" fmla="*/ 0 w 8"/>
              <a:gd name="T51" fmla="*/ 7 h 50"/>
              <a:gd name="T52" fmla="*/ 0 w 8"/>
              <a:gd name="T53" fmla="*/ 7 h 50"/>
              <a:gd name="T54" fmla="*/ 0 w 8"/>
              <a:gd name="T55" fmla="*/ 7 h 50"/>
              <a:gd name="T56" fmla="*/ 0 w 8"/>
              <a:gd name="T57" fmla="*/ 7 h 50"/>
              <a:gd name="T58" fmla="*/ 0 w 8"/>
              <a:gd name="T59" fmla="*/ 6 h 50"/>
              <a:gd name="T60" fmla="*/ 0 w 8"/>
              <a:gd name="T61" fmla="*/ 6 h 50"/>
              <a:gd name="T62" fmla="*/ 0 w 8"/>
              <a:gd name="T63" fmla="*/ 6 h 50"/>
              <a:gd name="T64" fmla="*/ 0 w 8"/>
              <a:gd name="T65" fmla="*/ 6 h 50"/>
              <a:gd name="T66" fmla="*/ 0 w 8"/>
              <a:gd name="T67" fmla="*/ 6 h 50"/>
              <a:gd name="T68" fmla="*/ 0 w 8"/>
              <a:gd name="T69" fmla="*/ 6 h 50"/>
              <a:gd name="T70" fmla="*/ 0 w 8"/>
              <a:gd name="T71" fmla="*/ 5 h 50"/>
              <a:gd name="T72" fmla="*/ 0 w 8"/>
              <a:gd name="T73" fmla="*/ 5 h 50"/>
              <a:gd name="T74" fmla="*/ 0 w 8"/>
              <a:gd name="T75" fmla="*/ 5 h 50"/>
              <a:gd name="T76" fmla="*/ 0 w 8"/>
              <a:gd name="T77" fmla="*/ 5 h 50"/>
              <a:gd name="T78" fmla="*/ 0 w 8"/>
              <a:gd name="T79" fmla="*/ 5 h 50"/>
              <a:gd name="T80" fmla="*/ 0 w 8"/>
              <a:gd name="T81" fmla="*/ 4 h 50"/>
              <a:gd name="T82" fmla="*/ 0 w 8"/>
              <a:gd name="T83" fmla="*/ 4 h 50"/>
              <a:gd name="T84" fmla="*/ 0 w 8"/>
              <a:gd name="T85" fmla="*/ 4 h 50"/>
              <a:gd name="T86" fmla="*/ 0 w 8"/>
              <a:gd name="T87" fmla="*/ 4 h 50"/>
              <a:gd name="T88" fmla="*/ 0 w 8"/>
              <a:gd name="T89" fmla="*/ 3 h 50"/>
              <a:gd name="T90" fmla="*/ 0 w 8"/>
              <a:gd name="T91" fmla="*/ 3 h 50"/>
              <a:gd name="T92" fmla="*/ 0 w 8"/>
              <a:gd name="T93" fmla="*/ 3 h 50"/>
              <a:gd name="T94" fmla="*/ 0 w 8"/>
              <a:gd name="T95" fmla="*/ 3 h 50"/>
              <a:gd name="T96" fmla="*/ 0 w 8"/>
              <a:gd name="T97" fmla="*/ 3 h 50"/>
              <a:gd name="T98" fmla="*/ 0 w 8"/>
              <a:gd name="T99" fmla="*/ 3 h 50"/>
              <a:gd name="T100" fmla="*/ 0 w 8"/>
              <a:gd name="T101" fmla="*/ 2 h 50"/>
              <a:gd name="T102" fmla="*/ 0 w 8"/>
              <a:gd name="T103" fmla="*/ 2 h 50"/>
              <a:gd name="T104" fmla="*/ 0 w 8"/>
              <a:gd name="T105" fmla="*/ 2 h 50"/>
              <a:gd name="T106" fmla="*/ 0 w 8"/>
              <a:gd name="T107" fmla="*/ 2 h 50"/>
              <a:gd name="T108" fmla="*/ 0 w 8"/>
              <a:gd name="T109" fmla="*/ 2 h 50"/>
              <a:gd name="T110" fmla="*/ 0 w 8"/>
              <a:gd name="T111" fmla="*/ 1 h 50"/>
              <a:gd name="T112" fmla="*/ 0 w 8"/>
              <a:gd name="T113" fmla="*/ 0 h 50"/>
              <a:gd name="T114" fmla="*/ 0 w 8"/>
              <a:gd name="T115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" h="50"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49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49"/>
                </a:cubicBezTo>
                <a:moveTo>
                  <a:pt x="0" y="11"/>
                </a:moveTo>
                <a:cubicBezTo>
                  <a:pt x="0" y="25"/>
                  <a:pt x="2" y="38"/>
                  <a:pt x="8" y="49"/>
                </a:cubicBezTo>
                <a:cubicBezTo>
                  <a:pt x="2" y="38"/>
                  <a:pt x="0" y="25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9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6"/>
                  <a:pt x="0" y="6"/>
                </a:cubicBezTo>
                <a:cubicBezTo>
                  <a:pt x="0" y="6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3"/>
                  <a:pt x="0" y="4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722688" y="3113478"/>
            <a:ext cx="585788" cy="587375"/>
            <a:chOff x="3722688" y="3113478"/>
            <a:chExt cx="585788" cy="587375"/>
          </a:xfrm>
        </p:grpSpPr>
        <p:sp>
          <p:nvSpPr>
            <p:cNvPr id="17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31446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86" name="Полилиния 52"/>
          <p:cNvSpPr>
            <a:spLocks noEditPoints="1"/>
          </p:cNvSpPr>
          <p:nvPr/>
        </p:nvSpPr>
        <p:spPr bwMode="auto">
          <a:xfrm>
            <a:off x="3994150" y="3978666"/>
            <a:ext cx="60325" cy="158750"/>
          </a:xfrm>
          <a:custGeom>
            <a:avLst/>
            <a:gdLst>
              <a:gd name="T0" fmla="*/ 0 w 25"/>
              <a:gd name="T1" fmla="*/ 65 h 65"/>
              <a:gd name="T2" fmla="*/ 0 w 25"/>
              <a:gd name="T3" fmla="*/ 65 h 65"/>
              <a:gd name="T4" fmla="*/ 0 w 25"/>
              <a:gd name="T5" fmla="*/ 65 h 65"/>
              <a:gd name="T6" fmla="*/ 0 w 25"/>
              <a:gd name="T7" fmla="*/ 65 h 65"/>
              <a:gd name="T8" fmla="*/ 0 w 25"/>
              <a:gd name="T9" fmla="*/ 65 h 65"/>
              <a:gd name="T10" fmla="*/ 0 w 25"/>
              <a:gd name="T11" fmla="*/ 65 h 65"/>
              <a:gd name="T12" fmla="*/ 0 w 25"/>
              <a:gd name="T13" fmla="*/ 64 h 65"/>
              <a:gd name="T14" fmla="*/ 0 w 25"/>
              <a:gd name="T15" fmla="*/ 64 h 65"/>
              <a:gd name="T16" fmla="*/ 0 w 25"/>
              <a:gd name="T17" fmla="*/ 64 h 65"/>
              <a:gd name="T18" fmla="*/ 0 w 25"/>
              <a:gd name="T19" fmla="*/ 64 h 65"/>
              <a:gd name="T20" fmla="*/ 0 w 25"/>
              <a:gd name="T21" fmla="*/ 64 h 65"/>
              <a:gd name="T22" fmla="*/ 0 w 25"/>
              <a:gd name="T23" fmla="*/ 64 h 65"/>
              <a:gd name="T24" fmla="*/ 0 w 25"/>
              <a:gd name="T25" fmla="*/ 64 h 65"/>
              <a:gd name="T26" fmla="*/ 0 w 25"/>
              <a:gd name="T27" fmla="*/ 64 h 65"/>
              <a:gd name="T28" fmla="*/ 0 w 25"/>
              <a:gd name="T29" fmla="*/ 64 h 65"/>
              <a:gd name="T30" fmla="*/ 0 w 25"/>
              <a:gd name="T31" fmla="*/ 63 h 65"/>
              <a:gd name="T32" fmla="*/ 0 w 25"/>
              <a:gd name="T33" fmla="*/ 64 h 65"/>
              <a:gd name="T34" fmla="*/ 0 w 25"/>
              <a:gd name="T35" fmla="*/ 64 h 65"/>
              <a:gd name="T36" fmla="*/ 0 w 25"/>
              <a:gd name="T37" fmla="*/ 63 h 65"/>
              <a:gd name="T38" fmla="*/ 25 w 25"/>
              <a:gd name="T39" fmla="*/ 0 h 65"/>
              <a:gd name="T40" fmla="*/ 0 w 25"/>
              <a:gd name="T41" fmla="*/ 63 h 65"/>
              <a:gd name="T42" fmla="*/ 25 w 25"/>
              <a:gd name="T43" fmla="*/ 0 h 65"/>
              <a:gd name="T44" fmla="*/ 25 w 25"/>
              <a:gd name="T45" fmla="*/ 0 h 65"/>
              <a:gd name="T46" fmla="*/ 25 w 25"/>
              <a:gd name="T47" fmla="*/ 0 h 65"/>
              <a:gd name="T48" fmla="*/ 25 w 25"/>
              <a:gd name="T4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5" h="65"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3"/>
                </a:moveTo>
                <a:cubicBezTo>
                  <a:pt x="0" y="63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3"/>
                  <a:pt x="0" y="63"/>
                </a:cubicBezTo>
                <a:moveTo>
                  <a:pt x="25" y="0"/>
                </a:moveTo>
                <a:cubicBezTo>
                  <a:pt x="10" y="17"/>
                  <a:pt x="0" y="39"/>
                  <a:pt x="0" y="63"/>
                </a:cubicBezTo>
                <a:cubicBezTo>
                  <a:pt x="0" y="39"/>
                  <a:pt x="10" y="17"/>
                  <a:pt x="25" y="0"/>
                </a:cubicBezTo>
                <a:moveTo>
                  <a:pt x="25" y="0"/>
                </a:moveTo>
                <a:cubicBezTo>
                  <a:pt x="25" y="0"/>
                  <a:pt x="25" y="0"/>
                  <a:pt x="25" y="0"/>
                </a:cubicBezTo>
                <a:cubicBezTo>
                  <a:pt x="25" y="0"/>
                  <a:pt x="25" y="0"/>
                  <a:pt x="25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AAA3125-6198-4B7D-906A-040AAB47590B}"/>
              </a:ext>
            </a:extLst>
          </p:cNvPr>
          <p:cNvGrpSpPr/>
          <p:nvPr/>
        </p:nvGrpSpPr>
        <p:grpSpPr>
          <a:xfrm>
            <a:off x="3754438" y="4585091"/>
            <a:ext cx="566738" cy="568325"/>
            <a:chOff x="3754438" y="4585091"/>
            <a:chExt cx="566738" cy="568325"/>
          </a:xfrm>
        </p:grpSpPr>
        <p:sp>
          <p:nvSpPr>
            <p:cNvPr id="190" name="Полилиния 56"/>
            <p:cNvSpPr>
              <a:spLocks/>
            </p:cNvSpPr>
            <p:nvPr/>
          </p:nvSpPr>
          <p:spPr bwMode="auto">
            <a:xfrm>
              <a:off x="3754438" y="4585091"/>
              <a:ext cx="566738" cy="568325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2"/>
                    <a:pt x="0" y="116"/>
                  </a:cubicBezTo>
                  <a:cubicBezTo>
                    <a:pt x="0" y="179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1" name="Овал 57"/>
            <p:cNvSpPr>
              <a:spLocks noChangeArrowheads="1"/>
            </p:cNvSpPr>
            <p:nvPr/>
          </p:nvSpPr>
          <p:spPr bwMode="auto">
            <a:xfrm>
              <a:off x="3810000" y="4639066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2" name="Полилиния 58"/>
            <p:cNvSpPr>
              <a:spLocks noEditPoints="1"/>
            </p:cNvSpPr>
            <p:nvPr/>
          </p:nvSpPr>
          <p:spPr bwMode="auto">
            <a:xfrm>
              <a:off x="3810000" y="4732728"/>
              <a:ext cx="44450" cy="222250"/>
            </a:xfrm>
            <a:custGeom>
              <a:avLst/>
              <a:gdLst>
                <a:gd name="T0" fmla="*/ 7 w 18"/>
                <a:gd name="T1" fmla="*/ 91 h 91"/>
                <a:gd name="T2" fmla="*/ 7 w 18"/>
                <a:gd name="T3" fmla="*/ 91 h 91"/>
                <a:gd name="T4" fmla="*/ 7 w 18"/>
                <a:gd name="T5" fmla="*/ 91 h 91"/>
                <a:gd name="T6" fmla="*/ 7 w 18"/>
                <a:gd name="T7" fmla="*/ 91 h 91"/>
                <a:gd name="T8" fmla="*/ 7 w 18"/>
                <a:gd name="T9" fmla="*/ 91 h 91"/>
                <a:gd name="T10" fmla="*/ 7 w 18"/>
                <a:gd name="T11" fmla="*/ 91 h 91"/>
                <a:gd name="T12" fmla="*/ 7 w 18"/>
                <a:gd name="T13" fmla="*/ 91 h 91"/>
                <a:gd name="T14" fmla="*/ 7 w 18"/>
                <a:gd name="T15" fmla="*/ 91 h 91"/>
                <a:gd name="T16" fmla="*/ 7 w 18"/>
                <a:gd name="T17" fmla="*/ 91 h 91"/>
                <a:gd name="T18" fmla="*/ 7 w 18"/>
                <a:gd name="T19" fmla="*/ 91 h 91"/>
                <a:gd name="T20" fmla="*/ 7 w 18"/>
                <a:gd name="T21" fmla="*/ 91 h 91"/>
                <a:gd name="T22" fmla="*/ 7 w 18"/>
                <a:gd name="T23" fmla="*/ 91 h 91"/>
                <a:gd name="T24" fmla="*/ 6 w 18"/>
                <a:gd name="T25" fmla="*/ 90 h 91"/>
                <a:gd name="T26" fmla="*/ 7 w 18"/>
                <a:gd name="T27" fmla="*/ 91 h 91"/>
                <a:gd name="T28" fmla="*/ 6 w 18"/>
                <a:gd name="T29" fmla="*/ 90 h 91"/>
                <a:gd name="T30" fmla="*/ 0 w 18"/>
                <a:gd name="T31" fmla="*/ 57 h 91"/>
                <a:gd name="T32" fmla="*/ 6 w 18"/>
                <a:gd name="T33" fmla="*/ 90 h 91"/>
                <a:gd name="T34" fmla="*/ 0 w 18"/>
                <a:gd name="T35" fmla="*/ 57 h 91"/>
                <a:gd name="T36" fmla="*/ 0 w 18"/>
                <a:gd name="T37" fmla="*/ 57 h 91"/>
                <a:gd name="T38" fmla="*/ 0 w 18"/>
                <a:gd name="T39" fmla="*/ 57 h 91"/>
                <a:gd name="T40" fmla="*/ 0 w 18"/>
                <a:gd name="T41" fmla="*/ 57 h 91"/>
                <a:gd name="T42" fmla="*/ 0 w 18"/>
                <a:gd name="T43" fmla="*/ 57 h 91"/>
                <a:gd name="T44" fmla="*/ 0 w 18"/>
                <a:gd name="T45" fmla="*/ 57 h 91"/>
                <a:gd name="T46" fmla="*/ 0 w 18"/>
                <a:gd name="T47" fmla="*/ 57 h 91"/>
                <a:gd name="T48" fmla="*/ 0 w 18"/>
                <a:gd name="T49" fmla="*/ 56 h 91"/>
                <a:gd name="T50" fmla="*/ 0 w 18"/>
                <a:gd name="T51" fmla="*/ 57 h 91"/>
                <a:gd name="T52" fmla="*/ 0 w 18"/>
                <a:gd name="T53" fmla="*/ 56 h 91"/>
                <a:gd name="T54" fmla="*/ 0 w 18"/>
                <a:gd name="T55" fmla="*/ 56 h 91"/>
                <a:gd name="T56" fmla="*/ 0 w 18"/>
                <a:gd name="T57" fmla="*/ 56 h 91"/>
                <a:gd name="T58" fmla="*/ 0 w 18"/>
                <a:gd name="T59" fmla="*/ 56 h 91"/>
                <a:gd name="T60" fmla="*/ 0 w 18"/>
                <a:gd name="T61" fmla="*/ 56 h 91"/>
                <a:gd name="T62" fmla="*/ 0 w 18"/>
                <a:gd name="T63" fmla="*/ 56 h 91"/>
                <a:gd name="T64" fmla="*/ 0 w 18"/>
                <a:gd name="T65" fmla="*/ 56 h 91"/>
                <a:gd name="T66" fmla="*/ 0 w 18"/>
                <a:gd name="T67" fmla="*/ 56 h 91"/>
                <a:gd name="T68" fmla="*/ 0 w 18"/>
                <a:gd name="T69" fmla="*/ 56 h 91"/>
                <a:gd name="T70" fmla="*/ 0 w 18"/>
                <a:gd name="T71" fmla="*/ 56 h 91"/>
                <a:gd name="T72" fmla="*/ 0 w 18"/>
                <a:gd name="T73" fmla="*/ 55 h 91"/>
                <a:gd name="T74" fmla="*/ 0 w 18"/>
                <a:gd name="T75" fmla="*/ 56 h 91"/>
                <a:gd name="T76" fmla="*/ 0 w 18"/>
                <a:gd name="T77" fmla="*/ 56 h 91"/>
                <a:gd name="T78" fmla="*/ 0 w 18"/>
                <a:gd name="T79" fmla="*/ 55 h 91"/>
                <a:gd name="T80" fmla="*/ 18 w 18"/>
                <a:gd name="T81" fmla="*/ 0 h 91"/>
                <a:gd name="T82" fmla="*/ 0 w 18"/>
                <a:gd name="T83" fmla="*/ 55 h 91"/>
                <a:gd name="T84" fmla="*/ 18 w 18"/>
                <a:gd name="T85" fmla="*/ 0 h 91"/>
                <a:gd name="T86" fmla="*/ 18 w 18"/>
                <a:gd name="T87" fmla="*/ 0 h 91"/>
                <a:gd name="T88" fmla="*/ 18 w 18"/>
                <a:gd name="T89" fmla="*/ 0 h 91"/>
                <a:gd name="T90" fmla="*/ 18 w 18"/>
                <a:gd name="T91" fmla="*/ 0 h 91"/>
                <a:gd name="T92" fmla="*/ 18 w 18"/>
                <a:gd name="T93" fmla="*/ 0 h 91"/>
                <a:gd name="T94" fmla="*/ 18 w 18"/>
                <a:gd name="T95" fmla="*/ 0 h 91"/>
                <a:gd name="T96" fmla="*/ 18 w 18"/>
                <a:gd name="T9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" h="91"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6" y="90"/>
                  </a:moveTo>
                  <a:cubicBezTo>
                    <a:pt x="6" y="90"/>
                    <a:pt x="6" y="90"/>
                    <a:pt x="7" y="91"/>
                  </a:cubicBezTo>
                  <a:cubicBezTo>
                    <a:pt x="6" y="90"/>
                    <a:pt x="6" y="90"/>
                    <a:pt x="6" y="90"/>
                  </a:cubicBezTo>
                  <a:moveTo>
                    <a:pt x="0" y="57"/>
                  </a:moveTo>
                  <a:cubicBezTo>
                    <a:pt x="0" y="69"/>
                    <a:pt x="2" y="80"/>
                    <a:pt x="6" y="90"/>
                  </a:cubicBezTo>
                  <a:cubicBezTo>
                    <a:pt x="2" y="80"/>
                    <a:pt x="0" y="69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6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5"/>
                  </a:moveTo>
                  <a:cubicBezTo>
                    <a:pt x="0" y="55"/>
                    <a:pt x="0" y="55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5"/>
                    <a:pt x="0" y="55"/>
                    <a:pt x="0" y="55"/>
                  </a:cubicBezTo>
                  <a:moveTo>
                    <a:pt x="18" y="0"/>
                  </a:moveTo>
                  <a:cubicBezTo>
                    <a:pt x="7" y="15"/>
                    <a:pt x="0" y="35"/>
                    <a:pt x="0" y="55"/>
                  </a:cubicBezTo>
                  <a:cubicBezTo>
                    <a:pt x="0" y="35"/>
                    <a:pt x="7" y="15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3" name="Полилиния 59"/>
            <p:cNvSpPr>
              <a:spLocks/>
            </p:cNvSpPr>
            <p:nvPr/>
          </p:nvSpPr>
          <p:spPr bwMode="auto">
            <a:xfrm>
              <a:off x="3810000" y="4666053"/>
              <a:ext cx="190500" cy="428625"/>
            </a:xfrm>
            <a:custGeom>
              <a:avLst/>
              <a:gdLst>
                <a:gd name="T0" fmla="*/ 49 w 78"/>
                <a:gd name="T1" fmla="*/ 0 h 175"/>
                <a:gd name="T2" fmla="*/ 18 w 78"/>
                <a:gd name="T3" fmla="*/ 27 h 175"/>
                <a:gd name="T4" fmla="*/ 18 w 78"/>
                <a:gd name="T5" fmla="*/ 27 h 175"/>
                <a:gd name="T6" fmla="*/ 18 w 78"/>
                <a:gd name="T7" fmla="*/ 27 h 175"/>
                <a:gd name="T8" fmla="*/ 18 w 78"/>
                <a:gd name="T9" fmla="*/ 27 h 175"/>
                <a:gd name="T10" fmla="*/ 18 w 78"/>
                <a:gd name="T11" fmla="*/ 27 h 175"/>
                <a:gd name="T12" fmla="*/ 0 w 78"/>
                <a:gd name="T13" fmla="*/ 82 h 175"/>
                <a:gd name="T14" fmla="*/ 0 w 78"/>
                <a:gd name="T15" fmla="*/ 82 h 175"/>
                <a:gd name="T16" fmla="*/ 0 w 78"/>
                <a:gd name="T17" fmla="*/ 83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3 h 175"/>
                <a:gd name="T26" fmla="*/ 0 w 78"/>
                <a:gd name="T27" fmla="*/ 83 h 175"/>
                <a:gd name="T28" fmla="*/ 0 w 78"/>
                <a:gd name="T29" fmla="*/ 83 h 175"/>
                <a:gd name="T30" fmla="*/ 0 w 78"/>
                <a:gd name="T31" fmla="*/ 83 h 175"/>
                <a:gd name="T32" fmla="*/ 0 w 78"/>
                <a:gd name="T33" fmla="*/ 84 h 175"/>
                <a:gd name="T34" fmla="*/ 0 w 78"/>
                <a:gd name="T35" fmla="*/ 84 h 175"/>
                <a:gd name="T36" fmla="*/ 0 w 78"/>
                <a:gd name="T37" fmla="*/ 84 h 175"/>
                <a:gd name="T38" fmla="*/ 0 w 78"/>
                <a:gd name="T39" fmla="*/ 84 h 175"/>
                <a:gd name="T40" fmla="*/ 0 w 78"/>
                <a:gd name="T41" fmla="*/ 84 h 175"/>
                <a:gd name="T42" fmla="*/ 0 w 78"/>
                <a:gd name="T43" fmla="*/ 84 h 175"/>
                <a:gd name="T44" fmla="*/ 6 w 78"/>
                <a:gd name="T45" fmla="*/ 117 h 175"/>
                <a:gd name="T46" fmla="*/ 6 w 78"/>
                <a:gd name="T47" fmla="*/ 117 h 175"/>
                <a:gd name="T48" fmla="*/ 7 w 78"/>
                <a:gd name="T49" fmla="*/ 118 h 175"/>
                <a:gd name="T50" fmla="*/ 7 w 78"/>
                <a:gd name="T51" fmla="*/ 118 h 175"/>
                <a:gd name="T52" fmla="*/ 7 w 78"/>
                <a:gd name="T53" fmla="*/ 118 h 175"/>
                <a:gd name="T54" fmla="*/ 7 w 78"/>
                <a:gd name="T55" fmla="*/ 118 h 175"/>
                <a:gd name="T56" fmla="*/ 7 w 78"/>
                <a:gd name="T57" fmla="*/ 118 h 175"/>
                <a:gd name="T58" fmla="*/ 7 w 78"/>
                <a:gd name="T59" fmla="*/ 118 h 175"/>
                <a:gd name="T60" fmla="*/ 7 w 78"/>
                <a:gd name="T61" fmla="*/ 118 h 175"/>
                <a:gd name="T62" fmla="*/ 7 w 78"/>
                <a:gd name="T63" fmla="*/ 118 h 175"/>
                <a:gd name="T64" fmla="*/ 7 w 78"/>
                <a:gd name="T65" fmla="*/ 118 h 175"/>
                <a:gd name="T66" fmla="*/ 78 w 78"/>
                <a:gd name="T67" fmla="*/ 175 h 175"/>
                <a:gd name="T68" fmla="*/ 46 w 78"/>
                <a:gd name="T69" fmla="*/ 153 h 175"/>
                <a:gd name="T70" fmla="*/ 19 w 78"/>
                <a:gd name="T71" fmla="*/ 106 h 175"/>
                <a:gd name="T72" fmla="*/ 15 w 78"/>
                <a:gd name="T73" fmla="*/ 78 h 175"/>
                <a:gd name="T74" fmla="*/ 15 w 78"/>
                <a:gd name="T75" fmla="*/ 77 h 175"/>
                <a:gd name="T76" fmla="*/ 30 w 78"/>
                <a:gd name="T77" fmla="*/ 24 h 175"/>
                <a:gd name="T78" fmla="*/ 46 w 78"/>
                <a:gd name="T79" fmla="*/ 3 h 175"/>
                <a:gd name="T80" fmla="*/ 49 w 78"/>
                <a:gd name="T8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37" y="7"/>
                    <a:pt x="27" y="16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7" y="42"/>
                    <a:pt x="0" y="6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6"/>
                    <a:pt x="2" y="10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19" y="148"/>
                    <a:pt x="46" y="170"/>
                    <a:pt x="78" y="175"/>
                  </a:cubicBezTo>
                  <a:cubicBezTo>
                    <a:pt x="66" y="170"/>
                    <a:pt x="55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1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4" name="Прямоугольник 60"/>
            <p:cNvSpPr>
              <a:spLocks noChangeArrowheads="1"/>
            </p:cNvSpPr>
            <p:nvPr/>
          </p:nvSpPr>
          <p:spPr bwMode="auto">
            <a:xfrm>
              <a:off x="3967163" y="4769241"/>
              <a:ext cx="139700" cy="18573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5" name="Прямоугольник 61"/>
            <p:cNvSpPr>
              <a:spLocks noChangeArrowheads="1"/>
            </p:cNvSpPr>
            <p:nvPr/>
          </p:nvSpPr>
          <p:spPr bwMode="auto">
            <a:xfrm>
              <a:off x="3911600" y="46724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10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98" name="Полилиния 64"/>
          <p:cNvSpPr>
            <a:spLocks noEditPoints="1"/>
          </p:cNvSpPr>
          <p:nvPr/>
        </p:nvSpPr>
        <p:spPr bwMode="auto">
          <a:xfrm>
            <a:off x="3281363" y="5326453"/>
            <a:ext cx="17463" cy="168275"/>
          </a:xfrm>
          <a:custGeom>
            <a:avLst/>
            <a:gdLst>
              <a:gd name="T0" fmla="*/ 7 w 7"/>
              <a:gd name="T1" fmla="*/ 69 h 69"/>
              <a:gd name="T2" fmla="*/ 7 w 7"/>
              <a:gd name="T3" fmla="*/ 69 h 69"/>
              <a:gd name="T4" fmla="*/ 7 w 7"/>
              <a:gd name="T5" fmla="*/ 69 h 69"/>
              <a:gd name="T6" fmla="*/ 7 w 7"/>
              <a:gd name="T7" fmla="*/ 68 h 69"/>
              <a:gd name="T8" fmla="*/ 6 w 7"/>
              <a:gd name="T9" fmla="*/ 67 h 69"/>
              <a:gd name="T10" fmla="*/ 6 w 7"/>
              <a:gd name="T11" fmla="*/ 66 h 69"/>
              <a:gd name="T12" fmla="*/ 6 w 7"/>
              <a:gd name="T13" fmla="*/ 66 h 69"/>
              <a:gd name="T14" fmla="*/ 6 w 7"/>
              <a:gd name="T15" fmla="*/ 66 h 69"/>
              <a:gd name="T16" fmla="*/ 6 w 7"/>
              <a:gd name="T17" fmla="*/ 66 h 69"/>
              <a:gd name="T18" fmla="*/ 5 w 7"/>
              <a:gd name="T19" fmla="*/ 65 h 69"/>
              <a:gd name="T20" fmla="*/ 5 w 7"/>
              <a:gd name="T21" fmla="*/ 65 h 69"/>
              <a:gd name="T22" fmla="*/ 5 w 7"/>
              <a:gd name="T23" fmla="*/ 65 h 69"/>
              <a:gd name="T24" fmla="*/ 5 w 7"/>
              <a:gd name="T25" fmla="*/ 64 h 69"/>
              <a:gd name="T26" fmla="*/ 5 w 7"/>
              <a:gd name="T27" fmla="*/ 64 h 69"/>
              <a:gd name="T28" fmla="*/ 5 w 7"/>
              <a:gd name="T29" fmla="*/ 63 h 69"/>
              <a:gd name="T30" fmla="*/ 5 w 7"/>
              <a:gd name="T31" fmla="*/ 63 h 69"/>
              <a:gd name="T32" fmla="*/ 5 w 7"/>
              <a:gd name="T33" fmla="*/ 63 h 69"/>
              <a:gd name="T34" fmla="*/ 5 w 7"/>
              <a:gd name="T35" fmla="*/ 62 h 69"/>
              <a:gd name="T36" fmla="*/ 4 w 7"/>
              <a:gd name="T37" fmla="*/ 62 h 69"/>
              <a:gd name="T38" fmla="*/ 4 w 7"/>
              <a:gd name="T39" fmla="*/ 62 h 69"/>
              <a:gd name="T40" fmla="*/ 4 w 7"/>
              <a:gd name="T41" fmla="*/ 61 h 69"/>
              <a:gd name="T42" fmla="*/ 4 w 7"/>
              <a:gd name="T43" fmla="*/ 60 h 69"/>
              <a:gd name="T44" fmla="*/ 4 w 7"/>
              <a:gd name="T45" fmla="*/ 60 h 69"/>
              <a:gd name="T46" fmla="*/ 4 w 7"/>
              <a:gd name="T47" fmla="*/ 60 h 69"/>
              <a:gd name="T48" fmla="*/ 4 w 7"/>
              <a:gd name="T49" fmla="*/ 60 h 69"/>
              <a:gd name="T50" fmla="*/ 4 w 7"/>
              <a:gd name="T51" fmla="*/ 59 h 69"/>
              <a:gd name="T52" fmla="*/ 4 w 7"/>
              <a:gd name="T53" fmla="*/ 59 h 69"/>
              <a:gd name="T54" fmla="*/ 3 w 7"/>
              <a:gd name="T55" fmla="*/ 59 h 69"/>
              <a:gd name="T56" fmla="*/ 3 w 7"/>
              <a:gd name="T57" fmla="*/ 57 h 69"/>
              <a:gd name="T58" fmla="*/ 3 w 7"/>
              <a:gd name="T59" fmla="*/ 57 h 69"/>
              <a:gd name="T60" fmla="*/ 3 w 7"/>
              <a:gd name="T61" fmla="*/ 56 h 69"/>
              <a:gd name="T62" fmla="*/ 3 w 7"/>
              <a:gd name="T63" fmla="*/ 56 h 69"/>
              <a:gd name="T64" fmla="*/ 3 w 7"/>
              <a:gd name="T65" fmla="*/ 56 h 69"/>
              <a:gd name="T66" fmla="*/ 0 w 7"/>
              <a:gd name="T67" fmla="*/ 40 h 69"/>
              <a:gd name="T68" fmla="*/ 0 w 7"/>
              <a:gd name="T69" fmla="*/ 40 h 69"/>
              <a:gd name="T70" fmla="*/ 0 w 7"/>
              <a:gd name="T71" fmla="*/ 40 h 69"/>
              <a:gd name="T72" fmla="*/ 0 w 7"/>
              <a:gd name="T73" fmla="*/ 40 h 69"/>
              <a:gd name="T74" fmla="*/ 0 w 7"/>
              <a:gd name="T75" fmla="*/ 39 h 69"/>
              <a:gd name="T76" fmla="*/ 0 w 7"/>
              <a:gd name="T77" fmla="*/ 39 h 69"/>
              <a:gd name="T78" fmla="*/ 0 w 7"/>
              <a:gd name="T79" fmla="*/ 39 h 69"/>
              <a:gd name="T80" fmla="*/ 0 w 7"/>
              <a:gd name="T81" fmla="*/ 38 h 69"/>
              <a:gd name="T82" fmla="*/ 0 w 7"/>
              <a:gd name="T83" fmla="*/ 38 h 69"/>
              <a:gd name="T84" fmla="*/ 0 w 7"/>
              <a:gd name="T85" fmla="*/ 38 h 69"/>
              <a:gd name="T86" fmla="*/ 7 w 7"/>
              <a:gd name="T87" fmla="*/ 0 h 69"/>
              <a:gd name="T88" fmla="*/ 7 w 7"/>
              <a:gd name="T89" fmla="*/ 0 h 69"/>
              <a:gd name="T90" fmla="*/ 7 w 7"/>
              <a:gd name="T91" fmla="*/ 0 h 69"/>
              <a:gd name="T92" fmla="*/ 7 w 7"/>
              <a:gd name="T93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" h="69"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8"/>
                </a:moveTo>
                <a:cubicBezTo>
                  <a:pt x="7" y="68"/>
                  <a:pt x="7" y="68"/>
                  <a:pt x="7" y="68"/>
                </a:cubicBezTo>
                <a:cubicBezTo>
                  <a:pt x="7" y="68"/>
                  <a:pt x="7" y="68"/>
                  <a:pt x="7" y="68"/>
                </a:cubicBezTo>
                <a:moveTo>
                  <a:pt x="6" y="67"/>
                </a:move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5" y="65"/>
                </a:moveTo>
                <a:cubicBezTo>
                  <a:pt x="5" y="65"/>
                  <a:pt x="6" y="65"/>
                  <a:pt x="6" y="66"/>
                </a:cubicBezTo>
                <a:cubicBezTo>
                  <a:pt x="6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2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1"/>
                </a:moveTo>
                <a:cubicBezTo>
                  <a:pt x="4" y="61"/>
                  <a:pt x="4" y="61"/>
                  <a:pt x="4" y="61"/>
                </a:cubicBezTo>
                <a:cubicBezTo>
                  <a:pt x="4" y="61"/>
                  <a:pt x="4" y="61"/>
                  <a:pt x="4" y="61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3" y="59"/>
                </a:moveTo>
                <a:cubicBezTo>
                  <a:pt x="3" y="59"/>
                  <a:pt x="3" y="59"/>
                  <a:pt x="3" y="59"/>
                </a:cubicBezTo>
                <a:cubicBezTo>
                  <a:pt x="3" y="59"/>
                  <a:pt x="3" y="59"/>
                  <a:pt x="3" y="59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6"/>
                </a:moveTo>
                <a:cubicBezTo>
                  <a:pt x="3" y="56"/>
                  <a:pt x="3" y="57"/>
                  <a:pt x="3" y="57"/>
                </a:cubicBezTo>
                <a:cubicBezTo>
                  <a:pt x="3" y="57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8"/>
                </a:moveTo>
                <a:cubicBezTo>
                  <a:pt x="0" y="38"/>
                  <a:pt x="0" y="39"/>
                  <a:pt x="0" y="39"/>
                </a:cubicBezTo>
                <a:cubicBezTo>
                  <a:pt x="0" y="39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7" y="0"/>
                </a:moveTo>
                <a:cubicBezTo>
                  <a:pt x="2" y="12"/>
                  <a:pt x="0" y="24"/>
                  <a:pt x="0" y="38"/>
                </a:cubicBezTo>
                <a:cubicBezTo>
                  <a:pt x="0" y="24"/>
                  <a:pt x="2" y="12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04" name="Полилиния 70"/>
          <p:cNvSpPr>
            <a:spLocks noEditPoints="1"/>
          </p:cNvSpPr>
          <p:nvPr/>
        </p:nvSpPr>
        <p:spPr bwMode="auto">
          <a:xfrm>
            <a:off x="1763713" y="2859478"/>
            <a:ext cx="1588" cy="55563"/>
          </a:xfrm>
          <a:custGeom>
            <a:avLst/>
            <a:gdLst>
              <a:gd name="T0" fmla="*/ 1 w 1"/>
              <a:gd name="T1" fmla="*/ 23 h 23"/>
              <a:gd name="T2" fmla="*/ 1 w 1"/>
              <a:gd name="T3" fmla="*/ 22 h 23"/>
              <a:gd name="T4" fmla="*/ 1 w 1"/>
              <a:gd name="T5" fmla="*/ 22 h 23"/>
              <a:gd name="T6" fmla="*/ 1 w 1"/>
              <a:gd name="T7" fmla="*/ 21 h 23"/>
              <a:gd name="T8" fmla="*/ 1 w 1"/>
              <a:gd name="T9" fmla="*/ 20 h 23"/>
              <a:gd name="T10" fmla="*/ 1 w 1"/>
              <a:gd name="T11" fmla="*/ 20 h 23"/>
              <a:gd name="T12" fmla="*/ 0 w 1"/>
              <a:gd name="T13" fmla="*/ 20 h 23"/>
              <a:gd name="T14" fmla="*/ 0 w 1"/>
              <a:gd name="T15" fmla="*/ 19 h 23"/>
              <a:gd name="T16" fmla="*/ 0 w 1"/>
              <a:gd name="T17" fmla="*/ 19 h 23"/>
              <a:gd name="T18" fmla="*/ 0 w 1"/>
              <a:gd name="T19" fmla="*/ 18 h 23"/>
              <a:gd name="T20" fmla="*/ 0 w 1"/>
              <a:gd name="T21" fmla="*/ 18 h 23"/>
              <a:gd name="T22" fmla="*/ 0 w 1"/>
              <a:gd name="T23" fmla="*/ 18 h 23"/>
              <a:gd name="T24" fmla="*/ 0 w 1"/>
              <a:gd name="T25" fmla="*/ 17 h 23"/>
              <a:gd name="T26" fmla="*/ 0 w 1"/>
              <a:gd name="T27" fmla="*/ 17 h 23"/>
              <a:gd name="T28" fmla="*/ 0 w 1"/>
              <a:gd name="T29" fmla="*/ 17 h 23"/>
              <a:gd name="T30" fmla="*/ 0 w 1"/>
              <a:gd name="T31" fmla="*/ 16 h 23"/>
              <a:gd name="T32" fmla="*/ 0 w 1"/>
              <a:gd name="T33" fmla="*/ 16 h 23"/>
              <a:gd name="T34" fmla="*/ 0 w 1"/>
              <a:gd name="T35" fmla="*/ 15 h 23"/>
              <a:gd name="T36" fmla="*/ 0 w 1"/>
              <a:gd name="T37" fmla="*/ 15 h 23"/>
              <a:gd name="T38" fmla="*/ 0 w 1"/>
              <a:gd name="T39" fmla="*/ 15 h 23"/>
              <a:gd name="T40" fmla="*/ 0 w 1"/>
              <a:gd name="T41" fmla="*/ 14 h 23"/>
              <a:gd name="T42" fmla="*/ 0 w 1"/>
              <a:gd name="T43" fmla="*/ 14 h 23"/>
              <a:gd name="T44" fmla="*/ 0 w 1"/>
              <a:gd name="T45" fmla="*/ 13 h 23"/>
              <a:gd name="T46" fmla="*/ 0 w 1"/>
              <a:gd name="T47" fmla="*/ 13 h 23"/>
              <a:gd name="T48" fmla="*/ 0 w 1"/>
              <a:gd name="T49" fmla="*/ 12 h 23"/>
              <a:gd name="T50" fmla="*/ 0 w 1"/>
              <a:gd name="T51" fmla="*/ 12 h 23"/>
              <a:gd name="T52" fmla="*/ 0 w 1"/>
              <a:gd name="T53" fmla="*/ 12 h 23"/>
              <a:gd name="T54" fmla="*/ 0 w 1"/>
              <a:gd name="T55" fmla="*/ 11 h 23"/>
              <a:gd name="T56" fmla="*/ 0 w 1"/>
              <a:gd name="T57" fmla="*/ 11 h 23"/>
              <a:gd name="T58" fmla="*/ 0 w 1"/>
              <a:gd name="T59" fmla="*/ 11 h 23"/>
              <a:gd name="T60" fmla="*/ 0 w 1"/>
              <a:gd name="T61" fmla="*/ 10 h 23"/>
              <a:gd name="T62" fmla="*/ 0 w 1"/>
              <a:gd name="T63" fmla="*/ 10 h 23"/>
              <a:gd name="T64" fmla="*/ 0 w 1"/>
              <a:gd name="T65" fmla="*/ 9 h 23"/>
              <a:gd name="T66" fmla="*/ 0 w 1"/>
              <a:gd name="T67" fmla="*/ 9 h 23"/>
              <a:gd name="T68" fmla="*/ 0 w 1"/>
              <a:gd name="T69" fmla="*/ 9 h 23"/>
              <a:gd name="T70" fmla="*/ 0 w 1"/>
              <a:gd name="T71" fmla="*/ 8 h 23"/>
              <a:gd name="T72" fmla="*/ 0 w 1"/>
              <a:gd name="T73" fmla="*/ 8 h 23"/>
              <a:gd name="T74" fmla="*/ 0 w 1"/>
              <a:gd name="T75" fmla="*/ 8 h 23"/>
              <a:gd name="T76" fmla="*/ 0 w 1"/>
              <a:gd name="T77" fmla="*/ 7 h 23"/>
              <a:gd name="T78" fmla="*/ 0 w 1"/>
              <a:gd name="T79" fmla="*/ 6 h 23"/>
              <a:gd name="T80" fmla="*/ 0 w 1"/>
              <a:gd name="T81" fmla="*/ 6 h 23"/>
              <a:gd name="T82" fmla="*/ 0 w 1"/>
              <a:gd name="T83" fmla="*/ 6 h 23"/>
              <a:gd name="T84" fmla="*/ 0 w 1"/>
              <a:gd name="T85" fmla="*/ 5 h 23"/>
              <a:gd name="T86" fmla="*/ 0 w 1"/>
              <a:gd name="T87" fmla="*/ 5 h 23"/>
              <a:gd name="T88" fmla="*/ 0 w 1"/>
              <a:gd name="T89" fmla="*/ 5 h 23"/>
              <a:gd name="T90" fmla="*/ 0 w 1"/>
              <a:gd name="T91" fmla="*/ 4 h 23"/>
              <a:gd name="T92" fmla="*/ 0 w 1"/>
              <a:gd name="T93" fmla="*/ 4 h 23"/>
              <a:gd name="T94" fmla="*/ 0 w 1"/>
              <a:gd name="T95" fmla="*/ 3 h 23"/>
              <a:gd name="T96" fmla="*/ 0 w 1"/>
              <a:gd name="T97" fmla="*/ 3 h 23"/>
              <a:gd name="T98" fmla="*/ 0 w 1"/>
              <a:gd name="T99" fmla="*/ 3 h 23"/>
              <a:gd name="T100" fmla="*/ 0 w 1"/>
              <a:gd name="T101" fmla="*/ 2 h 23"/>
              <a:gd name="T102" fmla="*/ 0 w 1"/>
              <a:gd name="T103" fmla="*/ 1 h 23"/>
              <a:gd name="T104" fmla="*/ 0 w 1"/>
              <a:gd name="T105" fmla="*/ 1 h 23"/>
              <a:gd name="T106" fmla="*/ 0 w 1"/>
              <a:gd name="T107" fmla="*/ 1 h 23"/>
              <a:gd name="T108" fmla="*/ 0 w 1"/>
              <a:gd name="T109" fmla="*/ 0 h 23"/>
              <a:gd name="T110" fmla="*/ 0 w 1"/>
              <a:gd name="T111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" h="23"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8"/>
                  <a:pt x="0" y="18"/>
                </a:cubicBezTo>
                <a:cubicBezTo>
                  <a:pt x="0" y="18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5"/>
                </a:moveTo>
                <a:cubicBezTo>
                  <a:pt x="0" y="15"/>
                  <a:pt x="0" y="15"/>
                  <a:pt x="0" y="16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4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2"/>
                </a:moveTo>
                <a:cubicBezTo>
                  <a:pt x="0" y="12"/>
                  <a:pt x="0" y="13"/>
                  <a:pt x="0" y="13"/>
                </a:cubicBezTo>
                <a:cubicBezTo>
                  <a:pt x="0" y="13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1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0"/>
                  <a:pt x="0" y="10"/>
                  <a:pt x="0" y="11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10"/>
                  <a:pt x="0" y="10"/>
                </a:cubicBezTo>
                <a:cubicBezTo>
                  <a:pt x="0" y="10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7"/>
                  <a:pt x="0" y="7"/>
                  <a:pt x="0" y="8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7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4"/>
                  <a:pt x="0" y="4"/>
                </a:cubicBezTo>
                <a:cubicBezTo>
                  <a:pt x="0" y="4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12" name="Полилиния 78"/>
          <p:cNvSpPr>
            <a:spLocks noEditPoints="1"/>
          </p:cNvSpPr>
          <p:nvPr/>
        </p:nvSpPr>
        <p:spPr bwMode="auto">
          <a:xfrm>
            <a:off x="1012825" y="4132653"/>
            <a:ext cx="44450" cy="134938"/>
          </a:xfrm>
          <a:custGeom>
            <a:avLst/>
            <a:gdLst>
              <a:gd name="T0" fmla="*/ 18 w 18"/>
              <a:gd name="T1" fmla="*/ 55 h 55"/>
              <a:gd name="T2" fmla="*/ 18 w 18"/>
              <a:gd name="T3" fmla="*/ 55 h 55"/>
              <a:gd name="T4" fmla="*/ 18 w 18"/>
              <a:gd name="T5" fmla="*/ 55 h 55"/>
              <a:gd name="T6" fmla="*/ 18 w 18"/>
              <a:gd name="T7" fmla="*/ 55 h 55"/>
              <a:gd name="T8" fmla="*/ 18 w 18"/>
              <a:gd name="T9" fmla="*/ 55 h 55"/>
              <a:gd name="T10" fmla="*/ 18 w 18"/>
              <a:gd name="T11" fmla="*/ 55 h 55"/>
              <a:gd name="T12" fmla="*/ 17 w 18"/>
              <a:gd name="T13" fmla="*/ 55 h 55"/>
              <a:gd name="T14" fmla="*/ 18 w 18"/>
              <a:gd name="T15" fmla="*/ 55 h 55"/>
              <a:gd name="T16" fmla="*/ 17 w 18"/>
              <a:gd name="T17" fmla="*/ 55 h 55"/>
              <a:gd name="T18" fmla="*/ 0 w 18"/>
              <a:gd name="T19" fmla="*/ 1 h 55"/>
              <a:gd name="T20" fmla="*/ 17 w 18"/>
              <a:gd name="T21" fmla="*/ 55 h 55"/>
              <a:gd name="T22" fmla="*/ 0 w 18"/>
              <a:gd name="T23" fmla="*/ 1 h 55"/>
              <a:gd name="T24" fmla="*/ 0 w 18"/>
              <a:gd name="T25" fmla="*/ 1 h 55"/>
              <a:gd name="T26" fmla="*/ 0 w 18"/>
              <a:gd name="T27" fmla="*/ 1 h 55"/>
              <a:gd name="T28" fmla="*/ 0 w 18"/>
              <a:gd name="T29" fmla="*/ 1 h 55"/>
              <a:gd name="T30" fmla="*/ 0 w 18"/>
              <a:gd name="T31" fmla="*/ 1 h 55"/>
              <a:gd name="T32" fmla="*/ 0 w 18"/>
              <a:gd name="T33" fmla="*/ 1 h 55"/>
              <a:gd name="T34" fmla="*/ 0 w 18"/>
              <a:gd name="T35" fmla="*/ 1 h 55"/>
              <a:gd name="T36" fmla="*/ 0 w 18"/>
              <a:gd name="T37" fmla="*/ 0 h 55"/>
              <a:gd name="T38" fmla="*/ 0 w 18"/>
              <a:gd name="T39" fmla="*/ 1 h 55"/>
              <a:gd name="T40" fmla="*/ 0 w 18"/>
              <a:gd name="T41" fmla="*/ 1 h 55"/>
              <a:gd name="T42" fmla="*/ 0 w 18"/>
              <a:gd name="T43" fmla="*/ 0 h 55"/>
              <a:gd name="T44" fmla="*/ 0 w 18"/>
              <a:gd name="T45" fmla="*/ 0 h 55"/>
              <a:gd name="T46" fmla="*/ 0 w 18"/>
              <a:gd name="T47" fmla="*/ 0 h 55"/>
              <a:gd name="T48" fmla="*/ 0 w 18"/>
              <a:gd name="T49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" h="55"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7" y="55"/>
                </a:moveTo>
                <a:cubicBezTo>
                  <a:pt x="17" y="55"/>
                  <a:pt x="18" y="55"/>
                  <a:pt x="18" y="55"/>
                </a:cubicBezTo>
                <a:cubicBezTo>
                  <a:pt x="18" y="55"/>
                  <a:pt x="17" y="55"/>
                  <a:pt x="17" y="55"/>
                </a:cubicBezTo>
                <a:moveTo>
                  <a:pt x="0" y="1"/>
                </a:moveTo>
                <a:cubicBezTo>
                  <a:pt x="0" y="21"/>
                  <a:pt x="7" y="40"/>
                  <a:pt x="17" y="55"/>
                </a:cubicBezTo>
                <a:cubicBezTo>
                  <a:pt x="7" y="40"/>
                  <a:pt x="0" y="2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20" name="Полилиния 86"/>
          <p:cNvSpPr>
            <a:spLocks noEditPoints="1"/>
          </p:cNvSpPr>
          <p:nvPr/>
        </p:nvSpPr>
        <p:spPr bwMode="auto">
          <a:xfrm>
            <a:off x="1724025" y="5348678"/>
            <a:ext cx="9525" cy="117475"/>
          </a:xfrm>
          <a:custGeom>
            <a:avLst/>
            <a:gdLst>
              <a:gd name="T0" fmla="*/ 3 w 4"/>
              <a:gd name="T1" fmla="*/ 47 h 48"/>
              <a:gd name="T2" fmla="*/ 3 w 4"/>
              <a:gd name="T3" fmla="*/ 47 h 48"/>
              <a:gd name="T4" fmla="*/ 2 w 4"/>
              <a:gd name="T5" fmla="*/ 47 h 48"/>
              <a:gd name="T6" fmla="*/ 2 w 4"/>
              <a:gd name="T7" fmla="*/ 46 h 48"/>
              <a:gd name="T8" fmla="*/ 2 w 4"/>
              <a:gd name="T9" fmla="*/ 46 h 48"/>
              <a:gd name="T10" fmla="*/ 0 w 4"/>
              <a:gd name="T11" fmla="*/ 23 h 48"/>
              <a:gd name="T12" fmla="*/ 0 w 4"/>
              <a:gd name="T13" fmla="*/ 22 h 48"/>
              <a:gd name="T14" fmla="*/ 0 w 4"/>
              <a:gd name="T15" fmla="*/ 22 h 48"/>
              <a:gd name="T16" fmla="*/ 0 w 4"/>
              <a:gd name="T17" fmla="*/ 22 h 48"/>
              <a:gd name="T18" fmla="*/ 0 w 4"/>
              <a:gd name="T19" fmla="*/ 22 h 48"/>
              <a:gd name="T20" fmla="*/ 0 w 4"/>
              <a:gd name="T21" fmla="*/ 21 h 48"/>
              <a:gd name="T22" fmla="*/ 0 w 4"/>
              <a:gd name="T23" fmla="*/ 20 h 48"/>
              <a:gd name="T24" fmla="*/ 0 w 4"/>
              <a:gd name="T25" fmla="*/ 20 h 48"/>
              <a:gd name="T26" fmla="*/ 0 w 4"/>
              <a:gd name="T27" fmla="*/ 20 h 48"/>
              <a:gd name="T28" fmla="*/ 0 w 4"/>
              <a:gd name="T29" fmla="*/ 19 h 48"/>
              <a:gd name="T30" fmla="*/ 0 w 4"/>
              <a:gd name="T31" fmla="*/ 19 h 48"/>
              <a:gd name="T32" fmla="*/ 0 w 4"/>
              <a:gd name="T33" fmla="*/ 19 h 48"/>
              <a:gd name="T34" fmla="*/ 0 w 4"/>
              <a:gd name="T35" fmla="*/ 18 h 48"/>
              <a:gd name="T36" fmla="*/ 0 w 4"/>
              <a:gd name="T37" fmla="*/ 18 h 48"/>
              <a:gd name="T38" fmla="*/ 0 w 4"/>
              <a:gd name="T39" fmla="*/ 18 h 48"/>
              <a:gd name="T40" fmla="*/ 1 w 4"/>
              <a:gd name="T41" fmla="*/ 17 h 48"/>
              <a:gd name="T42" fmla="*/ 1 w 4"/>
              <a:gd name="T43" fmla="*/ 17 h 48"/>
              <a:gd name="T44" fmla="*/ 1 w 4"/>
              <a:gd name="T45" fmla="*/ 16 h 48"/>
              <a:gd name="T46" fmla="*/ 1 w 4"/>
              <a:gd name="T47" fmla="*/ 15 h 48"/>
              <a:gd name="T48" fmla="*/ 1 w 4"/>
              <a:gd name="T49" fmla="*/ 15 h 48"/>
              <a:gd name="T50" fmla="*/ 1 w 4"/>
              <a:gd name="T51" fmla="*/ 15 h 48"/>
              <a:gd name="T52" fmla="*/ 1 w 4"/>
              <a:gd name="T53" fmla="*/ 14 h 48"/>
              <a:gd name="T54" fmla="*/ 1 w 4"/>
              <a:gd name="T55" fmla="*/ 14 h 48"/>
              <a:gd name="T56" fmla="*/ 1 w 4"/>
              <a:gd name="T57" fmla="*/ 14 h 48"/>
              <a:gd name="T58" fmla="*/ 1 w 4"/>
              <a:gd name="T59" fmla="*/ 13 h 48"/>
              <a:gd name="T60" fmla="*/ 1 w 4"/>
              <a:gd name="T61" fmla="*/ 13 h 48"/>
              <a:gd name="T62" fmla="*/ 1 w 4"/>
              <a:gd name="T63" fmla="*/ 11 h 48"/>
              <a:gd name="T64" fmla="*/ 1 w 4"/>
              <a:gd name="T65" fmla="*/ 11 h 48"/>
              <a:gd name="T66" fmla="*/ 1 w 4"/>
              <a:gd name="T67" fmla="*/ 11 h 48"/>
              <a:gd name="T68" fmla="*/ 1 w 4"/>
              <a:gd name="T69" fmla="*/ 10 h 48"/>
              <a:gd name="T70" fmla="*/ 1 w 4"/>
              <a:gd name="T71" fmla="*/ 10 h 48"/>
              <a:gd name="T72" fmla="*/ 1 w 4"/>
              <a:gd name="T73" fmla="*/ 10 h 48"/>
              <a:gd name="T74" fmla="*/ 2 w 4"/>
              <a:gd name="T75" fmla="*/ 9 h 48"/>
              <a:gd name="T76" fmla="*/ 2 w 4"/>
              <a:gd name="T77" fmla="*/ 8 h 48"/>
              <a:gd name="T78" fmla="*/ 2 w 4"/>
              <a:gd name="T79" fmla="*/ 8 h 48"/>
              <a:gd name="T80" fmla="*/ 2 w 4"/>
              <a:gd name="T81" fmla="*/ 8 h 48"/>
              <a:gd name="T82" fmla="*/ 2 w 4"/>
              <a:gd name="T83" fmla="*/ 7 h 48"/>
              <a:gd name="T84" fmla="*/ 2 w 4"/>
              <a:gd name="T85" fmla="*/ 7 h 48"/>
              <a:gd name="T86" fmla="*/ 2 w 4"/>
              <a:gd name="T87" fmla="*/ 6 h 48"/>
              <a:gd name="T88" fmla="*/ 2 w 4"/>
              <a:gd name="T89" fmla="*/ 5 h 48"/>
              <a:gd name="T90" fmla="*/ 2 w 4"/>
              <a:gd name="T91" fmla="*/ 5 h 48"/>
              <a:gd name="T92" fmla="*/ 2 w 4"/>
              <a:gd name="T93" fmla="*/ 5 h 48"/>
              <a:gd name="T94" fmla="*/ 3 w 4"/>
              <a:gd name="T95" fmla="*/ 4 h 48"/>
              <a:gd name="T96" fmla="*/ 3 w 4"/>
              <a:gd name="T97" fmla="*/ 4 h 48"/>
              <a:gd name="T98" fmla="*/ 3 w 4"/>
              <a:gd name="T99" fmla="*/ 4 h 48"/>
              <a:gd name="T100" fmla="*/ 3 w 4"/>
              <a:gd name="T101" fmla="*/ 3 h 48"/>
              <a:gd name="T102" fmla="*/ 3 w 4"/>
              <a:gd name="T103" fmla="*/ 3 h 48"/>
              <a:gd name="T104" fmla="*/ 3 w 4"/>
              <a:gd name="T105" fmla="*/ 3 h 48"/>
              <a:gd name="T106" fmla="*/ 3 w 4"/>
              <a:gd name="T107" fmla="*/ 2 h 48"/>
              <a:gd name="T108" fmla="*/ 3 w 4"/>
              <a:gd name="T109" fmla="*/ 2 h 48"/>
              <a:gd name="T110" fmla="*/ 3 w 4"/>
              <a:gd name="T111" fmla="*/ 1 h 48"/>
              <a:gd name="T112" fmla="*/ 3 w 4"/>
              <a:gd name="T113" fmla="*/ 1 h 48"/>
              <a:gd name="T114" fmla="*/ 4 w 4"/>
              <a:gd name="T115" fmla="*/ 1 h 48"/>
              <a:gd name="T116" fmla="*/ 4 w 4"/>
              <a:gd name="T1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" h="48">
                <a:moveTo>
                  <a:pt x="3" y="48"/>
                </a:move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moveTo>
                  <a:pt x="3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3" y="47"/>
                </a:cubicBezTo>
                <a:moveTo>
                  <a:pt x="2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2" y="47"/>
                </a:cubicBezTo>
                <a:moveTo>
                  <a:pt x="2" y="47"/>
                </a:moveTo>
                <a:cubicBezTo>
                  <a:pt x="2" y="47"/>
                  <a:pt x="2" y="47"/>
                  <a:pt x="2" y="47"/>
                </a:cubicBezTo>
                <a:cubicBezTo>
                  <a:pt x="2" y="47"/>
                  <a:pt x="2" y="47"/>
                  <a:pt x="2" y="47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5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5"/>
                </a:cubicBezTo>
                <a:moveTo>
                  <a:pt x="0" y="23"/>
                </a:moveTo>
                <a:cubicBezTo>
                  <a:pt x="0" y="31"/>
                  <a:pt x="1" y="38"/>
                  <a:pt x="2" y="45"/>
                </a:cubicBezTo>
                <a:cubicBezTo>
                  <a:pt x="1" y="38"/>
                  <a:pt x="0" y="31"/>
                  <a:pt x="0" y="23"/>
                </a:cubicBezTo>
                <a:moveTo>
                  <a:pt x="0" y="23"/>
                </a:move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1"/>
                </a:moveTo>
                <a:cubicBezTo>
                  <a:pt x="0" y="21"/>
                  <a:pt x="0" y="21"/>
                  <a:pt x="0" y="22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0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20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9"/>
                  <a:pt x="0" y="19"/>
                </a:cubicBezTo>
                <a:cubicBezTo>
                  <a:pt x="0" y="19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1" y="17"/>
                </a:moveTo>
                <a:cubicBezTo>
                  <a:pt x="1" y="17"/>
                  <a:pt x="0" y="17"/>
                  <a:pt x="0" y="17"/>
                </a:cubicBezTo>
                <a:cubicBezTo>
                  <a:pt x="0" y="17"/>
                  <a:pt x="1" y="17"/>
                  <a:pt x="1" y="17"/>
                </a:cubicBezTo>
                <a:moveTo>
                  <a:pt x="1" y="17"/>
                </a:move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7"/>
                </a:cubicBezTo>
                <a:moveTo>
                  <a:pt x="1" y="16"/>
                </a:moveTo>
                <a:cubicBezTo>
                  <a:pt x="1" y="16"/>
                  <a:pt x="1" y="17"/>
                  <a:pt x="1" y="17"/>
                </a:cubicBezTo>
                <a:cubicBezTo>
                  <a:pt x="1" y="17"/>
                  <a:pt x="1" y="16"/>
                  <a:pt x="1" y="16"/>
                </a:cubicBezTo>
                <a:moveTo>
                  <a:pt x="1" y="16"/>
                </a:moveTo>
                <a:cubicBezTo>
                  <a:pt x="1" y="16"/>
                  <a:pt x="1" y="16"/>
                  <a:pt x="1" y="16"/>
                </a:cubicBezTo>
                <a:cubicBezTo>
                  <a:pt x="1" y="16"/>
                  <a:pt x="1" y="16"/>
                  <a:pt x="1" y="16"/>
                </a:cubicBezTo>
                <a:moveTo>
                  <a:pt x="1" y="15"/>
                </a:moveTo>
                <a:cubicBezTo>
                  <a:pt x="1" y="15"/>
                  <a:pt x="1" y="16"/>
                  <a:pt x="1" y="16"/>
                </a:cubicBezTo>
                <a:cubicBezTo>
                  <a:pt x="1" y="16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4"/>
                </a:moveTo>
                <a:cubicBezTo>
                  <a:pt x="1" y="14"/>
                  <a:pt x="1" y="14"/>
                  <a:pt x="1" y="15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2"/>
                </a:moveTo>
                <a:cubicBezTo>
                  <a:pt x="1" y="12"/>
                  <a:pt x="1" y="13"/>
                  <a:pt x="1" y="13"/>
                </a:cubicBezTo>
                <a:cubicBezTo>
                  <a:pt x="1" y="13"/>
                  <a:pt x="1" y="12"/>
                  <a:pt x="1" y="12"/>
                </a:cubicBezTo>
                <a:moveTo>
                  <a:pt x="1" y="11"/>
                </a:moveTo>
                <a:cubicBezTo>
                  <a:pt x="1" y="12"/>
                  <a:pt x="1" y="12"/>
                  <a:pt x="1" y="12"/>
                </a:cubicBezTo>
                <a:cubicBezTo>
                  <a:pt x="1" y="12"/>
                  <a:pt x="1" y="12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0"/>
                </a:moveTo>
                <a:cubicBezTo>
                  <a:pt x="1" y="10"/>
                  <a:pt x="1" y="11"/>
                  <a:pt x="1" y="11"/>
                </a:cubicBezTo>
                <a:cubicBezTo>
                  <a:pt x="1" y="11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2" y="9"/>
                </a:moveTo>
                <a:cubicBezTo>
                  <a:pt x="2" y="10"/>
                  <a:pt x="1" y="10"/>
                  <a:pt x="1" y="10"/>
                </a:cubicBezTo>
                <a:cubicBezTo>
                  <a:pt x="1" y="10"/>
                  <a:pt x="2" y="10"/>
                  <a:pt x="2" y="9"/>
                </a:cubicBezTo>
                <a:moveTo>
                  <a:pt x="2" y="9"/>
                </a:moveTo>
                <a:cubicBezTo>
                  <a:pt x="2" y="9"/>
                  <a:pt x="2" y="9"/>
                  <a:pt x="2" y="9"/>
                </a:cubicBezTo>
                <a:cubicBezTo>
                  <a:pt x="2" y="9"/>
                  <a:pt x="2" y="9"/>
                  <a:pt x="2" y="9"/>
                </a:cubicBezTo>
                <a:moveTo>
                  <a:pt x="2" y="8"/>
                </a:moveTo>
                <a:cubicBezTo>
                  <a:pt x="2" y="8"/>
                  <a:pt x="2" y="9"/>
                  <a:pt x="2" y="9"/>
                </a:cubicBezTo>
                <a:cubicBezTo>
                  <a:pt x="2" y="9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6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6"/>
                </a:cubicBezTo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6"/>
                </a:cubicBezTo>
                <a:moveTo>
                  <a:pt x="2" y="5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3" y="4"/>
                </a:moveTo>
                <a:cubicBezTo>
                  <a:pt x="3" y="5"/>
                  <a:pt x="3" y="5"/>
                  <a:pt x="3" y="5"/>
                </a:cubicBezTo>
                <a:cubicBezTo>
                  <a:pt x="3" y="5"/>
                  <a:pt x="3" y="5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3"/>
                </a:moveTo>
                <a:cubicBezTo>
                  <a:pt x="3" y="3"/>
                  <a:pt x="3" y="4"/>
                  <a:pt x="3" y="4"/>
                </a:cubicBezTo>
                <a:cubicBezTo>
                  <a:pt x="3" y="4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1"/>
                </a:moveTo>
                <a:cubicBezTo>
                  <a:pt x="3" y="1"/>
                  <a:pt x="3" y="2"/>
                  <a:pt x="3" y="2"/>
                </a:cubicBezTo>
                <a:cubicBezTo>
                  <a:pt x="3" y="2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4" y="1"/>
                </a:moveTo>
                <a:cubicBezTo>
                  <a:pt x="4" y="1"/>
                  <a:pt x="4" y="1"/>
                  <a:pt x="4" y="1"/>
                </a:cubicBezTo>
                <a:cubicBezTo>
                  <a:pt x="4" y="1"/>
                  <a:pt x="4" y="1"/>
                  <a:pt x="4" y="1"/>
                </a:cubicBezTo>
                <a:moveTo>
                  <a:pt x="4" y="0"/>
                </a:moveTo>
                <a:cubicBezTo>
                  <a:pt x="4" y="0"/>
                  <a:pt x="4" y="0"/>
                  <a:pt x="4" y="1"/>
                </a:cubicBezTo>
                <a:cubicBezTo>
                  <a:pt x="4" y="0"/>
                  <a:pt x="4" y="0"/>
                  <a:pt x="4" y="0"/>
                </a:cubicBezTo>
                <a:moveTo>
                  <a:pt x="4" y="0"/>
                </a:moveTo>
                <a:cubicBezTo>
                  <a:pt x="4" y="0"/>
                  <a:pt x="4" y="0"/>
                  <a:pt x="4" y="0"/>
                </a:cubicBezTo>
                <a:cubicBezTo>
                  <a:pt x="4" y="0"/>
                  <a:pt x="4" y="0"/>
                  <a:pt x="4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C75428FF-0A84-4E2E-92DA-584511ABC382}"/>
              </a:ext>
            </a:extLst>
          </p:cNvPr>
          <p:cNvGrpSpPr/>
          <p:nvPr/>
        </p:nvGrpSpPr>
        <p:grpSpPr>
          <a:xfrm>
            <a:off x="2498725" y="5334391"/>
            <a:ext cx="568325" cy="566738"/>
            <a:chOff x="2498725" y="5334391"/>
            <a:chExt cx="568325" cy="566738"/>
          </a:xfrm>
        </p:grpSpPr>
        <p:sp>
          <p:nvSpPr>
            <p:cNvPr id="222" name="Полилиния 88"/>
            <p:cNvSpPr>
              <a:spLocks/>
            </p:cNvSpPr>
            <p:nvPr/>
          </p:nvSpPr>
          <p:spPr bwMode="auto">
            <a:xfrm>
              <a:off x="2498725" y="5334391"/>
              <a:ext cx="568325" cy="566738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3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3" name="Овал 89"/>
            <p:cNvSpPr>
              <a:spLocks noChangeArrowheads="1"/>
            </p:cNvSpPr>
            <p:nvPr/>
          </p:nvSpPr>
          <p:spPr bwMode="auto">
            <a:xfrm>
              <a:off x="2555875" y="5389953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4" name="Полилиния 90"/>
            <p:cNvSpPr>
              <a:spLocks noEditPoints="1"/>
            </p:cNvSpPr>
            <p:nvPr/>
          </p:nvSpPr>
          <p:spPr bwMode="auto">
            <a:xfrm>
              <a:off x="2555875" y="5548703"/>
              <a:ext cx="9525" cy="127000"/>
            </a:xfrm>
            <a:custGeom>
              <a:avLst/>
              <a:gdLst>
                <a:gd name="T0" fmla="*/ 3 w 4"/>
                <a:gd name="T1" fmla="*/ 52 h 52"/>
                <a:gd name="T2" fmla="*/ 3 w 4"/>
                <a:gd name="T3" fmla="*/ 52 h 52"/>
                <a:gd name="T4" fmla="*/ 3 w 4"/>
                <a:gd name="T5" fmla="*/ 52 h 52"/>
                <a:gd name="T6" fmla="*/ 3 w 4"/>
                <a:gd name="T7" fmla="*/ 51 h 52"/>
                <a:gd name="T8" fmla="*/ 2 w 4"/>
                <a:gd name="T9" fmla="*/ 51 h 52"/>
                <a:gd name="T10" fmla="*/ 2 w 4"/>
                <a:gd name="T11" fmla="*/ 51 h 52"/>
                <a:gd name="T12" fmla="*/ 2 w 4"/>
                <a:gd name="T13" fmla="*/ 51 h 52"/>
                <a:gd name="T14" fmla="*/ 2 w 4"/>
                <a:gd name="T15" fmla="*/ 50 h 52"/>
                <a:gd name="T16" fmla="*/ 2 w 4"/>
                <a:gd name="T17" fmla="*/ 50 h 52"/>
                <a:gd name="T18" fmla="*/ 2 w 4"/>
                <a:gd name="T19" fmla="*/ 50 h 52"/>
                <a:gd name="T20" fmla="*/ 2 w 4"/>
                <a:gd name="T21" fmla="*/ 49 h 52"/>
                <a:gd name="T22" fmla="*/ 2 w 4"/>
                <a:gd name="T23" fmla="*/ 49 h 52"/>
                <a:gd name="T24" fmla="*/ 2 w 4"/>
                <a:gd name="T25" fmla="*/ 49 h 52"/>
                <a:gd name="T26" fmla="*/ 2 w 4"/>
                <a:gd name="T27" fmla="*/ 49 h 52"/>
                <a:gd name="T28" fmla="*/ 2 w 4"/>
                <a:gd name="T29" fmla="*/ 49 h 52"/>
                <a:gd name="T30" fmla="*/ 2 w 4"/>
                <a:gd name="T31" fmla="*/ 49 h 52"/>
                <a:gd name="T32" fmla="*/ 2 w 4"/>
                <a:gd name="T33" fmla="*/ 48 h 52"/>
                <a:gd name="T34" fmla="*/ 2 w 4"/>
                <a:gd name="T35" fmla="*/ 48 h 52"/>
                <a:gd name="T36" fmla="*/ 2 w 4"/>
                <a:gd name="T37" fmla="*/ 48 h 52"/>
                <a:gd name="T38" fmla="*/ 0 w 4"/>
                <a:gd name="T39" fmla="*/ 35 h 52"/>
                <a:gd name="T40" fmla="*/ 0 w 4"/>
                <a:gd name="T41" fmla="*/ 35 h 52"/>
                <a:gd name="T42" fmla="*/ 0 w 4"/>
                <a:gd name="T43" fmla="*/ 35 h 52"/>
                <a:gd name="T44" fmla="*/ 0 w 4"/>
                <a:gd name="T45" fmla="*/ 33 h 52"/>
                <a:gd name="T46" fmla="*/ 0 w 4"/>
                <a:gd name="T47" fmla="*/ 33 h 52"/>
                <a:gd name="T48" fmla="*/ 0 w 4"/>
                <a:gd name="T49" fmla="*/ 33 h 52"/>
                <a:gd name="T50" fmla="*/ 0 w 4"/>
                <a:gd name="T51" fmla="*/ 32 h 52"/>
                <a:gd name="T52" fmla="*/ 0 w 4"/>
                <a:gd name="T53" fmla="*/ 32 h 52"/>
                <a:gd name="T54" fmla="*/ 0 w 4"/>
                <a:gd name="T55" fmla="*/ 32 h 52"/>
                <a:gd name="T56" fmla="*/ 0 w 4"/>
                <a:gd name="T57" fmla="*/ 32 h 52"/>
                <a:gd name="T58" fmla="*/ 0 w 4"/>
                <a:gd name="T59" fmla="*/ 32 h 52"/>
                <a:gd name="T60" fmla="*/ 0 w 4"/>
                <a:gd name="T61" fmla="*/ 32 h 52"/>
                <a:gd name="T62" fmla="*/ 0 w 4"/>
                <a:gd name="T63" fmla="*/ 31 h 52"/>
                <a:gd name="T64" fmla="*/ 0 w 4"/>
                <a:gd name="T65" fmla="*/ 31 h 52"/>
                <a:gd name="T66" fmla="*/ 0 w 4"/>
                <a:gd name="T67" fmla="*/ 30 h 52"/>
                <a:gd name="T68" fmla="*/ 0 w 4"/>
                <a:gd name="T69" fmla="*/ 30 h 52"/>
                <a:gd name="T70" fmla="*/ 0 w 4"/>
                <a:gd name="T71" fmla="*/ 30 h 52"/>
                <a:gd name="T72" fmla="*/ 0 w 4"/>
                <a:gd name="T73" fmla="*/ 30 h 52"/>
                <a:gd name="T74" fmla="*/ 0 w 4"/>
                <a:gd name="T75" fmla="*/ 29 h 52"/>
                <a:gd name="T76" fmla="*/ 0 w 4"/>
                <a:gd name="T77" fmla="*/ 29 h 52"/>
                <a:gd name="T78" fmla="*/ 0 w 4"/>
                <a:gd name="T79" fmla="*/ 29 h 52"/>
                <a:gd name="T80" fmla="*/ 0 w 4"/>
                <a:gd name="T81" fmla="*/ 29 h 52"/>
                <a:gd name="T82" fmla="*/ 0 w 4"/>
                <a:gd name="T83" fmla="*/ 29 h 52"/>
                <a:gd name="T84" fmla="*/ 0 w 4"/>
                <a:gd name="T85" fmla="*/ 29 h 52"/>
                <a:gd name="T86" fmla="*/ 0 w 4"/>
                <a:gd name="T87" fmla="*/ 28 h 52"/>
                <a:gd name="T88" fmla="*/ 0 w 4"/>
                <a:gd name="T89" fmla="*/ 28 h 52"/>
                <a:gd name="T90" fmla="*/ 4 w 4"/>
                <a:gd name="T91" fmla="*/ 1 h 52"/>
                <a:gd name="T92" fmla="*/ 4 w 4"/>
                <a:gd name="T93" fmla="*/ 1 h 52"/>
                <a:gd name="T94" fmla="*/ 4 w 4"/>
                <a:gd name="T95" fmla="*/ 1 h 52"/>
                <a:gd name="T96" fmla="*/ 4 w 4"/>
                <a:gd name="T97" fmla="*/ 1 h 52"/>
                <a:gd name="T98" fmla="*/ 4 w 4"/>
                <a:gd name="T99" fmla="*/ 1 h 52"/>
                <a:gd name="T100" fmla="*/ 4 w 4"/>
                <a:gd name="T101" fmla="*/ 1 h 52"/>
                <a:gd name="T102" fmla="*/ 4 w 4"/>
                <a:gd name="T103" fmla="*/ 0 h 52"/>
                <a:gd name="T104" fmla="*/ 4 w 4"/>
                <a:gd name="T105" fmla="*/ 0 h 52"/>
                <a:gd name="T106" fmla="*/ 4 w 4"/>
                <a:gd name="T107" fmla="*/ 0 h 52"/>
                <a:gd name="T108" fmla="*/ 4 w 4"/>
                <a:gd name="T109" fmla="*/ 0 h 52"/>
                <a:gd name="T110" fmla="*/ 4 w 4"/>
                <a:gd name="T1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" h="52"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1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3" y="51"/>
                    <a:pt x="3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0"/>
                  </a:moveTo>
                  <a:cubicBezTo>
                    <a:pt x="2" y="50"/>
                    <a:pt x="2" y="51"/>
                    <a:pt x="2" y="51"/>
                  </a:cubicBezTo>
                  <a:cubicBezTo>
                    <a:pt x="2" y="51"/>
                    <a:pt x="2" y="50"/>
                    <a:pt x="2" y="50"/>
                  </a:cubicBezTo>
                  <a:moveTo>
                    <a:pt x="2" y="50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50"/>
                  </a:cubicBezTo>
                  <a:moveTo>
                    <a:pt x="2" y="49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8"/>
                  </a:moveTo>
                  <a:cubicBezTo>
                    <a:pt x="2" y="48"/>
                    <a:pt x="2" y="49"/>
                    <a:pt x="2" y="49"/>
                  </a:cubicBezTo>
                  <a:cubicBezTo>
                    <a:pt x="2" y="49"/>
                    <a:pt x="2" y="48"/>
                    <a:pt x="2" y="48"/>
                  </a:cubicBezTo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moveTo>
                    <a:pt x="0" y="35"/>
                  </a:moveTo>
                  <a:cubicBezTo>
                    <a:pt x="0" y="40"/>
                    <a:pt x="1" y="44"/>
                    <a:pt x="2" y="48"/>
                  </a:cubicBezTo>
                  <a:cubicBezTo>
                    <a:pt x="1" y="44"/>
                    <a:pt x="0" y="40"/>
                    <a:pt x="0" y="35"/>
                  </a:cubicBezTo>
                  <a:moveTo>
                    <a:pt x="0" y="33"/>
                  </a:moveTo>
                  <a:cubicBezTo>
                    <a:pt x="0" y="34"/>
                    <a:pt x="0" y="35"/>
                    <a:pt x="0" y="35"/>
                  </a:cubicBezTo>
                  <a:cubicBezTo>
                    <a:pt x="0" y="35"/>
                    <a:pt x="0" y="34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2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4" y="1"/>
                  </a:moveTo>
                  <a:cubicBezTo>
                    <a:pt x="1" y="10"/>
                    <a:pt x="0" y="19"/>
                    <a:pt x="0" y="28"/>
                  </a:cubicBezTo>
                  <a:cubicBezTo>
                    <a:pt x="0" y="19"/>
                    <a:pt x="1" y="10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1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5" name="Полилиния 91"/>
            <p:cNvSpPr>
              <a:spLocks/>
            </p:cNvSpPr>
            <p:nvPr/>
          </p:nvSpPr>
          <p:spPr bwMode="auto">
            <a:xfrm>
              <a:off x="2555875" y="5416941"/>
              <a:ext cx="190500" cy="428625"/>
            </a:xfrm>
            <a:custGeom>
              <a:avLst/>
              <a:gdLst>
                <a:gd name="T0" fmla="*/ 4 w 78"/>
                <a:gd name="T1" fmla="*/ 54 h 175"/>
                <a:gd name="T2" fmla="*/ 4 w 78"/>
                <a:gd name="T3" fmla="*/ 54 h 175"/>
                <a:gd name="T4" fmla="*/ 4 w 78"/>
                <a:gd name="T5" fmla="*/ 54 h 175"/>
                <a:gd name="T6" fmla="*/ 4 w 78"/>
                <a:gd name="T7" fmla="*/ 55 h 175"/>
                <a:gd name="T8" fmla="*/ 4 w 78"/>
                <a:gd name="T9" fmla="*/ 55 h 175"/>
                <a:gd name="T10" fmla="*/ 4 w 78"/>
                <a:gd name="T11" fmla="*/ 55 h 175"/>
                <a:gd name="T12" fmla="*/ 4 w 78"/>
                <a:gd name="T13" fmla="*/ 55 h 175"/>
                <a:gd name="T14" fmla="*/ 0 w 78"/>
                <a:gd name="T15" fmla="*/ 82 h 175"/>
                <a:gd name="T16" fmla="*/ 0 w 78"/>
                <a:gd name="T17" fmla="*/ 82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4 h 175"/>
                <a:gd name="T26" fmla="*/ 0 w 78"/>
                <a:gd name="T27" fmla="*/ 84 h 175"/>
                <a:gd name="T28" fmla="*/ 0 w 78"/>
                <a:gd name="T29" fmla="*/ 84 h 175"/>
                <a:gd name="T30" fmla="*/ 0 w 78"/>
                <a:gd name="T31" fmla="*/ 85 h 175"/>
                <a:gd name="T32" fmla="*/ 0 w 78"/>
                <a:gd name="T33" fmla="*/ 85 h 175"/>
                <a:gd name="T34" fmla="*/ 0 w 78"/>
                <a:gd name="T35" fmla="*/ 86 h 175"/>
                <a:gd name="T36" fmla="*/ 0 w 78"/>
                <a:gd name="T37" fmla="*/ 86 h 175"/>
                <a:gd name="T38" fmla="*/ 0 w 78"/>
                <a:gd name="T39" fmla="*/ 86 h 175"/>
                <a:gd name="T40" fmla="*/ 0 w 78"/>
                <a:gd name="T41" fmla="*/ 87 h 175"/>
                <a:gd name="T42" fmla="*/ 0 w 78"/>
                <a:gd name="T43" fmla="*/ 87 h 175"/>
                <a:gd name="T44" fmla="*/ 0 w 78"/>
                <a:gd name="T45" fmla="*/ 87 h 175"/>
                <a:gd name="T46" fmla="*/ 0 w 78"/>
                <a:gd name="T47" fmla="*/ 89 h 175"/>
                <a:gd name="T48" fmla="*/ 2 w 78"/>
                <a:gd name="T49" fmla="*/ 102 h 175"/>
                <a:gd name="T50" fmla="*/ 2 w 78"/>
                <a:gd name="T51" fmla="*/ 102 h 175"/>
                <a:gd name="T52" fmla="*/ 2 w 78"/>
                <a:gd name="T53" fmla="*/ 103 h 175"/>
                <a:gd name="T54" fmla="*/ 2 w 78"/>
                <a:gd name="T55" fmla="*/ 103 h 175"/>
                <a:gd name="T56" fmla="*/ 2 w 78"/>
                <a:gd name="T57" fmla="*/ 103 h 175"/>
                <a:gd name="T58" fmla="*/ 2 w 78"/>
                <a:gd name="T59" fmla="*/ 103 h 175"/>
                <a:gd name="T60" fmla="*/ 2 w 78"/>
                <a:gd name="T61" fmla="*/ 104 h 175"/>
                <a:gd name="T62" fmla="*/ 2 w 78"/>
                <a:gd name="T63" fmla="*/ 104 h 175"/>
                <a:gd name="T64" fmla="*/ 2 w 78"/>
                <a:gd name="T65" fmla="*/ 105 h 175"/>
                <a:gd name="T66" fmla="*/ 2 w 78"/>
                <a:gd name="T67" fmla="*/ 105 h 175"/>
                <a:gd name="T68" fmla="*/ 3 w 78"/>
                <a:gd name="T69" fmla="*/ 105 h 175"/>
                <a:gd name="T70" fmla="*/ 3 w 78"/>
                <a:gd name="T71" fmla="*/ 106 h 175"/>
                <a:gd name="T72" fmla="*/ 3 w 78"/>
                <a:gd name="T73" fmla="*/ 106 h 175"/>
                <a:gd name="T74" fmla="*/ 78 w 78"/>
                <a:gd name="T75" fmla="*/ 175 h 175"/>
                <a:gd name="T76" fmla="*/ 19 w 78"/>
                <a:gd name="T77" fmla="*/ 106 h 175"/>
                <a:gd name="T78" fmla="*/ 15 w 78"/>
                <a:gd name="T79" fmla="*/ 77 h 175"/>
                <a:gd name="T80" fmla="*/ 46 w 78"/>
                <a:gd name="T81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28" y="12"/>
                    <a:pt x="12" y="31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1" y="64"/>
                    <a:pt x="0" y="73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4"/>
                    <a:pt x="1" y="98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12" y="141"/>
                    <a:pt x="42" y="169"/>
                    <a:pt x="78" y="175"/>
                  </a:cubicBezTo>
                  <a:cubicBezTo>
                    <a:pt x="66" y="169"/>
                    <a:pt x="56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0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6" name="Прямоугольник 92"/>
            <p:cNvSpPr>
              <a:spLocks noChangeArrowheads="1"/>
            </p:cNvSpPr>
            <p:nvPr/>
          </p:nvSpPr>
          <p:spPr bwMode="auto">
            <a:xfrm>
              <a:off x="2714625" y="5480441"/>
              <a:ext cx="139700" cy="19367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7" name="Прямоугольник 93"/>
            <p:cNvSpPr>
              <a:spLocks noChangeArrowheads="1"/>
            </p:cNvSpPr>
            <p:nvPr/>
          </p:nvSpPr>
          <p:spPr bwMode="auto">
            <a:xfrm>
              <a:off x="2665413" y="54217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15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FABADD7C-3D5A-44FF-8043-BD36A4C614D6}"/>
              </a:ext>
            </a:extLst>
          </p:cNvPr>
          <p:cNvGrpSpPr/>
          <p:nvPr/>
        </p:nvGrpSpPr>
        <p:grpSpPr>
          <a:xfrm>
            <a:off x="1157288" y="3113478"/>
            <a:ext cx="584200" cy="587375"/>
            <a:chOff x="1157288" y="3113478"/>
            <a:chExt cx="584200" cy="587375"/>
          </a:xfrm>
        </p:grpSpPr>
        <p:sp>
          <p:nvSpPr>
            <p:cNvPr id="206" name="Полилиния 72"/>
            <p:cNvSpPr>
              <a:spLocks/>
            </p:cNvSpPr>
            <p:nvPr/>
          </p:nvSpPr>
          <p:spPr bwMode="auto">
            <a:xfrm>
              <a:off x="1157288" y="3113478"/>
              <a:ext cx="584200" cy="587375"/>
            </a:xfrm>
            <a:custGeom>
              <a:avLst/>
              <a:gdLst>
                <a:gd name="T0" fmla="*/ 126 w 239"/>
                <a:gd name="T1" fmla="*/ 4 h 240"/>
                <a:gd name="T2" fmla="*/ 235 w 239"/>
                <a:gd name="T3" fmla="*/ 127 h 240"/>
                <a:gd name="T4" fmla="*/ 112 w 239"/>
                <a:gd name="T5" fmla="*/ 236 h 240"/>
                <a:gd name="T6" fmla="*/ 3 w 239"/>
                <a:gd name="T7" fmla="*/ 113 h 240"/>
                <a:gd name="T8" fmla="*/ 126 w 239"/>
                <a:gd name="T9" fmla="*/ 4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240">
                  <a:moveTo>
                    <a:pt x="126" y="4"/>
                  </a:moveTo>
                  <a:cubicBezTo>
                    <a:pt x="190" y="8"/>
                    <a:pt x="239" y="63"/>
                    <a:pt x="235" y="127"/>
                  </a:cubicBezTo>
                  <a:cubicBezTo>
                    <a:pt x="231" y="191"/>
                    <a:pt x="176" y="240"/>
                    <a:pt x="112" y="236"/>
                  </a:cubicBezTo>
                  <a:cubicBezTo>
                    <a:pt x="48" y="232"/>
                    <a:pt x="0" y="177"/>
                    <a:pt x="3" y="113"/>
                  </a:cubicBezTo>
                  <a:cubicBezTo>
                    <a:pt x="7" y="49"/>
                    <a:pt x="63" y="0"/>
                    <a:pt x="126" y="4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7" name="Полилиния 73"/>
            <p:cNvSpPr>
              <a:spLocks/>
            </p:cNvSpPr>
            <p:nvPr/>
          </p:nvSpPr>
          <p:spPr bwMode="auto">
            <a:xfrm>
              <a:off x="1212850" y="3169041"/>
              <a:ext cx="473075" cy="473075"/>
            </a:xfrm>
            <a:custGeom>
              <a:avLst/>
              <a:gdLst>
                <a:gd name="T0" fmla="*/ 102 w 193"/>
                <a:gd name="T1" fmla="*/ 4 h 193"/>
                <a:gd name="T2" fmla="*/ 190 w 193"/>
                <a:gd name="T3" fmla="*/ 103 h 193"/>
                <a:gd name="T4" fmla="*/ 90 w 193"/>
                <a:gd name="T5" fmla="*/ 190 h 193"/>
                <a:gd name="T6" fmla="*/ 3 w 193"/>
                <a:gd name="T7" fmla="*/ 91 h 193"/>
                <a:gd name="T8" fmla="*/ 102 w 193"/>
                <a:gd name="T9" fmla="*/ 4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4"/>
                  </a:moveTo>
                  <a:cubicBezTo>
                    <a:pt x="153" y="7"/>
                    <a:pt x="193" y="51"/>
                    <a:pt x="190" y="103"/>
                  </a:cubicBezTo>
                  <a:cubicBezTo>
                    <a:pt x="186" y="154"/>
                    <a:pt x="142" y="193"/>
                    <a:pt x="90" y="190"/>
                  </a:cubicBezTo>
                  <a:cubicBezTo>
                    <a:pt x="39" y="187"/>
                    <a:pt x="0" y="143"/>
                    <a:pt x="3" y="91"/>
                  </a:cubicBezTo>
                  <a:cubicBezTo>
                    <a:pt x="6" y="40"/>
                    <a:pt x="51" y="0"/>
                    <a:pt x="102" y="4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8" name="Полилиния 74"/>
            <p:cNvSpPr>
              <a:spLocks noEditPoints="1"/>
            </p:cNvSpPr>
            <p:nvPr/>
          </p:nvSpPr>
          <p:spPr bwMode="auto">
            <a:xfrm>
              <a:off x="1217613" y="3389703"/>
              <a:ext cx="25400" cy="117475"/>
            </a:xfrm>
            <a:custGeom>
              <a:avLst/>
              <a:gdLst>
                <a:gd name="T0" fmla="*/ 10 w 10"/>
                <a:gd name="T1" fmla="*/ 48 h 48"/>
                <a:gd name="T2" fmla="*/ 10 w 10"/>
                <a:gd name="T3" fmla="*/ 48 h 48"/>
                <a:gd name="T4" fmla="*/ 10 w 10"/>
                <a:gd name="T5" fmla="*/ 48 h 48"/>
                <a:gd name="T6" fmla="*/ 10 w 10"/>
                <a:gd name="T7" fmla="*/ 48 h 48"/>
                <a:gd name="T8" fmla="*/ 10 w 10"/>
                <a:gd name="T9" fmla="*/ 47 h 48"/>
                <a:gd name="T10" fmla="*/ 10 w 10"/>
                <a:gd name="T11" fmla="*/ 47 h 48"/>
                <a:gd name="T12" fmla="*/ 10 w 10"/>
                <a:gd name="T13" fmla="*/ 47 h 48"/>
                <a:gd name="T14" fmla="*/ 10 w 10"/>
                <a:gd name="T15" fmla="*/ 47 h 48"/>
                <a:gd name="T16" fmla="*/ 10 w 10"/>
                <a:gd name="T17" fmla="*/ 47 h 48"/>
                <a:gd name="T18" fmla="*/ 10 w 10"/>
                <a:gd name="T19" fmla="*/ 47 h 48"/>
                <a:gd name="T20" fmla="*/ 9 w 10"/>
                <a:gd name="T21" fmla="*/ 46 h 48"/>
                <a:gd name="T22" fmla="*/ 9 w 10"/>
                <a:gd name="T23" fmla="*/ 46 h 48"/>
                <a:gd name="T24" fmla="*/ 9 w 10"/>
                <a:gd name="T25" fmla="*/ 46 h 48"/>
                <a:gd name="T26" fmla="*/ 1 w 10"/>
                <a:gd name="T27" fmla="*/ 4 h 48"/>
                <a:gd name="T28" fmla="*/ 1 w 10"/>
                <a:gd name="T29" fmla="*/ 4 h 48"/>
                <a:gd name="T30" fmla="*/ 1 w 10"/>
                <a:gd name="T31" fmla="*/ 4 h 48"/>
                <a:gd name="T32" fmla="*/ 1 w 10"/>
                <a:gd name="T33" fmla="*/ 3 h 48"/>
                <a:gd name="T34" fmla="*/ 1 w 10"/>
                <a:gd name="T35" fmla="*/ 3 h 48"/>
                <a:gd name="T36" fmla="*/ 1 w 10"/>
                <a:gd name="T37" fmla="*/ 3 h 48"/>
                <a:gd name="T38" fmla="*/ 1 w 10"/>
                <a:gd name="T39" fmla="*/ 2 h 48"/>
                <a:gd name="T40" fmla="*/ 1 w 10"/>
                <a:gd name="T41" fmla="*/ 2 h 48"/>
                <a:gd name="T42" fmla="*/ 1 w 10"/>
                <a:gd name="T43" fmla="*/ 2 h 48"/>
                <a:gd name="T44" fmla="*/ 1 w 10"/>
                <a:gd name="T45" fmla="*/ 2 h 48"/>
                <a:gd name="T46" fmla="*/ 1 w 10"/>
                <a:gd name="T47" fmla="*/ 2 h 48"/>
                <a:gd name="T48" fmla="*/ 1 w 10"/>
                <a:gd name="T49" fmla="*/ 2 h 48"/>
                <a:gd name="T50" fmla="*/ 1 w 10"/>
                <a:gd name="T51" fmla="*/ 1 h 48"/>
                <a:gd name="T52" fmla="*/ 1 w 10"/>
                <a:gd name="T53" fmla="*/ 1 h 48"/>
                <a:gd name="T54" fmla="*/ 1 w 10"/>
                <a:gd name="T55" fmla="*/ 1 h 48"/>
                <a:gd name="T56" fmla="*/ 1 w 10"/>
                <a:gd name="T57" fmla="*/ 1 h 48"/>
                <a:gd name="T58" fmla="*/ 1 w 10"/>
                <a:gd name="T59" fmla="*/ 0 h 48"/>
                <a:gd name="T60" fmla="*/ 1 w 10"/>
                <a:gd name="T61" fmla="*/ 0 h 48"/>
                <a:gd name="T62" fmla="*/ 1 w 10"/>
                <a:gd name="T63" fmla="*/ 0 h 48"/>
                <a:gd name="T64" fmla="*/ 1 w 10"/>
                <a:gd name="T65" fmla="*/ 0 h 48"/>
                <a:gd name="T66" fmla="*/ 1 w 10"/>
                <a:gd name="T67" fmla="*/ 0 h 48"/>
                <a:gd name="T68" fmla="*/ 1 w 10"/>
                <a:gd name="T6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" h="48">
                  <a:moveTo>
                    <a:pt x="10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10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10" y="47"/>
                  </a:moveTo>
                  <a:cubicBezTo>
                    <a:pt x="10" y="47"/>
                    <a:pt x="10" y="48"/>
                    <a:pt x="10" y="48"/>
                  </a:cubicBezTo>
                  <a:cubicBezTo>
                    <a:pt x="10" y="48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9" y="46"/>
                  </a:moveTo>
                  <a:cubicBezTo>
                    <a:pt x="10" y="46"/>
                    <a:pt x="10" y="46"/>
                    <a:pt x="10" y="47"/>
                  </a:cubicBezTo>
                  <a:cubicBezTo>
                    <a:pt x="10" y="46"/>
                    <a:pt x="10" y="46"/>
                    <a:pt x="9" y="46"/>
                  </a:cubicBezTo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moveTo>
                    <a:pt x="1" y="4"/>
                  </a:moveTo>
                  <a:cubicBezTo>
                    <a:pt x="0" y="19"/>
                    <a:pt x="3" y="33"/>
                    <a:pt x="9" y="46"/>
                  </a:cubicBezTo>
                  <a:cubicBezTo>
                    <a:pt x="3" y="33"/>
                    <a:pt x="0" y="19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4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9" name="Полилиния 75"/>
            <p:cNvSpPr>
              <a:spLocks/>
            </p:cNvSpPr>
            <p:nvPr/>
          </p:nvSpPr>
          <p:spPr bwMode="auto">
            <a:xfrm>
              <a:off x="1217613" y="3180153"/>
              <a:ext cx="207963" cy="420688"/>
            </a:xfrm>
            <a:custGeom>
              <a:avLst/>
              <a:gdLst>
                <a:gd name="T0" fmla="*/ 85 w 85"/>
                <a:gd name="T1" fmla="*/ 0 h 172"/>
                <a:gd name="T2" fmla="*/ 1 w 85"/>
                <a:gd name="T3" fmla="*/ 86 h 172"/>
                <a:gd name="T4" fmla="*/ 1 w 85"/>
                <a:gd name="T5" fmla="*/ 86 h 172"/>
                <a:gd name="T6" fmla="*/ 1 w 85"/>
                <a:gd name="T7" fmla="*/ 86 h 172"/>
                <a:gd name="T8" fmla="*/ 1 w 85"/>
                <a:gd name="T9" fmla="*/ 86 h 172"/>
                <a:gd name="T10" fmla="*/ 1 w 85"/>
                <a:gd name="T11" fmla="*/ 86 h 172"/>
                <a:gd name="T12" fmla="*/ 1 w 85"/>
                <a:gd name="T13" fmla="*/ 86 h 172"/>
                <a:gd name="T14" fmla="*/ 1 w 85"/>
                <a:gd name="T15" fmla="*/ 86 h 172"/>
                <a:gd name="T16" fmla="*/ 1 w 85"/>
                <a:gd name="T17" fmla="*/ 86 h 172"/>
                <a:gd name="T18" fmla="*/ 1 w 85"/>
                <a:gd name="T19" fmla="*/ 87 h 172"/>
                <a:gd name="T20" fmla="*/ 1 w 85"/>
                <a:gd name="T21" fmla="*/ 87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7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8 h 172"/>
                <a:gd name="T34" fmla="*/ 1 w 85"/>
                <a:gd name="T35" fmla="*/ 88 h 172"/>
                <a:gd name="T36" fmla="*/ 1 w 85"/>
                <a:gd name="T37" fmla="*/ 88 h 172"/>
                <a:gd name="T38" fmla="*/ 1 w 85"/>
                <a:gd name="T39" fmla="*/ 88 h 172"/>
                <a:gd name="T40" fmla="*/ 1 w 85"/>
                <a:gd name="T41" fmla="*/ 88 h 172"/>
                <a:gd name="T42" fmla="*/ 1 w 85"/>
                <a:gd name="T43" fmla="*/ 89 h 172"/>
                <a:gd name="T44" fmla="*/ 1 w 85"/>
                <a:gd name="T45" fmla="*/ 89 h 172"/>
                <a:gd name="T46" fmla="*/ 1 w 85"/>
                <a:gd name="T47" fmla="*/ 89 h 172"/>
                <a:gd name="T48" fmla="*/ 1 w 85"/>
                <a:gd name="T49" fmla="*/ 89 h 172"/>
                <a:gd name="T50" fmla="*/ 1 w 85"/>
                <a:gd name="T51" fmla="*/ 90 h 172"/>
                <a:gd name="T52" fmla="*/ 1 w 85"/>
                <a:gd name="T53" fmla="*/ 90 h 172"/>
                <a:gd name="T54" fmla="*/ 1 w 85"/>
                <a:gd name="T55" fmla="*/ 90 h 172"/>
                <a:gd name="T56" fmla="*/ 1 w 85"/>
                <a:gd name="T57" fmla="*/ 90 h 172"/>
                <a:gd name="T58" fmla="*/ 9 w 85"/>
                <a:gd name="T59" fmla="*/ 132 h 172"/>
                <a:gd name="T60" fmla="*/ 9 w 85"/>
                <a:gd name="T61" fmla="*/ 132 h 172"/>
                <a:gd name="T62" fmla="*/ 9 w 85"/>
                <a:gd name="T63" fmla="*/ 132 h 172"/>
                <a:gd name="T64" fmla="*/ 9 w 85"/>
                <a:gd name="T65" fmla="*/ 132 h 172"/>
                <a:gd name="T66" fmla="*/ 9 w 85"/>
                <a:gd name="T67" fmla="*/ 132 h 172"/>
                <a:gd name="T68" fmla="*/ 9 w 85"/>
                <a:gd name="T69" fmla="*/ 132 h 172"/>
                <a:gd name="T70" fmla="*/ 10 w 85"/>
                <a:gd name="T71" fmla="*/ 133 h 172"/>
                <a:gd name="T72" fmla="*/ 10 w 85"/>
                <a:gd name="T73" fmla="*/ 133 h 172"/>
                <a:gd name="T74" fmla="*/ 10 w 85"/>
                <a:gd name="T75" fmla="*/ 133 h 172"/>
                <a:gd name="T76" fmla="*/ 10 w 85"/>
                <a:gd name="T77" fmla="*/ 133 h 172"/>
                <a:gd name="T78" fmla="*/ 10 w 85"/>
                <a:gd name="T79" fmla="*/ 133 h 172"/>
                <a:gd name="T80" fmla="*/ 10 w 85"/>
                <a:gd name="T81" fmla="*/ 133 h 172"/>
                <a:gd name="T82" fmla="*/ 10 w 85"/>
                <a:gd name="T83" fmla="*/ 133 h 172"/>
                <a:gd name="T84" fmla="*/ 10 w 85"/>
                <a:gd name="T85" fmla="*/ 133 h 172"/>
                <a:gd name="T86" fmla="*/ 10 w 85"/>
                <a:gd name="T87" fmla="*/ 134 h 172"/>
                <a:gd name="T88" fmla="*/ 10 w 85"/>
                <a:gd name="T89" fmla="*/ 134 h 172"/>
                <a:gd name="T90" fmla="*/ 10 w 85"/>
                <a:gd name="T91" fmla="*/ 134 h 172"/>
                <a:gd name="T92" fmla="*/ 10 w 85"/>
                <a:gd name="T93" fmla="*/ 134 h 172"/>
                <a:gd name="T94" fmla="*/ 10 w 85"/>
                <a:gd name="T95" fmla="*/ 134 h 172"/>
                <a:gd name="T96" fmla="*/ 45 w 85"/>
                <a:gd name="T97" fmla="*/ 172 h 172"/>
                <a:gd name="T98" fmla="*/ 42 w 85"/>
                <a:gd name="T99" fmla="*/ 170 h 172"/>
                <a:gd name="T100" fmla="*/ 27 w 85"/>
                <a:gd name="T101" fmla="*/ 147 h 172"/>
                <a:gd name="T102" fmla="*/ 16 w 85"/>
                <a:gd name="T103" fmla="*/ 93 h 172"/>
                <a:gd name="T104" fmla="*/ 16 w 85"/>
                <a:gd name="T105" fmla="*/ 92 h 172"/>
                <a:gd name="T106" fmla="*/ 22 w 85"/>
                <a:gd name="T107" fmla="*/ 65 h 172"/>
                <a:gd name="T108" fmla="*/ 52 w 85"/>
                <a:gd name="T109" fmla="*/ 20 h 172"/>
                <a:gd name="T110" fmla="*/ 85 w 85"/>
                <a:gd name="T111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5" h="172">
                  <a:moveTo>
                    <a:pt x="85" y="0"/>
                  </a:moveTo>
                  <a:cubicBezTo>
                    <a:pt x="41" y="4"/>
                    <a:pt x="5" y="40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0" y="105"/>
                    <a:pt x="3" y="119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10" y="132"/>
                    <a:pt x="10" y="132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8" y="150"/>
                    <a:pt x="30" y="163"/>
                    <a:pt x="45" y="172"/>
                  </a:cubicBezTo>
                  <a:cubicBezTo>
                    <a:pt x="44" y="171"/>
                    <a:pt x="43" y="171"/>
                    <a:pt x="42" y="170"/>
                  </a:cubicBezTo>
                  <a:cubicBezTo>
                    <a:pt x="37" y="162"/>
                    <a:pt x="32" y="155"/>
                    <a:pt x="27" y="147"/>
                  </a:cubicBezTo>
                  <a:cubicBezTo>
                    <a:pt x="19" y="130"/>
                    <a:pt x="15" y="112"/>
                    <a:pt x="16" y="93"/>
                  </a:cubicBezTo>
                  <a:cubicBezTo>
                    <a:pt x="16" y="93"/>
                    <a:pt x="16" y="93"/>
                    <a:pt x="16" y="92"/>
                  </a:cubicBezTo>
                  <a:cubicBezTo>
                    <a:pt x="18" y="83"/>
                    <a:pt x="20" y="74"/>
                    <a:pt x="22" y="65"/>
                  </a:cubicBezTo>
                  <a:cubicBezTo>
                    <a:pt x="28" y="47"/>
                    <a:pt x="38" y="32"/>
                    <a:pt x="52" y="20"/>
                  </a:cubicBezTo>
                  <a:cubicBezTo>
                    <a:pt x="62" y="11"/>
                    <a:pt x="73" y="4"/>
                    <a:pt x="8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0" name="Прямоугольник 96"/>
            <p:cNvSpPr>
              <a:spLocks noChangeArrowheads="1"/>
            </p:cNvSpPr>
            <p:nvPr/>
          </p:nvSpPr>
          <p:spPr bwMode="auto">
            <a:xfrm>
              <a:off x="1311275" y="3330966"/>
              <a:ext cx="27622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1" name="Прямоугольник 97"/>
            <p:cNvSpPr>
              <a:spLocks noChangeArrowheads="1"/>
            </p:cNvSpPr>
            <p:nvPr/>
          </p:nvSpPr>
          <p:spPr bwMode="auto">
            <a:xfrm>
              <a:off x="1311275" y="321825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25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4DD91C3C-3852-430A-9A83-22625BBCEAE3}"/>
              </a:ext>
            </a:extLst>
          </p:cNvPr>
          <p:cNvGrpSpPr/>
          <p:nvPr/>
        </p:nvGrpSpPr>
        <p:grpSpPr>
          <a:xfrm>
            <a:off x="1162050" y="4580328"/>
            <a:ext cx="569913" cy="568325"/>
            <a:chOff x="1162050" y="4580328"/>
            <a:chExt cx="569913" cy="568325"/>
          </a:xfrm>
        </p:grpSpPr>
        <p:sp>
          <p:nvSpPr>
            <p:cNvPr id="214" name="Полилиния 80"/>
            <p:cNvSpPr>
              <a:spLocks/>
            </p:cNvSpPr>
            <p:nvPr/>
          </p:nvSpPr>
          <p:spPr bwMode="auto">
            <a:xfrm>
              <a:off x="1162050" y="4580328"/>
              <a:ext cx="569913" cy="568325"/>
            </a:xfrm>
            <a:custGeom>
              <a:avLst/>
              <a:gdLst>
                <a:gd name="T0" fmla="*/ 116 w 233"/>
                <a:gd name="T1" fmla="*/ 0 h 232"/>
                <a:gd name="T2" fmla="*/ 232 w 233"/>
                <a:gd name="T3" fmla="*/ 116 h 232"/>
                <a:gd name="T4" fmla="*/ 117 w 233"/>
                <a:gd name="T5" fmla="*/ 232 h 232"/>
                <a:gd name="T6" fmla="*/ 0 w 233"/>
                <a:gd name="T7" fmla="*/ 116 h 232"/>
                <a:gd name="T8" fmla="*/ 116 w 233"/>
                <a:gd name="T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32">
                  <a:moveTo>
                    <a:pt x="116" y="0"/>
                  </a:moveTo>
                  <a:cubicBezTo>
                    <a:pt x="180" y="0"/>
                    <a:pt x="232" y="52"/>
                    <a:pt x="232" y="116"/>
                  </a:cubicBezTo>
                  <a:cubicBezTo>
                    <a:pt x="233" y="180"/>
                    <a:pt x="180" y="232"/>
                    <a:pt x="117" y="232"/>
                  </a:cubicBezTo>
                  <a:cubicBezTo>
                    <a:pt x="53" y="232"/>
                    <a:pt x="1" y="180"/>
                    <a:pt x="0" y="116"/>
                  </a:cubicBezTo>
                  <a:cubicBezTo>
                    <a:pt x="0" y="52"/>
                    <a:pt x="52" y="0"/>
                    <a:pt x="116" y="0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5" name="Полилиния 81"/>
            <p:cNvSpPr>
              <a:spLocks/>
            </p:cNvSpPr>
            <p:nvPr/>
          </p:nvSpPr>
          <p:spPr bwMode="auto">
            <a:xfrm>
              <a:off x="1217613" y="4637478"/>
              <a:ext cx="457200" cy="457200"/>
            </a:xfrm>
            <a:custGeom>
              <a:avLst/>
              <a:gdLst>
                <a:gd name="T0" fmla="*/ 93 w 187"/>
                <a:gd name="T1" fmla="*/ 0 h 187"/>
                <a:gd name="T2" fmla="*/ 187 w 187"/>
                <a:gd name="T3" fmla="*/ 93 h 187"/>
                <a:gd name="T4" fmla="*/ 94 w 187"/>
                <a:gd name="T5" fmla="*/ 187 h 187"/>
                <a:gd name="T6" fmla="*/ 0 w 187"/>
                <a:gd name="T7" fmla="*/ 93 h 187"/>
                <a:gd name="T8" fmla="*/ 93 w 187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187">
                  <a:moveTo>
                    <a:pt x="93" y="0"/>
                  </a:moveTo>
                  <a:cubicBezTo>
                    <a:pt x="145" y="0"/>
                    <a:pt x="187" y="41"/>
                    <a:pt x="187" y="93"/>
                  </a:cubicBezTo>
                  <a:cubicBezTo>
                    <a:pt x="187" y="144"/>
                    <a:pt x="145" y="187"/>
                    <a:pt x="94" y="187"/>
                  </a:cubicBezTo>
                  <a:cubicBezTo>
                    <a:pt x="42" y="187"/>
                    <a:pt x="0" y="145"/>
                    <a:pt x="0" y="93"/>
                  </a:cubicBezTo>
                  <a:cubicBezTo>
                    <a:pt x="0" y="42"/>
                    <a:pt x="42" y="0"/>
                    <a:pt x="93" y="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6" name="Полилиния 82"/>
            <p:cNvSpPr>
              <a:spLocks noEditPoints="1"/>
            </p:cNvSpPr>
            <p:nvPr/>
          </p:nvSpPr>
          <p:spPr bwMode="auto">
            <a:xfrm>
              <a:off x="1217613" y="4827978"/>
              <a:ext cx="17463" cy="123825"/>
            </a:xfrm>
            <a:custGeom>
              <a:avLst/>
              <a:gdLst>
                <a:gd name="T0" fmla="*/ 7 w 7"/>
                <a:gd name="T1" fmla="*/ 51 h 51"/>
                <a:gd name="T2" fmla="*/ 7 w 7"/>
                <a:gd name="T3" fmla="*/ 50 h 51"/>
                <a:gd name="T4" fmla="*/ 7 w 7"/>
                <a:gd name="T5" fmla="*/ 50 h 51"/>
                <a:gd name="T6" fmla="*/ 7 w 7"/>
                <a:gd name="T7" fmla="*/ 50 h 51"/>
                <a:gd name="T8" fmla="*/ 7 w 7"/>
                <a:gd name="T9" fmla="*/ 49 h 51"/>
                <a:gd name="T10" fmla="*/ 0 w 7"/>
                <a:gd name="T11" fmla="*/ 16 h 51"/>
                <a:gd name="T12" fmla="*/ 0 w 7"/>
                <a:gd name="T13" fmla="*/ 16 h 51"/>
                <a:gd name="T14" fmla="*/ 0 w 7"/>
                <a:gd name="T15" fmla="*/ 16 h 51"/>
                <a:gd name="T16" fmla="*/ 0 w 7"/>
                <a:gd name="T17" fmla="*/ 16 h 51"/>
                <a:gd name="T18" fmla="*/ 0 w 7"/>
                <a:gd name="T19" fmla="*/ 15 h 51"/>
                <a:gd name="T20" fmla="*/ 0 w 7"/>
                <a:gd name="T21" fmla="*/ 15 h 51"/>
                <a:gd name="T22" fmla="*/ 0 w 7"/>
                <a:gd name="T23" fmla="*/ 15 h 51"/>
                <a:gd name="T24" fmla="*/ 0 w 7"/>
                <a:gd name="T25" fmla="*/ 14 h 51"/>
                <a:gd name="T26" fmla="*/ 0 w 7"/>
                <a:gd name="T27" fmla="*/ 14 h 51"/>
                <a:gd name="T28" fmla="*/ 0 w 7"/>
                <a:gd name="T29" fmla="*/ 14 h 51"/>
                <a:gd name="T30" fmla="*/ 0 w 7"/>
                <a:gd name="T31" fmla="*/ 14 h 51"/>
                <a:gd name="T32" fmla="*/ 0 w 7"/>
                <a:gd name="T33" fmla="*/ 13 h 51"/>
                <a:gd name="T34" fmla="*/ 0 w 7"/>
                <a:gd name="T35" fmla="*/ 13 h 51"/>
                <a:gd name="T36" fmla="*/ 0 w 7"/>
                <a:gd name="T37" fmla="*/ 13 h 51"/>
                <a:gd name="T38" fmla="*/ 0 w 7"/>
                <a:gd name="T39" fmla="*/ 12 h 51"/>
                <a:gd name="T40" fmla="*/ 0 w 7"/>
                <a:gd name="T41" fmla="*/ 12 h 51"/>
                <a:gd name="T42" fmla="*/ 0 w 7"/>
                <a:gd name="T43" fmla="*/ 12 h 51"/>
                <a:gd name="T44" fmla="*/ 0 w 7"/>
                <a:gd name="T45" fmla="*/ 12 h 51"/>
                <a:gd name="T46" fmla="*/ 0 w 7"/>
                <a:gd name="T47" fmla="*/ 11 h 51"/>
                <a:gd name="T48" fmla="*/ 0 w 7"/>
                <a:gd name="T49" fmla="*/ 11 h 51"/>
                <a:gd name="T50" fmla="*/ 0 w 7"/>
                <a:gd name="T51" fmla="*/ 11 h 51"/>
                <a:gd name="T52" fmla="*/ 0 w 7"/>
                <a:gd name="T53" fmla="*/ 10 h 51"/>
                <a:gd name="T54" fmla="*/ 0 w 7"/>
                <a:gd name="T55" fmla="*/ 10 h 51"/>
                <a:gd name="T56" fmla="*/ 0 w 7"/>
                <a:gd name="T57" fmla="*/ 10 h 51"/>
                <a:gd name="T58" fmla="*/ 0 w 7"/>
                <a:gd name="T59" fmla="*/ 9 h 51"/>
                <a:gd name="T60" fmla="*/ 0 w 7"/>
                <a:gd name="T61" fmla="*/ 9 h 51"/>
                <a:gd name="T62" fmla="*/ 0 w 7"/>
                <a:gd name="T63" fmla="*/ 9 h 51"/>
                <a:gd name="T64" fmla="*/ 0 w 7"/>
                <a:gd name="T65" fmla="*/ 9 h 51"/>
                <a:gd name="T66" fmla="*/ 0 w 7"/>
                <a:gd name="T67" fmla="*/ 8 h 51"/>
                <a:gd name="T68" fmla="*/ 0 w 7"/>
                <a:gd name="T69" fmla="*/ 8 h 51"/>
                <a:gd name="T70" fmla="*/ 0 w 7"/>
                <a:gd name="T71" fmla="*/ 8 h 51"/>
                <a:gd name="T72" fmla="*/ 0 w 7"/>
                <a:gd name="T73" fmla="*/ 7 h 51"/>
                <a:gd name="T74" fmla="*/ 0 w 7"/>
                <a:gd name="T75" fmla="*/ 7 h 51"/>
                <a:gd name="T76" fmla="*/ 0 w 7"/>
                <a:gd name="T77" fmla="*/ 7 h 51"/>
                <a:gd name="T78" fmla="*/ 0 w 7"/>
                <a:gd name="T79" fmla="*/ 6 h 51"/>
                <a:gd name="T80" fmla="*/ 0 w 7"/>
                <a:gd name="T81" fmla="*/ 6 h 51"/>
                <a:gd name="T82" fmla="*/ 0 w 7"/>
                <a:gd name="T83" fmla="*/ 6 h 51"/>
                <a:gd name="T84" fmla="*/ 0 w 7"/>
                <a:gd name="T85" fmla="*/ 6 h 51"/>
                <a:gd name="T86" fmla="*/ 0 w 7"/>
                <a:gd name="T87" fmla="*/ 5 h 51"/>
                <a:gd name="T88" fmla="*/ 1 w 7"/>
                <a:gd name="T89" fmla="*/ 5 h 51"/>
                <a:gd name="T90" fmla="*/ 1 w 7"/>
                <a:gd name="T91" fmla="*/ 5 h 51"/>
                <a:gd name="T92" fmla="*/ 1 w 7"/>
                <a:gd name="T93" fmla="*/ 4 h 51"/>
                <a:gd name="T94" fmla="*/ 1 w 7"/>
                <a:gd name="T95" fmla="*/ 4 h 51"/>
                <a:gd name="T96" fmla="*/ 1 w 7"/>
                <a:gd name="T97" fmla="*/ 3 h 51"/>
                <a:gd name="T98" fmla="*/ 1 w 7"/>
                <a:gd name="T99" fmla="*/ 3 h 51"/>
                <a:gd name="T100" fmla="*/ 1 w 7"/>
                <a:gd name="T101" fmla="*/ 3 h 51"/>
                <a:gd name="T102" fmla="*/ 1 w 7"/>
                <a:gd name="T103" fmla="*/ 3 h 51"/>
                <a:gd name="T104" fmla="*/ 1 w 7"/>
                <a:gd name="T105" fmla="*/ 2 h 51"/>
                <a:gd name="T106" fmla="*/ 1 w 7"/>
                <a:gd name="T107" fmla="*/ 1 h 51"/>
                <a:gd name="T108" fmla="*/ 1 w 7"/>
                <a:gd name="T109" fmla="*/ 1 h 51"/>
                <a:gd name="T110" fmla="*/ 1 w 7"/>
                <a:gd name="T111" fmla="*/ 1 h 51"/>
                <a:gd name="T112" fmla="*/ 1 w 7"/>
                <a:gd name="T113" fmla="*/ 0 h 51"/>
                <a:gd name="T114" fmla="*/ 1 w 7"/>
                <a:gd name="T115" fmla="*/ 0 h 51"/>
                <a:gd name="T116" fmla="*/ 1 w 7"/>
                <a:gd name="T1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" h="51">
                  <a:moveTo>
                    <a:pt x="7" y="51"/>
                  </a:moveTo>
                  <a:cubicBezTo>
                    <a:pt x="7" y="51"/>
                    <a:pt x="7" y="51"/>
                    <a:pt x="7" y="51"/>
                  </a:cubicBezTo>
                  <a:cubicBezTo>
                    <a:pt x="7" y="51"/>
                    <a:pt x="7" y="51"/>
                    <a:pt x="7" y="51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49"/>
                  </a:moveTo>
                  <a:cubicBezTo>
                    <a:pt x="7" y="49"/>
                    <a:pt x="7" y="50"/>
                    <a:pt x="7" y="50"/>
                  </a:cubicBezTo>
                  <a:cubicBezTo>
                    <a:pt x="7" y="50"/>
                    <a:pt x="7" y="49"/>
                    <a:pt x="7" y="49"/>
                  </a:cubicBezTo>
                  <a:moveTo>
                    <a:pt x="0" y="16"/>
                  </a:moveTo>
                  <a:cubicBezTo>
                    <a:pt x="0" y="28"/>
                    <a:pt x="2" y="39"/>
                    <a:pt x="6" y="49"/>
                  </a:cubicBezTo>
                  <a:cubicBezTo>
                    <a:pt x="2" y="39"/>
                    <a:pt x="0" y="28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3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6"/>
                    <a:pt x="0" y="5"/>
                    <a:pt x="0" y="5"/>
                  </a:cubicBezTo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7" name="Полилиния 83"/>
            <p:cNvSpPr>
              <a:spLocks/>
            </p:cNvSpPr>
            <p:nvPr/>
          </p:nvSpPr>
          <p:spPr bwMode="auto">
            <a:xfrm>
              <a:off x="1217613" y="4639066"/>
              <a:ext cx="190500" cy="425450"/>
            </a:xfrm>
            <a:custGeom>
              <a:avLst/>
              <a:gdLst>
                <a:gd name="T0" fmla="*/ 1 w 78"/>
                <a:gd name="T1" fmla="*/ 77 h 174"/>
                <a:gd name="T2" fmla="*/ 1 w 78"/>
                <a:gd name="T3" fmla="*/ 77 h 174"/>
                <a:gd name="T4" fmla="*/ 1 w 78"/>
                <a:gd name="T5" fmla="*/ 77 h 174"/>
                <a:gd name="T6" fmla="*/ 1 w 78"/>
                <a:gd name="T7" fmla="*/ 78 h 174"/>
                <a:gd name="T8" fmla="*/ 1 w 78"/>
                <a:gd name="T9" fmla="*/ 78 h 174"/>
                <a:gd name="T10" fmla="*/ 1 w 78"/>
                <a:gd name="T11" fmla="*/ 78 h 174"/>
                <a:gd name="T12" fmla="*/ 1 w 78"/>
                <a:gd name="T13" fmla="*/ 79 h 174"/>
                <a:gd name="T14" fmla="*/ 1 w 78"/>
                <a:gd name="T15" fmla="*/ 80 h 174"/>
                <a:gd name="T16" fmla="*/ 1 w 78"/>
                <a:gd name="T17" fmla="*/ 80 h 174"/>
                <a:gd name="T18" fmla="*/ 1 w 78"/>
                <a:gd name="T19" fmla="*/ 80 h 174"/>
                <a:gd name="T20" fmla="*/ 1 w 78"/>
                <a:gd name="T21" fmla="*/ 80 h 174"/>
                <a:gd name="T22" fmla="*/ 1 w 78"/>
                <a:gd name="T23" fmla="*/ 81 h 174"/>
                <a:gd name="T24" fmla="*/ 1 w 78"/>
                <a:gd name="T25" fmla="*/ 81 h 174"/>
                <a:gd name="T26" fmla="*/ 1 w 78"/>
                <a:gd name="T27" fmla="*/ 82 h 174"/>
                <a:gd name="T28" fmla="*/ 1 w 78"/>
                <a:gd name="T29" fmla="*/ 82 h 174"/>
                <a:gd name="T30" fmla="*/ 0 w 78"/>
                <a:gd name="T31" fmla="*/ 82 h 174"/>
                <a:gd name="T32" fmla="*/ 0 w 78"/>
                <a:gd name="T33" fmla="*/ 82 h 174"/>
                <a:gd name="T34" fmla="*/ 0 w 78"/>
                <a:gd name="T35" fmla="*/ 83 h 174"/>
                <a:gd name="T36" fmla="*/ 0 w 78"/>
                <a:gd name="T37" fmla="*/ 83 h 174"/>
                <a:gd name="T38" fmla="*/ 0 w 78"/>
                <a:gd name="T39" fmla="*/ 83 h 174"/>
                <a:gd name="T40" fmla="*/ 0 w 78"/>
                <a:gd name="T41" fmla="*/ 84 h 174"/>
                <a:gd name="T42" fmla="*/ 0 w 78"/>
                <a:gd name="T43" fmla="*/ 84 h 174"/>
                <a:gd name="T44" fmla="*/ 0 w 78"/>
                <a:gd name="T45" fmla="*/ 84 h 174"/>
                <a:gd name="T46" fmla="*/ 0 w 78"/>
                <a:gd name="T47" fmla="*/ 85 h 174"/>
                <a:gd name="T48" fmla="*/ 0 w 78"/>
                <a:gd name="T49" fmla="*/ 85 h 174"/>
                <a:gd name="T50" fmla="*/ 0 w 78"/>
                <a:gd name="T51" fmla="*/ 85 h 174"/>
                <a:gd name="T52" fmla="*/ 0 w 78"/>
                <a:gd name="T53" fmla="*/ 85 h 174"/>
                <a:gd name="T54" fmla="*/ 0 w 78"/>
                <a:gd name="T55" fmla="*/ 86 h 174"/>
                <a:gd name="T56" fmla="*/ 0 w 78"/>
                <a:gd name="T57" fmla="*/ 86 h 174"/>
                <a:gd name="T58" fmla="*/ 0 w 78"/>
                <a:gd name="T59" fmla="*/ 86 h 174"/>
                <a:gd name="T60" fmla="*/ 0 w 78"/>
                <a:gd name="T61" fmla="*/ 87 h 174"/>
                <a:gd name="T62" fmla="*/ 0 w 78"/>
                <a:gd name="T63" fmla="*/ 87 h 174"/>
                <a:gd name="T64" fmla="*/ 0 w 78"/>
                <a:gd name="T65" fmla="*/ 87 h 174"/>
                <a:gd name="T66" fmla="*/ 0 w 78"/>
                <a:gd name="T67" fmla="*/ 87 h 174"/>
                <a:gd name="T68" fmla="*/ 0 w 78"/>
                <a:gd name="T69" fmla="*/ 88 h 174"/>
                <a:gd name="T70" fmla="*/ 0 w 78"/>
                <a:gd name="T71" fmla="*/ 88 h 174"/>
                <a:gd name="T72" fmla="*/ 0 w 78"/>
                <a:gd name="T73" fmla="*/ 88 h 174"/>
                <a:gd name="T74" fmla="*/ 0 w 78"/>
                <a:gd name="T75" fmla="*/ 89 h 174"/>
                <a:gd name="T76" fmla="*/ 0 w 78"/>
                <a:gd name="T77" fmla="*/ 89 h 174"/>
                <a:gd name="T78" fmla="*/ 0 w 78"/>
                <a:gd name="T79" fmla="*/ 89 h 174"/>
                <a:gd name="T80" fmla="*/ 0 w 78"/>
                <a:gd name="T81" fmla="*/ 90 h 174"/>
                <a:gd name="T82" fmla="*/ 0 w 78"/>
                <a:gd name="T83" fmla="*/ 90 h 174"/>
                <a:gd name="T84" fmla="*/ 0 w 78"/>
                <a:gd name="T85" fmla="*/ 90 h 174"/>
                <a:gd name="T86" fmla="*/ 0 w 78"/>
                <a:gd name="T87" fmla="*/ 90 h 174"/>
                <a:gd name="T88" fmla="*/ 0 w 78"/>
                <a:gd name="T89" fmla="*/ 91 h 174"/>
                <a:gd name="T90" fmla="*/ 0 w 78"/>
                <a:gd name="T91" fmla="*/ 91 h 174"/>
                <a:gd name="T92" fmla="*/ 0 w 78"/>
                <a:gd name="T93" fmla="*/ 91 h 174"/>
                <a:gd name="T94" fmla="*/ 0 w 78"/>
                <a:gd name="T95" fmla="*/ 92 h 174"/>
                <a:gd name="T96" fmla="*/ 0 w 78"/>
                <a:gd name="T97" fmla="*/ 92 h 174"/>
                <a:gd name="T98" fmla="*/ 0 w 78"/>
                <a:gd name="T99" fmla="*/ 92 h 174"/>
                <a:gd name="T100" fmla="*/ 0 w 78"/>
                <a:gd name="T101" fmla="*/ 93 h 174"/>
                <a:gd name="T102" fmla="*/ 0 w 78"/>
                <a:gd name="T103" fmla="*/ 93 h 174"/>
                <a:gd name="T104" fmla="*/ 0 w 78"/>
                <a:gd name="T105" fmla="*/ 93 h 174"/>
                <a:gd name="T106" fmla="*/ 0 w 78"/>
                <a:gd name="T107" fmla="*/ 93 h 174"/>
                <a:gd name="T108" fmla="*/ 7 w 78"/>
                <a:gd name="T109" fmla="*/ 126 h 174"/>
                <a:gd name="T110" fmla="*/ 7 w 78"/>
                <a:gd name="T111" fmla="*/ 127 h 174"/>
                <a:gd name="T112" fmla="*/ 7 w 78"/>
                <a:gd name="T113" fmla="*/ 127 h 174"/>
                <a:gd name="T114" fmla="*/ 7 w 78"/>
                <a:gd name="T115" fmla="*/ 127 h 174"/>
                <a:gd name="T116" fmla="*/ 7 w 78"/>
                <a:gd name="T117" fmla="*/ 128 h 174"/>
                <a:gd name="T118" fmla="*/ 49 w 78"/>
                <a:gd name="T119" fmla="*/ 174 h 174"/>
                <a:gd name="T120" fmla="*/ 30 w 78"/>
                <a:gd name="T121" fmla="*/ 151 h 174"/>
                <a:gd name="T122" fmla="*/ 16 w 78"/>
                <a:gd name="T123" fmla="*/ 96 h 174"/>
                <a:gd name="T124" fmla="*/ 46 w 78"/>
                <a:gd name="T125" fmla="*/ 2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8" h="174">
                  <a:moveTo>
                    <a:pt x="78" y="0"/>
                  </a:moveTo>
                  <a:cubicBezTo>
                    <a:pt x="39" y="6"/>
                    <a:pt x="8" y="3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9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79"/>
                    <a:pt x="1" y="79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05"/>
                    <a:pt x="2" y="116"/>
                    <a:pt x="6" y="126"/>
                  </a:cubicBezTo>
                  <a:cubicBezTo>
                    <a:pt x="7" y="126"/>
                    <a:pt x="7" y="126"/>
                    <a:pt x="7" y="126"/>
                  </a:cubicBezTo>
                  <a:cubicBezTo>
                    <a:pt x="7" y="126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15" y="148"/>
                    <a:pt x="30" y="164"/>
                    <a:pt x="49" y="174"/>
                  </a:cubicBezTo>
                  <a:cubicBezTo>
                    <a:pt x="48" y="174"/>
                    <a:pt x="47" y="173"/>
                    <a:pt x="47" y="172"/>
                  </a:cubicBezTo>
                  <a:cubicBezTo>
                    <a:pt x="41" y="165"/>
                    <a:pt x="36" y="158"/>
                    <a:pt x="30" y="151"/>
                  </a:cubicBezTo>
                  <a:cubicBezTo>
                    <a:pt x="20" y="134"/>
                    <a:pt x="16" y="116"/>
                    <a:pt x="16" y="97"/>
                  </a:cubicBezTo>
                  <a:cubicBezTo>
                    <a:pt x="16" y="97"/>
                    <a:pt x="16" y="97"/>
                    <a:pt x="16" y="96"/>
                  </a:cubicBezTo>
                  <a:cubicBezTo>
                    <a:pt x="17" y="87"/>
                    <a:pt x="18" y="78"/>
                    <a:pt x="19" y="68"/>
                  </a:cubicBezTo>
                  <a:cubicBezTo>
                    <a:pt x="24" y="50"/>
                    <a:pt x="33" y="35"/>
                    <a:pt x="46" y="22"/>
                  </a:cubicBezTo>
                  <a:cubicBezTo>
                    <a:pt x="56" y="12"/>
                    <a:pt x="67" y="5"/>
                    <a:pt x="7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4" name="Прямоугольник 100"/>
            <p:cNvSpPr>
              <a:spLocks noChangeArrowheads="1"/>
            </p:cNvSpPr>
            <p:nvPr/>
          </p:nvSpPr>
          <p:spPr bwMode="auto">
            <a:xfrm>
              <a:off x="1376363" y="4759716"/>
              <a:ext cx="139700" cy="190500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5" name="Прямоугольник 101"/>
            <p:cNvSpPr>
              <a:spLocks noChangeArrowheads="1"/>
            </p:cNvSpPr>
            <p:nvPr/>
          </p:nvSpPr>
          <p:spPr bwMode="auto">
            <a:xfrm>
              <a:off x="1328738" y="4699391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20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41" name="Овал 107"/>
          <p:cNvSpPr>
            <a:spLocks noChangeArrowheads="1"/>
          </p:cNvSpPr>
          <p:nvPr/>
        </p:nvSpPr>
        <p:spPr bwMode="auto">
          <a:xfrm>
            <a:off x="2600325" y="4042166"/>
            <a:ext cx="273050" cy="27622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2" name="Овал 108"/>
          <p:cNvSpPr>
            <a:spLocks noChangeArrowheads="1"/>
          </p:cNvSpPr>
          <p:nvPr/>
        </p:nvSpPr>
        <p:spPr bwMode="auto">
          <a:xfrm>
            <a:off x="2659063" y="4104078"/>
            <a:ext cx="155575" cy="153988"/>
          </a:xfrm>
          <a:prstGeom prst="ellipse">
            <a:avLst/>
          </a:pr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3" name="Полилиния 109"/>
          <p:cNvSpPr>
            <a:spLocks/>
          </p:cNvSpPr>
          <p:nvPr/>
        </p:nvSpPr>
        <p:spPr bwMode="auto">
          <a:xfrm>
            <a:off x="1808163" y="1302141"/>
            <a:ext cx="377825" cy="323850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4" name="Полилиния 110"/>
          <p:cNvSpPr>
            <a:spLocks/>
          </p:cNvSpPr>
          <p:nvPr/>
        </p:nvSpPr>
        <p:spPr bwMode="auto">
          <a:xfrm>
            <a:off x="1963738" y="1218003"/>
            <a:ext cx="379413" cy="325438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5" name="Полилиния 111"/>
          <p:cNvSpPr>
            <a:spLocks/>
          </p:cNvSpPr>
          <p:nvPr/>
        </p:nvSpPr>
        <p:spPr bwMode="auto">
          <a:xfrm>
            <a:off x="30163" y="2205428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6" name="Полилиния 112"/>
          <p:cNvSpPr>
            <a:spLocks/>
          </p:cNvSpPr>
          <p:nvPr/>
        </p:nvSpPr>
        <p:spPr bwMode="auto">
          <a:xfrm>
            <a:off x="-104775" y="2321316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7" name="Полилиния 113"/>
          <p:cNvSpPr>
            <a:spLocks/>
          </p:cNvSpPr>
          <p:nvPr/>
        </p:nvSpPr>
        <p:spPr bwMode="auto">
          <a:xfrm>
            <a:off x="3340100" y="125927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8" name="Полилиния 114"/>
          <p:cNvSpPr>
            <a:spLocks/>
          </p:cNvSpPr>
          <p:nvPr/>
        </p:nvSpPr>
        <p:spPr bwMode="auto">
          <a:xfrm>
            <a:off x="3184525" y="117672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9" name="Полилиния 115"/>
          <p:cNvSpPr>
            <a:spLocks/>
          </p:cNvSpPr>
          <p:nvPr/>
        </p:nvSpPr>
        <p:spPr bwMode="auto">
          <a:xfrm>
            <a:off x="3446463" y="1371991"/>
            <a:ext cx="1558925" cy="1319213"/>
          </a:xfrm>
          <a:custGeom>
            <a:avLst/>
            <a:gdLst>
              <a:gd name="T0" fmla="*/ 0 w 638"/>
              <a:gd name="T1" fmla="*/ 194 h 539"/>
              <a:gd name="T2" fmla="*/ 0 w 638"/>
              <a:gd name="T3" fmla="*/ 193 h 539"/>
              <a:gd name="T4" fmla="*/ 444 w 638"/>
              <a:gd name="T5" fmla="*/ 95 h 539"/>
              <a:gd name="T6" fmla="*/ 543 w 638"/>
              <a:gd name="T7" fmla="*/ 539 h 539"/>
              <a:gd name="T8" fmla="*/ 543 w 638"/>
              <a:gd name="T9" fmla="*/ 539 h 539"/>
              <a:gd name="T10" fmla="*/ 0 w 638"/>
              <a:gd name="T11" fmla="*/ 194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39">
                <a:moveTo>
                  <a:pt x="0" y="194"/>
                </a:moveTo>
                <a:cubicBezTo>
                  <a:pt x="0" y="193"/>
                  <a:pt x="0" y="193"/>
                  <a:pt x="0" y="193"/>
                </a:cubicBezTo>
                <a:cubicBezTo>
                  <a:pt x="96" y="44"/>
                  <a:pt x="295" y="0"/>
                  <a:pt x="444" y="95"/>
                </a:cubicBezTo>
                <a:cubicBezTo>
                  <a:pt x="594" y="191"/>
                  <a:pt x="638" y="390"/>
                  <a:pt x="543" y="539"/>
                </a:cubicBezTo>
                <a:cubicBezTo>
                  <a:pt x="543" y="539"/>
                  <a:pt x="543" y="539"/>
                  <a:pt x="543" y="539"/>
                </a:cubicBezTo>
                <a:cubicBezTo>
                  <a:pt x="0" y="194"/>
                  <a:pt x="0" y="194"/>
                  <a:pt x="0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0" name="Полилиния 116"/>
          <p:cNvSpPr>
            <a:spLocks/>
          </p:cNvSpPr>
          <p:nvPr/>
        </p:nvSpPr>
        <p:spPr bwMode="auto">
          <a:xfrm>
            <a:off x="4773613" y="2661041"/>
            <a:ext cx="17463" cy="30163"/>
          </a:xfrm>
          <a:custGeom>
            <a:avLst/>
            <a:gdLst>
              <a:gd name="T0" fmla="*/ 7 w 7"/>
              <a:gd name="T1" fmla="*/ 0 h 12"/>
              <a:gd name="T2" fmla="*/ 0 w 7"/>
              <a:gd name="T3" fmla="*/ 12 h 12"/>
              <a:gd name="T4" fmla="*/ 7 w 7"/>
              <a:gd name="T5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" h="12">
                <a:moveTo>
                  <a:pt x="7" y="0"/>
                </a:moveTo>
                <a:cubicBezTo>
                  <a:pt x="5" y="4"/>
                  <a:pt x="2" y="8"/>
                  <a:pt x="0" y="12"/>
                </a:cubicBezTo>
                <a:cubicBezTo>
                  <a:pt x="2" y="8"/>
                  <a:pt x="5" y="4"/>
                  <a:pt x="7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1" name="Полилиния 117"/>
          <p:cNvSpPr>
            <a:spLocks/>
          </p:cNvSpPr>
          <p:nvPr/>
        </p:nvSpPr>
        <p:spPr bwMode="auto">
          <a:xfrm>
            <a:off x="4495800" y="1611703"/>
            <a:ext cx="363538" cy="1079500"/>
          </a:xfrm>
          <a:custGeom>
            <a:avLst/>
            <a:gdLst>
              <a:gd name="T0" fmla="*/ 0 w 149"/>
              <a:gd name="T1" fmla="*/ 0 h 441"/>
              <a:gd name="T2" fmla="*/ 0 w 149"/>
              <a:gd name="T3" fmla="*/ 2 h 441"/>
              <a:gd name="T4" fmla="*/ 44 w 149"/>
              <a:gd name="T5" fmla="*/ 139 h 441"/>
              <a:gd name="T6" fmla="*/ 39 w 149"/>
              <a:gd name="T7" fmla="*/ 394 h 441"/>
              <a:gd name="T8" fmla="*/ 114 w 149"/>
              <a:gd name="T9" fmla="*/ 441 h 441"/>
              <a:gd name="T10" fmla="*/ 114 w 149"/>
              <a:gd name="T11" fmla="*/ 441 h 441"/>
              <a:gd name="T12" fmla="*/ 114 w 149"/>
              <a:gd name="T13" fmla="*/ 441 h 441"/>
              <a:gd name="T14" fmla="*/ 121 w 149"/>
              <a:gd name="T15" fmla="*/ 429 h 441"/>
              <a:gd name="T16" fmla="*/ 135 w 149"/>
              <a:gd name="T17" fmla="*/ 391 h 441"/>
              <a:gd name="T18" fmla="*/ 143 w 149"/>
              <a:gd name="T19" fmla="*/ 278 h 441"/>
              <a:gd name="T20" fmla="*/ 88 w 149"/>
              <a:gd name="T21" fmla="*/ 95 h 441"/>
              <a:gd name="T22" fmla="*/ 0 w 149"/>
              <a:gd name="T23" fmla="*/ 0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1">
                <a:moveTo>
                  <a:pt x="0" y="0"/>
                </a:moveTo>
                <a:cubicBezTo>
                  <a:pt x="0" y="1"/>
                  <a:pt x="0" y="1"/>
                  <a:pt x="0" y="2"/>
                </a:cubicBezTo>
                <a:cubicBezTo>
                  <a:pt x="18" y="47"/>
                  <a:pt x="33" y="91"/>
                  <a:pt x="44" y="139"/>
                </a:cubicBezTo>
                <a:cubicBezTo>
                  <a:pt x="61" y="221"/>
                  <a:pt x="56" y="312"/>
                  <a:pt x="39" y="394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6" y="437"/>
                  <a:pt x="119" y="433"/>
                  <a:pt x="121" y="429"/>
                </a:cubicBezTo>
                <a:cubicBezTo>
                  <a:pt x="128" y="418"/>
                  <a:pt x="133" y="406"/>
                  <a:pt x="135" y="391"/>
                </a:cubicBezTo>
                <a:cubicBezTo>
                  <a:pt x="141" y="359"/>
                  <a:pt x="149" y="327"/>
                  <a:pt x="143" y="278"/>
                </a:cubicBezTo>
                <a:cubicBezTo>
                  <a:pt x="137" y="214"/>
                  <a:pt x="118" y="152"/>
                  <a:pt x="88" y="95"/>
                </a:cubicBezTo>
                <a:cubicBezTo>
                  <a:pt x="68" y="57"/>
                  <a:pt x="32" y="27"/>
                  <a:pt x="0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178425" y="684663"/>
            <a:ext cx="66548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Установите соответствие между </a:t>
            </a:r>
            <a:r>
              <a:rPr lang="ru-RU" sz="3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терминами правил техники безопасности при проведении измерений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968876" y="3182068"/>
            <a:ext cx="7652784" cy="3102460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Обязанности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Испытательное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Диэлектрические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Остаточный 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ru-RU" sz="3200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Напряжение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Заряд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Наблюдающего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Перчатки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70083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Автофигура 3"/>
          <p:cNvSpPr>
            <a:spLocks noChangeAspect="1" noChangeArrowheads="1" noTextEdit="1"/>
          </p:cNvSpPr>
          <p:nvPr/>
        </p:nvSpPr>
        <p:spPr bwMode="auto">
          <a:xfrm>
            <a:off x="1323975" y="1447800"/>
            <a:ext cx="3019425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4" name="Полилиния 3"/>
          <p:cNvSpPr>
            <a:spLocks/>
          </p:cNvSpPr>
          <p:nvPr/>
        </p:nvSpPr>
        <p:spPr bwMode="auto">
          <a:xfrm>
            <a:off x="1520825" y="1735138"/>
            <a:ext cx="2628900" cy="4381500"/>
          </a:xfrm>
          <a:custGeom>
            <a:avLst/>
            <a:gdLst>
              <a:gd name="T0" fmla="*/ 1131 w 1131"/>
              <a:gd name="T1" fmla="*/ 0 h 1887"/>
              <a:gd name="T2" fmla="*/ 0 w 1131"/>
              <a:gd name="T3" fmla="*/ 0 h 1887"/>
              <a:gd name="T4" fmla="*/ 0 w 1131"/>
              <a:gd name="T5" fmla="*/ 194 h 1887"/>
              <a:gd name="T6" fmla="*/ 460 w 1131"/>
              <a:gd name="T7" fmla="*/ 934 h 1887"/>
              <a:gd name="T8" fmla="*/ 460 w 1131"/>
              <a:gd name="T9" fmla="*/ 954 h 1887"/>
              <a:gd name="T10" fmla="*/ 0 w 1131"/>
              <a:gd name="T11" fmla="*/ 1694 h 1887"/>
              <a:gd name="T12" fmla="*/ 0 w 1131"/>
              <a:gd name="T13" fmla="*/ 1887 h 1887"/>
              <a:gd name="T14" fmla="*/ 1131 w 1131"/>
              <a:gd name="T15" fmla="*/ 1887 h 1887"/>
              <a:gd name="T16" fmla="*/ 1131 w 1131"/>
              <a:gd name="T17" fmla="*/ 1694 h 1887"/>
              <a:gd name="T18" fmla="*/ 671 w 1131"/>
              <a:gd name="T19" fmla="*/ 954 h 1887"/>
              <a:gd name="T20" fmla="*/ 671 w 1131"/>
              <a:gd name="T21" fmla="*/ 934 h 1887"/>
              <a:gd name="T22" fmla="*/ 1131 w 1131"/>
              <a:gd name="T23" fmla="*/ 194 h 1887"/>
              <a:gd name="T24" fmla="*/ 1131 w 1131"/>
              <a:gd name="T25" fmla="*/ 0 h 1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31" h="1887">
                <a:moveTo>
                  <a:pt x="11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94"/>
                  <a:pt x="0" y="194"/>
                  <a:pt x="0" y="194"/>
                </a:cubicBezTo>
                <a:cubicBezTo>
                  <a:pt x="0" y="675"/>
                  <a:pt x="297" y="865"/>
                  <a:pt x="460" y="934"/>
                </a:cubicBezTo>
                <a:cubicBezTo>
                  <a:pt x="469" y="937"/>
                  <a:pt x="469" y="950"/>
                  <a:pt x="460" y="954"/>
                </a:cubicBezTo>
                <a:cubicBezTo>
                  <a:pt x="297" y="1022"/>
                  <a:pt x="0" y="1212"/>
                  <a:pt x="0" y="1694"/>
                </a:cubicBezTo>
                <a:cubicBezTo>
                  <a:pt x="0" y="1887"/>
                  <a:pt x="0" y="1887"/>
                  <a:pt x="0" y="1887"/>
                </a:cubicBezTo>
                <a:cubicBezTo>
                  <a:pt x="1131" y="1887"/>
                  <a:pt x="1131" y="1887"/>
                  <a:pt x="1131" y="1887"/>
                </a:cubicBezTo>
                <a:cubicBezTo>
                  <a:pt x="1131" y="1694"/>
                  <a:pt x="1131" y="1694"/>
                  <a:pt x="1131" y="1694"/>
                </a:cubicBezTo>
                <a:cubicBezTo>
                  <a:pt x="1131" y="1212"/>
                  <a:pt x="834" y="1022"/>
                  <a:pt x="671" y="954"/>
                </a:cubicBezTo>
                <a:cubicBezTo>
                  <a:pt x="661" y="950"/>
                  <a:pt x="661" y="937"/>
                  <a:pt x="671" y="934"/>
                </a:cubicBezTo>
                <a:cubicBezTo>
                  <a:pt x="834" y="865"/>
                  <a:pt x="1131" y="675"/>
                  <a:pt x="1131" y="194"/>
                </a:cubicBezTo>
                <a:cubicBezTo>
                  <a:pt x="1131" y="0"/>
                  <a:pt x="1131" y="0"/>
                  <a:pt x="1131" y="0"/>
                </a:cubicBezTo>
              </a:path>
            </a:pathLst>
          </a:cu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5" name="Полилиния 4"/>
          <p:cNvSpPr>
            <a:spLocks/>
          </p:cNvSpPr>
          <p:nvPr/>
        </p:nvSpPr>
        <p:spPr bwMode="auto">
          <a:xfrm>
            <a:off x="1325563" y="1449388"/>
            <a:ext cx="3019425" cy="285750"/>
          </a:xfrm>
          <a:custGeom>
            <a:avLst/>
            <a:gdLst>
              <a:gd name="T0" fmla="*/ 1262 w 1299"/>
              <a:gd name="T1" fmla="*/ 0 h 123"/>
              <a:gd name="T2" fmla="*/ 36 w 1299"/>
              <a:gd name="T3" fmla="*/ 0 h 123"/>
              <a:gd name="T4" fmla="*/ 0 w 1299"/>
              <a:gd name="T5" fmla="*/ 36 h 123"/>
              <a:gd name="T6" fmla="*/ 0 w 1299"/>
              <a:gd name="T7" fmla="*/ 86 h 123"/>
              <a:gd name="T8" fmla="*/ 36 w 1299"/>
              <a:gd name="T9" fmla="*/ 123 h 123"/>
              <a:gd name="T10" fmla="*/ 1262 w 1299"/>
              <a:gd name="T11" fmla="*/ 123 h 123"/>
              <a:gd name="T12" fmla="*/ 1299 w 1299"/>
              <a:gd name="T13" fmla="*/ 86 h 123"/>
              <a:gd name="T14" fmla="*/ 1299 w 1299"/>
              <a:gd name="T15" fmla="*/ 36 h 123"/>
              <a:gd name="T16" fmla="*/ 1262 w 1299"/>
              <a:gd name="T17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3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107"/>
                  <a:pt x="16" y="123"/>
                  <a:pt x="36" y="123"/>
                </a:cubicBezTo>
                <a:cubicBezTo>
                  <a:pt x="1262" y="123"/>
                  <a:pt x="1262" y="123"/>
                  <a:pt x="1262" y="123"/>
                </a:cubicBezTo>
                <a:cubicBezTo>
                  <a:pt x="1283" y="123"/>
                  <a:pt x="1299" y="107"/>
                  <a:pt x="1299" y="86"/>
                </a:cubicBezTo>
                <a:cubicBezTo>
                  <a:pt x="1299" y="36"/>
                  <a:pt x="1299" y="36"/>
                  <a:pt x="1299" y="36"/>
                </a:cubicBezTo>
                <a:cubicBezTo>
                  <a:pt x="1299" y="16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лилиния 5"/>
          <p:cNvSpPr>
            <a:spLocks/>
          </p:cNvSpPr>
          <p:nvPr/>
        </p:nvSpPr>
        <p:spPr bwMode="auto">
          <a:xfrm>
            <a:off x="1325563" y="6116638"/>
            <a:ext cx="3019425" cy="288925"/>
          </a:xfrm>
          <a:custGeom>
            <a:avLst/>
            <a:gdLst>
              <a:gd name="T0" fmla="*/ 1262 w 1299"/>
              <a:gd name="T1" fmla="*/ 0 h 124"/>
              <a:gd name="T2" fmla="*/ 36 w 1299"/>
              <a:gd name="T3" fmla="*/ 0 h 124"/>
              <a:gd name="T4" fmla="*/ 0 w 1299"/>
              <a:gd name="T5" fmla="*/ 37 h 124"/>
              <a:gd name="T6" fmla="*/ 0 w 1299"/>
              <a:gd name="T7" fmla="*/ 87 h 124"/>
              <a:gd name="T8" fmla="*/ 36 w 1299"/>
              <a:gd name="T9" fmla="*/ 124 h 124"/>
              <a:gd name="T10" fmla="*/ 1262 w 1299"/>
              <a:gd name="T11" fmla="*/ 124 h 124"/>
              <a:gd name="T12" fmla="*/ 1299 w 1299"/>
              <a:gd name="T13" fmla="*/ 87 h 124"/>
              <a:gd name="T14" fmla="*/ 1299 w 1299"/>
              <a:gd name="T15" fmla="*/ 37 h 124"/>
              <a:gd name="T16" fmla="*/ 1262 w 1299"/>
              <a:gd name="T17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4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7"/>
                  <a:pt x="0" y="37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107"/>
                  <a:pt x="16" y="124"/>
                  <a:pt x="36" y="124"/>
                </a:cubicBezTo>
                <a:cubicBezTo>
                  <a:pt x="1262" y="124"/>
                  <a:pt x="1262" y="124"/>
                  <a:pt x="1262" y="124"/>
                </a:cubicBezTo>
                <a:cubicBezTo>
                  <a:pt x="1283" y="124"/>
                  <a:pt x="1299" y="107"/>
                  <a:pt x="1299" y="87"/>
                </a:cubicBezTo>
                <a:cubicBezTo>
                  <a:pt x="1299" y="37"/>
                  <a:pt x="1299" y="37"/>
                  <a:pt x="1299" y="37"/>
                </a:cubicBezTo>
                <a:cubicBezTo>
                  <a:pt x="1299" y="17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>
            <a:off x="1325563" y="6232525"/>
            <a:ext cx="3019425" cy="173038"/>
          </a:xfrm>
          <a:custGeom>
            <a:avLst/>
            <a:gdLst>
              <a:gd name="T0" fmla="*/ 1262 w 1299"/>
              <a:gd name="T1" fmla="*/ 36 h 74"/>
              <a:gd name="T2" fmla="*/ 36 w 1299"/>
              <a:gd name="T3" fmla="*/ 36 h 74"/>
              <a:gd name="T4" fmla="*/ 0 w 1299"/>
              <a:gd name="T5" fmla="*/ 0 h 74"/>
              <a:gd name="T6" fmla="*/ 0 w 1299"/>
              <a:gd name="T7" fmla="*/ 37 h 74"/>
              <a:gd name="T8" fmla="*/ 36 w 1299"/>
              <a:gd name="T9" fmla="*/ 74 h 74"/>
              <a:gd name="T10" fmla="*/ 1262 w 1299"/>
              <a:gd name="T11" fmla="*/ 74 h 74"/>
              <a:gd name="T12" fmla="*/ 1299 w 1299"/>
              <a:gd name="T13" fmla="*/ 37 h 74"/>
              <a:gd name="T14" fmla="*/ 1299 w 1299"/>
              <a:gd name="T15" fmla="*/ 0 h 74"/>
              <a:gd name="T16" fmla="*/ 1262 w 1299"/>
              <a:gd name="T17" fmla="*/ 36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74">
                <a:moveTo>
                  <a:pt x="1262" y="36"/>
                </a:moveTo>
                <a:cubicBezTo>
                  <a:pt x="36" y="36"/>
                  <a:pt x="36" y="36"/>
                  <a:pt x="36" y="36"/>
                </a:cubicBezTo>
                <a:cubicBezTo>
                  <a:pt x="16" y="36"/>
                  <a:pt x="0" y="20"/>
                  <a:pt x="0" y="0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57"/>
                  <a:pt x="16" y="74"/>
                  <a:pt x="36" y="74"/>
                </a:cubicBezTo>
                <a:cubicBezTo>
                  <a:pt x="1262" y="74"/>
                  <a:pt x="1262" y="74"/>
                  <a:pt x="1262" y="74"/>
                </a:cubicBezTo>
                <a:cubicBezTo>
                  <a:pt x="1283" y="74"/>
                  <a:pt x="1299" y="57"/>
                  <a:pt x="1299" y="37"/>
                </a:cubicBezTo>
                <a:cubicBezTo>
                  <a:pt x="1299" y="0"/>
                  <a:pt x="1299" y="0"/>
                  <a:pt x="1299" y="0"/>
                </a:cubicBezTo>
                <a:cubicBezTo>
                  <a:pt x="1299" y="20"/>
                  <a:pt x="1283" y="36"/>
                  <a:pt x="1262" y="36"/>
                </a:cubicBezTo>
                <a:close/>
              </a:path>
            </a:pathLst>
          </a:custGeom>
          <a:solidFill>
            <a:srgbClr val="855C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8" name="песок в верхней колбе часов"/>
          <p:cNvSpPr>
            <a:spLocks/>
          </p:cNvSpPr>
          <p:nvPr/>
        </p:nvSpPr>
        <p:spPr bwMode="auto">
          <a:xfrm>
            <a:off x="1638300" y="2382838"/>
            <a:ext cx="2395538" cy="1495425"/>
          </a:xfrm>
          <a:custGeom>
            <a:avLst/>
            <a:gdLst>
              <a:gd name="T0" fmla="*/ 22 w 1031"/>
              <a:gd name="T1" fmla="*/ 4 h 644"/>
              <a:gd name="T2" fmla="*/ 1 w 1031"/>
              <a:gd name="T3" fmla="*/ 21 h 644"/>
              <a:gd name="T4" fmla="*/ 78 w 1031"/>
              <a:gd name="T5" fmla="*/ 295 h 644"/>
              <a:gd name="T6" fmla="*/ 259 w 1031"/>
              <a:gd name="T7" fmla="*/ 515 h 644"/>
              <a:gd name="T8" fmla="*/ 516 w 1031"/>
              <a:gd name="T9" fmla="*/ 644 h 644"/>
              <a:gd name="T10" fmla="*/ 769 w 1031"/>
              <a:gd name="T11" fmla="*/ 518 h 644"/>
              <a:gd name="T12" fmla="*/ 952 w 1031"/>
              <a:gd name="T13" fmla="*/ 297 h 644"/>
              <a:gd name="T14" fmla="*/ 1030 w 1031"/>
              <a:gd name="T15" fmla="*/ 21 h 644"/>
              <a:gd name="T16" fmla="*/ 1009 w 1031"/>
              <a:gd name="T17" fmla="*/ 4 h 644"/>
              <a:gd name="T18" fmla="*/ 661 w 1031"/>
              <a:gd name="T19" fmla="*/ 118 h 644"/>
              <a:gd name="T20" fmla="*/ 370 w 1031"/>
              <a:gd name="T21" fmla="*/ 118 h 644"/>
              <a:gd name="T22" fmla="*/ 22 w 1031"/>
              <a:gd name="T23" fmla="*/ 4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31" h="644">
                <a:moveTo>
                  <a:pt x="22" y="4"/>
                </a:moveTo>
                <a:cubicBezTo>
                  <a:pt x="11" y="0"/>
                  <a:pt x="0" y="10"/>
                  <a:pt x="1" y="21"/>
                </a:cubicBezTo>
                <a:cubicBezTo>
                  <a:pt x="11" y="122"/>
                  <a:pt x="37" y="214"/>
                  <a:pt x="78" y="295"/>
                </a:cubicBezTo>
                <a:cubicBezTo>
                  <a:pt x="122" y="381"/>
                  <a:pt x="182" y="455"/>
                  <a:pt x="259" y="515"/>
                </a:cubicBezTo>
                <a:cubicBezTo>
                  <a:pt x="370" y="603"/>
                  <a:pt x="483" y="636"/>
                  <a:pt x="516" y="644"/>
                </a:cubicBezTo>
                <a:cubicBezTo>
                  <a:pt x="548" y="636"/>
                  <a:pt x="658" y="604"/>
                  <a:pt x="769" y="518"/>
                </a:cubicBezTo>
                <a:cubicBezTo>
                  <a:pt x="846" y="458"/>
                  <a:pt x="908" y="384"/>
                  <a:pt x="952" y="297"/>
                </a:cubicBezTo>
                <a:cubicBezTo>
                  <a:pt x="993" y="216"/>
                  <a:pt x="1019" y="123"/>
                  <a:pt x="1030" y="21"/>
                </a:cubicBezTo>
                <a:cubicBezTo>
                  <a:pt x="1031" y="10"/>
                  <a:pt x="1020" y="0"/>
                  <a:pt x="1009" y="4"/>
                </a:cubicBezTo>
                <a:cubicBezTo>
                  <a:pt x="661" y="118"/>
                  <a:pt x="661" y="118"/>
                  <a:pt x="661" y="118"/>
                </a:cubicBezTo>
                <a:cubicBezTo>
                  <a:pt x="566" y="149"/>
                  <a:pt x="465" y="149"/>
                  <a:pt x="370" y="118"/>
                </a:cubicBezTo>
                <a:lnTo>
                  <a:pt x="22" y="4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9" name="песок в нижней колбе часов"/>
          <p:cNvSpPr>
            <a:spLocks/>
          </p:cNvSpPr>
          <p:nvPr/>
        </p:nvSpPr>
        <p:spPr bwMode="auto">
          <a:xfrm>
            <a:off x="1625600" y="5057775"/>
            <a:ext cx="2417763" cy="1058863"/>
          </a:xfrm>
          <a:custGeom>
            <a:avLst/>
            <a:gdLst>
              <a:gd name="T0" fmla="*/ 0 w 1523"/>
              <a:gd name="T1" fmla="*/ 667 h 667"/>
              <a:gd name="T2" fmla="*/ 763 w 1523"/>
              <a:gd name="T3" fmla="*/ 0 h 667"/>
              <a:gd name="T4" fmla="*/ 1523 w 1523"/>
              <a:gd name="T5" fmla="*/ 667 h 667"/>
              <a:gd name="T6" fmla="*/ 0 w 1523"/>
              <a:gd name="T7" fmla="*/ 667 h 6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" h="667">
                <a:moveTo>
                  <a:pt x="0" y="667"/>
                </a:moveTo>
                <a:lnTo>
                  <a:pt x="763" y="0"/>
                </a:lnTo>
                <a:lnTo>
                  <a:pt x="1523" y="667"/>
                </a:lnTo>
                <a:lnTo>
                  <a:pt x="0" y="667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0" name="прямое горлышко"/>
          <p:cNvSpPr>
            <a:spLocks noChangeArrowheads="1"/>
          </p:cNvSpPr>
          <p:nvPr/>
        </p:nvSpPr>
        <p:spPr bwMode="auto">
          <a:xfrm>
            <a:off x="2792413" y="3855244"/>
            <a:ext cx="87313" cy="2259807"/>
          </a:xfrm>
          <a:prstGeom prst="rect">
            <a:avLst/>
          </a:pr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2" name="кнопка: начало отсчета"/>
          <p:cNvGrpSpPr/>
          <p:nvPr/>
        </p:nvGrpSpPr>
        <p:grpSpPr>
          <a:xfrm>
            <a:off x="1512000" y="185859"/>
            <a:ext cx="2636838" cy="799962"/>
            <a:chOff x="1332706" y="185859"/>
            <a:chExt cx="2636838" cy="799962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5" name="время истекло"/>
          <p:cNvGrpSpPr/>
          <p:nvPr/>
        </p:nvGrpSpPr>
        <p:grpSpPr>
          <a:xfrm>
            <a:off x="1512000" y="185859"/>
            <a:ext cx="2636838" cy="799962"/>
            <a:chOff x="4321176" y="185859"/>
            <a:chExt cx="2636838" cy="799962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1" name="Прямоугольник 10"/>
          <p:cNvSpPr/>
          <p:nvPr/>
        </p:nvSpPr>
        <p:spPr>
          <a:xfrm>
            <a:off x="4585045" y="715100"/>
            <a:ext cx="751610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Установите 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соответствие между </a:t>
            </a: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терминами ремонта манометрических приборов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813852" y="3056406"/>
            <a:ext cx="7629939" cy="3539430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Жидкостные 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Герметичность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Пневматический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Преобразователь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ru-RU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ru-RU" sz="3200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Сигнал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Термометры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Капилляра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Давления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22057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" dur="3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0"/>
                            </p:stCondLst>
                            <p:childTnLst>
                              <p:par>
                                <p:cTn id="15" presetID="2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0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начало отсчета"/>
          <p:cNvGrpSpPr/>
          <p:nvPr/>
        </p:nvGrpSpPr>
        <p:grpSpPr>
          <a:xfrm>
            <a:off x="1512000" y="187200"/>
            <a:ext cx="2636838" cy="799962"/>
            <a:chOff x="1332706" y="185859"/>
            <a:chExt cx="2636838" cy="799962"/>
          </a:xfrm>
        </p:grpSpPr>
        <p:sp>
          <p:nvSpPr>
            <p:cNvPr id="121" name="Скругленный прямоугольник 120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Скругленный прямоугольник 121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время истекло"/>
          <p:cNvGrpSpPr/>
          <p:nvPr/>
        </p:nvGrpSpPr>
        <p:grpSpPr>
          <a:xfrm>
            <a:off x="1512000" y="187200"/>
            <a:ext cx="2636838" cy="799962"/>
            <a:chOff x="4321176" y="185859"/>
            <a:chExt cx="2636838" cy="799962"/>
          </a:xfrm>
        </p:grpSpPr>
        <p:sp>
          <p:nvSpPr>
            <p:cNvPr id="124" name="Скругленный прямоугольник 123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Скругленный прямоугольник 124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8" name="Автофигура 3"/>
          <p:cNvSpPr>
            <a:spLocks noChangeAspect="1" noChangeArrowheads="1" noTextEdit="1"/>
          </p:cNvSpPr>
          <p:nvPr/>
        </p:nvSpPr>
        <p:spPr bwMode="auto">
          <a:xfrm>
            <a:off x="0" y="1176728"/>
            <a:ext cx="4922838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39" name="Прямоугольник 5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solidFill>
            <a:srgbClr val="9E9D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0" name="Прямоугольник 6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1" name="Прямоугольник 7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solidFill>
            <a:srgbClr val="8685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2" name="Прямоугольник 8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3" name="Полилиния 9"/>
          <p:cNvSpPr>
            <a:spLocks/>
          </p:cNvSpPr>
          <p:nvPr/>
        </p:nvSpPr>
        <p:spPr bwMode="auto">
          <a:xfrm>
            <a:off x="2498725" y="1633928"/>
            <a:ext cx="460375" cy="195263"/>
          </a:xfrm>
          <a:custGeom>
            <a:avLst/>
            <a:gdLst>
              <a:gd name="T0" fmla="*/ 188 w 188"/>
              <a:gd name="T1" fmla="*/ 64 h 80"/>
              <a:gd name="T2" fmla="*/ 172 w 188"/>
              <a:gd name="T3" fmla="*/ 80 h 80"/>
              <a:gd name="T4" fmla="*/ 16 w 188"/>
              <a:gd name="T5" fmla="*/ 80 h 80"/>
              <a:gd name="T6" fmla="*/ 0 w 188"/>
              <a:gd name="T7" fmla="*/ 64 h 80"/>
              <a:gd name="T8" fmla="*/ 0 w 188"/>
              <a:gd name="T9" fmla="*/ 16 h 80"/>
              <a:gd name="T10" fmla="*/ 16 w 188"/>
              <a:gd name="T11" fmla="*/ 0 h 80"/>
              <a:gd name="T12" fmla="*/ 172 w 188"/>
              <a:gd name="T13" fmla="*/ 0 h 80"/>
              <a:gd name="T14" fmla="*/ 188 w 188"/>
              <a:gd name="T15" fmla="*/ 16 h 80"/>
              <a:gd name="T16" fmla="*/ 188 w 188"/>
              <a:gd name="T17" fmla="*/ 6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8" h="80">
                <a:moveTo>
                  <a:pt x="188" y="64"/>
                </a:moveTo>
                <a:cubicBezTo>
                  <a:pt x="188" y="73"/>
                  <a:pt x="181" y="80"/>
                  <a:pt x="172" y="80"/>
                </a:cubicBezTo>
                <a:cubicBezTo>
                  <a:pt x="16" y="80"/>
                  <a:pt x="16" y="80"/>
                  <a:pt x="16" y="80"/>
                </a:cubicBezTo>
                <a:cubicBezTo>
                  <a:pt x="7" y="80"/>
                  <a:pt x="0" y="73"/>
                  <a:pt x="0" y="64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"/>
                  <a:pt x="7" y="0"/>
                  <a:pt x="16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81" y="0"/>
                  <a:pt x="188" y="7"/>
                  <a:pt x="188" y="16"/>
                </a:cubicBezTo>
                <a:lnTo>
                  <a:pt x="188" y="64"/>
                </a:lnTo>
                <a:close/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4" name="Полилиния 10"/>
          <p:cNvSpPr>
            <a:spLocks/>
          </p:cNvSpPr>
          <p:nvPr/>
        </p:nvSpPr>
        <p:spPr bwMode="auto">
          <a:xfrm>
            <a:off x="3525838" y="1881578"/>
            <a:ext cx="911225" cy="1109663"/>
          </a:xfrm>
          <a:custGeom>
            <a:avLst/>
            <a:gdLst>
              <a:gd name="T0" fmla="*/ 5 w 372"/>
              <a:gd name="T1" fmla="*/ 378 h 454"/>
              <a:gd name="T2" fmla="*/ 8 w 372"/>
              <a:gd name="T3" fmla="*/ 397 h 454"/>
              <a:gd name="T4" fmla="*/ 80 w 372"/>
              <a:gd name="T5" fmla="*/ 450 h 454"/>
              <a:gd name="T6" fmla="*/ 99 w 372"/>
              <a:gd name="T7" fmla="*/ 447 h 454"/>
              <a:gd name="T8" fmla="*/ 368 w 372"/>
              <a:gd name="T9" fmla="*/ 76 h 454"/>
              <a:gd name="T10" fmla="*/ 364 w 372"/>
              <a:gd name="T11" fmla="*/ 57 h 454"/>
              <a:gd name="T12" fmla="*/ 292 w 372"/>
              <a:gd name="T13" fmla="*/ 5 h 454"/>
              <a:gd name="T14" fmla="*/ 273 w 372"/>
              <a:gd name="T15" fmla="*/ 8 h 454"/>
              <a:gd name="T16" fmla="*/ 5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5" y="378"/>
                </a:moveTo>
                <a:cubicBezTo>
                  <a:pt x="0" y="384"/>
                  <a:pt x="2" y="393"/>
                  <a:pt x="8" y="397"/>
                </a:cubicBezTo>
                <a:cubicBezTo>
                  <a:pt x="80" y="450"/>
                  <a:pt x="80" y="450"/>
                  <a:pt x="80" y="450"/>
                </a:cubicBezTo>
                <a:cubicBezTo>
                  <a:pt x="86" y="454"/>
                  <a:pt x="95" y="453"/>
                  <a:pt x="99" y="447"/>
                </a:cubicBezTo>
                <a:cubicBezTo>
                  <a:pt x="368" y="76"/>
                  <a:pt x="368" y="76"/>
                  <a:pt x="368" y="76"/>
                </a:cubicBezTo>
                <a:cubicBezTo>
                  <a:pt x="372" y="70"/>
                  <a:pt x="371" y="62"/>
                  <a:pt x="364" y="57"/>
                </a:cubicBezTo>
                <a:cubicBezTo>
                  <a:pt x="292" y="5"/>
                  <a:pt x="292" y="5"/>
                  <a:pt x="292" y="5"/>
                </a:cubicBezTo>
                <a:cubicBezTo>
                  <a:pt x="286" y="0"/>
                  <a:pt x="277" y="2"/>
                  <a:pt x="273" y="8"/>
                </a:cubicBezTo>
                <a:cubicBezTo>
                  <a:pt x="5" y="378"/>
                  <a:pt x="5" y="378"/>
                  <a:pt x="5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5" name="Полилиния 11"/>
          <p:cNvSpPr>
            <a:spLocks/>
          </p:cNvSpPr>
          <p:nvPr/>
        </p:nvSpPr>
        <p:spPr bwMode="auto">
          <a:xfrm>
            <a:off x="1027113" y="1860941"/>
            <a:ext cx="909638" cy="1111250"/>
          </a:xfrm>
          <a:custGeom>
            <a:avLst/>
            <a:gdLst>
              <a:gd name="T0" fmla="*/ 368 w 372"/>
              <a:gd name="T1" fmla="*/ 378 h 454"/>
              <a:gd name="T2" fmla="*/ 365 w 372"/>
              <a:gd name="T3" fmla="*/ 397 h 454"/>
              <a:gd name="T4" fmla="*/ 292 w 372"/>
              <a:gd name="T5" fmla="*/ 449 h 454"/>
              <a:gd name="T6" fmla="*/ 273 w 372"/>
              <a:gd name="T7" fmla="*/ 446 h 454"/>
              <a:gd name="T8" fmla="*/ 5 w 372"/>
              <a:gd name="T9" fmla="*/ 76 h 454"/>
              <a:gd name="T10" fmla="*/ 8 w 372"/>
              <a:gd name="T11" fmla="*/ 57 h 454"/>
              <a:gd name="T12" fmla="*/ 80 w 372"/>
              <a:gd name="T13" fmla="*/ 4 h 454"/>
              <a:gd name="T14" fmla="*/ 100 w 372"/>
              <a:gd name="T15" fmla="*/ 7 h 454"/>
              <a:gd name="T16" fmla="*/ 368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368" y="378"/>
                </a:moveTo>
                <a:cubicBezTo>
                  <a:pt x="372" y="384"/>
                  <a:pt x="371" y="392"/>
                  <a:pt x="365" y="397"/>
                </a:cubicBezTo>
                <a:cubicBezTo>
                  <a:pt x="292" y="449"/>
                  <a:pt x="292" y="449"/>
                  <a:pt x="292" y="449"/>
                </a:cubicBezTo>
                <a:cubicBezTo>
                  <a:pt x="286" y="454"/>
                  <a:pt x="277" y="452"/>
                  <a:pt x="273" y="446"/>
                </a:cubicBezTo>
                <a:cubicBezTo>
                  <a:pt x="5" y="76"/>
                  <a:pt x="5" y="76"/>
                  <a:pt x="5" y="76"/>
                </a:cubicBezTo>
                <a:cubicBezTo>
                  <a:pt x="0" y="70"/>
                  <a:pt x="2" y="61"/>
                  <a:pt x="8" y="57"/>
                </a:cubicBezTo>
                <a:cubicBezTo>
                  <a:pt x="80" y="4"/>
                  <a:pt x="80" y="4"/>
                  <a:pt x="80" y="4"/>
                </a:cubicBezTo>
                <a:cubicBezTo>
                  <a:pt x="86" y="0"/>
                  <a:pt x="95" y="1"/>
                  <a:pt x="100" y="7"/>
                </a:cubicBezTo>
                <a:cubicBezTo>
                  <a:pt x="368" y="378"/>
                  <a:pt x="368" y="378"/>
                  <a:pt x="368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6" name="Полилиния 12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close/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  <a:close/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7" name="Полилиния 13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8" name="Полилиния 14"/>
          <p:cNvSpPr>
            <a:spLocks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99 w 111"/>
              <a:gd name="T1" fmla="*/ 0 h 80"/>
              <a:gd name="T2" fmla="*/ 0 w 111"/>
              <a:gd name="T3" fmla="*/ 63 h 80"/>
              <a:gd name="T4" fmla="*/ 12 w 111"/>
              <a:gd name="T5" fmla="*/ 80 h 80"/>
              <a:gd name="T6" fmla="*/ 33 w 111"/>
              <a:gd name="T7" fmla="*/ 66 h 80"/>
              <a:gd name="T8" fmla="*/ 47 w 111"/>
              <a:gd name="T9" fmla="*/ 59 h 80"/>
              <a:gd name="T10" fmla="*/ 85 w 111"/>
              <a:gd name="T11" fmla="*/ 36 h 80"/>
              <a:gd name="T12" fmla="*/ 107 w 111"/>
              <a:gd name="T13" fmla="*/ 19 h 80"/>
              <a:gd name="T14" fmla="*/ 111 w 111"/>
              <a:gd name="T15" fmla="*/ 17 h 80"/>
              <a:gd name="T16" fmla="*/ 99 w 111"/>
              <a:gd name="T17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1" h="80">
                <a:moveTo>
                  <a:pt x="99" y="0"/>
                </a:moveTo>
                <a:cubicBezTo>
                  <a:pt x="0" y="63"/>
                  <a:pt x="0" y="63"/>
                  <a:pt x="0" y="63"/>
                </a:cubicBezTo>
                <a:cubicBezTo>
                  <a:pt x="12" y="80"/>
                  <a:pt x="12" y="80"/>
                  <a:pt x="12" y="80"/>
                </a:cubicBezTo>
                <a:cubicBezTo>
                  <a:pt x="19" y="75"/>
                  <a:pt x="26" y="70"/>
                  <a:pt x="33" y="66"/>
                </a:cubicBezTo>
                <a:cubicBezTo>
                  <a:pt x="38" y="64"/>
                  <a:pt x="42" y="61"/>
                  <a:pt x="47" y="59"/>
                </a:cubicBezTo>
                <a:cubicBezTo>
                  <a:pt x="58" y="50"/>
                  <a:pt x="71" y="42"/>
                  <a:pt x="85" y="36"/>
                </a:cubicBezTo>
                <a:cubicBezTo>
                  <a:pt x="92" y="30"/>
                  <a:pt x="99" y="25"/>
                  <a:pt x="107" y="19"/>
                </a:cubicBezTo>
                <a:cubicBezTo>
                  <a:pt x="108" y="19"/>
                  <a:pt x="110" y="18"/>
                  <a:pt x="111" y="17"/>
                </a:cubicBezTo>
                <a:cubicBezTo>
                  <a:pt x="99" y="0"/>
                  <a:pt x="99" y="0"/>
                  <a:pt x="99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9" name="Полилиния 15"/>
          <p:cNvSpPr>
            <a:spLocks/>
          </p:cNvSpPr>
          <p:nvPr/>
        </p:nvSpPr>
        <p:spPr bwMode="auto">
          <a:xfrm>
            <a:off x="4198938" y="2343541"/>
            <a:ext cx="30163" cy="38100"/>
          </a:xfrm>
          <a:custGeom>
            <a:avLst/>
            <a:gdLst>
              <a:gd name="T0" fmla="*/ 11 w 12"/>
              <a:gd name="T1" fmla="*/ 0 h 16"/>
              <a:gd name="T2" fmla="*/ 0 w 12"/>
              <a:gd name="T3" fmla="*/ 15 h 16"/>
              <a:gd name="T4" fmla="*/ 1 w 12"/>
              <a:gd name="T5" fmla="*/ 16 h 16"/>
              <a:gd name="T6" fmla="*/ 12 w 12"/>
              <a:gd name="T7" fmla="*/ 0 h 16"/>
              <a:gd name="T8" fmla="*/ 11 w 12"/>
              <a:gd name="T9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6">
                <a:moveTo>
                  <a:pt x="11" y="0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5"/>
                  <a:pt x="1" y="16"/>
                </a:cubicBezTo>
                <a:cubicBezTo>
                  <a:pt x="12" y="0"/>
                  <a:pt x="12" y="0"/>
                  <a:pt x="12" y="0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0" name="Полилиния 16"/>
          <p:cNvSpPr>
            <a:spLocks/>
          </p:cNvSpPr>
          <p:nvPr/>
        </p:nvSpPr>
        <p:spPr bwMode="auto">
          <a:xfrm>
            <a:off x="3959225" y="2189553"/>
            <a:ext cx="266700" cy="190500"/>
          </a:xfrm>
          <a:custGeom>
            <a:avLst/>
            <a:gdLst>
              <a:gd name="T0" fmla="*/ 11 w 109"/>
              <a:gd name="T1" fmla="*/ 0 h 78"/>
              <a:gd name="T2" fmla="*/ 0 w 109"/>
              <a:gd name="T3" fmla="*/ 16 h 78"/>
              <a:gd name="T4" fmla="*/ 4 w 109"/>
              <a:gd name="T5" fmla="*/ 18 h 78"/>
              <a:gd name="T6" fmla="*/ 26 w 109"/>
              <a:gd name="T7" fmla="*/ 35 h 78"/>
              <a:gd name="T8" fmla="*/ 64 w 109"/>
              <a:gd name="T9" fmla="*/ 58 h 78"/>
              <a:gd name="T10" fmla="*/ 78 w 109"/>
              <a:gd name="T11" fmla="*/ 65 h 78"/>
              <a:gd name="T12" fmla="*/ 98 w 109"/>
              <a:gd name="T13" fmla="*/ 78 h 78"/>
              <a:gd name="T14" fmla="*/ 109 w 109"/>
              <a:gd name="T15" fmla="*/ 63 h 78"/>
              <a:gd name="T16" fmla="*/ 11 w 109"/>
              <a:gd name="T1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" h="78">
                <a:moveTo>
                  <a:pt x="11" y="0"/>
                </a:moveTo>
                <a:cubicBezTo>
                  <a:pt x="0" y="16"/>
                  <a:pt x="0" y="16"/>
                  <a:pt x="0" y="16"/>
                </a:cubicBezTo>
                <a:cubicBezTo>
                  <a:pt x="1" y="17"/>
                  <a:pt x="3" y="18"/>
                  <a:pt x="4" y="18"/>
                </a:cubicBezTo>
                <a:cubicBezTo>
                  <a:pt x="11" y="24"/>
                  <a:pt x="19" y="29"/>
                  <a:pt x="26" y="35"/>
                </a:cubicBezTo>
                <a:cubicBezTo>
                  <a:pt x="40" y="41"/>
                  <a:pt x="52" y="49"/>
                  <a:pt x="64" y="58"/>
                </a:cubicBezTo>
                <a:cubicBezTo>
                  <a:pt x="68" y="61"/>
                  <a:pt x="73" y="63"/>
                  <a:pt x="78" y="65"/>
                </a:cubicBezTo>
                <a:cubicBezTo>
                  <a:pt x="85" y="69"/>
                  <a:pt x="92" y="73"/>
                  <a:pt x="98" y="78"/>
                </a:cubicBezTo>
                <a:cubicBezTo>
                  <a:pt x="109" y="63"/>
                  <a:pt x="109" y="63"/>
                  <a:pt x="109" y="63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1" name="Полилиния 17"/>
          <p:cNvSpPr>
            <a:spLocks/>
          </p:cNvSpPr>
          <p:nvPr/>
        </p:nvSpPr>
        <p:spPr bwMode="auto">
          <a:xfrm>
            <a:off x="457200" y="1349766"/>
            <a:ext cx="1560513" cy="1320800"/>
          </a:xfrm>
          <a:custGeom>
            <a:avLst/>
            <a:gdLst>
              <a:gd name="T0" fmla="*/ 638 w 638"/>
              <a:gd name="T1" fmla="*/ 194 h 540"/>
              <a:gd name="T2" fmla="*/ 638 w 638"/>
              <a:gd name="T3" fmla="*/ 194 h 540"/>
              <a:gd name="T4" fmla="*/ 194 w 638"/>
              <a:gd name="T5" fmla="*/ 96 h 540"/>
              <a:gd name="T6" fmla="*/ 96 w 638"/>
              <a:gd name="T7" fmla="*/ 540 h 540"/>
              <a:gd name="T8" fmla="*/ 96 w 638"/>
              <a:gd name="T9" fmla="*/ 540 h 540"/>
              <a:gd name="T10" fmla="*/ 638 w 638"/>
              <a:gd name="T11" fmla="*/ 194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40">
                <a:moveTo>
                  <a:pt x="638" y="194"/>
                </a:moveTo>
                <a:cubicBezTo>
                  <a:pt x="638" y="194"/>
                  <a:pt x="638" y="194"/>
                  <a:pt x="638" y="194"/>
                </a:cubicBezTo>
                <a:cubicBezTo>
                  <a:pt x="543" y="44"/>
                  <a:pt x="344" y="0"/>
                  <a:pt x="194" y="96"/>
                </a:cubicBezTo>
                <a:cubicBezTo>
                  <a:pt x="44" y="191"/>
                  <a:pt x="0" y="390"/>
                  <a:pt x="96" y="540"/>
                </a:cubicBezTo>
                <a:cubicBezTo>
                  <a:pt x="96" y="540"/>
                  <a:pt x="96" y="540"/>
                  <a:pt x="96" y="540"/>
                </a:cubicBezTo>
                <a:cubicBezTo>
                  <a:pt x="638" y="194"/>
                  <a:pt x="638" y="194"/>
                  <a:pt x="638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2" name="Полилиния 18"/>
          <p:cNvSpPr>
            <a:spLocks noEditPoints="1"/>
          </p:cNvSpPr>
          <p:nvPr/>
        </p:nvSpPr>
        <p:spPr bwMode="auto">
          <a:xfrm>
            <a:off x="673100" y="2553091"/>
            <a:ext cx="203200" cy="117475"/>
          </a:xfrm>
          <a:custGeom>
            <a:avLst/>
            <a:gdLst>
              <a:gd name="T0" fmla="*/ 0 w 83"/>
              <a:gd name="T1" fmla="*/ 36 h 48"/>
              <a:gd name="T2" fmla="*/ 8 w 83"/>
              <a:gd name="T3" fmla="*/ 48 h 48"/>
              <a:gd name="T4" fmla="*/ 0 w 83"/>
              <a:gd name="T5" fmla="*/ 36 h 48"/>
              <a:gd name="T6" fmla="*/ 83 w 83"/>
              <a:gd name="T7" fmla="*/ 0 h 48"/>
              <a:gd name="T8" fmla="*/ 8 w 83"/>
              <a:gd name="T9" fmla="*/ 48 h 48"/>
              <a:gd name="T10" fmla="*/ 83 w 83"/>
              <a:gd name="T11" fmla="*/ 0 h 48"/>
              <a:gd name="T12" fmla="*/ 83 w 83"/>
              <a:gd name="T13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3" h="48">
                <a:moveTo>
                  <a:pt x="0" y="36"/>
                </a:moveTo>
                <a:cubicBezTo>
                  <a:pt x="3" y="40"/>
                  <a:pt x="5" y="44"/>
                  <a:pt x="8" y="48"/>
                </a:cubicBezTo>
                <a:cubicBezTo>
                  <a:pt x="5" y="44"/>
                  <a:pt x="3" y="40"/>
                  <a:pt x="0" y="36"/>
                </a:cubicBezTo>
                <a:moveTo>
                  <a:pt x="83" y="0"/>
                </a:moveTo>
                <a:cubicBezTo>
                  <a:pt x="8" y="48"/>
                  <a:pt x="8" y="48"/>
                  <a:pt x="8" y="48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3" name="Полилиния 19"/>
          <p:cNvSpPr>
            <a:spLocks/>
          </p:cNvSpPr>
          <p:nvPr/>
        </p:nvSpPr>
        <p:spPr bwMode="auto">
          <a:xfrm>
            <a:off x="606425" y="1589478"/>
            <a:ext cx="365125" cy="1081088"/>
          </a:xfrm>
          <a:custGeom>
            <a:avLst/>
            <a:gdLst>
              <a:gd name="T0" fmla="*/ 149 w 149"/>
              <a:gd name="T1" fmla="*/ 0 h 442"/>
              <a:gd name="T2" fmla="*/ 60 w 149"/>
              <a:gd name="T3" fmla="*/ 95 h 442"/>
              <a:gd name="T4" fmla="*/ 5 w 149"/>
              <a:gd name="T5" fmla="*/ 278 h 442"/>
              <a:gd name="T6" fmla="*/ 13 w 149"/>
              <a:gd name="T7" fmla="*/ 391 h 442"/>
              <a:gd name="T8" fmla="*/ 27 w 149"/>
              <a:gd name="T9" fmla="*/ 430 h 442"/>
              <a:gd name="T10" fmla="*/ 35 w 149"/>
              <a:gd name="T11" fmla="*/ 442 h 442"/>
              <a:gd name="T12" fmla="*/ 35 w 149"/>
              <a:gd name="T13" fmla="*/ 442 h 442"/>
              <a:gd name="T14" fmla="*/ 35 w 149"/>
              <a:gd name="T15" fmla="*/ 442 h 442"/>
              <a:gd name="T16" fmla="*/ 110 w 149"/>
              <a:gd name="T17" fmla="*/ 394 h 442"/>
              <a:gd name="T18" fmla="*/ 105 w 149"/>
              <a:gd name="T19" fmla="*/ 139 h 442"/>
              <a:gd name="T20" fmla="*/ 148 w 149"/>
              <a:gd name="T21" fmla="*/ 2 h 442"/>
              <a:gd name="T22" fmla="*/ 149 w 149"/>
              <a:gd name="T23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2">
                <a:moveTo>
                  <a:pt x="149" y="0"/>
                </a:moveTo>
                <a:cubicBezTo>
                  <a:pt x="117" y="27"/>
                  <a:pt x="80" y="57"/>
                  <a:pt x="60" y="95"/>
                </a:cubicBezTo>
                <a:cubicBezTo>
                  <a:pt x="31" y="152"/>
                  <a:pt x="12" y="215"/>
                  <a:pt x="5" y="278"/>
                </a:cubicBezTo>
                <a:cubicBezTo>
                  <a:pt x="0" y="328"/>
                  <a:pt x="7" y="359"/>
                  <a:pt x="13" y="391"/>
                </a:cubicBezTo>
                <a:cubicBezTo>
                  <a:pt x="16" y="407"/>
                  <a:pt x="21" y="418"/>
                  <a:pt x="27" y="430"/>
                </a:cubicBezTo>
                <a:cubicBezTo>
                  <a:pt x="30" y="434"/>
                  <a:pt x="32" y="438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110" y="394"/>
                  <a:pt x="110" y="394"/>
                  <a:pt x="110" y="394"/>
                </a:cubicBezTo>
                <a:cubicBezTo>
                  <a:pt x="92" y="312"/>
                  <a:pt x="87" y="222"/>
                  <a:pt x="105" y="139"/>
                </a:cubicBezTo>
                <a:cubicBezTo>
                  <a:pt x="115" y="91"/>
                  <a:pt x="130" y="47"/>
                  <a:pt x="148" y="2"/>
                </a:cubicBezTo>
                <a:cubicBezTo>
                  <a:pt x="148" y="2"/>
                  <a:pt x="149" y="1"/>
                  <a:pt x="149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4" name="Полилиния 20"/>
          <p:cNvSpPr>
            <a:spLocks/>
          </p:cNvSpPr>
          <p:nvPr/>
        </p:nvSpPr>
        <p:spPr bwMode="auto">
          <a:xfrm>
            <a:off x="1068388" y="5628078"/>
            <a:ext cx="765175" cy="941388"/>
          </a:xfrm>
          <a:custGeom>
            <a:avLst/>
            <a:gdLst>
              <a:gd name="T0" fmla="*/ 140 w 313"/>
              <a:gd name="T1" fmla="*/ 366 h 385"/>
              <a:gd name="T2" fmla="*/ 112 w 313"/>
              <a:gd name="T3" fmla="*/ 381 h 385"/>
              <a:gd name="T4" fmla="*/ 13 w 313"/>
              <a:gd name="T5" fmla="*/ 378 h 385"/>
              <a:gd name="T6" fmla="*/ 6 w 313"/>
              <a:gd name="T7" fmla="*/ 350 h 385"/>
              <a:gd name="T8" fmla="*/ 174 w 313"/>
              <a:gd name="T9" fmla="*/ 13 h 385"/>
              <a:gd name="T10" fmla="*/ 201 w 313"/>
              <a:gd name="T11" fmla="*/ 6 h 385"/>
              <a:gd name="T12" fmla="*/ 301 w 313"/>
              <a:gd name="T13" fmla="*/ 66 h 385"/>
              <a:gd name="T14" fmla="*/ 308 w 313"/>
              <a:gd name="T15" fmla="*/ 93 h 385"/>
              <a:gd name="T16" fmla="*/ 140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40" y="366"/>
                </a:moveTo>
                <a:cubicBezTo>
                  <a:pt x="134" y="376"/>
                  <a:pt x="129" y="381"/>
                  <a:pt x="112" y="381"/>
                </a:cubicBezTo>
                <a:cubicBezTo>
                  <a:pt x="112" y="381"/>
                  <a:pt x="36" y="385"/>
                  <a:pt x="13" y="378"/>
                </a:cubicBezTo>
                <a:cubicBezTo>
                  <a:pt x="2" y="375"/>
                  <a:pt x="0" y="360"/>
                  <a:pt x="6" y="350"/>
                </a:cubicBezTo>
                <a:cubicBezTo>
                  <a:pt x="174" y="13"/>
                  <a:pt x="174" y="13"/>
                  <a:pt x="174" y="13"/>
                </a:cubicBezTo>
                <a:cubicBezTo>
                  <a:pt x="179" y="4"/>
                  <a:pt x="192" y="0"/>
                  <a:pt x="201" y="6"/>
                </a:cubicBezTo>
                <a:cubicBezTo>
                  <a:pt x="301" y="66"/>
                  <a:pt x="301" y="66"/>
                  <a:pt x="301" y="66"/>
                </a:cubicBezTo>
                <a:cubicBezTo>
                  <a:pt x="310" y="71"/>
                  <a:pt x="313" y="84"/>
                  <a:pt x="308" y="93"/>
                </a:cubicBezTo>
                <a:cubicBezTo>
                  <a:pt x="140" y="366"/>
                  <a:pt x="140" y="366"/>
                  <a:pt x="140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5" name="Полилиния 21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close/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6" name="Полилиния 22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7" name="Полилиния 23"/>
          <p:cNvSpPr>
            <a:spLocks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15 w 136"/>
              <a:gd name="T1" fmla="*/ 0 h 97"/>
              <a:gd name="T2" fmla="*/ 0 w 136"/>
              <a:gd name="T3" fmla="*/ 29 h 97"/>
              <a:gd name="T4" fmla="*/ 59 w 136"/>
              <a:gd name="T5" fmla="*/ 64 h 97"/>
              <a:gd name="T6" fmla="*/ 127 w 136"/>
              <a:gd name="T7" fmla="*/ 97 h 97"/>
              <a:gd name="T8" fmla="*/ 136 w 136"/>
              <a:gd name="T9" fmla="*/ 81 h 97"/>
              <a:gd name="T10" fmla="*/ 15 w 136"/>
              <a:gd name="T11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" h="97">
                <a:moveTo>
                  <a:pt x="15" y="0"/>
                </a:moveTo>
                <a:cubicBezTo>
                  <a:pt x="0" y="29"/>
                  <a:pt x="0" y="29"/>
                  <a:pt x="0" y="29"/>
                </a:cubicBezTo>
                <a:cubicBezTo>
                  <a:pt x="20" y="40"/>
                  <a:pt x="40" y="52"/>
                  <a:pt x="59" y="64"/>
                </a:cubicBezTo>
                <a:cubicBezTo>
                  <a:pt x="82" y="74"/>
                  <a:pt x="105" y="85"/>
                  <a:pt x="127" y="97"/>
                </a:cubicBezTo>
                <a:cubicBezTo>
                  <a:pt x="136" y="81"/>
                  <a:pt x="136" y="81"/>
                  <a:pt x="136" y="81"/>
                </a:cubicBezTo>
                <a:cubicBezTo>
                  <a:pt x="94" y="57"/>
                  <a:pt x="53" y="30"/>
                  <a:pt x="15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8" name="Полилиния 24"/>
          <p:cNvSpPr>
            <a:spLocks/>
          </p:cNvSpPr>
          <p:nvPr/>
        </p:nvSpPr>
        <p:spPr bwMode="auto">
          <a:xfrm>
            <a:off x="3633788" y="5628078"/>
            <a:ext cx="765175" cy="941388"/>
          </a:xfrm>
          <a:custGeom>
            <a:avLst/>
            <a:gdLst>
              <a:gd name="T0" fmla="*/ 173 w 313"/>
              <a:gd name="T1" fmla="*/ 366 h 385"/>
              <a:gd name="T2" fmla="*/ 201 w 313"/>
              <a:gd name="T3" fmla="*/ 381 h 385"/>
              <a:gd name="T4" fmla="*/ 300 w 313"/>
              <a:gd name="T5" fmla="*/ 378 h 385"/>
              <a:gd name="T6" fmla="*/ 307 w 313"/>
              <a:gd name="T7" fmla="*/ 350 h 385"/>
              <a:gd name="T8" fmla="*/ 139 w 313"/>
              <a:gd name="T9" fmla="*/ 13 h 385"/>
              <a:gd name="T10" fmla="*/ 112 w 313"/>
              <a:gd name="T11" fmla="*/ 6 h 385"/>
              <a:gd name="T12" fmla="*/ 12 w 313"/>
              <a:gd name="T13" fmla="*/ 66 h 385"/>
              <a:gd name="T14" fmla="*/ 5 w 313"/>
              <a:gd name="T15" fmla="*/ 93 h 385"/>
              <a:gd name="T16" fmla="*/ 173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73" y="366"/>
                </a:moveTo>
                <a:cubicBezTo>
                  <a:pt x="179" y="376"/>
                  <a:pt x="184" y="381"/>
                  <a:pt x="201" y="381"/>
                </a:cubicBezTo>
                <a:cubicBezTo>
                  <a:pt x="201" y="381"/>
                  <a:pt x="277" y="385"/>
                  <a:pt x="300" y="378"/>
                </a:cubicBezTo>
                <a:cubicBezTo>
                  <a:pt x="311" y="375"/>
                  <a:pt x="313" y="360"/>
                  <a:pt x="307" y="350"/>
                </a:cubicBezTo>
                <a:cubicBezTo>
                  <a:pt x="139" y="13"/>
                  <a:pt x="139" y="13"/>
                  <a:pt x="139" y="13"/>
                </a:cubicBezTo>
                <a:cubicBezTo>
                  <a:pt x="134" y="4"/>
                  <a:pt x="121" y="0"/>
                  <a:pt x="112" y="6"/>
                </a:cubicBezTo>
                <a:cubicBezTo>
                  <a:pt x="12" y="66"/>
                  <a:pt x="12" y="66"/>
                  <a:pt x="12" y="66"/>
                </a:cubicBezTo>
                <a:cubicBezTo>
                  <a:pt x="3" y="71"/>
                  <a:pt x="0" y="84"/>
                  <a:pt x="5" y="93"/>
                </a:cubicBezTo>
                <a:cubicBezTo>
                  <a:pt x="173" y="366"/>
                  <a:pt x="173" y="366"/>
                  <a:pt x="173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9" name="Полилиния 25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0" name="Полилиния 26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1" name="Полилиния 27"/>
          <p:cNvSpPr>
            <a:spLocks/>
          </p:cNvSpPr>
          <p:nvPr/>
        </p:nvSpPr>
        <p:spPr bwMode="auto">
          <a:xfrm>
            <a:off x="3795713" y="5899541"/>
            <a:ext cx="334963" cy="239713"/>
          </a:xfrm>
          <a:custGeom>
            <a:avLst/>
            <a:gdLst>
              <a:gd name="T0" fmla="*/ 122 w 137"/>
              <a:gd name="T1" fmla="*/ 0 h 98"/>
              <a:gd name="T2" fmla="*/ 0 w 137"/>
              <a:gd name="T3" fmla="*/ 81 h 98"/>
              <a:gd name="T4" fmla="*/ 10 w 137"/>
              <a:gd name="T5" fmla="*/ 98 h 98"/>
              <a:gd name="T6" fmla="*/ 78 w 137"/>
              <a:gd name="T7" fmla="*/ 65 h 98"/>
              <a:gd name="T8" fmla="*/ 137 w 137"/>
              <a:gd name="T9" fmla="*/ 30 h 98"/>
              <a:gd name="T10" fmla="*/ 122 w 137"/>
              <a:gd name="T11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7" h="98">
                <a:moveTo>
                  <a:pt x="122" y="0"/>
                </a:moveTo>
                <a:cubicBezTo>
                  <a:pt x="83" y="30"/>
                  <a:pt x="43" y="58"/>
                  <a:pt x="0" y="81"/>
                </a:cubicBezTo>
                <a:cubicBezTo>
                  <a:pt x="10" y="98"/>
                  <a:pt x="10" y="98"/>
                  <a:pt x="10" y="98"/>
                </a:cubicBezTo>
                <a:cubicBezTo>
                  <a:pt x="32" y="86"/>
                  <a:pt x="55" y="75"/>
                  <a:pt x="78" y="65"/>
                </a:cubicBezTo>
                <a:cubicBezTo>
                  <a:pt x="97" y="53"/>
                  <a:pt x="117" y="41"/>
                  <a:pt x="137" y="30"/>
                </a:cubicBezTo>
                <a:cubicBezTo>
                  <a:pt x="122" y="0"/>
                  <a:pt x="122" y="0"/>
                  <a:pt x="122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4" name="Ход стрелок">
            <a:extLst>
              <a:ext uri="{FF2B5EF4-FFF2-40B4-BE49-F238E27FC236}">
                <a16:creationId xmlns:a16="http://schemas.microsoft.com/office/drawing/2014/main" id="{BB0445D5-A6E5-40E7-BBDD-5E3EFA13BDED}"/>
              </a:ext>
            </a:extLst>
          </p:cNvPr>
          <p:cNvGrpSpPr/>
          <p:nvPr/>
        </p:nvGrpSpPr>
        <p:grpSpPr>
          <a:xfrm rot="1786145">
            <a:off x="817563" y="2264166"/>
            <a:ext cx="3829050" cy="3830638"/>
            <a:chOff x="817563" y="2264166"/>
            <a:chExt cx="3829050" cy="3830638"/>
          </a:xfrm>
        </p:grpSpPr>
        <p:sp>
          <p:nvSpPr>
            <p:cNvPr id="162" name="Овал 28"/>
            <p:cNvSpPr>
              <a:spLocks noChangeArrowheads="1"/>
            </p:cNvSpPr>
            <p:nvPr/>
          </p:nvSpPr>
          <p:spPr bwMode="auto">
            <a:xfrm>
              <a:off x="817563" y="2264166"/>
              <a:ext cx="3829050" cy="3830638"/>
            </a:xfrm>
            <a:prstGeom prst="ellipse">
              <a:avLst/>
            </a:prstGeom>
            <a:solidFill>
              <a:srgbClr val="FDF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9" name="часовая стрелка"/>
            <p:cNvSpPr>
              <a:spLocks/>
            </p:cNvSpPr>
            <p:nvPr/>
          </p:nvSpPr>
          <p:spPr bwMode="auto">
            <a:xfrm>
              <a:off x="2159000" y="3253178"/>
              <a:ext cx="601663" cy="950913"/>
            </a:xfrm>
            <a:custGeom>
              <a:avLst/>
              <a:gdLst>
                <a:gd name="T0" fmla="*/ 0 w 379"/>
                <a:gd name="T1" fmla="*/ 23 h 599"/>
                <a:gd name="T2" fmla="*/ 39 w 379"/>
                <a:gd name="T3" fmla="*/ 0 h 599"/>
                <a:gd name="T4" fmla="*/ 379 w 379"/>
                <a:gd name="T5" fmla="*/ 576 h 599"/>
                <a:gd name="T6" fmla="*/ 341 w 379"/>
                <a:gd name="T7" fmla="*/ 599 h 599"/>
                <a:gd name="T8" fmla="*/ 0 w 379"/>
                <a:gd name="T9" fmla="*/ 23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599">
                  <a:moveTo>
                    <a:pt x="0" y="23"/>
                  </a:moveTo>
                  <a:lnTo>
                    <a:pt x="39" y="0"/>
                  </a:lnTo>
                  <a:lnTo>
                    <a:pt x="379" y="576"/>
                  </a:lnTo>
                  <a:lnTo>
                    <a:pt x="341" y="599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5D5C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163" name="Полилиния 29"/>
          <p:cNvSpPr>
            <a:spLocks noEditPoints="1"/>
          </p:cNvSpPr>
          <p:nvPr/>
        </p:nvSpPr>
        <p:spPr bwMode="auto">
          <a:xfrm>
            <a:off x="538163" y="1986353"/>
            <a:ext cx="4387850" cy="4384675"/>
          </a:xfrm>
          <a:custGeom>
            <a:avLst/>
            <a:gdLst>
              <a:gd name="T0" fmla="*/ 897 w 1794"/>
              <a:gd name="T1" fmla="*/ 1793 h 1793"/>
              <a:gd name="T2" fmla="*/ 263 w 1794"/>
              <a:gd name="T3" fmla="*/ 1531 h 1793"/>
              <a:gd name="T4" fmla="*/ 0 w 1794"/>
              <a:gd name="T5" fmla="*/ 897 h 1793"/>
              <a:gd name="T6" fmla="*/ 263 w 1794"/>
              <a:gd name="T7" fmla="*/ 262 h 1793"/>
              <a:gd name="T8" fmla="*/ 897 w 1794"/>
              <a:gd name="T9" fmla="*/ 0 h 1793"/>
              <a:gd name="T10" fmla="*/ 1531 w 1794"/>
              <a:gd name="T11" fmla="*/ 262 h 1793"/>
              <a:gd name="T12" fmla="*/ 1794 w 1794"/>
              <a:gd name="T13" fmla="*/ 897 h 1793"/>
              <a:gd name="T14" fmla="*/ 1531 w 1794"/>
              <a:gd name="T15" fmla="*/ 1531 h 1793"/>
              <a:gd name="T16" fmla="*/ 897 w 1794"/>
              <a:gd name="T17" fmla="*/ 1793 h 1793"/>
              <a:gd name="T18" fmla="*/ 897 w 1794"/>
              <a:gd name="T19" fmla="*/ 79 h 1793"/>
              <a:gd name="T20" fmla="*/ 79 w 1794"/>
              <a:gd name="T21" fmla="*/ 897 h 1793"/>
              <a:gd name="T22" fmla="*/ 897 w 1794"/>
              <a:gd name="T23" fmla="*/ 1714 h 1793"/>
              <a:gd name="T24" fmla="*/ 1715 w 1794"/>
              <a:gd name="T25" fmla="*/ 897 h 1793"/>
              <a:gd name="T26" fmla="*/ 897 w 1794"/>
              <a:gd name="T27" fmla="*/ 79 h 17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94" h="1793">
                <a:moveTo>
                  <a:pt x="897" y="1793"/>
                </a:moveTo>
                <a:cubicBezTo>
                  <a:pt x="658" y="1793"/>
                  <a:pt x="432" y="1700"/>
                  <a:pt x="263" y="1531"/>
                </a:cubicBezTo>
                <a:cubicBezTo>
                  <a:pt x="94" y="1361"/>
                  <a:pt x="0" y="1136"/>
                  <a:pt x="0" y="897"/>
                </a:cubicBezTo>
                <a:cubicBezTo>
                  <a:pt x="0" y="657"/>
                  <a:pt x="94" y="432"/>
                  <a:pt x="263" y="262"/>
                </a:cubicBezTo>
                <a:cubicBezTo>
                  <a:pt x="432" y="93"/>
                  <a:pt x="658" y="0"/>
                  <a:pt x="897" y="0"/>
                </a:cubicBezTo>
                <a:cubicBezTo>
                  <a:pt x="1137" y="0"/>
                  <a:pt x="1362" y="93"/>
                  <a:pt x="1531" y="262"/>
                </a:cubicBezTo>
                <a:cubicBezTo>
                  <a:pt x="1701" y="432"/>
                  <a:pt x="1794" y="657"/>
                  <a:pt x="1794" y="897"/>
                </a:cubicBezTo>
                <a:cubicBezTo>
                  <a:pt x="1794" y="1136"/>
                  <a:pt x="1701" y="1361"/>
                  <a:pt x="1531" y="1531"/>
                </a:cubicBezTo>
                <a:cubicBezTo>
                  <a:pt x="1362" y="1700"/>
                  <a:pt x="1137" y="1793"/>
                  <a:pt x="897" y="1793"/>
                </a:cubicBezTo>
                <a:moveTo>
                  <a:pt x="897" y="79"/>
                </a:moveTo>
                <a:cubicBezTo>
                  <a:pt x="446" y="79"/>
                  <a:pt x="79" y="446"/>
                  <a:pt x="79" y="897"/>
                </a:cubicBezTo>
                <a:cubicBezTo>
                  <a:pt x="79" y="1348"/>
                  <a:pt x="446" y="1714"/>
                  <a:pt x="897" y="1714"/>
                </a:cubicBezTo>
                <a:cubicBezTo>
                  <a:pt x="1348" y="1714"/>
                  <a:pt x="1715" y="1348"/>
                  <a:pt x="1715" y="897"/>
                </a:cubicBezTo>
                <a:cubicBezTo>
                  <a:pt x="1715" y="446"/>
                  <a:pt x="1348" y="79"/>
                  <a:pt x="897" y="79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4" name="Полилиния 30"/>
          <p:cNvSpPr>
            <a:spLocks noEditPoints="1"/>
          </p:cNvSpPr>
          <p:nvPr/>
        </p:nvSpPr>
        <p:spPr bwMode="auto">
          <a:xfrm>
            <a:off x="711200" y="2157803"/>
            <a:ext cx="4043363" cy="4041775"/>
          </a:xfrm>
          <a:custGeom>
            <a:avLst/>
            <a:gdLst>
              <a:gd name="T0" fmla="*/ 826 w 1653"/>
              <a:gd name="T1" fmla="*/ 1653 h 1653"/>
              <a:gd name="T2" fmla="*/ 0 w 1653"/>
              <a:gd name="T3" fmla="*/ 827 h 1653"/>
              <a:gd name="T4" fmla="*/ 826 w 1653"/>
              <a:gd name="T5" fmla="*/ 0 h 1653"/>
              <a:gd name="T6" fmla="*/ 1653 w 1653"/>
              <a:gd name="T7" fmla="*/ 827 h 1653"/>
              <a:gd name="T8" fmla="*/ 826 w 1653"/>
              <a:gd name="T9" fmla="*/ 1653 h 1653"/>
              <a:gd name="T10" fmla="*/ 826 w 1653"/>
              <a:gd name="T11" fmla="*/ 49 h 1653"/>
              <a:gd name="T12" fmla="*/ 48 w 1653"/>
              <a:gd name="T13" fmla="*/ 827 h 1653"/>
              <a:gd name="T14" fmla="*/ 826 w 1653"/>
              <a:gd name="T15" fmla="*/ 1605 h 1653"/>
              <a:gd name="T16" fmla="*/ 1604 w 1653"/>
              <a:gd name="T17" fmla="*/ 827 h 1653"/>
              <a:gd name="T18" fmla="*/ 826 w 1653"/>
              <a:gd name="T19" fmla="*/ 49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53" h="1653">
                <a:moveTo>
                  <a:pt x="826" y="1653"/>
                </a:moveTo>
                <a:cubicBezTo>
                  <a:pt x="371" y="1653"/>
                  <a:pt x="0" y="1282"/>
                  <a:pt x="0" y="827"/>
                </a:cubicBezTo>
                <a:cubicBezTo>
                  <a:pt x="0" y="371"/>
                  <a:pt x="371" y="0"/>
                  <a:pt x="826" y="0"/>
                </a:cubicBezTo>
                <a:cubicBezTo>
                  <a:pt x="1282" y="0"/>
                  <a:pt x="1653" y="371"/>
                  <a:pt x="1653" y="827"/>
                </a:cubicBezTo>
                <a:cubicBezTo>
                  <a:pt x="1653" y="1282"/>
                  <a:pt x="1282" y="1653"/>
                  <a:pt x="826" y="1653"/>
                </a:cubicBezTo>
                <a:moveTo>
                  <a:pt x="826" y="49"/>
                </a:moveTo>
                <a:cubicBezTo>
                  <a:pt x="397" y="49"/>
                  <a:pt x="48" y="398"/>
                  <a:pt x="48" y="827"/>
                </a:cubicBezTo>
                <a:cubicBezTo>
                  <a:pt x="48" y="1256"/>
                  <a:pt x="397" y="1605"/>
                  <a:pt x="826" y="1605"/>
                </a:cubicBezTo>
                <a:cubicBezTo>
                  <a:pt x="1255" y="1605"/>
                  <a:pt x="1604" y="1256"/>
                  <a:pt x="1604" y="827"/>
                </a:cubicBezTo>
                <a:cubicBezTo>
                  <a:pt x="1604" y="398"/>
                  <a:pt x="1255" y="49"/>
                  <a:pt x="826" y="49"/>
                </a:cubicBezTo>
              </a:path>
            </a:pathLst>
          </a:custGeom>
          <a:solidFill>
            <a:srgbClr val="DFDE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5" name="Полилиния 31"/>
          <p:cNvSpPr>
            <a:spLocks noEditPoints="1"/>
          </p:cNvSpPr>
          <p:nvPr/>
        </p:nvSpPr>
        <p:spPr bwMode="auto">
          <a:xfrm>
            <a:off x="620713" y="2067316"/>
            <a:ext cx="4221163" cy="4222750"/>
          </a:xfrm>
          <a:custGeom>
            <a:avLst/>
            <a:gdLst>
              <a:gd name="T0" fmla="*/ 863 w 1726"/>
              <a:gd name="T1" fmla="*/ 1690 h 1727"/>
              <a:gd name="T2" fmla="*/ 37 w 1726"/>
              <a:gd name="T3" fmla="*/ 864 h 1727"/>
              <a:gd name="T4" fmla="*/ 863 w 1726"/>
              <a:gd name="T5" fmla="*/ 37 h 1727"/>
              <a:gd name="T6" fmla="*/ 1690 w 1726"/>
              <a:gd name="T7" fmla="*/ 864 h 1727"/>
              <a:gd name="T8" fmla="*/ 1690 w 1726"/>
              <a:gd name="T9" fmla="*/ 864 h 1727"/>
              <a:gd name="T10" fmla="*/ 1690 w 1726"/>
              <a:gd name="T11" fmla="*/ 864 h 1727"/>
              <a:gd name="T12" fmla="*/ 863 w 1726"/>
              <a:gd name="T13" fmla="*/ 1690 h 1727"/>
              <a:gd name="T14" fmla="*/ 863 w 1726"/>
              <a:gd name="T15" fmla="*/ 1690 h 1727"/>
              <a:gd name="T16" fmla="*/ 863 w 1726"/>
              <a:gd name="T17" fmla="*/ 0 h 1727"/>
              <a:gd name="T18" fmla="*/ 0 w 1726"/>
              <a:gd name="T19" fmla="*/ 864 h 1727"/>
              <a:gd name="T20" fmla="*/ 863 w 1726"/>
              <a:gd name="T21" fmla="*/ 1727 h 1727"/>
              <a:gd name="T22" fmla="*/ 1726 w 1726"/>
              <a:gd name="T23" fmla="*/ 864 h 1727"/>
              <a:gd name="T24" fmla="*/ 863 w 1726"/>
              <a:gd name="T25" fmla="*/ 0 h 1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26" h="1727">
                <a:moveTo>
                  <a:pt x="863" y="1690"/>
                </a:moveTo>
                <a:cubicBezTo>
                  <a:pt x="408" y="1690"/>
                  <a:pt x="37" y="1319"/>
                  <a:pt x="37" y="864"/>
                </a:cubicBezTo>
                <a:cubicBezTo>
                  <a:pt x="37" y="408"/>
                  <a:pt x="408" y="37"/>
                  <a:pt x="863" y="37"/>
                </a:cubicBezTo>
                <a:cubicBezTo>
                  <a:pt x="1319" y="37"/>
                  <a:pt x="1690" y="408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1319"/>
                  <a:pt x="1319" y="1690"/>
                  <a:pt x="863" y="1690"/>
                </a:cubicBezTo>
                <a:cubicBezTo>
                  <a:pt x="863" y="1690"/>
                  <a:pt x="863" y="1690"/>
                  <a:pt x="863" y="1690"/>
                </a:cubicBezTo>
                <a:moveTo>
                  <a:pt x="863" y="0"/>
                </a:moveTo>
                <a:cubicBezTo>
                  <a:pt x="387" y="0"/>
                  <a:pt x="0" y="388"/>
                  <a:pt x="0" y="864"/>
                </a:cubicBezTo>
                <a:cubicBezTo>
                  <a:pt x="0" y="1340"/>
                  <a:pt x="387" y="1727"/>
                  <a:pt x="863" y="1727"/>
                </a:cubicBezTo>
                <a:cubicBezTo>
                  <a:pt x="1339" y="1727"/>
                  <a:pt x="1726" y="1340"/>
                  <a:pt x="1726" y="864"/>
                </a:cubicBezTo>
                <a:cubicBezTo>
                  <a:pt x="1726" y="388"/>
                  <a:pt x="1339" y="0"/>
                  <a:pt x="863" y="0"/>
                </a:cubicBezTo>
              </a:path>
            </a:pathLst>
          </a:custGeom>
          <a:solidFill>
            <a:srgbClr val="CD4A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0FC7B21D-F367-47EE-B66B-97792050C10C}"/>
              </a:ext>
            </a:extLst>
          </p:cNvPr>
          <p:cNvGrpSpPr/>
          <p:nvPr/>
        </p:nvGrpSpPr>
        <p:grpSpPr>
          <a:xfrm>
            <a:off x="2455863" y="2411803"/>
            <a:ext cx="566738" cy="566738"/>
            <a:chOff x="2455863" y="2411803"/>
            <a:chExt cx="566738" cy="566738"/>
          </a:xfrm>
        </p:grpSpPr>
        <p:sp>
          <p:nvSpPr>
            <p:cNvPr id="166" name="Овал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7" name="Овал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8" name="Полилиния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43 h 45"/>
                <a:gd name="T2" fmla="*/ 0 w 4"/>
                <a:gd name="T3" fmla="*/ 42 h 45"/>
                <a:gd name="T4" fmla="*/ 0 w 4"/>
                <a:gd name="T5" fmla="*/ 41 h 45"/>
                <a:gd name="T6" fmla="*/ 0 w 4"/>
                <a:gd name="T7" fmla="*/ 40 h 45"/>
                <a:gd name="T8" fmla="*/ 0 w 4"/>
                <a:gd name="T9" fmla="*/ 40 h 45"/>
                <a:gd name="T10" fmla="*/ 0 w 4"/>
                <a:gd name="T11" fmla="*/ 39 h 45"/>
                <a:gd name="T12" fmla="*/ 0 w 4"/>
                <a:gd name="T13" fmla="*/ 38 h 45"/>
                <a:gd name="T14" fmla="*/ 0 w 4"/>
                <a:gd name="T15" fmla="*/ 38 h 45"/>
                <a:gd name="T16" fmla="*/ 0 w 4"/>
                <a:gd name="T17" fmla="*/ 37 h 45"/>
                <a:gd name="T18" fmla="*/ 0 w 4"/>
                <a:gd name="T19" fmla="*/ 36 h 45"/>
                <a:gd name="T20" fmla="*/ 0 w 4"/>
                <a:gd name="T21" fmla="*/ 36 h 45"/>
                <a:gd name="T22" fmla="*/ 0 w 4"/>
                <a:gd name="T23" fmla="*/ 35 h 45"/>
                <a:gd name="T24" fmla="*/ 0 w 4"/>
                <a:gd name="T25" fmla="*/ 34 h 45"/>
                <a:gd name="T26" fmla="*/ 0 w 4"/>
                <a:gd name="T27" fmla="*/ 34 h 45"/>
                <a:gd name="T28" fmla="*/ 0 w 4"/>
                <a:gd name="T29" fmla="*/ 33 h 45"/>
                <a:gd name="T30" fmla="*/ 0 w 4"/>
                <a:gd name="T31" fmla="*/ 32 h 45"/>
                <a:gd name="T32" fmla="*/ 0 w 4"/>
                <a:gd name="T33" fmla="*/ 31 h 45"/>
                <a:gd name="T34" fmla="*/ 0 w 4"/>
                <a:gd name="T35" fmla="*/ 31 h 45"/>
                <a:gd name="T36" fmla="*/ 0 w 4"/>
                <a:gd name="T37" fmla="*/ 30 h 45"/>
                <a:gd name="T38" fmla="*/ 0 w 4"/>
                <a:gd name="T39" fmla="*/ 29 h 45"/>
                <a:gd name="T40" fmla="*/ 0 w 4"/>
                <a:gd name="T41" fmla="*/ 29 h 45"/>
                <a:gd name="T42" fmla="*/ 0 w 4"/>
                <a:gd name="T43" fmla="*/ 28 h 45"/>
                <a:gd name="T44" fmla="*/ 0 w 4"/>
                <a:gd name="T45" fmla="*/ 27 h 45"/>
                <a:gd name="T46" fmla="*/ 0 w 4"/>
                <a:gd name="T47" fmla="*/ 26 h 45"/>
                <a:gd name="T48" fmla="*/ 0 w 4"/>
                <a:gd name="T49" fmla="*/ 26 h 45"/>
                <a:gd name="T50" fmla="*/ 0 w 4"/>
                <a:gd name="T51" fmla="*/ 25 h 45"/>
                <a:gd name="T52" fmla="*/ 0 w 4"/>
                <a:gd name="T53" fmla="*/ 24 h 45"/>
                <a:gd name="T54" fmla="*/ 0 w 4"/>
                <a:gd name="T55" fmla="*/ 23 h 45"/>
                <a:gd name="T56" fmla="*/ 0 w 4"/>
                <a:gd name="T57" fmla="*/ 22 h 45"/>
                <a:gd name="T58" fmla="*/ 0 w 4"/>
                <a:gd name="T59" fmla="*/ 22 h 45"/>
                <a:gd name="T60" fmla="*/ 0 w 4"/>
                <a:gd name="T61" fmla="*/ 21 h 45"/>
                <a:gd name="T62" fmla="*/ 0 w 4"/>
                <a:gd name="T63" fmla="*/ 20 h 45"/>
                <a:gd name="T64" fmla="*/ 0 w 4"/>
                <a:gd name="T65" fmla="*/ 19 h 45"/>
                <a:gd name="T66" fmla="*/ 0 w 4"/>
                <a:gd name="T67" fmla="*/ 18 h 45"/>
                <a:gd name="T68" fmla="*/ 0 w 4"/>
                <a:gd name="T69" fmla="*/ 18 h 45"/>
                <a:gd name="T70" fmla="*/ 0 w 4"/>
                <a:gd name="T71" fmla="*/ 17 h 45"/>
                <a:gd name="T72" fmla="*/ 1 w 4"/>
                <a:gd name="T73" fmla="*/ 16 h 45"/>
                <a:gd name="T74" fmla="*/ 1 w 4"/>
                <a:gd name="T75" fmla="*/ 15 h 45"/>
                <a:gd name="T76" fmla="*/ 1 w 4"/>
                <a:gd name="T77" fmla="*/ 15 h 45"/>
                <a:gd name="T78" fmla="*/ 1 w 4"/>
                <a:gd name="T79" fmla="*/ 13 h 45"/>
                <a:gd name="T80" fmla="*/ 1 w 4"/>
                <a:gd name="T81" fmla="*/ 12 h 45"/>
                <a:gd name="T82" fmla="*/ 1 w 4"/>
                <a:gd name="T83" fmla="*/ 12 h 45"/>
                <a:gd name="T84" fmla="*/ 1 w 4"/>
                <a:gd name="T85" fmla="*/ 11 h 45"/>
                <a:gd name="T86" fmla="*/ 2 w 4"/>
                <a:gd name="T87" fmla="*/ 10 h 45"/>
                <a:gd name="T88" fmla="*/ 2 w 4"/>
                <a:gd name="T89" fmla="*/ 10 h 45"/>
                <a:gd name="T90" fmla="*/ 2 w 4"/>
                <a:gd name="T91" fmla="*/ 9 h 45"/>
                <a:gd name="T92" fmla="*/ 2 w 4"/>
                <a:gd name="T93" fmla="*/ 8 h 45"/>
                <a:gd name="T94" fmla="*/ 2 w 4"/>
                <a:gd name="T95" fmla="*/ 8 h 45"/>
                <a:gd name="T96" fmla="*/ 2 w 4"/>
                <a:gd name="T97" fmla="*/ 7 h 45"/>
                <a:gd name="T98" fmla="*/ 3 w 4"/>
                <a:gd name="T99" fmla="*/ 6 h 45"/>
                <a:gd name="T100" fmla="*/ 3 w 4"/>
                <a:gd name="T101" fmla="*/ 6 h 45"/>
                <a:gd name="T102" fmla="*/ 3 w 4"/>
                <a:gd name="T103" fmla="*/ 5 h 45"/>
                <a:gd name="T104" fmla="*/ 3 w 4"/>
                <a:gd name="T105" fmla="*/ 4 h 45"/>
                <a:gd name="T106" fmla="*/ 3 w 4"/>
                <a:gd name="T107" fmla="*/ 4 h 45"/>
                <a:gd name="T108" fmla="*/ 3 w 4"/>
                <a:gd name="T109" fmla="*/ 3 h 45"/>
                <a:gd name="T110" fmla="*/ 4 w 4"/>
                <a:gd name="T111" fmla="*/ 2 h 45"/>
                <a:gd name="T112" fmla="*/ 4 w 4"/>
                <a:gd name="T113" fmla="*/ 1 h 45"/>
                <a:gd name="T114" fmla="*/ 4 w 4"/>
                <a:gd name="T11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9" name="Полилиния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4 w 78"/>
                <a:gd name="T1" fmla="*/ 53 h 174"/>
                <a:gd name="T2" fmla="*/ 4 w 78"/>
                <a:gd name="T3" fmla="*/ 54 h 174"/>
                <a:gd name="T4" fmla="*/ 3 w 78"/>
                <a:gd name="T5" fmla="*/ 55 h 174"/>
                <a:gd name="T6" fmla="*/ 3 w 78"/>
                <a:gd name="T7" fmla="*/ 56 h 174"/>
                <a:gd name="T8" fmla="*/ 3 w 78"/>
                <a:gd name="T9" fmla="*/ 56 h 174"/>
                <a:gd name="T10" fmla="*/ 3 w 78"/>
                <a:gd name="T11" fmla="*/ 57 h 174"/>
                <a:gd name="T12" fmla="*/ 3 w 78"/>
                <a:gd name="T13" fmla="*/ 58 h 174"/>
                <a:gd name="T14" fmla="*/ 3 w 78"/>
                <a:gd name="T15" fmla="*/ 58 h 174"/>
                <a:gd name="T16" fmla="*/ 2 w 78"/>
                <a:gd name="T17" fmla="*/ 59 h 174"/>
                <a:gd name="T18" fmla="*/ 2 w 78"/>
                <a:gd name="T19" fmla="*/ 60 h 174"/>
                <a:gd name="T20" fmla="*/ 2 w 78"/>
                <a:gd name="T21" fmla="*/ 61 h 174"/>
                <a:gd name="T22" fmla="*/ 2 w 78"/>
                <a:gd name="T23" fmla="*/ 61 h 174"/>
                <a:gd name="T24" fmla="*/ 2 w 78"/>
                <a:gd name="T25" fmla="*/ 62 h 174"/>
                <a:gd name="T26" fmla="*/ 2 w 78"/>
                <a:gd name="T27" fmla="*/ 63 h 174"/>
                <a:gd name="T28" fmla="*/ 1 w 78"/>
                <a:gd name="T29" fmla="*/ 63 h 174"/>
                <a:gd name="T30" fmla="*/ 1 w 78"/>
                <a:gd name="T31" fmla="*/ 64 h 174"/>
                <a:gd name="T32" fmla="*/ 1 w 78"/>
                <a:gd name="T33" fmla="*/ 65 h 174"/>
                <a:gd name="T34" fmla="*/ 1 w 78"/>
                <a:gd name="T35" fmla="*/ 66 h 174"/>
                <a:gd name="T36" fmla="*/ 1 w 78"/>
                <a:gd name="T37" fmla="*/ 67 h 174"/>
                <a:gd name="T38" fmla="*/ 1 w 78"/>
                <a:gd name="T39" fmla="*/ 68 h 174"/>
                <a:gd name="T40" fmla="*/ 0 w 78"/>
                <a:gd name="T41" fmla="*/ 69 h 174"/>
                <a:gd name="T42" fmla="*/ 0 w 78"/>
                <a:gd name="T43" fmla="*/ 70 h 174"/>
                <a:gd name="T44" fmla="*/ 0 w 78"/>
                <a:gd name="T45" fmla="*/ 71 h 174"/>
                <a:gd name="T46" fmla="*/ 0 w 78"/>
                <a:gd name="T47" fmla="*/ 71 h 174"/>
                <a:gd name="T48" fmla="*/ 0 w 78"/>
                <a:gd name="T49" fmla="*/ 73 h 174"/>
                <a:gd name="T50" fmla="*/ 0 w 78"/>
                <a:gd name="T51" fmla="*/ 73 h 174"/>
                <a:gd name="T52" fmla="*/ 0 w 78"/>
                <a:gd name="T53" fmla="*/ 74 h 174"/>
                <a:gd name="T54" fmla="*/ 0 w 78"/>
                <a:gd name="T55" fmla="*/ 75 h 174"/>
                <a:gd name="T56" fmla="*/ 0 w 78"/>
                <a:gd name="T57" fmla="*/ 76 h 174"/>
                <a:gd name="T58" fmla="*/ 0 w 78"/>
                <a:gd name="T59" fmla="*/ 77 h 174"/>
                <a:gd name="T60" fmla="*/ 0 w 78"/>
                <a:gd name="T61" fmla="*/ 77 h 174"/>
                <a:gd name="T62" fmla="*/ 0 w 78"/>
                <a:gd name="T63" fmla="*/ 78 h 174"/>
                <a:gd name="T64" fmla="*/ 0 w 78"/>
                <a:gd name="T65" fmla="*/ 79 h 174"/>
                <a:gd name="T66" fmla="*/ 0 w 78"/>
                <a:gd name="T67" fmla="*/ 80 h 174"/>
                <a:gd name="T68" fmla="*/ 0 w 78"/>
                <a:gd name="T69" fmla="*/ 81 h 174"/>
                <a:gd name="T70" fmla="*/ 0 w 78"/>
                <a:gd name="T71" fmla="*/ 81 h 174"/>
                <a:gd name="T72" fmla="*/ 0 w 78"/>
                <a:gd name="T73" fmla="*/ 82 h 174"/>
                <a:gd name="T74" fmla="*/ 0 w 78"/>
                <a:gd name="T75" fmla="*/ 83 h 174"/>
                <a:gd name="T76" fmla="*/ 0 w 78"/>
                <a:gd name="T77" fmla="*/ 84 h 174"/>
                <a:gd name="T78" fmla="*/ 0 w 78"/>
                <a:gd name="T79" fmla="*/ 84 h 174"/>
                <a:gd name="T80" fmla="*/ 0 w 78"/>
                <a:gd name="T81" fmla="*/ 85 h 174"/>
                <a:gd name="T82" fmla="*/ 0 w 78"/>
                <a:gd name="T83" fmla="*/ 86 h 174"/>
                <a:gd name="T84" fmla="*/ 0 w 78"/>
                <a:gd name="T85" fmla="*/ 87 h 174"/>
                <a:gd name="T86" fmla="*/ 0 w 78"/>
                <a:gd name="T87" fmla="*/ 87 h 174"/>
                <a:gd name="T88" fmla="*/ 0 w 78"/>
                <a:gd name="T89" fmla="*/ 88 h 174"/>
                <a:gd name="T90" fmla="*/ 0 w 78"/>
                <a:gd name="T91" fmla="*/ 89 h 174"/>
                <a:gd name="T92" fmla="*/ 0 w 78"/>
                <a:gd name="T93" fmla="*/ 90 h 174"/>
                <a:gd name="T94" fmla="*/ 0 w 78"/>
                <a:gd name="T95" fmla="*/ 90 h 174"/>
                <a:gd name="T96" fmla="*/ 0 w 78"/>
                <a:gd name="T97" fmla="*/ 91 h 174"/>
                <a:gd name="T98" fmla="*/ 0 w 78"/>
                <a:gd name="T99" fmla="*/ 92 h 174"/>
                <a:gd name="T100" fmla="*/ 0 w 78"/>
                <a:gd name="T101" fmla="*/ 92 h 174"/>
                <a:gd name="T102" fmla="*/ 0 w 78"/>
                <a:gd name="T103" fmla="*/ 94 h 174"/>
                <a:gd name="T104" fmla="*/ 0 w 78"/>
                <a:gd name="T105" fmla="*/ 94 h 174"/>
                <a:gd name="T106" fmla="*/ 1 w 78"/>
                <a:gd name="T107" fmla="*/ 97 h 174"/>
                <a:gd name="T108" fmla="*/ 15 w 78"/>
                <a:gd name="T109" fmla="*/ 7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0" name="Прямоугольник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1" name="Прямоугольник 37"/>
            <p:cNvSpPr>
              <a:spLocks noChangeArrowheads="1"/>
            </p:cNvSpPr>
            <p:nvPr/>
          </p:nvSpPr>
          <p:spPr bwMode="auto">
            <a:xfrm>
              <a:off x="2593975" y="2499116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30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74" name="Полилиния 40"/>
          <p:cNvSpPr>
            <a:spLocks noEditPoints="1"/>
          </p:cNvSpPr>
          <p:nvPr/>
        </p:nvSpPr>
        <p:spPr bwMode="auto">
          <a:xfrm>
            <a:off x="3244850" y="2851541"/>
            <a:ext cx="20638" cy="122238"/>
          </a:xfrm>
          <a:custGeom>
            <a:avLst/>
            <a:gdLst>
              <a:gd name="T0" fmla="*/ 8 w 8"/>
              <a:gd name="T1" fmla="*/ 50 h 50"/>
              <a:gd name="T2" fmla="*/ 8 w 8"/>
              <a:gd name="T3" fmla="*/ 50 h 50"/>
              <a:gd name="T4" fmla="*/ 8 w 8"/>
              <a:gd name="T5" fmla="*/ 50 h 50"/>
              <a:gd name="T6" fmla="*/ 8 w 8"/>
              <a:gd name="T7" fmla="*/ 50 h 50"/>
              <a:gd name="T8" fmla="*/ 0 w 8"/>
              <a:gd name="T9" fmla="*/ 11 h 50"/>
              <a:gd name="T10" fmla="*/ 0 w 8"/>
              <a:gd name="T11" fmla="*/ 11 h 50"/>
              <a:gd name="T12" fmla="*/ 0 w 8"/>
              <a:gd name="T13" fmla="*/ 11 h 50"/>
              <a:gd name="T14" fmla="*/ 0 w 8"/>
              <a:gd name="T15" fmla="*/ 11 h 50"/>
              <a:gd name="T16" fmla="*/ 0 w 8"/>
              <a:gd name="T17" fmla="*/ 11 h 50"/>
              <a:gd name="T18" fmla="*/ 0 w 8"/>
              <a:gd name="T19" fmla="*/ 11 h 50"/>
              <a:gd name="T20" fmla="*/ 0 w 8"/>
              <a:gd name="T21" fmla="*/ 10 h 50"/>
              <a:gd name="T22" fmla="*/ 0 w 8"/>
              <a:gd name="T23" fmla="*/ 10 h 50"/>
              <a:gd name="T24" fmla="*/ 0 w 8"/>
              <a:gd name="T25" fmla="*/ 10 h 50"/>
              <a:gd name="T26" fmla="*/ 0 w 8"/>
              <a:gd name="T27" fmla="*/ 10 h 50"/>
              <a:gd name="T28" fmla="*/ 0 w 8"/>
              <a:gd name="T29" fmla="*/ 9 h 50"/>
              <a:gd name="T30" fmla="*/ 0 w 8"/>
              <a:gd name="T31" fmla="*/ 9 h 50"/>
              <a:gd name="T32" fmla="*/ 0 w 8"/>
              <a:gd name="T33" fmla="*/ 9 h 50"/>
              <a:gd name="T34" fmla="*/ 0 w 8"/>
              <a:gd name="T35" fmla="*/ 9 h 50"/>
              <a:gd name="T36" fmla="*/ 0 w 8"/>
              <a:gd name="T37" fmla="*/ 9 h 50"/>
              <a:gd name="T38" fmla="*/ 0 w 8"/>
              <a:gd name="T39" fmla="*/ 9 h 50"/>
              <a:gd name="T40" fmla="*/ 0 w 8"/>
              <a:gd name="T41" fmla="*/ 8 h 50"/>
              <a:gd name="T42" fmla="*/ 0 w 8"/>
              <a:gd name="T43" fmla="*/ 8 h 50"/>
              <a:gd name="T44" fmla="*/ 0 w 8"/>
              <a:gd name="T45" fmla="*/ 8 h 50"/>
              <a:gd name="T46" fmla="*/ 0 w 8"/>
              <a:gd name="T47" fmla="*/ 7 h 50"/>
              <a:gd name="T48" fmla="*/ 0 w 8"/>
              <a:gd name="T49" fmla="*/ 7 h 50"/>
              <a:gd name="T50" fmla="*/ 0 w 8"/>
              <a:gd name="T51" fmla="*/ 7 h 50"/>
              <a:gd name="T52" fmla="*/ 0 w 8"/>
              <a:gd name="T53" fmla="*/ 7 h 50"/>
              <a:gd name="T54" fmla="*/ 0 w 8"/>
              <a:gd name="T55" fmla="*/ 7 h 50"/>
              <a:gd name="T56" fmla="*/ 0 w 8"/>
              <a:gd name="T57" fmla="*/ 7 h 50"/>
              <a:gd name="T58" fmla="*/ 0 w 8"/>
              <a:gd name="T59" fmla="*/ 6 h 50"/>
              <a:gd name="T60" fmla="*/ 0 w 8"/>
              <a:gd name="T61" fmla="*/ 6 h 50"/>
              <a:gd name="T62" fmla="*/ 0 w 8"/>
              <a:gd name="T63" fmla="*/ 6 h 50"/>
              <a:gd name="T64" fmla="*/ 0 w 8"/>
              <a:gd name="T65" fmla="*/ 6 h 50"/>
              <a:gd name="T66" fmla="*/ 0 w 8"/>
              <a:gd name="T67" fmla="*/ 6 h 50"/>
              <a:gd name="T68" fmla="*/ 0 w 8"/>
              <a:gd name="T69" fmla="*/ 6 h 50"/>
              <a:gd name="T70" fmla="*/ 0 w 8"/>
              <a:gd name="T71" fmla="*/ 5 h 50"/>
              <a:gd name="T72" fmla="*/ 0 w 8"/>
              <a:gd name="T73" fmla="*/ 5 h 50"/>
              <a:gd name="T74" fmla="*/ 0 w 8"/>
              <a:gd name="T75" fmla="*/ 5 h 50"/>
              <a:gd name="T76" fmla="*/ 0 w 8"/>
              <a:gd name="T77" fmla="*/ 5 h 50"/>
              <a:gd name="T78" fmla="*/ 0 w 8"/>
              <a:gd name="T79" fmla="*/ 5 h 50"/>
              <a:gd name="T80" fmla="*/ 0 w 8"/>
              <a:gd name="T81" fmla="*/ 4 h 50"/>
              <a:gd name="T82" fmla="*/ 0 w 8"/>
              <a:gd name="T83" fmla="*/ 4 h 50"/>
              <a:gd name="T84" fmla="*/ 0 w 8"/>
              <a:gd name="T85" fmla="*/ 4 h 50"/>
              <a:gd name="T86" fmla="*/ 0 w 8"/>
              <a:gd name="T87" fmla="*/ 4 h 50"/>
              <a:gd name="T88" fmla="*/ 0 w 8"/>
              <a:gd name="T89" fmla="*/ 3 h 50"/>
              <a:gd name="T90" fmla="*/ 0 w 8"/>
              <a:gd name="T91" fmla="*/ 3 h 50"/>
              <a:gd name="T92" fmla="*/ 0 w 8"/>
              <a:gd name="T93" fmla="*/ 3 h 50"/>
              <a:gd name="T94" fmla="*/ 0 w 8"/>
              <a:gd name="T95" fmla="*/ 3 h 50"/>
              <a:gd name="T96" fmla="*/ 0 w 8"/>
              <a:gd name="T97" fmla="*/ 3 h 50"/>
              <a:gd name="T98" fmla="*/ 0 w 8"/>
              <a:gd name="T99" fmla="*/ 3 h 50"/>
              <a:gd name="T100" fmla="*/ 0 w 8"/>
              <a:gd name="T101" fmla="*/ 2 h 50"/>
              <a:gd name="T102" fmla="*/ 0 w 8"/>
              <a:gd name="T103" fmla="*/ 2 h 50"/>
              <a:gd name="T104" fmla="*/ 0 w 8"/>
              <a:gd name="T105" fmla="*/ 2 h 50"/>
              <a:gd name="T106" fmla="*/ 0 w 8"/>
              <a:gd name="T107" fmla="*/ 2 h 50"/>
              <a:gd name="T108" fmla="*/ 0 w 8"/>
              <a:gd name="T109" fmla="*/ 2 h 50"/>
              <a:gd name="T110" fmla="*/ 0 w 8"/>
              <a:gd name="T111" fmla="*/ 1 h 50"/>
              <a:gd name="T112" fmla="*/ 0 w 8"/>
              <a:gd name="T113" fmla="*/ 0 h 50"/>
              <a:gd name="T114" fmla="*/ 0 w 8"/>
              <a:gd name="T115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" h="50"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49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49"/>
                </a:cubicBezTo>
                <a:moveTo>
                  <a:pt x="0" y="11"/>
                </a:moveTo>
                <a:cubicBezTo>
                  <a:pt x="0" y="25"/>
                  <a:pt x="2" y="38"/>
                  <a:pt x="8" y="49"/>
                </a:cubicBezTo>
                <a:cubicBezTo>
                  <a:pt x="2" y="38"/>
                  <a:pt x="0" y="25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9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6"/>
                  <a:pt x="0" y="6"/>
                </a:cubicBezTo>
                <a:cubicBezTo>
                  <a:pt x="0" y="6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3"/>
                  <a:pt x="0" y="4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722688" y="3113478"/>
            <a:ext cx="585788" cy="587375"/>
            <a:chOff x="3722688" y="3113478"/>
            <a:chExt cx="585788" cy="587375"/>
          </a:xfrm>
        </p:grpSpPr>
        <p:sp>
          <p:nvSpPr>
            <p:cNvPr id="17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31446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86" name="Полилиния 52"/>
          <p:cNvSpPr>
            <a:spLocks noEditPoints="1"/>
          </p:cNvSpPr>
          <p:nvPr/>
        </p:nvSpPr>
        <p:spPr bwMode="auto">
          <a:xfrm>
            <a:off x="3994150" y="3978666"/>
            <a:ext cx="60325" cy="158750"/>
          </a:xfrm>
          <a:custGeom>
            <a:avLst/>
            <a:gdLst>
              <a:gd name="T0" fmla="*/ 0 w 25"/>
              <a:gd name="T1" fmla="*/ 65 h 65"/>
              <a:gd name="T2" fmla="*/ 0 w 25"/>
              <a:gd name="T3" fmla="*/ 65 h 65"/>
              <a:gd name="T4" fmla="*/ 0 w 25"/>
              <a:gd name="T5" fmla="*/ 65 h 65"/>
              <a:gd name="T6" fmla="*/ 0 w 25"/>
              <a:gd name="T7" fmla="*/ 65 h 65"/>
              <a:gd name="T8" fmla="*/ 0 w 25"/>
              <a:gd name="T9" fmla="*/ 65 h 65"/>
              <a:gd name="T10" fmla="*/ 0 w 25"/>
              <a:gd name="T11" fmla="*/ 65 h 65"/>
              <a:gd name="T12" fmla="*/ 0 w 25"/>
              <a:gd name="T13" fmla="*/ 64 h 65"/>
              <a:gd name="T14" fmla="*/ 0 w 25"/>
              <a:gd name="T15" fmla="*/ 64 h 65"/>
              <a:gd name="T16" fmla="*/ 0 w 25"/>
              <a:gd name="T17" fmla="*/ 64 h 65"/>
              <a:gd name="T18" fmla="*/ 0 w 25"/>
              <a:gd name="T19" fmla="*/ 64 h 65"/>
              <a:gd name="T20" fmla="*/ 0 w 25"/>
              <a:gd name="T21" fmla="*/ 64 h 65"/>
              <a:gd name="T22" fmla="*/ 0 w 25"/>
              <a:gd name="T23" fmla="*/ 64 h 65"/>
              <a:gd name="T24" fmla="*/ 0 w 25"/>
              <a:gd name="T25" fmla="*/ 64 h 65"/>
              <a:gd name="T26" fmla="*/ 0 w 25"/>
              <a:gd name="T27" fmla="*/ 64 h 65"/>
              <a:gd name="T28" fmla="*/ 0 w 25"/>
              <a:gd name="T29" fmla="*/ 64 h 65"/>
              <a:gd name="T30" fmla="*/ 0 w 25"/>
              <a:gd name="T31" fmla="*/ 63 h 65"/>
              <a:gd name="T32" fmla="*/ 0 w 25"/>
              <a:gd name="T33" fmla="*/ 64 h 65"/>
              <a:gd name="T34" fmla="*/ 0 w 25"/>
              <a:gd name="T35" fmla="*/ 64 h 65"/>
              <a:gd name="T36" fmla="*/ 0 w 25"/>
              <a:gd name="T37" fmla="*/ 63 h 65"/>
              <a:gd name="T38" fmla="*/ 25 w 25"/>
              <a:gd name="T39" fmla="*/ 0 h 65"/>
              <a:gd name="T40" fmla="*/ 0 w 25"/>
              <a:gd name="T41" fmla="*/ 63 h 65"/>
              <a:gd name="T42" fmla="*/ 25 w 25"/>
              <a:gd name="T43" fmla="*/ 0 h 65"/>
              <a:gd name="T44" fmla="*/ 25 w 25"/>
              <a:gd name="T45" fmla="*/ 0 h 65"/>
              <a:gd name="T46" fmla="*/ 25 w 25"/>
              <a:gd name="T47" fmla="*/ 0 h 65"/>
              <a:gd name="T48" fmla="*/ 25 w 25"/>
              <a:gd name="T4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5" h="65"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3"/>
                </a:moveTo>
                <a:cubicBezTo>
                  <a:pt x="0" y="63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3"/>
                  <a:pt x="0" y="63"/>
                </a:cubicBezTo>
                <a:moveTo>
                  <a:pt x="25" y="0"/>
                </a:moveTo>
                <a:cubicBezTo>
                  <a:pt x="10" y="17"/>
                  <a:pt x="0" y="39"/>
                  <a:pt x="0" y="63"/>
                </a:cubicBezTo>
                <a:cubicBezTo>
                  <a:pt x="0" y="39"/>
                  <a:pt x="10" y="17"/>
                  <a:pt x="25" y="0"/>
                </a:cubicBezTo>
                <a:moveTo>
                  <a:pt x="25" y="0"/>
                </a:moveTo>
                <a:cubicBezTo>
                  <a:pt x="25" y="0"/>
                  <a:pt x="25" y="0"/>
                  <a:pt x="25" y="0"/>
                </a:cubicBezTo>
                <a:cubicBezTo>
                  <a:pt x="25" y="0"/>
                  <a:pt x="25" y="0"/>
                  <a:pt x="25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AAA3125-6198-4B7D-906A-040AAB47590B}"/>
              </a:ext>
            </a:extLst>
          </p:cNvPr>
          <p:cNvGrpSpPr/>
          <p:nvPr/>
        </p:nvGrpSpPr>
        <p:grpSpPr>
          <a:xfrm>
            <a:off x="3754438" y="4585091"/>
            <a:ext cx="566738" cy="568325"/>
            <a:chOff x="3754438" y="4585091"/>
            <a:chExt cx="566738" cy="568325"/>
          </a:xfrm>
        </p:grpSpPr>
        <p:sp>
          <p:nvSpPr>
            <p:cNvPr id="190" name="Полилиния 56"/>
            <p:cNvSpPr>
              <a:spLocks/>
            </p:cNvSpPr>
            <p:nvPr/>
          </p:nvSpPr>
          <p:spPr bwMode="auto">
            <a:xfrm>
              <a:off x="3754438" y="4585091"/>
              <a:ext cx="566738" cy="568325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2"/>
                    <a:pt x="0" y="116"/>
                  </a:cubicBezTo>
                  <a:cubicBezTo>
                    <a:pt x="0" y="179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1" name="Овал 57"/>
            <p:cNvSpPr>
              <a:spLocks noChangeArrowheads="1"/>
            </p:cNvSpPr>
            <p:nvPr/>
          </p:nvSpPr>
          <p:spPr bwMode="auto">
            <a:xfrm>
              <a:off x="3810000" y="4639066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2" name="Полилиния 58"/>
            <p:cNvSpPr>
              <a:spLocks noEditPoints="1"/>
            </p:cNvSpPr>
            <p:nvPr/>
          </p:nvSpPr>
          <p:spPr bwMode="auto">
            <a:xfrm>
              <a:off x="3810000" y="4732728"/>
              <a:ext cx="44450" cy="222250"/>
            </a:xfrm>
            <a:custGeom>
              <a:avLst/>
              <a:gdLst>
                <a:gd name="T0" fmla="*/ 7 w 18"/>
                <a:gd name="T1" fmla="*/ 91 h 91"/>
                <a:gd name="T2" fmla="*/ 7 w 18"/>
                <a:gd name="T3" fmla="*/ 91 h 91"/>
                <a:gd name="T4" fmla="*/ 7 w 18"/>
                <a:gd name="T5" fmla="*/ 91 h 91"/>
                <a:gd name="T6" fmla="*/ 7 w 18"/>
                <a:gd name="T7" fmla="*/ 91 h 91"/>
                <a:gd name="T8" fmla="*/ 7 w 18"/>
                <a:gd name="T9" fmla="*/ 91 h 91"/>
                <a:gd name="T10" fmla="*/ 7 w 18"/>
                <a:gd name="T11" fmla="*/ 91 h 91"/>
                <a:gd name="T12" fmla="*/ 7 w 18"/>
                <a:gd name="T13" fmla="*/ 91 h 91"/>
                <a:gd name="T14" fmla="*/ 7 w 18"/>
                <a:gd name="T15" fmla="*/ 91 h 91"/>
                <a:gd name="T16" fmla="*/ 7 w 18"/>
                <a:gd name="T17" fmla="*/ 91 h 91"/>
                <a:gd name="T18" fmla="*/ 7 w 18"/>
                <a:gd name="T19" fmla="*/ 91 h 91"/>
                <a:gd name="T20" fmla="*/ 7 w 18"/>
                <a:gd name="T21" fmla="*/ 91 h 91"/>
                <a:gd name="T22" fmla="*/ 7 w 18"/>
                <a:gd name="T23" fmla="*/ 91 h 91"/>
                <a:gd name="T24" fmla="*/ 6 w 18"/>
                <a:gd name="T25" fmla="*/ 90 h 91"/>
                <a:gd name="T26" fmla="*/ 7 w 18"/>
                <a:gd name="T27" fmla="*/ 91 h 91"/>
                <a:gd name="T28" fmla="*/ 6 w 18"/>
                <a:gd name="T29" fmla="*/ 90 h 91"/>
                <a:gd name="T30" fmla="*/ 0 w 18"/>
                <a:gd name="T31" fmla="*/ 57 h 91"/>
                <a:gd name="T32" fmla="*/ 6 w 18"/>
                <a:gd name="T33" fmla="*/ 90 h 91"/>
                <a:gd name="T34" fmla="*/ 0 w 18"/>
                <a:gd name="T35" fmla="*/ 57 h 91"/>
                <a:gd name="T36" fmla="*/ 0 w 18"/>
                <a:gd name="T37" fmla="*/ 57 h 91"/>
                <a:gd name="T38" fmla="*/ 0 w 18"/>
                <a:gd name="T39" fmla="*/ 57 h 91"/>
                <a:gd name="T40" fmla="*/ 0 w 18"/>
                <a:gd name="T41" fmla="*/ 57 h 91"/>
                <a:gd name="T42" fmla="*/ 0 w 18"/>
                <a:gd name="T43" fmla="*/ 57 h 91"/>
                <a:gd name="T44" fmla="*/ 0 w 18"/>
                <a:gd name="T45" fmla="*/ 57 h 91"/>
                <a:gd name="T46" fmla="*/ 0 w 18"/>
                <a:gd name="T47" fmla="*/ 57 h 91"/>
                <a:gd name="T48" fmla="*/ 0 w 18"/>
                <a:gd name="T49" fmla="*/ 56 h 91"/>
                <a:gd name="T50" fmla="*/ 0 w 18"/>
                <a:gd name="T51" fmla="*/ 57 h 91"/>
                <a:gd name="T52" fmla="*/ 0 w 18"/>
                <a:gd name="T53" fmla="*/ 56 h 91"/>
                <a:gd name="T54" fmla="*/ 0 w 18"/>
                <a:gd name="T55" fmla="*/ 56 h 91"/>
                <a:gd name="T56" fmla="*/ 0 w 18"/>
                <a:gd name="T57" fmla="*/ 56 h 91"/>
                <a:gd name="T58" fmla="*/ 0 w 18"/>
                <a:gd name="T59" fmla="*/ 56 h 91"/>
                <a:gd name="T60" fmla="*/ 0 w 18"/>
                <a:gd name="T61" fmla="*/ 56 h 91"/>
                <a:gd name="T62" fmla="*/ 0 w 18"/>
                <a:gd name="T63" fmla="*/ 56 h 91"/>
                <a:gd name="T64" fmla="*/ 0 w 18"/>
                <a:gd name="T65" fmla="*/ 56 h 91"/>
                <a:gd name="T66" fmla="*/ 0 w 18"/>
                <a:gd name="T67" fmla="*/ 56 h 91"/>
                <a:gd name="T68" fmla="*/ 0 w 18"/>
                <a:gd name="T69" fmla="*/ 56 h 91"/>
                <a:gd name="T70" fmla="*/ 0 w 18"/>
                <a:gd name="T71" fmla="*/ 56 h 91"/>
                <a:gd name="T72" fmla="*/ 0 w 18"/>
                <a:gd name="T73" fmla="*/ 55 h 91"/>
                <a:gd name="T74" fmla="*/ 0 w 18"/>
                <a:gd name="T75" fmla="*/ 56 h 91"/>
                <a:gd name="T76" fmla="*/ 0 w 18"/>
                <a:gd name="T77" fmla="*/ 56 h 91"/>
                <a:gd name="T78" fmla="*/ 0 w 18"/>
                <a:gd name="T79" fmla="*/ 55 h 91"/>
                <a:gd name="T80" fmla="*/ 18 w 18"/>
                <a:gd name="T81" fmla="*/ 0 h 91"/>
                <a:gd name="T82" fmla="*/ 0 w 18"/>
                <a:gd name="T83" fmla="*/ 55 h 91"/>
                <a:gd name="T84" fmla="*/ 18 w 18"/>
                <a:gd name="T85" fmla="*/ 0 h 91"/>
                <a:gd name="T86" fmla="*/ 18 w 18"/>
                <a:gd name="T87" fmla="*/ 0 h 91"/>
                <a:gd name="T88" fmla="*/ 18 w 18"/>
                <a:gd name="T89" fmla="*/ 0 h 91"/>
                <a:gd name="T90" fmla="*/ 18 w 18"/>
                <a:gd name="T91" fmla="*/ 0 h 91"/>
                <a:gd name="T92" fmla="*/ 18 w 18"/>
                <a:gd name="T93" fmla="*/ 0 h 91"/>
                <a:gd name="T94" fmla="*/ 18 w 18"/>
                <a:gd name="T95" fmla="*/ 0 h 91"/>
                <a:gd name="T96" fmla="*/ 18 w 18"/>
                <a:gd name="T9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" h="91"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6" y="90"/>
                  </a:moveTo>
                  <a:cubicBezTo>
                    <a:pt x="6" y="90"/>
                    <a:pt x="6" y="90"/>
                    <a:pt x="7" y="91"/>
                  </a:cubicBezTo>
                  <a:cubicBezTo>
                    <a:pt x="6" y="90"/>
                    <a:pt x="6" y="90"/>
                    <a:pt x="6" y="90"/>
                  </a:cubicBezTo>
                  <a:moveTo>
                    <a:pt x="0" y="57"/>
                  </a:moveTo>
                  <a:cubicBezTo>
                    <a:pt x="0" y="69"/>
                    <a:pt x="2" y="80"/>
                    <a:pt x="6" y="90"/>
                  </a:cubicBezTo>
                  <a:cubicBezTo>
                    <a:pt x="2" y="80"/>
                    <a:pt x="0" y="69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6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5"/>
                  </a:moveTo>
                  <a:cubicBezTo>
                    <a:pt x="0" y="55"/>
                    <a:pt x="0" y="55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5"/>
                    <a:pt x="0" y="55"/>
                    <a:pt x="0" y="55"/>
                  </a:cubicBezTo>
                  <a:moveTo>
                    <a:pt x="18" y="0"/>
                  </a:moveTo>
                  <a:cubicBezTo>
                    <a:pt x="7" y="15"/>
                    <a:pt x="0" y="35"/>
                    <a:pt x="0" y="55"/>
                  </a:cubicBezTo>
                  <a:cubicBezTo>
                    <a:pt x="0" y="35"/>
                    <a:pt x="7" y="15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3" name="Полилиния 59"/>
            <p:cNvSpPr>
              <a:spLocks/>
            </p:cNvSpPr>
            <p:nvPr/>
          </p:nvSpPr>
          <p:spPr bwMode="auto">
            <a:xfrm>
              <a:off x="3810000" y="4666053"/>
              <a:ext cx="190500" cy="428625"/>
            </a:xfrm>
            <a:custGeom>
              <a:avLst/>
              <a:gdLst>
                <a:gd name="T0" fmla="*/ 49 w 78"/>
                <a:gd name="T1" fmla="*/ 0 h 175"/>
                <a:gd name="T2" fmla="*/ 18 w 78"/>
                <a:gd name="T3" fmla="*/ 27 h 175"/>
                <a:gd name="T4" fmla="*/ 18 w 78"/>
                <a:gd name="T5" fmla="*/ 27 h 175"/>
                <a:gd name="T6" fmla="*/ 18 w 78"/>
                <a:gd name="T7" fmla="*/ 27 h 175"/>
                <a:gd name="T8" fmla="*/ 18 w 78"/>
                <a:gd name="T9" fmla="*/ 27 h 175"/>
                <a:gd name="T10" fmla="*/ 18 w 78"/>
                <a:gd name="T11" fmla="*/ 27 h 175"/>
                <a:gd name="T12" fmla="*/ 0 w 78"/>
                <a:gd name="T13" fmla="*/ 82 h 175"/>
                <a:gd name="T14" fmla="*/ 0 w 78"/>
                <a:gd name="T15" fmla="*/ 82 h 175"/>
                <a:gd name="T16" fmla="*/ 0 w 78"/>
                <a:gd name="T17" fmla="*/ 83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3 h 175"/>
                <a:gd name="T26" fmla="*/ 0 w 78"/>
                <a:gd name="T27" fmla="*/ 83 h 175"/>
                <a:gd name="T28" fmla="*/ 0 w 78"/>
                <a:gd name="T29" fmla="*/ 83 h 175"/>
                <a:gd name="T30" fmla="*/ 0 w 78"/>
                <a:gd name="T31" fmla="*/ 83 h 175"/>
                <a:gd name="T32" fmla="*/ 0 w 78"/>
                <a:gd name="T33" fmla="*/ 84 h 175"/>
                <a:gd name="T34" fmla="*/ 0 w 78"/>
                <a:gd name="T35" fmla="*/ 84 h 175"/>
                <a:gd name="T36" fmla="*/ 0 w 78"/>
                <a:gd name="T37" fmla="*/ 84 h 175"/>
                <a:gd name="T38" fmla="*/ 0 w 78"/>
                <a:gd name="T39" fmla="*/ 84 h 175"/>
                <a:gd name="T40" fmla="*/ 0 w 78"/>
                <a:gd name="T41" fmla="*/ 84 h 175"/>
                <a:gd name="T42" fmla="*/ 0 w 78"/>
                <a:gd name="T43" fmla="*/ 84 h 175"/>
                <a:gd name="T44" fmla="*/ 6 w 78"/>
                <a:gd name="T45" fmla="*/ 117 h 175"/>
                <a:gd name="T46" fmla="*/ 6 w 78"/>
                <a:gd name="T47" fmla="*/ 117 h 175"/>
                <a:gd name="T48" fmla="*/ 7 w 78"/>
                <a:gd name="T49" fmla="*/ 118 h 175"/>
                <a:gd name="T50" fmla="*/ 7 w 78"/>
                <a:gd name="T51" fmla="*/ 118 h 175"/>
                <a:gd name="T52" fmla="*/ 7 w 78"/>
                <a:gd name="T53" fmla="*/ 118 h 175"/>
                <a:gd name="T54" fmla="*/ 7 w 78"/>
                <a:gd name="T55" fmla="*/ 118 h 175"/>
                <a:gd name="T56" fmla="*/ 7 w 78"/>
                <a:gd name="T57" fmla="*/ 118 h 175"/>
                <a:gd name="T58" fmla="*/ 7 w 78"/>
                <a:gd name="T59" fmla="*/ 118 h 175"/>
                <a:gd name="T60" fmla="*/ 7 w 78"/>
                <a:gd name="T61" fmla="*/ 118 h 175"/>
                <a:gd name="T62" fmla="*/ 7 w 78"/>
                <a:gd name="T63" fmla="*/ 118 h 175"/>
                <a:gd name="T64" fmla="*/ 7 w 78"/>
                <a:gd name="T65" fmla="*/ 118 h 175"/>
                <a:gd name="T66" fmla="*/ 78 w 78"/>
                <a:gd name="T67" fmla="*/ 175 h 175"/>
                <a:gd name="T68" fmla="*/ 46 w 78"/>
                <a:gd name="T69" fmla="*/ 153 h 175"/>
                <a:gd name="T70" fmla="*/ 19 w 78"/>
                <a:gd name="T71" fmla="*/ 106 h 175"/>
                <a:gd name="T72" fmla="*/ 15 w 78"/>
                <a:gd name="T73" fmla="*/ 78 h 175"/>
                <a:gd name="T74" fmla="*/ 15 w 78"/>
                <a:gd name="T75" fmla="*/ 77 h 175"/>
                <a:gd name="T76" fmla="*/ 30 w 78"/>
                <a:gd name="T77" fmla="*/ 24 h 175"/>
                <a:gd name="T78" fmla="*/ 46 w 78"/>
                <a:gd name="T79" fmla="*/ 3 h 175"/>
                <a:gd name="T80" fmla="*/ 49 w 78"/>
                <a:gd name="T8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37" y="7"/>
                    <a:pt x="27" y="16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7" y="42"/>
                    <a:pt x="0" y="6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6"/>
                    <a:pt x="2" y="10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19" y="148"/>
                    <a:pt x="46" y="170"/>
                    <a:pt x="78" y="175"/>
                  </a:cubicBezTo>
                  <a:cubicBezTo>
                    <a:pt x="66" y="170"/>
                    <a:pt x="55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1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4" name="Прямоугольник 60"/>
            <p:cNvSpPr>
              <a:spLocks noChangeArrowheads="1"/>
            </p:cNvSpPr>
            <p:nvPr/>
          </p:nvSpPr>
          <p:spPr bwMode="auto">
            <a:xfrm>
              <a:off x="3967163" y="4769241"/>
              <a:ext cx="139700" cy="18573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5" name="Прямоугольник 61"/>
            <p:cNvSpPr>
              <a:spLocks noChangeArrowheads="1"/>
            </p:cNvSpPr>
            <p:nvPr/>
          </p:nvSpPr>
          <p:spPr bwMode="auto">
            <a:xfrm>
              <a:off x="3911600" y="46724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10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98" name="Полилиния 64"/>
          <p:cNvSpPr>
            <a:spLocks noEditPoints="1"/>
          </p:cNvSpPr>
          <p:nvPr/>
        </p:nvSpPr>
        <p:spPr bwMode="auto">
          <a:xfrm>
            <a:off x="3281363" y="5326453"/>
            <a:ext cx="17463" cy="168275"/>
          </a:xfrm>
          <a:custGeom>
            <a:avLst/>
            <a:gdLst>
              <a:gd name="T0" fmla="*/ 7 w 7"/>
              <a:gd name="T1" fmla="*/ 69 h 69"/>
              <a:gd name="T2" fmla="*/ 7 w 7"/>
              <a:gd name="T3" fmla="*/ 69 h 69"/>
              <a:gd name="T4" fmla="*/ 7 w 7"/>
              <a:gd name="T5" fmla="*/ 69 h 69"/>
              <a:gd name="T6" fmla="*/ 7 w 7"/>
              <a:gd name="T7" fmla="*/ 68 h 69"/>
              <a:gd name="T8" fmla="*/ 6 w 7"/>
              <a:gd name="T9" fmla="*/ 67 h 69"/>
              <a:gd name="T10" fmla="*/ 6 w 7"/>
              <a:gd name="T11" fmla="*/ 66 h 69"/>
              <a:gd name="T12" fmla="*/ 6 w 7"/>
              <a:gd name="T13" fmla="*/ 66 h 69"/>
              <a:gd name="T14" fmla="*/ 6 w 7"/>
              <a:gd name="T15" fmla="*/ 66 h 69"/>
              <a:gd name="T16" fmla="*/ 6 w 7"/>
              <a:gd name="T17" fmla="*/ 66 h 69"/>
              <a:gd name="T18" fmla="*/ 5 w 7"/>
              <a:gd name="T19" fmla="*/ 65 h 69"/>
              <a:gd name="T20" fmla="*/ 5 w 7"/>
              <a:gd name="T21" fmla="*/ 65 h 69"/>
              <a:gd name="T22" fmla="*/ 5 w 7"/>
              <a:gd name="T23" fmla="*/ 65 h 69"/>
              <a:gd name="T24" fmla="*/ 5 w 7"/>
              <a:gd name="T25" fmla="*/ 64 h 69"/>
              <a:gd name="T26" fmla="*/ 5 w 7"/>
              <a:gd name="T27" fmla="*/ 64 h 69"/>
              <a:gd name="T28" fmla="*/ 5 w 7"/>
              <a:gd name="T29" fmla="*/ 63 h 69"/>
              <a:gd name="T30" fmla="*/ 5 w 7"/>
              <a:gd name="T31" fmla="*/ 63 h 69"/>
              <a:gd name="T32" fmla="*/ 5 w 7"/>
              <a:gd name="T33" fmla="*/ 63 h 69"/>
              <a:gd name="T34" fmla="*/ 5 w 7"/>
              <a:gd name="T35" fmla="*/ 62 h 69"/>
              <a:gd name="T36" fmla="*/ 4 w 7"/>
              <a:gd name="T37" fmla="*/ 62 h 69"/>
              <a:gd name="T38" fmla="*/ 4 w 7"/>
              <a:gd name="T39" fmla="*/ 62 h 69"/>
              <a:gd name="T40" fmla="*/ 4 w 7"/>
              <a:gd name="T41" fmla="*/ 61 h 69"/>
              <a:gd name="T42" fmla="*/ 4 w 7"/>
              <a:gd name="T43" fmla="*/ 60 h 69"/>
              <a:gd name="T44" fmla="*/ 4 w 7"/>
              <a:gd name="T45" fmla="*/ 60 h 69"/>
              <a:gd name="T46" fmla="*/ 4 w 7"/>
              <a:gd name="T47" fmla="*/ 60 h 69"/>
              <a:gd name="T48" fmla="*/ 4 w 7"/>
              <a:gd name="T49" fmla="*/ 60 h 69"/>
              <a:gd name="T50" fmla="*/ 4 w 7"/>
              <a:gd name="T51" fmla="*/ 59 h 69"/>
              <a:gd name="T52" fmla="*/ 4 w 7"/>
              <a:gd name="T53" fmla="*/ 59 h 69"/>
              <a:gd name="T54" fmla="*/ 3 w 7"/>
              <a:gd name="T55" fmla="*/ 59 h 69"/>
              <a:gd name="T56" fmla="*/ 3 w 7"/>
              <a:gd name="T57" fmla="*/ 57 h 69"/>
              <a:gd name="T58" fmla="*/ 3 w 7"/>
              <a:gd name="T59" fmla="*/ 57 h 69"/>
              <a:gd name="T60" fmla="*/ 3 w 7"/>
              <a:gd name="T61" fmla="*/ 56 h 69"/>
              <a:gd name="T62" fmla="*/ 3 w 7"/>
              <a:gd name="T63" fmla="*/ 56 h 69"/>
              <a:gd name="T64" fmla="*/ 3 w 7"/>
              <a:gd name="T65" fmla="*/ 56 h 69"/>
              <a:gd name="T66" fmla="*/ 0 w 7"/>
              <a:gd name="T67" fmla="*/ 40 h 69"/>
              <a:gd name="T68" fmla="*/ 0 w 7"/>
              <a:gd name="T69" fmla="*/ 40 h 69"/>
              <a:gd name="T70" fmla="*/ 0 w 7"/>
              <a:gd name="T71" fmla="*/ 40 h 69"/>
              <a:gd name="T72" fmla="*/ 0 w 7"/>
              <a:gd name="T73" fmla="*/ 40 h 69"/>
              <a:gd name="T74" fmla="*/ 0 w 7"/>
              <a:gd name="T75" fmla="*/ 39 h 69"/>
              <a:gd name="T76" fmla="*/ 0 w 7"/>
              <a:gd name="T77" fmla="*/ 39 h 69"/>
              <a:gd name="T78" fmla="*/ 0 w 7"/>
              <a:gd name="T79" fmla="*/ 39 h 69"/>
              <a:gd name="T80" fmla="*/ 0 w 7"/>
              <a:gd name="T81" fmla="*/ 38 h 69"/>
              <a:gd name="T82" fmla="*/ 0 w 7"/>
              <a:gd name="T83" fmla="*/ 38 h 69"/>
              <a:gd name="T84" fmla="*/ 0 w 7"/>
              <a:gd name="T85" fmla="*/ 38 h 69"/>
              <a:gd name="T86" fmla="*/ 7 w 7"/>
              <a:gd name="T87" fmla="*/ 0 h 69"/>
              <a:gd name="T88" fmla="*/ 7 w 7"/>
              <a:gd name="T89" fmla="*/ 0 h 69"/>
              <a:gd name="T90" fmla="*/ 7 w 7"/>
              <a:gd name="T91" fmla="*/ 0 h 69"/>
              <a:gd name="T92" fmla="*/ 7 w 7"/>
              <a:gd name="T93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" h="69"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8"/>
                </a:moveTo>
                <a:cubicBezTo>
                  <a:pt x="7" y="68"/>
                  <a:pt x="7" y="68"/>
                  <a:pt x="7" y="68"/>
                </a:cubicBezTo>
                <a:cubicBezTo>
                  <a:pt x="7" y="68"/>
                  <a:pt x="7" y="68"/>
                  <a:pt x="7" y="68"/>
                </a:cubicBezTo>
                <a:moveTo>
                  <a:pt x="6" y="67"/>
                </a:move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5" y="65"/>
                </a:moveTo>
                <a:cubicBezTo>
                  <a:pt x="5" y="65"/>
                  <a:pt x="6" y="65"/>
                  <a:pt x="6" y="66"/>
                </a:cubicBezTo>
                <a:cubicBezTo>
                  <a:pt x="6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2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1"/>
                </a:moveTo>
                <a:cubicBezTo>
                  <a:pt x="4" y="61"/>
                  <a:pt x="4" y="61"/>
                  <a:pt x="4" y="61"/>
                </a:cubicBezTo>
                <a:cubicBezTo>
                  <a:pt x="4" y="61"/>
                  <a:pt x="4" y="61"/>
                  <a:pt x="4" y="61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3" y="59"/>
                </a:moveTo>
                <a:cubicBezTo>
                  <a:pt x="3" y="59"/>
                  <a:pt x="3" y="59"/>
                  <a:pt x="3" y="59"/>
                </a:cubicBezTo>
                <a:cubicBezTo>
                  <a:pt x="3" y="59"/>
                  <a:pt x="3" y="59"/>
                  <a:pt x="3" y="59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6"/>
                </a:moveTo>
                <a:cubicBezTo>
                  <a:pt x="3" y="56"/>
                  <a:pt x="3" y="57"/>
                  <a:pt x="3" y="57"/>
                </a:cubicBezTo>
                <a:cubicBezTo>
                  <a:pt x="3" y="57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8"/>
                </a:moveTo>
                <a:cubicBezTo>
                  <a:pt x="0" y="38"/>
                  <a:pt x="0" y="39"/>
                  <a:pt x="0" y="39"/>
                </a:cubicBezTo>
                <a:cubicBezTo>
                  <a:pt x="0" y="39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7" y="0"/>
                </a:moveTo>
                <a:cubicBezTo>
                  <a:pt x="2" y="12"/>
                  <a:pt x="0" y="24"/>
                  <a:pt x="0" y="38"/>
                </a:cubicBezTo>
                <a:cubicBezTo>
                  <a:pt x="0" y="24"/>
                  <a:pt x="2" y="12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04" name="Полилиния 70"/>
          <p:cNvSpPr>
            <a:spLocks noEditPoints="1"/>
          </p:cNvSpPr>
          <p:nvPr/>
        </p:nvSpPr>
        <p:spPr bwMode="auto">
          <a:xfrm>
            <a:off x="1763713" y="2859478"/>
            <a:ext cx="1588" cy="55563"/>
          </a:xfrm>
          <a:custGeom>
            <a:avLst/>
            <a:gdLst>
              <a:gd name="T0" fmla="*/ 1 w 1"/>
              <a:gd name="T1" fmla="*/ 23 h 23"/>
              <a:gd name="T2" fmla="*/ 1 w 1"/>
              <a:gd name="T3" fmla="*/ 22 h 23"/>
              <a:gd name="T4" fmla="*/ 1 w 1"/>
              <a:gd name="T5" fmla="*/ 22 h 23"/>
              <a:gd name="T6" fmla="*/ 1 w 1"/>
              <a:gd name="T7" fmla="*/ 21 h 23"/>
              <a:gd name="T8" fmla="*/ 1 w 1"/>
              <a:gd name="T9" fmla="*/ 20 h 23"/>
              <a:gd name="T10" fmla="*/ 1 w 1"/>
              <a:gd name="T11" fmla="*/ 20 h 23"/>
              <a:gd name="T12" fmla="*/ 0 w 1"/>
              <a:gd name="T13" fmla="*/ 20 h 23"/>
              <a:gd name="T14" fmla="*/ 0 w 1"/>
              <a:gd name="T15" fmla="*/ 19 h 23"/>
              <a:gd name="T16" fmla="*/ 0 w 1"/>
              <a:gd name="T17" fmla="*/ 19 h 23"/>
              <a:gd name="T18" fmla="*/ 0 w 1"/>
              <a:gd name="T19" fmla="*/ 18 h 23"/>
              <a:gd name="T20" fmla="*/ 0 w 1"/>
              <a:gd name="T21" fmla="*/ 18 h 23"/>
              <a:gd name="T22" fmla="*/ 0 w 1"/>
              <a:gd name="T23" fmla="*/ 18 h 23"/>
              <a:gd name="T24" fmla="*/ 0 w 1"/>
              <a:gd name="T25" fmla="*/ 17 h 23"/>
              <a:gd name="T26" fmla="*/ 0 w 1"/>
              <a:gd name="T27" fmla="*/ 17 h 23"/>
              <a:gd name="T28" fmla="*/ 0 w 1"/>
              <a:gd name="T29" fmla="*/ 17 h 23"/>
              <a:gd name="T30" fmla="*/ 0 w 1"/>
              <a:gd name="T31" fmla="*/ 16 h 23"/>
              <a:gd name="T32" fmla="*/ 0 w 1"/>
              <a:gd name="T33" fmla="*/ 16 h 23"/>
              <a:gd name="T34" fmla="*/ 0 w 1"/>
              <a:gd name="T35" fmla="*/ 15 h 23"/>
              <a:gd name="T36" fmla="*/ 0 w 1"/>
              <a:gd name="T37" fmla="*/ 15 h 23"/>
              <a:gd name="T38" fmla="*/ 0 w 1"/>
              <a:gd name="T39" fmla="*/ 15 h 23"/>
              <a:gd name="T40" fmla="*/ 0 w 1"/>
              <a:gd name="T41" fmla="*/ 14 h 23"/>
              <a:gd name="T42" fmla="*/ 0 w 1"/>
              <a:gd name="T43" fmla="*/ 14 h 23"/>
              <a:gd name="T44" fmla="*/ 0 w 1"/>
              <a:gd name="T45" fmla="*/ 13 h 23"/>
              <a:gd name="T46" fmla="*/ 0 w 1"/>
              <a:gd name="T47" fmla="*/ 13 h 23"/>
              <a:gd name="T48" fmla="*/ 0 w 1"/>
              <a:gd name="T49" fmla="*/ 12 h 23"/>
              <a:gd name="T50" fmla="*/ 0 w 1"/>
              <a:gd name="T51" fmla="*/ 12 h 23"/>
              <a:gd name="T52" fmla="*/ 0 w 1"/>
              <a:gd name="T53" fmla="*/ 12 h 23"/>
              <a:gd name="T54" fmla="*/ 0 w 1"/>
              <a:gd name="T55" fmla="*/ 11 h 23"/>
              <a:gd name="T56" fmla="*/ 0 w 1"/>
              <a:gd name="T57" fmla="*/ 11 h 23"/>
              <a:gd name="T58" fmla="*/ 0 w 1"/>
              <a:gd name="T59" fmla="*/ 11 h 23"/>
              <a:gd name="T60" fmla="*/ 0 w 1"/>
              <a:gd name="T61" fmla="*/ 10 h 23"/>
              <a:gd name="T62" fmla="*/ 0 w 1"/>
              <a:gd name="T63" fmla="*/ 10 h 23"/>
              <a:gd name="T64" fmla="*/ 0 w 1"/>
              <a:gd name="T65" fmla="*/ 9 h 23"/>
              <a:gd name="T66" fmla="*/ 0 w 1"/>
              <a:gd name="T67" fmla="*/ 9 h 23"/>
              <a:gd name="T68" fmla="*/ 0 w 1"/>
              <a:gd name="T69" fmla="*/ 9 h 23"/>
              <a:gd name="T70" fmla="*/ 0 w 1"/>
              <a:gd name="T71" fmla="*/ 8 h 23"/>
              <a:gd name="T72" fmla="*/ 0 w 1"/>
              <a:gd name="T73" fmla="*/ 8 h 23"/>
              <a:gd name="T74" fmla="*/ 0 w 1"/>
              <a:gd name="T75" fmla="*/ 8 h 23"/>
              <a:gd name="T76" fmla="*/ 0 w 1"/>
              <a:gd name="T77" fmla="*/ 7 h 23"/>
              <a:gd name="T78" fmla="*/ 0 w 1"/>
              <a:gd name="T79" fmla="*/ 6 h 23"/>
              <a:gd name="T80" fmla="*/ 0 w 1"/>
              <a:gd name="T81" fmla="*/ 6 h 23"/>
              <a:gd name="T82" fmla="*/ 0 w 1"/>
              <a:gd name="T83" fmla="*/ 6 h 23"/>
              <a:gd name="T84" fmla="*/ 0 w 1"/>
              <a:gd name="T85" fmla="*/ 5 h 23"/>
              <a:gd name="T86" fmla="*/ 0 w 1"/>
              <a:gd name="T87" fmla="*/ 5 h 23"/>
              <a:gd name="T88" fmla="*/ 0 w 1"/>
              <a:gd name="T89" fmla="*/ 5 h 23"/>
              <a:gd name="T90" fmla="*/ 0 w 1"/>
              <a:gd name="T91" fmla="*/ 4 h 23"/>
              <a:gd name="T92" fmla="*/ 0 w 1"/>
              <a:gd name="T93" fmla="*/ 4 h 23"/>
              <a:gd name="T94" fmla="*/ 0 w 1"/>
              <a:gd name="T95" fmla="*/ 3 h 23"/>
              <a:gd name="T96" fmla="*/ 0 w 1"/>
              <a:gd name="T97" fmla="*/ 3 h 23"/>
              <a:gd name="T98" fmla="*/ 0 w 1"/>
              <a:gd name="T99" fmla="*/ 3 h 23"/>
              <a:gd name="T100" fmla="*/ 0 w 1"/>
              <a:gd name="T101" fmla="*/ 2 h 23"/>
              <a:gd name="T102" fmla="*/ 0 w 1"/>
              <a:gd name="T103" fmla="*/ 1 h 23"/>
              <a:gd name="T104" fmla="*/ 0 w 1"/>
              <a:gd name="T105" fmla="*/ 1 h 23"/>
              <a:gd name="T106" fmla="*/ 0 w 1"/>
              <a:gd name="T107" fmla="*/ 1 h 23"/>
              <a:gd name="T108" fmla="*/ 0 w 1"/>
              <a:gd name="T109" fmla="*/ 0 h 23"/>
              <a:gd name="T110" fmla="*/ 0 w 1"/>
              <a:gd name="T111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" h="23"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8"/>
                  <a:pt x="0" y="18"/>
                </a:cubicBezTo>
                <a:cubicBezTo>
                  <a:pt x="0" y="18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5"/>
                </a:moveTo>
                <a:cubicBezTo>
                  <a:pt x="0" y="15"/>
                  <a:pt x="0" y="15"/>
                  <a:pt x="0" y="16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4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2"/>
                </a:moveTo>
                <a:cubicBezTo>
                  <a:pt x="0" y="12"/>
                  <a:pt x="0" y="13"/>
                  <a:pt x="0" y="13"/>
                </a:cubicBezTo>
                <a:cubicBezTo>
                  <a:pt x="0" y="13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1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0"/>
                  <a:pt x="0" y="10"/>
                  <a:pt x="0" y="11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10"/>
                  <a:pt x="0" y="10"/>
                </a:cubicBezTo>
                <a:cubicBezTo>
                  <a:pt x="0" y="10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7"/>
                  <a:pt x="0" y="7"/>
                  <a:pt x="0" y="8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7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4"/>
                  <a:pt x="0" y="4"/>
                </a:cubicBezTo>
                <a:cubicBezTo>
                  <a:pt x="0" y="4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12" name="Полилиния 78"/>
          <p:cNvSpPr>
            <a:spLocks noEditPoints="1"/>
          </p:cNvSpPr>
          <p:nvPr/>
        </p:nvSpPr>
        <p:spPr bwMode="auto">
          <a:xfrm>
            <a:off x="1012825" y="4132653"/>
            <a:ext cx="44450" cy="134938"/>
          </a:xfrm>
          <a:custGeom>
            <a:avLst/>
            <a:gdLst>
              <a:gd name="T0" fmla="*/ 18 w 18"/>
              <a:gd name="T1" fmla="*/ 55 h 55"/>
              <a:gd name="T2" fmla="*/ 18 w 18"/>
              <a:gd name="T3" fmla="*/ 55 h 55"/>
              <a:gd name="T4" fmla="*/ 18 w 18"/>
              <a:gd name="T5" fmla="*/ 55 h 55"/>
              <a:gd name="T6" fmla="*/ 18 w 18"/>
              <a:gd name="T7" fmla="*/ 55 h 55"/>
              <a:gd name="T8" fmla="*/ 18 w 18"/>
              <a:gd name="T9" fmla="*/ 55 h 55"/>
              <a:gd name="T10" fmla="*/ 18 w 18"/>
              <a:gd name="T11" fmla="*/ 55 h 55"/>
              <a:gd name="T12" fmla="*/ 17 w 18"/>
              <a:gd name="T13" fmla="*/ 55 h 55"/>
              <a:gd name="T14" fmla="*/ 18 w 18"/>
              <a:gd name="T15" fmla="*/ 55 h 55"/>
              <a:gd name="T16" fmla="*/ 17 w 18"/>
              <a:gd name="T17" fmla="*/ 55 h 55"/>
              <a:gd name="T18" fmla="*/ 0 w 18"/>
              <a:gd name="T19" fmla="*/ 1 h 55"/>
              <a:gd name="T20" fmla="*/ 17 w 18"/>
              <a:gd name="T21" fmla="*/ 55 h 55"/>
              <a:gd name="T22" fmla="*/ 0 w 18"/>
              <a:gd name="T23" fmla="*/ 1 h 55"/>
              <a:gd name="T24" fmla="*/ 0 w 18"/>
              <a:gd name="T25" fmla="*/ 1 h 55"/>
              <a:gd name="T26" fmla="*/ 0 w 18"/>
              <a:gd name="T27" fmla="*/ 1 h 55"/>
              <a:gd name="T28" fmla="*/ 0 w 18"/>
              <a:gd name="T29" fmla="*/ 1 h 55"/>
              <a:gd name="T30" fmla="*/ 0 w 18"/>
              <a:gd name="T31" fmla="*/ 1 h 55"/>
              <a:gd name="T32" fmla="*/ 0 w 18"/>
              <a:gd name="T33" fmla="*/ 1 h 55"/>
              <a:gd name="T34" fmla="*/ 0 w 18"/>
              <a:gd name="T35" fmla="*/ 1 h 55"/>
              <a:gd name="T36" fmla="*/ 0 w 18"/>
              <a:gd name="T37" fmla="*/ 0 h 55"/>
              <a:gd name="T38" fmla="*/ 0 w 18"/>
              <a:gd name="T39" fmla="*/ 1 h 55"/>
              <a:gd name="T40" fmla="*/ 0 w 18"/>
              <a:gd name="T41" fmla="*/ 1 h 55"/>
              <a:gd name="T42" fmla="*/ 0 w 18"/>
              <a:gd name="T43" fmla="*/ 0 h 55"/>
              <a:gd name="T44" fmla="*/ 0 w 18"/>
              <a:gd name="T45" fmla="*/ 0 h 55"/>
              <a:gd name="T46" fmla="*/ 0 w 18"/>
              <a:gd name="T47" fmla="*/ 0 h 55"/>
              <a:gd name="T48" fmla="*/ 0 w 18"/>
              <a:gd name="T49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" h="55"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7" y="55"/>
                </a:moveTo>
                <a:cubicBezTo>
                  <a:pt x="17" y="55"/>
                  <a:pt x="18" y="55"/>
                  <a:pt x="18" y="55"/>
                </a:cubicBezTo>
                <a:cubicBezTo>
                  <a:pt x="18" y="55"/>
                  <a:pt x="17" y="55"/>
                  <a:pt x="17" y="55"/>
                </a:cubicBezTo>
                <a:moveTo>
                  <a:pt x="0" y="1"/>
                </a:moveTo>
                <a:cubicBezTo>
                  <a:pt x="0" y="21"/>
                  <a:pt x="7" y="40"/>
                  <a:pt x="17" y="55"/>
                </a:cubicBezTo>
                <a:cubicBezTo>
                  <a:pt x="7" y="40"/>
                  <a:pt x="0" y="2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20" name="Полилиния 86"/>
          <p:cNvSpPr>
            <a:spLocks noEditPoints="1"/>
          </p:cNvSpPr>
          <p:nvPr/>
        </p:nvSpPr>
        <p:spPr bwMode="auto">
          <a:xfrm>
            <a:off x="1724025" y="5348678"/>
            <a:ext cx="9525" cy="117475"/>
          </a:xfrm>
          <a:custGeom>
            <a:avLst/>
            <a:gdLst>
              <a:gd name="T0" fmla="*/ 3 w 4"/>
              <a:gd name="T1" fmla="*/ 47 h 48"/>
              <a:gd name="T2" fmla="*/ 3 w 4"/>
              <a:gd name="T3" fmla="*/ 47 h 48"/>
              <a:gd name="T4" fmla="*/ 2 w 4"/>
              <a:gd name="T5" fmla="*/ 47 h 48"/>
              <a:gd name="T6" fmla="*/ 2 w 4"/>
              <a:gd name="T7" fmla="*/ 46 h 48"/>
              <a:gd name="T8" fmla="*/ 2 w 4"/>
              <a:gd name="T9" fmla="*/ 46 h 48"/>
              <a:gd name="T10" fmla="*/ 0 w 4"/>
              <a:gd name="T11" fmla="*/ 23 h 48"/>
              <a:gd name="T12" fmla="*/ 0 w 4"/>
              <a:gd name="T13" fmla="*/ 22 h 48"/>
              <a:gd name="T14" fmla="*/ 0 w 4"/>
              <a:gd name="T15" fmla="*/ 22 h 48"/>
              <a:gd name="T16" fmla="*/ 0 w 4"/>
              <a:gd name="T17" fmla="*/ 22 h 48"/>
              <a:gd name="T18" fmla="*/ 0 w 4"/>
              <a:gd name="T19" fmla="*/ 22 h 48"/>
              <a:gd name="T20" fmla="*/ 0 w 4"/>
              <a:gd name="T21" fmla="*/ 21 h 48"/>
              <a:gd name="T22" fmla="*/ 0 w 4"/>
              <a:gd name="T23" fmla="*/ 20 h 48"/>
              <a:gd name="T24" fmla="*/ 0 w 4"/>
              <a:gd name="T25" fmla="*/ 20 h 48"/>
              <a:gd name="T26" fmla="*/ 0 w 4"/>
              <a:gd name="T27" fmla="*/ 20 h 48"/>
              <a:gd name="T28" fmla="*/ 0 w 4"/>
              <a:gd name="T29" fmla="*/ 19 h 48"/>
              <a:gd name="T30" fmla="*/ 0 w 4"/>
              <a:gd name="T31" fmla="*/ 19 h 48"/>
              <a:gd name="T32" fmla="*/ 0 w 4"/>
              <a:gd name="T33" fmla="*/ 19 h 48"/>
              <a:gd name="T34" fmla="*/ 0 w 4"/>
              <a:gd name="T35" fmla="*/ 18 h 48"/>
              <a:gd name="T36" fmla="*/ 0 w 4"/>
              <a:gd name="T37" fmla="*/ 18 h 48"/>
              <a:gd name="T38" fmla="*/ 0 w 4"/>
              <a:gd name="T39" fmla="*/ 18 h 48"/>
              <a:gd name="T40" fmla="*/ 1 w 4"/>
              <a:gd name="T41" fmla="*/ 17 h 48"/>
              <a:gd name="T42" fmla="*/ 1 w 4"/>
              <a:gd name="T43" fmla="*/ 17 h 48"/>
              <a:gd name="T44" fmla="*/ 1 w 4"/>
              <a:gd name="T45" fmla="*/ 16 h 48"/>
              <a:gd name="T46" fmla="*/ 1 w 4"/>
              <a:gd name="T47" fmla="*/ 15 h 48"/>
              <a:gd name="T48" fmla="*/ 1 w 4"/>
              <a:gd name="T49" fmla="*/ 15 h 48"/>
              <a:gd name="T50" fmla="*/ 1 w 4"/>
              <a:gd name="T51" fmla="*/ 15 h 48"/>
              <a:gd name="T52" fmla="*/ 1 w 4"/>
              <a:gd name="T53" fmla="*/ 14 h 48"/>
              <a:gd name="T54" fmla="*/ 1 w 4"/>
              <a:gd name="T55" fmla="*/ 14 h 48"/>
              <a:gd name="T56" fmla="*/ 1 w 4"/>
              <a:gd name="T57" fmla="*/ 14 h 48"/>
              <a:gd name="T58" fmla="*/ 1 w 4"/>
              <a:gd name="T59" fmla="*/ 13 h 48"/>
              <a:gd name="T60" fmla="*/ 1 w 4"/>
              <a:gd name="T61" fmla="*/ 13 h 48"/>
              <a:gd name="T62" fmla="*/ 1 w 4"/>
              <a:gd name="T63" fmla="*/ 11 h 48"/>
              <a:gd name="T64" fmla="*/ 1 w 4"/>
              <a:gd name="T65" fmla="*/ 11 h 48"/>
              <a:gd name="T66" fmla="*/ 1 w 4"/>
              <a:gd name="T67" fmla="*/ 11 h 48"/>
              <a:gd name="T68" fmla="*/ 1 w 4"/>
              <a:gd name="T69" fmla="*/ 10 h 48"/>
              <a:gd name="T70" fmla="*/ 1 w 4"/>
              <a:gd name="T71" fmla="*/ 10 h 48"/>
              <a:gd name="T72" fmla="*/ 1 w 4"/>
              <a:gd name="T73" fmla="*/ 10 h 48"/>
              <a:gd name="T74" fmla="*/ 2 w 4"/>
              <a:gd name="T75" fmla="*/ 9 h 48"/>
              <a:gd name="T76" fmla="*/ 2 w 4"/>
              <a:gd name="T77" fmla="*/ 8 h 48"/>
              <a:gd name="T78" fmla="*/ 2 w 4"/>
              <a:gd name="T79" fmla="*/ 8 h 48"/>
              <a:gd name="T80" fmla="*/ 2 w 4"/>
              <a:gd name="T81" fmla="*/ 8 h 48"/>
              <a:gd name="T82" fmla="*/ 2 w 4"/>
              <a:gd name="T83" fmla="*/ 7 h 48"/>
              <a:gd name="T84" fmla="*/ 2 w 4"/>
              <a:gd name="T85" fmla="*/ 7 h 48"/>
              <a:gd name="T86" fmla="*/ 2 w 4"/>
              <a:gd name="T87" fmla="*/ 6 h 48"/>
              <a:gd name="T88" fmla="*/ 2 w 4"/>
              <a:gd name="T89" fmla="*/ 5 h 48"/>
              <a:gd name="T90" fmla="*/ 2 w 4"/>
              <a:gd name="T91" fmla="*/ 5 h 48"/>
              <a:gd name="T92" fmla="*/ 2 w 4"/>
              <a:gd name="T93" fmla="*/ 5 h 48"/>
              <a:gd name="T94" fmla="*/ 3 w 4"/>
              <a:gd name="T95" fmla="*/ 4 h 48"/>
              <a:gd name="T96" fmla="*/ 3 w 4"/>
              <a:gd name="T97" fmla="*/ 4 h 48"/>
              <a:gd name="T98" fmla="*/ 3 w 4"/>
              <a:gd name="T99" fmla="*/ 4 h 48"/>
              <a:gd name="T100" fmla="*/ 3 w 4"/>
              <a:gd name="T101" fmla="*/ 3 h 48"/>
              <a:gd name="T102" fmla="*/ 3 w 4"/>
              <a:gd name="T103" fmla="*/ 3 h 48"/>
              <a:gd name="T104" fmla="*/ 3 w 4"/>
              <a:gd name="T105" fmla="*/ 3 h 48"/>
              <a:gd name="T106" fmla="*/ 3 w 4"/>
              <a:gd name="T107" fmla="*/ 2 h 48"/>
              <a:gd name="T108" fmla="*/ 3 w 4"/>
              <a:gd name="T109" fmla="*/ 2 h 48"/>
              <a:gd name="T110" fmla="*/ 3 w 4"/>
              <a:gd name="T111" fmla="*/ 1 h 48"/>
              <a:gd name="T112" fmla="*/ 3 w 4"/>
              <a:gd name="T113" fmla="*/ 1 h 48"/>
              <a:gd name="T114" fmla="*/ 4 w 4"/>
              <a:gd name="T115" fmla="*/ 1 h 48"/>
              <a:gd name="T116" fmla="*/ 4 w 4"/>
              <a:gd name="T1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" h="48">
                <a:moveTo>
                  <a:pt x="3" y="48"/>
                </a:move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moveTo>
                  <a:pt x="3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3" y="47"/>
                </a:cubicBezTo>
                <a:moveTo>
                  <a:pt x="2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2" y="47"/>
                </a:cubicBezTo>
                <a:moveTo>
                  <a:pt x="2" y="47"/>
                </a:moveTo>
                <a:cubicBezTo>
                  <a:pt x="2" y="47"/>
                  <a:pt x="2" y="47"/>
                  <a:pt x="2" y="47"/>
                </a:cubicBezTo>
                <a:cubicBezTo>
                  <a:pt x="2" y="47"/>
                  <a:pt x="2" y="47"/>
                  <a:pt x="2" y="47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5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5"/>
                </a:cubicBezTo>
                <a:moveTo>
                  <a:pt x="0" y="23"/>
                </a:moveTo>
                <a:cubicBezTo>
                  <a:pt x="0" y="31"/>
                  <a:pt x="1" y="38"/>
                  <a:pt x="2" y="45"/>
                </a:cubicBezTo>
                <a:cubicBezTo>
                  <a:pt x="1" y="38"/>
                  <a:pt x="0" y="31"/>
                  <a:pt x="0" y="23"/>
                </a:cubicBezTo>
                <a:moveTo>
                  <a:pt x="0" y="23"/>
                </a:move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1"/>
                </a:moveTo>
                <a:cubicBezTo>
                  <a:pt x="0" y="21"/>
                  <a:pt x="0" y="21"/>
                  <a:pt x="0" y="22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0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20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9"/>
                  <a:pt x="0" y="19"/>
                </a:cubicBezTo>
                <a:cubicBezTo>
                  <a:pt x="0" y="19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1" y="17"/>
                </a:moveTo>
                <a:cubicBezTo>
                  <a:pt x="1" y="17"/>
                  <a:pt x="0" y="17"/>
                  <a:pt x="0" y="17"/>
                </a:cubicBezTo>
                <a:cubicBezTo>
                  <a:pt x="0" y="17"/>
                  <a:pt x="1" y="17"/>
                  <a:pt x="1" y="17"/>
                </a:cubicBezTo>
                <a:moveTo>
                  <a:pt x="1" y="17"/>
                </a:move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7"/>
                </a:cubicBezTo>
                <a:moveTo>
                  <a:pt x="1" y="16"/>
                </a:moveTo>
                <a:cubicBezTo>
                  <a:pt x="1" y="16"/>
                  <a:pt x="1" y="17"/>
                  <a:pt x="1" y="17"/>
                </a:cubicBezTo>
                <a:cubicBezTo>
                  <a:pt x="1" y="17"/>
                  <a:pt x="1" y="16"/>
                  <a:pt x="1" y="16"/>
                </a:cubicBezTo>
                <a:moveTo>
                  <a:pt x="1" y="16"/>
                </a:moveTo>
                <a:cubicBezTo>
                  <a:pt x="1" y="16"/>
                  <a:pt x="1" y="16"/>
                  <a:pt x="1" y="16"/>
                </a:cubicBezTo>
                <a:cubicBezTo>
                  <a:pt x="1" y="16"/>
                  <a:pt x="1" y="16"/>
                  <a:pt x="1" y="16"/>
                </a:cubicBezTo>
                <a:moveTo>
                  <a:pt x="1" y="15"/>
                </a:moveTo>
                <a:cubicBezTo>
                  <a:pt x="1" y="15"/>
                  <a:pt x="1" y="16"/>
                  <a:pt x="1" y="16"/>
                </a:cubicBezTo>
                <a:cubicBezTo>
                  <a:pt x="1" y="16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4"/>
                </a:moveTo>
                <a:cubicBezTo>
                  <a:pt x="1" y="14"/>
                  <a:pt x="1" y="14"/>
                  <a:pt x="1" y="15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2"/>
                </a:moveTo>
                <a:cubicBezTo>
                  <a:pt x="1" y="12"/>
                  <a:pt x="1" y="13"/>
                  <a:pt x="1" y="13"/>
                </a:cubicBezTo>
                <a:cubicBezTo>
                  <a:pt x="1" y="13"/>
                  <a:pt x="1" y="12"/>
                  <a:pt x="1" y="12"/>
                </a:cubicBezTo>
                <a:moveTo>
                  <a:pt x="1" y="11"/>
                </a:moveTo>
                <a:cubicBezTo>
                  <a:pt x="1" y="12"/>
                  <a:pt x="1" y="12"/>
                  <a:pt x="1" y="12"/>
                </a:cubicBezTo>
                <a:cubicBezTo>
                  <a:pt x="1" y="12"/>
                  <a:pt x="1" y="12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0"/>
                </a:moveTo>
                <a:cubicBezTo>
                  <a:pt x="1" y="10"/>
                  <a:pt x="1" y="11"/>
                  <a:pt x="1" y="11"/>
                </a:cubicBezTo>
                <a:cubicBezTo>
                  <a:pt x="1" y="11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2" y="9"/>
                </a:moveTo>
                <a:cubicBezTo>
                  <a:pt x="2" y="10"/>
                  <a:pt x="1" y="10"/>
                  <a:pt x="1" y="10"/>
                </a:cubicBezTo>
                <a:cubicBezTo>
                  <a:pt x="1" y="10"/>
                  <a:pt x="2" y="10"/>
                  <a:pt x="2" y="9"/>
                </a:cubicBezTo>
                <a:moveTo>
                  <a:pt x="2" y="9"/>
                </a:moveTo>
                <a:cubicBezTo>
                  <a:pt x="2" y="9"/>
                  <a:pt x="2" y="9"/>
                  <a:pt x="2" y="9"/>
                </a:cubicBezTo>
                <a:cubicBezTo>
                  <a:pt x="2" y="9"/>
                  <a:pt x="2" y="9"/>
                  <a:pt x="2" y="9"/>
                </a:cubicBezTo>
                <a:moveTo>
                  <a:pt x="2" y="8"/>
                </a:moveTo>
                <a:cubicBezTo>
                  <a:pt x="2" y="8"/>
                  <a:pt x="2" y="9"/>
                  <a:pt x="2" y="9"/>
                </a:cubicBezTo>
                <a:cubicBezTo>
                  <a:pt x="2" y="9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6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6"/>
                </a:cubicBezTo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6"/>
                </a:cubicBezTo>
                <a:moveTo>
                  <a:pt x="2" y="5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3" y="4"/>
                </a:moveTo>
                <a:cubicBezTo>
                  <a:pt x="3" y="5"/>
                  <a:pt x="3" y="5"/>
                  <a:pt x="3" y="5"/>
                </a:cubicBezTo>
                <a:cubicBezTo>
                  <a:pt x="3" y="5"/>
                  <a:pt x="3" y="5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3"/>
                </a:moveTo>
                <a:cubicBezTo>
                  <a:pt x="3" y="3"/>
                  <a:pt x="3" y="4"/>
                  <a:pt x="3" y="4"/>
                </a:cubicBezTo>
                <a:cubicBezTo>
                  <a:pt x="3" y="4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1"/>
                </a:moveTo>
                <a:cubicBezTo>
                  <a:pt x="3" y="1"/>
                  <a:pt x="3" y="2"/>
                  <a:pt x="3" y="2"/>
                </a:cubicBezTo>
                <a:cubicBezTo>
                  <a:pt x="3" y="2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4" y="1"/>
                </a:moveTo>
                <a:cubicBezTo>
                  <a:pt x="4" y="1"/>
                  <a:pt x="4" y="1"/>
                  <a:pt x="4" y="1"/>
                </a:cubicBezTo>
                <a:cubicBezTo>
                  <a:pt x="4" y="1"/>
                  <a:pt x="4" y="1"/>
                  <a:pt x="4" y="1"/>
                </a:cubicBezTo>
                <a:moveTo>
                  <a:pt x="4" y="0"/>
                </a:moveTo>
                <a:cubicBezTo>
                  <a:pt x="4" y="0"/>
                  <a:pt x="4" y="0"/>
                  <a:pt x="4" y="1"/>
                </a:cubicBezTo>
                <a:cubicBezTo>
                  <a:pt x="4" y="0"/>
                  <a:pt x="4" y="0"/>
                  <a:pt x="4" y="0"/>
                </a:cubicBezTo>
                <a:moveTo>
                  <a:pt x="4" y="0"/>
                </a:moveTo>
                <a:cubicBezTo>
                  <a:pt x="4" y="0"/>
                  <a:pt x="4" y="0"/>
                  <a:pt x="4" y="0"/>
                </a:cubicBezTo>
                <a:cubicBezTo>
                  <a:pt x="4" y="0"/>
                  <a:pt x="4" y="0"/>
                  <a:pt x="4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C75428FF-0A84-4E2E-92DA-584511ABC382}"/>
              </a:ext>
            </a:extLst>
          </p:cNvPr>
          <p:cNvGrpSpPr/>
          <p:nvPr/>
        </p:nvGrpSpPr>
        <p:grpSpPr>
          <a:xfrm>
            <a:off x="2498725" y="5334391"/>
            <a:ext cx="568325" cy="566738"/>
            <a:chOff x="2498725" y="5334391"/>
            <a:chExt cx="568325" cy="566738"/>
          </a:xfrm>
        </p:grpSpPr>
        <p:sp>
          <p:nvSpPr>
            <p:cNvPr id="222" name="Полилиния 88"/>
            <p:cNvSpPr>
              <a:spLocks/>
            </p:cNvSpPr>
            <p:nvPr/>
          </p:nvSpPr>
          <p:spPr bwMode="auto">
            <a:xfrm>
              <a:off x="2498725" y="5334391"/>
              <a:ext cx="568325" cy="566738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3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3" name="Овал 89"/>
            <p:cNvSpPr>
              <a:spLocks noChangeArrowheads="1"/>
            </p:cNvSpPr>
            <p:nvPr/>
          </p:nvSpPr>
          <p:spPr bwMode="auto">
            <a:xfrm>
              <a:off x="2555875" y="5389953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4" name="Полилиния 90"/>
            <p:cNvSpPr>
              <a:spLocks noEditPoints="1"/>
            </p:cNvSpPr>
            <p:nvPr/>
          </p:nvSpPr>
          <p:spPr bwMode="auto">
            <a:xfrm>
              <a:off x="2555875" y="5548703"/>
              <a:ext cx="9525" cy="127000"/>
            </a:xfrm>
            <a:custGeom>
              <a:avLst/>
              <a:gdLst>
                <a:gd name="T0" fmla="*/ 3 w 4"/>
                <a:gd name="T1" fmla="*/ 52 h 52"/>
                <a:gd name="T2" fmla="*/ 3 w 4"/>
                <a:gd name="T3" fmla="*/ 52 h 52"/>
                <a:gd name="T4" fmla="*/ 3 w 4"/>
                <a:gd name="T5" fmla="*/ 52 h 52"/>
                <a:gd name="T6" fmla="*/ 3 w 4"/>
                <a:gd name="T7" fmla="*/ 51 h 52"/>
                <a:gd name="T8" fmla="*/ 2 w 4"/>
                <a:gd name="T9" fmla="*/ 51 h 52"/>
                <a:gd name="T10" fmla="*/ 2 w 4"/>
                <a:gd name="T11" fmla="*/ 51 h 52"/>
                <a:gd name="T12" fmla="*/ 2 w 4"/>
                <a:gd name="T13" fmla="*/ 51 h 52"/>
                <a:gd name="T14" fmla="*/ 2 w 4"/>
                <a:gd name="T15" fmla="*/ 50 h 52"/>
                <a:gd name="T16" fmla="*/ 2 w 4"/>
                <a:gd name="T17" fmla="*/ 50 h 52"/>
                <a:gd name="T18" fmla="*/ 2 w 4"/>
                <a:gd name="T19" fmla="*/ 50 h 52"/>
                <a:gd name="T20" fmla="*/ 2 w 4"/>
                <a:gd name="T21" fmla="*/ 49 h 52"/>
                <a:gd name="T22" fmla="*/ 2 w 4"/>
                <a:gd name="T23" fmla="*/ 49 h 52"/>
                <a:gd name="T24" fmla="*/ 2 w 4"/>
                <a:gd name="T25" fmla="*/ 49 h 52"/>
                <a:gd name="T26" fmla="*/ 2 w 4"/>
                <a:gd name="T27" fmla="*/ 49 h 52"/>
                <a:gd name="T28" fmla="*/ 2 w 4"/>
                <a:gd name="T29" fmla="*/ 49 h 52"/>
                <a:gd name="T30" fmla="*/ 2 w 4"/>
                <a:gd name="T31" fmla="*/ 49 h 52"/>
                <a:gd name="T32" fmla="*/ 2 w 4"/>
                <a:gd name="T33" fmla="*/ 48 h 52"/>
                <a:gd name="T34" fmla="*/ 2 w 4"/>
                <a:gd name="T35" fmla="*/ 48 h 52"/>
                <a:gd name="T36" fmla="*/ 2 w 4"/>
                <a:gd name="T37" fmla="*/ 48 h 52"/>
                <a:gd name="T38" fmla="*/ 0 w 4"/>
                <a:gd name="T39" fmla="*/ 35 h 52"/>
                <a:gd name="T40" fmla="*/ 0 w 4"/>
                <a:gd name="T41" fmla="*/ 35 h 52"/>
                <a:gd name="T42" fmla="*/ 0 w 4"/>
                <a:gd name="T43" fmla="*/ 35 h 52"/>
                <a:gd name="T44" fmla="*/ 0 w 4"/>
                <a:gd name="T45" fmla="*/ 33 h 52"/>
                <a:gd name="T46" fmla="*/ 0 w 4"/>
                <a:gd name="T47" fmla="*/ 33 h 52"/>
                <a:gd name="T48" fmla="*/ 0 w 4"/>
                <a:gd name="T49" fmla="*/ 33 h 52"/>
                <a:gd name="T50" fmla="*/ 0 w 4"/>
                <a:gd name="T51" fmla="*/ 32 h 52"/>
                <a:gd name="T52" fmla="*/ 0 w 4"/>
                <a:gd name="T53" fmla="*/ 32 h 52"/>
                <a:gd name="T54" fmla="*/ 0 w 4"/>
                <a:gd name="T55" fmla="*/ 32 h 52"/>
                <a:gd name="T56" fmla="*/ 0 w 4"/>
                <a:gd name="T57" fmla="*/ 32 h 52"/>
                <a:gd name="T58" fmla="*/ 0 w 4"/>
                <a:gd name="T59" fmla="*/ 32 h 52"/>
                <a:gd name="T60" fmla="*/ 0 w 4"/>
                <a:gd name="T61" fmla="*/ 32 h 52"/>
                <a:gd name="T62" fmla="*/ 0 w 4"/>
                <a:gd name="T63" fmla="*/ 31 h 52"/>
                <a:gd name="T64" fmla="*/ 0 w 4"/>
                <a:gd name="T65" fmla="*/ 31 h 52"/>
                <a:gd name="T66" fmla="*/ 0 w 4"/>
                <a:gd name="T67" fmla="*/ 30 h 52"/>
                <a:gd name="T68" fmla="*/ 0 w 4"/>
                <a:gd name="T69" fmla="*/ 30 h 52"/>
                <a:gd name="T70" fmla="*/ 0 w 4"/>
                <a:gd name="T71" fmla="*/ 30 h 52"/>
                <a:gd name="T72" fmla="*/ 0 w 4"/>
                <a:gd name="T73" fmla="*/ 30 h 52"/>
                <a:gd name="T74" fmla="*/ 0 w 4"/>
                <a:gd name="T75" fmla="*/ 29 h 52"/>
                <a:gd name="T76" fmla="*/ 0 w 4"/>
                <a:gd name="T77" fmla="*/ 29 h 52"/>
                <a:gd name="T78" fmla="*/ 0 w 4"/>
                <a:gd name="T79" fmla="*/ 29 h 52"/>
                <a:gd name="T80" fmla="*/ 0 w 4"/>
                <a:gd name="T81" fmla="*/ 29 h 52"/>
                <a:gd name="T82" fmla="*/ 0 w 4"/>
                <a:gd name="T83" fmla="*/ 29 h 52"/>
                <a:gd name="T84" fmla="*/ 0 w 4"/>
                <a:gd name="T85" fmla="*/ 29 h 52"/>
                <a:gd name="T86" fmla="*/ 0 w 4"/>
                <a:gd name="T87" fmla="*/ 28 h 52"/>
                <a:gd name="T88" fmla="*/ 0 w 4"/>
                <a:gd name="T89" fmla="*/ 28 h 52"/>
                <a:gd name="T90" fmla="*/ 4 w 4"/>
                <a:gd name="T91" fmla="*/ 1 h 52"/>
                <a:gd name="T92" fmla="*/ 4 w 4"/>
                <a:gd name="T93" fmla="*/ 1 h 52"/>
                <a:gd name="T94" fmla="*/ 4 w 4"/>
                <a:gd name="T95" fmla="*/ 1 h 52"/>
                <a:gd name="T96" fmla="*/ 4 w 4"/>
                <a:gd name="T97" fmla="*/ 1 h 52"/>
                <a:gd name="T98" fmla="*/ 4 w 4"/>
                <a:gd name="T99" fmla="*/ 1 h 52"/>
                <a:gd name="T100" fmla="*/ 4 w 4"/>
                <a:gd name="T101" fmla="*/ 1 h 52"/>
                <a:gd name="T102" fmla="*/ 4 w 4"/>
                <a:gd name="T103" fmla="*/ 0 h 52"/>
                <a:gd name="T104" fmla="*/ 4 w 4"/>
                <a:gd name="T105" fmla="*/ 0 h 52"/>
                <a:gd name="T106" fmla="*/ 4 w 4"/>
                <a:gd name="T107" fmla="*/ 0 h 52"/>
                <a:gd name="T108" fmla="*/ 4 w 4"/>
                <a:gd name="T109" fmla="*/ 0 h 52"/>
                <a:gd name="T110" fmla="*/ 4 w 4"/>
                <a:gd name="T1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" h="52"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1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3" y="51"/>
                    <a:pt x="3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0"/>
                  </a:moveTo>
                  <a:cubicBezTo>
                    <a:pt x="2" y="50"/>
                    <a:pt x="2" y="51"/>
                    <a:pt x="2" y="51"/>
                  </a:cubicBezTo>
                  <a:cubicBezTo>
                    <a:pt x="2" y="51"/>
                    <a:pt x="2" y="50"/>
                    <a:pt x="2" y="50"/>
                  </a:cubicBezTo>
                  <a:moveTo>
                    <a:pt x="2" y="50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50"/>
                  </a:cubicBezTo>
                  <a:moveTo>
                    <a:pt x="2" y="49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8"/>
                  </a:moveTo>
                  <a:cubicBezTo>
                    <a:pt x="2" y="48"/>
                    <a:pt x="2" y="49"/>
                    <a:pt x="2" y="49"/>
                  </a:cubicBezTo>
                  <a:cubicBezTo>
                    <a:pt x="2" y="49"/>
                    <a:pt x="2" y="48"/>
                    <a:pt x="2" y="48"/>
                  </a:cubicBezTo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moveTo>
                    <a:pt x="0" y="35"/>
                  </a:moveTo>
                  <a:cubicBezTo>
                    <a:pt x="0" y="40"/>
                    <a:pt x="1" y="44"/>
                    <a:pt x="2" y="48"/>
                  </a:cubicBezTo>
                  <a:cubicBezTo>
                    <a:pt x="1" y="44"/>
                    <a:pt x="0" y="40"/>
                    <a:pt x="0" y="35"/>
                  </a:cubicBezTo>
                  <a:moveTo>
                    <a:pt x="0" y="33"/>
                  </a:moveTo>
                  <a:cubicBezTo>
                    <a:pt x="0" y="34"/>
                    <a:pt x="0" y="35"/>
                    <a:pt x="0" y="35"/>
                  </a:cubicBezTo>
                  <a:cubicBezTo>
                    <a:pt x="0" y="35"/>
                    <a:pt x="0" y="34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2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4" y="1"/>
                  </a:moveTo>
                  <a:cubicBezTo>
                    <a:pt x="1" y="10"/>
                    <a:pt x="0" y="19"/>
                    <a:pt x="0" y="28"/>
                  </a:cubicBezTo>
                  <a:cubicBezTo>
                    <a:pt x="0" y="19"/>
                    <a:pt x="1" y="10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1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5" name="Полилиния 91"/>
            <p:cNvSpPr>
              <a:spLocks/>
            </p:cNvSpPr>
            <p:nvPr/>
          </p:nvSpPr>
          <p:spPr bwMode="auto">
            <a:xfrm>
              <a:off x="2555875" y="5416941"/>
              <a:ext cx="190500" cy="428625"/>
            </a:xfrm>
            <a:custGeom>
              <a:avLst/>
              <a:gdLst>
                <a:gd name="T0" fmla="*/ 4 w 78"/>
                <a:gd name="T1" fmla="*/ 54 h 175"/>
                <a:gd name="T2" fmla="*/ 4 w 78"/>
                <a:gd name="T3" fmla="*/ 54 h 175"/>
                <a:gd name="T4" fmla="*/ 4 w 78"/>
                <a:gd name="T5" fmla="*/ 54 h 175"/>
                <a:gd name="T6" fmla="*/ 4 w 78"/>
                <a:gd name="T7" fmla="*/ 55 h 175"/>
                <a:gd name="T8" fmla="*/ 4 w 78"/>
                <a:gd name="T9" fmla="*/ 55 h 175"/>
                <a:gd name="T10" fmla="*/ 4 w 78"/>
                <a:gd name="T11" fmla="*/ 55 h 175"/>
                <a:gd name="T12" fmla="*/ 4 w 78"/>
                <a:gd name="T13" fmla="*/ 55 h 175"/>
                <a:gd name="T14" fmla="*/ 0 w 78"/>
                <a:gd name="T15" fmla="*/ 82 h 175"/>
                <a:gd name="T16" fmla="*/ 0 w 78"/>
                <a:gd name="T17" fmla="*/ 82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4 h 175"/>
                <a:gd name="T26" fmla="*/ 0 w 78"/>
                <a:gd name="T27" fmla="*/ 84 h 175"/>
                <a:gd name="T28" fmla="*/ 0 w 78"/>
                <a:gd name="T29" fmla="*/ 84 h 175"/>
                <a:gd name="T30" fmla="*/ 0 w 78"/>
                <a:gd name="T31" fmla="*/ 85 h 175"/>
                <a:gd name="T32" fmla="*/ 0 w 78"/>
                <a:gd name="T33" fmla="*/ 85 h 175"/>
                <a:gd name="T34" fmla="*/ 0 w 78"/>
                <a:gd name="T35" fmla="*/ 86 h 175"/>
                <a:gd name="T36" fmla="*/ 0 w 78"/>
                <a:gd name="T37" fmla="*/ 86 h 175"/>
                <a:gd name="T38" fmla="*/ 0 w 78"/>
                <a:gd name="T39" fmla="*/ 86 h 175"/>
                <a:gd name="T40" fmla="*/ 0 w 78"/>
                <a:gd name="T41" fmla="*/ 87 h 175"/>
                <a:gd name="T42" fmla="*/ 0 w 78"/>
                <a:gd name="T43" fmla="*/ 87 h 175"/>
                <a:gd name="T44" fmla="*/ 0 w 78"/>
                <a:gd name="T45" fmla="*/ 87 h 175"/>
                <a:gd name="T46" fmla="*/ 0 w 78"/>
                <a:gd name="T47" fmla="*/ 89 h 175"/>
                <a:gd name="T48" fmla="*/ 2 w 78"/>
                <a:gd name="T49" fmla="*/ 102 h 175"/>
                <a:gd name="T50" fmla="*/ 2 w 78"/>
                <a:gd name="T51" fmla="*/ 102 h 175"/>
                <a:gd name="T52" fmla="*/ 2 w 78"/>
                <a:gd name="T53" fmla="*/ 103 h 175"/>
                <a:gd name="T54" fmla="*/ 2 w 78"/>
                <a:gd name="T55" fmla="*/ 103 h 175"/>
                <a:gd name="T56" fmla="*/ 2 w 78"/>
                <a:gd name="T57" fmla="*/ 103 h 175"/>
                <a:gd name="T58" fmla="*/ 2 w 78"/>
                <a:gd name="T59" fmla="*/ 103 h 175"/>
                <a:gd name="T60" fmla="*/ 2 w 78"/>
                <a:gd name="T61" fmla="*/ 104 h 175"/>
                <a:gd name="T62" fmla="*/ 2 w 78"/>
                <a:gd name="T63" fmla="*/ 104 h 175"/>
                <a:gd name="T64" fmla="*/ 2 w 78"/>
                <a:gd name="T65" fmla="*/ 105 h 175"/>
                <a:gd name="T66" fmla="*/ 2 w 78"/>
                <a:gd name="T67" fmla="*/ 105 h 175"/>
                <a:gd name="T68" fmla="*/ 3 w 78"/>
                <a:gd name="T69" fmla="*/ 105 h 175"/>
                <a:gd name="T70" fmla="*/ 3 w 78"/>
                <a:gd name="T71" fmla="*/ 106 h 175"/>
                <a:gd name="T72" fmla="*/ 3 w 78"/>
                <a:gd name="T73" fmla="*/ 106 h 175"/>
                <a:gd name="T74" fmla="*/ 78 w 78"/>
                <a:gd name="T75" fmla="*/ 175 h 175"/>
                <a:gd name="T76" fmla="*/ 19 w 78"/>
                <a:gd name="T77" fmla="*/ 106 h 175"/>
                <a:gd name="T78" fmla="*/ 15 w 78"/>
                <a:gd name="T79" fmla="*/ 77 h 175"/>
                <a:gd name="T80" fmla="*/ 46 w 78"/>
                <a:gd name="T81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28" y="12"/>
                    <a:pt x="12" y="31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1" y="64"/>
                    <a:pt x="0" y="73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4"/>
                    <a:pt x="1" y="98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12" y="141"/>
                    <a:pt x="42" y="169"/>
                    <a:pt x="78" y="175"/>
                  </a:cubicBezTo>
                  <a:cubicBezTo>
                    <a:pt x="66" y="169"/>
                    <a:pt x="56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0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6" name="Прямоугольник 92"/>
            <p:cNvSpPr>
              <a:spLocks noChangeArrowheads="1"/>
            </p:cNvSpPr>
            <p:nvPr/>
          </p:nvSpPr>
          <p:spPr bwMode="auto">
            <a:xfrm>
              <a:off x="2714625" y="5480441"/>
              <a:ext cx="139700" cy="19367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7" name="Прямоугольник 93"/>
            <p:cNvSpPr>
              <a:spLocks noChangeArrowheads="1"/>
            </p:cNvSpPr>
            <p:nvPr/>
          </p:nvSpPr>
          <p:spPr bwMode="auto">
            <a:xfrm>
              <a:off x="2665413" y="54217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15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FABADD7C-3D5A-44FF-8043-BD36A4C614D6}"/>
              </a:ext>
            </a:extLst>
          </p:cNvPr>
          <p:cNvGrpSpPr/>
          <p:nvPr/>
        </p:nvGrpSpPr>
        <p:grpSpPr>
          <a:xfrm>
            <a:off x="1157288" y="3113478"/>
            <a:ext cx="584200" cy="587375"/>
            <a:chOff x="1157288" y="3113478"/>
            <a:chExt cx="584200" cy="587375"/>
          </a:xfrm>
        </p:grpSpPr>
        <p:sp>
          <p:nvSpPr>
            <p:cNvPr id="206" name="Полилиния 72"/>
            <p:cNvSpPr>
              <a:spLocks/>
            </p:cNvSpPr>
            <p:nvPr/>
          </p:nvSpPr>
          <p:spPr bwMode="auto">
            <a:xfrm>
              <a:off x="1157288" y="3113478"/>
              <a:ext cx="584200" cy="587375"/>
            </a:xfrm>
            <a:custGeom>
              <a:avLst/>
              <a:gdLst>
                <a:gd name="T0" fmla="*/ 126 w 239"/>
                <a:gd name="T1" fmla="*/ 4 h 240"/>
                <a:gd name="T2" fmla="*/ 235 w 239"/>
                <a:gd name="T3" fmla="*/ 127 h 240"/>
                <a:gd name="T4" fmla="*/ 112 w 239"/>
                <a:gd name="T5" fmla="*/ 236 h 240"/>
                <a:gd name="T6" fmla="*/ 3 w 239"/>
                <a:gd name="T7" fmla="*/ 113 h 240"/>
                <a:gd name="T8" fmla="*/ 126 w 239"/>
                <a:gd name="T9" fmla="*/ 4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240">
                  <a:moveTo>
                    <a:pt x="126" y="4"/>
                  </a:moveTo>
                  <a:cubicBezTo>
                    <a:pt x="190" y="8"/>
                    <a:pt x="239" y="63"/>
                    <a:pt x="235" y="127"/>
                  </a:cubicBezTo>
                  <a:cubicBezTo>
                    <a:pt x="231" y="191"/>
                    <a:pt x="176" y="240"/>
                    <a:pt x="112" y="236"/>
                  </a:cubicBezTo>
                  <a:cubicBezTo>
                    <a:pt x="48" y="232"/>
                    <a:pt x="0" y="177"/>
                    <a:pt x="3" y="113"/>
                  </a:cubicBezTo>
                  <a:cubicBezTo>
                    <a:pt x="7" y="49"/>
                    <a:pt x="63" y="0"/>
                    <a:pt x="126" y="4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7" name="Полилиния 73"/>
            <p:cNvSpPr>
              <a:spLocks/>
            </p:cNvSpPr>
            <p:nvPr/>
          </p:nvSpPr>
          <p:spPr bwMode="auto">
            <a:xfrm>
              <a:off x="1212850" y="3169041"/>
              <a:ext cx="473075" cy="473075"/>
            </a:xfrm>
            <a:custGeom>
              <a:avLst/>
              <a:gdLst>
                <a:gd name="T0" fmla="*/ 102 w 193"/>
                <a:gd name="T1" fmla="*/ 4 h 193"/>
                <a:gd name="T2" fmla="*/ 190 w 193"/>
                <a:gd name="T3" fmla="*/ 103 h 193"/>
                <a:gd name="T4" fmla="*/ 90 w 193"/>
                <a:gd name="T5" fmla="*/ 190 h 193"/>
                <a:gd name="T6" fmla="*/ 3 w 193"/>
                <a:gd name="T7" fmla="*/ 91 h 193"/>
                <a:gd name="T8" fmla="*/ 102 w 193"/>
                <a:gd name="T9" fmla="*/ 4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4"/>
                  </a:moveTo>
                  <a:cubicBezTo>
                    <a:pt x="153" y="7"/>
                    <a:pt x="193" y="51"/>
                    <a:pt x="190" y="103"/>
                  </a:cubicBezTo>
                  <a:cubicBezTo>
                    <a:pt x="186" y="154"/>
                    <a:pt x="142" y="193"/>
                    <a:pt x="90" y="190"/>
                  </a:cubicBezTo>
                  <a:cubicBezTo>
                    <a:pt x="39" y="187"/>
                    <a:pt x="0" y="143"/>
                    <a:pt x="3" y="91"/>
                  </a:cubicBezTo>
                  <a:cubicBezTo>
                    <a:pt x="6" y="40"/>
                    <a:pt x="51" y="0"/>
                    <a:pt x="102" y="4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8" name="Полилиния 74"/>
            <p:cNvSpPr>
              <a:spLocks noEditPoints="1"/>
            </p:cNvSpPr>
            <p:nvPr/>
          </p:nvSpPr>
          <p:spPr bwMode="auto">
            <a:xfrm>
              <a:off x="1217613" y="3389703"/>
              <a:ext cx="25400" cy="117475"/>
            </a:xfrm>
            <a:custGeom>
              <a:avLst/>
              <a:gdLst>
                <a:gd name="T0" fmla="*/ 10 w 10"/>
                <a:gd name="T1" fmla="*/ 48 h 48"/>
                <a:gd name="T2" fmla="*/ 10 w 10"/>
                <a:gd name="T3" fmla="*/ 48 h 48"/>
                <a:gd name="T4" fmla="*/ 10 w 10"/>
                <a:gd name="T5" fmla="*/ 48 h 48"/>
                <a:gd name="T6" fmla="*/ 10 w 10"/>
                <a:gd name="T7" fmla="*/ 48 h 48"/>
                <a:gd name="T8" fmla="*/ 10 w 10"/>
                <a:gd name="T9" fmla="*/ 47 h 48"/>
                <a:gd name="T10" fmla="*/ 10 w 10"/>
                <a:gd name="T11" fmla="*/ 47 h 48"/>
                <a:gd name="T12" fmla="*/ 10 w 10"/>
                <a:gd name="T13" fmla="*/ 47 h 48"/>
                <a:gd name="T14" fmla="*/ 10 w 10"/>
                <a:gd name="T15" fmla="*/ 47 h 48"/>
                <a:gd name="T16" fmla="*/ 10 w 10"/>
                <a:gd name="T17" fmla="*/ 47 h 48"/>
                <a:gd name="T18" fmla="*/ 10 w 10"/>
                <a:gd name="T19" fmla="*/ 47 h 48"/>
                <a:gd name="T20" fmla="*/ 9 w 10"/>
                <a:gd name="T21" fmla="*/ 46 h 48"/>
                <a:gd name="T22" fmla="*/ 9 w 10"/>
                <a:gd name="T23" fmla="*/ 46 h 48"/>
                <a:gd name="T24" fmla="*/ 9 w 10"/>
                <a:gd name="T25" fmla="*/ 46 h 48"/>
                <a:gd name="T26" fmla="*/ 1 w 10"/>
                <a:gd name="T27" fmla="*/ 4 h 48"/>
                <a:gd name="T28" fmla="*/ 1 w 10"/>
                <a:gd name="T29" fmla="*/ 4 h 48"/>
                <a:gd name="T30" fmla="*/ 1 w 10"/>
                <a:gd name="T31" fmla="*/ 4 h 48"/>
                <a:gd name="T32" fmla="*/ 1 w 10"/>
                <a:gd name="T33" fmla="*/ 3 h 48"/>
                <a:gd name="T34" fmla="*/ 1 w 10"/>
                <a:gd name="T35" fmla="*/ 3 h 48"/>
                <a:gd name="T36" fmla="*/ 1 w 10"/>
                <a:gd name="T37" fmla="*/ 3 h 48"/>
                <a:gd name="T38" fmla="*/ 1 w 10"/>
                <a:gd name="T39" fmla="*/ 2 h 48"/>
                <a:gd name="T40" fmla="*/ 1 w 10"/>
                <a:gd name="T41" fmla="*/ 2 h 48"/>
                <a:gd name="T42" fmla="*/ 1 w 10"/>
                <a:gd name="T43" fmla="*/ 2 h 48"/>
                <a:gd name="T44" fmla="*/ 1 w 10"/>
                <a:gd name="T45" fmla="*/ 2 h 48"/>
                <a:gd name="T46" fmla="*/ 1 w 10"/>
                <a:gd name="T47" fmla="*/ 2 h 48"/>
                <a:gd name="T48" fmla="*/ 1 w 10"/>
                <a:gd name="T49" fmla="*/ 2 h 48"/>
                <a:gd name="T50" fmla="*/ 1 w 10"/>
                <a:gd name="T51" fmla="*/ 1 h 48"/>
                <a:gd name="T52" fmla="*/ 1 w 10"/>
                <a:gd name="T53" fmla="*/ 1 h 48"/>
                <a:gd name="T54" fmla="*/ 1 w 10"/>
                <a:gd name="T55" fmla="*/ 1 h 48"/>
                <a:gd name="T56" fmla="*/ 1 w 10"/>
                <a:gd name="T57" fmla="*/ 1 h 48"/>
                <a:gd name="T58" fmla="*/ 1 w 10"/>
                <a:gd name="T59" fmla="*/ 0 h 48"/>
                <a:gd name="T60" fmla="*/ 1 w 10"/>
                <a:gd name="T61" fmla="*/ 0 h 48"/>
                <a:gd name="T62" fmla="*/ 1 w 10"/>
                <a:gd name="T63" fmla="*/ 0 h 48"/>
                <a:gd name="T64" fmla="*/ 1 w 10"/>
                <a:gd name="T65" fmla="*/ 0 h 48"/>
                <a:gd name="T66" fmla="*/ 1 w 10"/>
                <a:gd name="T67" fmla="*/ 0 h 48"/>
                <a:gd name="T68" fmla="*/ 1 w 10"/>
                <a:gd name="T6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" h="48">
                  <a:moveTo>
                    <a:pt x="10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10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10" y="47"/>
                  </a:moveTo>
                  <a:cubicBezTo>
                    <a:pt x="10" y="47"/>
                    <a:pt x="10" y="48"/>
                    <a:pt x="10" y="48"/>
                  </a:cubicBezTo>
                  <a:cubicBezTo>
                    <a:pt x="10" y="48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9" y="46"/>
                  </a:moveTo>
                  <a:cubicBezTo>
                    <a:pt x="10" y="46"/>
                    <a:pt x="10" y="46"/>
                    <a:pt x="10" y="47"/>
                  </a:cubicBezTo>
                  <a:cubicBezTo>
                    <a:pt x="10" y="46"/>
                    <a:pt x="10" y="46"/>
                    <a:pt x="9" y="46"/>
                  </a:cubicBezTo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moveTo>
                    <a:pt x="1" y="4"/>
                  </a:moveTo>
                  <a:cubicBezTo>
                    <a:pt x="0" y="19"/>
                    <a:pt x="3" y="33"/>
                    <a:pt x="9" y="46"/>
                  </a:cubicBezTo>
                  <a:cubicBezTo>
                    <a:pt x="3" y="33"/>
                    <a:pt x="0" y="19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4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9" name="Полилиния 75"/>
            <p:cNvSpPr>
              <a:spLocks/>
            </p:cNvSpPr>
            <p:nvPr/>
          </p:nvSpPr>
          <p:spPr bwMode="auto">
            <a:xfrm>
              <a:off x="1217613" y="3180153"/>
              <a:ext cx="207963" cy="420688"/>
            </a:xfrm>
            <a:custGeom>
              <a:avLst/>
              <a:gdLst>
                <a:gd name="T0" fmla="*/ 85 w 85"/>
                <a:gd name="T1" fmla="*/ 0 h 172"/>
                <a:gd name="T2" fmla="*/ 1 w 85"/>
                <a:gd name="T3" fmla="*/ 86 h 172"/>
                <a:gd name="T4" fmla="*/ 1 w 85"/>
                <a:gd name="T5" fmla="*/ 86 h 172"/>
                <a:gd name="T6" fmla="*/ 1 w 85"/>
                <a:gd name="T7" fmla="*/ 86 h 172"/>
                <a:gd name="T8" fmla="*/ 1 w 85"/>
                <a:gd name="T9" fmla="*/ 86 h 172"/>
                <a:gd name="T10" fmla="*/ 1 w 85"/>
                <a:gd name="T11" fmla="*/ 86 h 172"/>
                <a:gd name="T12" fmla="*/ 1 w 85"/>
                <a:gd name="T13" fmla="*/ 86 h 172"/>
                <a:gd name="T14" fmla="*/ 1 w 85"/>
                <a:gd name="T15" fmla="*/ 86 h 172"/>
                <a:gd name="T16" fmla="*/ 1 w 85"/>
                <a:gd name="T17" fmla="*/ 86 h 172"/>
                <a:gd name="T18" fmla="*/ 1 w 85"/>
                <a:gd name="T19" fmla="*/ 87 h 172"/>
                <a:gd name="T20" fmla="*/ 1 w 85"/>
                <a:gd name="T21" fmla="*/ 87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7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8 h 172"/>
                <a:gd name="T34" fmla="*/ 1 w 85"/>
                <a:gd name="T35" fmla="*/ 88 h 172"/>
                <a:gd name="T36" fmla="*/ 1 w 85"/>
                <a:gd name="T37" fmla="*/ 88 h 172"/>
                <a:gd name="T38" fmla="*/ 1 w 85"/>
                <a:gd name="T39" fmla="*/ 88 h 172"/>
                <a:gd name="T40" fmla="*/ 1 w 85"/>
                <a:gd name="T41" fmla="*/ 88 h 172"/>
                <a:gd name="T42" fmla="*/ 1 w 85"/>
                <a:gd name="T43" fmla="*/ 89 h 172"/>
                <a:gd name="T44" fmla="*/ 1 w 85"/>
                <a:gd name="T45" fmla="*/ 89 h 172"/>
                <a:gd name="T46" fmla="*/ 1 w 85"/>
                <a:gd name="T47" fmla="*/ 89 h 172"/>
                <a:gd name="T48" fmla="*/ 1 w 85"/>
                <a:gd name="T49" fmla="*/ 89 h 172"/>
                <a:gd name="T50" fmla="*/ 1 w 85"/>
                <a:gd name="T51" fmla="*/ 90 h 172"/>
                <a:gd name="T52" fmla="*/ 1 w 85"/>
                <a:gd name="T53" fmla="*/ 90 h 172"/>
                <a:gd name="T54" fmla="*/ 1 w 85"/>
                <a:gd name="T55" fmla="*/ 90 h 172"/>
                <a:gd name="T56" fmla="*/ 1 w 85"/>
                <a:gd name="T57" fmla="*/ 90 h 172"/>
                <a:gd name="T58" fmla="*/ 9 w 85"/>
                <a:gd name="T59" fmla="*/ 132 h 172"/>
                <a:gd name="T60" fmla="*/ 9 w 85"/>
                <a:gd name="T61" fmla="*/ 132 h 172"/>
                <a:gd name="T62" fmla="*/ 9 w 85"/>
                <a:gd name="T63" fmla="*/ 132 h 172"/>
                <a:gd name="T64" fmla="*/ 9 w 85"/>
                <a:gd name="T65" fmla="*/ 132 h 172"/>
                <a:gd name="T66" fmla="*/ 9 w 85"/>
                <a:gd name="T67" fmla="*/ 132 h 172"/>
                <a:gd name="T68" fmla="*/ 9 w 85"/>
                <a:gd name="T69" fmla="*/ 132 h 172"/>
                <a:gd name="T70" fmla="*/ 10 w 85"/>
                <a:gd name="T71" fmla="*/ 133 h 172"/>
                <a:gd name="T72" fmla="*/ 10 w 85"/>
                <a:gd name="T73" fmla="*/ 133 h 172"/>
                <a:gd name="T74" fmla="*/ 10 w 85"/>
                <a:gd name="T75" fmla="*/ 133 h 172"/>
                <a:gd name="T76" fmla="*/ 10 w 85"/>
                <a:gd name="T77" fmla="*/ 133 h 172"/>
                <a:gd name="T78" fmla="*/ 10 w 85"/>
                <a:gd name="T79" fmla="*/ 133 h 172"/>
                <a:gd name="T80" fmla="*/ 10 w 85"/>
                <a:gd name="T81" fmla="*/ 133 h 172"/>
                <a:gd name="T82" fmla="*/ 10 w 85"/>
                <a:gd name="T83" fmla="*/ 133 h 172"/>
                <a:gd name="T84" fmla="*/ 10 w 85"/>
                <a:gd name="T85" fmla="*/ 133 h 172"/>
                <a:gd name="T86" fmla="*/ 10 w 85"/>
                <a:gd name="T87" fmla="*/ 134 h 172"/>
                <a:gd name="T88" fmla="*/ 10 w 85"/>
                <a:gd name="T89" fmla="*/ 134 h 172"/>
                <a:gd name="T90" fmla="*/ 10 w 85"/>
                <a:gd name="T91" fmla="*/ 134 h 172"/>
                <a:gd name="T92" fmla="*/ 10 w 85"/>
                <a:gd name="T93" fmla="*/ 134 h 172"/>
                <a:gd name="T94" fmla="*/ 10 w 85"/>
                <a:gd name="T95" fmla="*/ 134 h 172"/>
                <a:gd name="T96" fmla="*/ 45 w 85"/>
                <a:gd name="T97" fmla="*/ 172 h 172"/>
                <a:gd name="T98" fmla="*/ 42 w 85"/>
                <a:gd name="T99" fmla="*/ 170 h 172"/>
                <a:gd name="T100" fmla="*/ 27 w 85"/>
                <a:gd name="T101" fmla="*/ 147 h 172"/>
                <a:gd name="T102" fmla="*/ 16 w 85"/>
                <a:gd name="T103" fmla="*/ 93 h 172"/>
                <a:gd name="T104" fmla="*/ 16 w 85"/>
                <a:gd name="T105" fmla="*/ 92 h 172"/>
                <a:gd name="T106" fmla="*/ 22 w 85"/>
                <a:gd name="T107" fmla="*/ 65 h 172"/>
                <a:gd name="T108" fmla="*/ 52 w 85"/>
                <a:gd name="T109" fmla="*/ 20 h 172"/>
                <a:gd name="T110" fmla="*/ 85 w 85"/>
                <a:gd name="T111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5" h="172">
                  <a:moveTo>
                    <a:pt x="85" y="0"/>
                  </a:moveTo>
                  <a:cubicBezTo>
                    <a:pt x="41" y="4"/>
                    <a:pt x="5" y="40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0" y="105"/>
                    <a:pt x="3" y="119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10" y="132"/>
                    <a:pt x="10" y="132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8" y="150"/>
                    <a:pt x="30" y="163"/>
                    <a:pt x="45" y="172"/>
                  </a:cubicBezTo>
                  <a:cubicBezTo>
                    <a:pt x="44" y="171"/>
                    <a:pt x="43" y="171"/>
                    <a:pt x="42" y="170"/>
                  </a:cubicBezTo>
                  <a:cubicBezTo>
                    <a:pt x="37" y="162"/>
                    <a:pt x="32" y="155"/>
                    <a:pt x="27" y="147"/>
                  </a:cubicBezTo>
                  <a:cubicBezTo>
                    <a:pt x="19" y="130"/>
                    <a:pt x="15" y="112"/>
                    <a:pt x="16" y="93"/>
                  </a:cubicBezTo>
                  <a:cubicBezTo>
                    <a:pt x="16" y="93"/>
                    <a:pt x="16" y="93"/>
                    <a:pt x="16" y="92"/>
                  </a:cubicBezTo>
                  <a:cubicBezTo>
                    <a:pt x="18" y="83"/>
                    <a:pt x="20" y="74"/>
                    <a:pt x="22" y="65"/>
                  </a:cubicBezTo>
                  <a:cubicBezTo>
                    <a:pt x="28" y="47"/>
                    <a:pt x="38" y="32"/>
                    <a:pt x="52" y="20"/>
                  </a:cubicBezTo>
                  <a:cubicBezTo>
                    <a:pt x="62" y="11"/>
                    <a:pt x="73" y="4"/>
                    <a:pt x="8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0" name="Прямоугольник 96"/>
            <p:cNvSpPr>
              <a:spLocks noChangeArrowheads="1"/>
            </p:cNvSpPr>
            <p:nvPr/>
          </p:nvSpPr>
          <p:spPr bwMode="auto">
            <a:xfrm>
              <a:off x="1311275" y="3330966"/>
              <a:ext cx="27622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1" name="Прямоугольник 97"/>
            <p:cNvSpPr>
              <a:spLocks noChangeArrowheads="1"/>
            </p:cNvSpPr>
            <p:nvPr/>
          </p:nvSpPr>
          <p:spPr bwMode="auto">
            <a:xfrm>
              <a:off x="1311275" y="321825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25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4DD91C3C-3852-430A-9A83-22625BBCEAE3}"/>
              </a:ext>
            </a:extLst>
          </p:cNvPr>
          <p:cNvGrpSpPr/>
          <p:nvPr/>
        </p:nvGrpSpPr>
        <p:grpSpPr>
          <a:xfrm>
            <a:off x="1162050" y="4580328"/>
            <a:ext cx="569913" cy="568325"/>
            <a:chOff x="1162050" y="4580328"/>
            <a:chExt cx="569913" cy="568325"/>
          </a:xfrm>
        </p:grpSpPr>
        <p:sp>
          <p:nvSpPr>
            <p:cNvPr id="214" name="Полилиния 80"/>
            <p:cNvSpPr>
              <a:spLocks/>
            </p:cNvSpPr>
            <p:nvPr/>
          </p:nvSpPr>
          <p:spPr bwMode="auto">
            <a:xfrm>
              <a:off x="1162050" y="4580328"/>
              <a:ext cx="569913" cy="568325"/>
            </a:xfrm>
            <a:custGeom>
              <a:avLst/>
              <a:gdLst>
                <a:gd name="T0" fmla="*/ 116 w 233"/>
                <a:gd name="T1" fmla="*/ 0 h 232"/>
                <a:gd name="T2" fmla="*/ 232 w 233"/>
                <a:gd name="T3" fmla="*/ 116 h 232"/>
                <a:gd name="T4" fmla="*/ 117 w 233"/>
                <a:gd name="T5" fmla="*/ 232 h 232"/>
                <a:gd name="T6" fmla="*/ 0 w 233"/>
                <a:gd name="T7" fmla="*/ 116 h 232"/>
                <a:gd name="T8" fmla="*/ 116 w 233"/>
                <a:gd name="T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32">
                  <a:moveTo>
                    <a:pt x="116" y="0"/>
                  </a:moveTo>
                  <a:cubicBezTo>
                    <a:pt x="180" y="0"/>
                    <a:pt x="232" y="52"/>
                    <a:pt x="232" y="116"/>
                  </a:cubicBezTo>
                  <a:cubicBezTo>
                    <a:pt x="233" y="180"/>
                    <a:pt x="180" y="232"/>
                    <a:pt x="117" y="232"/>
                  </a:cubicBezTo>
                  <a:cubicBezTo>
                    <a:pt x="53" y="232"/>
                    <a:pt x="1" y="180"/>
                    <a:pt x="0" y="116"/>
                  </a:cubicBezTo>
                  <a:cubicBezTo>
                    <a:pt x="0" y="52"/>
                    <a:pt x="52" y="0"/>
                    <a:pt x="116" y="0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5" name="Полилиния 81"/>
            <p:cNvSpPr>
              <a:spLocks/>
            </p:cNvSpPr>
            <p:nvPr/>
          </p:nvSpPr>
          <p:spPr bwMode="auto">
            <a:xfrm>
              <a:off x="1217613" y="4637478"/>
              <a:ext cx="457200" cy="457200"/>
            </a:xfrm>
            <a:custGeom>
              <a:avLst/>
              <a:gdLst>
                <a:gd name="T0" fmla="*/ 93 w 187"/>
                <a:gd name="T1" fmla="*/ 0 h 187"/>
                <a:gd name="T2" fmla="*/ 187 w 187"/>
                <a:gd name="T3" fmla="*/ 93 h 187"/>
                <a:gd name="T4" fmla="*/ 94 w 187"/>
                <a:gd name="T5" fmla="*/ 187 h 187"/>
                <a:gd name="T6" fmla="*/ 0 w 187"/>
                <a:gd name="T7" fmla="*/ 93 h 187"/>
                <a:gd name="T8" fmla="*/ 93 w 187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187">
                  <a:moveTo>
                    <a:pt x="93" y="0"/>
                  </a:moveTo>
                  <a:cubicBezTo>
                    <a:pt x="145" y="0"/>
                    <a:pt x="187" y="41"/>
                    <a:pt x="187" y="93"/>
                  </a:cubicBezTo>
                  <a:cubicBezTo>
                    <a:pt x="187" y="144"/>
                    <a:pt x="145" y="187"/>
                    <a:pt x="94" y="187"/>
                  </a:cubicBezTo>
                  <a:cubicBezTo>
                    <a:pt x="42" y="187"/>
                    <a:pt x="0" y="145"/>
                    <a:pt x="0" y="93"/>
                  </a:cubicBezTo>
                  <a:cubicBezTo>
                    <a:pt x="0" y="42"/>
                    <a:pt x="42" y="0"/>
                    <a:pt x="93" y="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6" name="Полилиния 82"/>
            <p:cNvSpPr>
              <a:spLocks noEditPoints="1"/>
            </p:cNvSpPr>
            <p:nvPr/>
          </p:nvSpPr>
          <p:spPr bwMode="auto">
            <a:xfrm>
              <a:off x="1217613" y="4827978"/>
              <a:ext cx="17463" cy="123825"/>
            </a:xfrm>
            <a:custGeom>
              <a:avLst/>
              <a:gdLst>
                <a:gd name="T0" fmla="*/ 7 w 7"/>
                <a:gd name="T1" fmla="*/ 51 h 51"/>
                <a:gd name="T2" fmla="*/ 7 w 7"/>
                <a:gd name="T3" fmla="*/ 50 h 51"/>
                <a:gd name="T4" fmla="*/ 7 w 7"/>
                <a:gd name="T5" fmla="*/ 50 h 51"/>
                <a:gd name="T6" fmla="*/ 7 w 7"/>
                <a:gd name="T7" fmla="*/ 50 h 51"/>
                <a:gd name="T8" fmla="*/ 7 w 7"/>
                <a:gd name="T9" fmla="*/ 49 h 51"/>
                <a:gd name="T10" fmla="*/ 0 w 7"/>
                <a:gd name="T11" fmla="*/ 16 h 51"/>
                <a:gd name="T12" fmla="*/ 0 w 7"/>
                <a:gd name="T13" fmla="*/ 16 h 51"/>
                <a:gd name="T14" fmla="*/ 0 w 7"/>
                <a:gd name="T15" fmla="*/ 16 h 51"/>
                <a:gd name="T16" fmla="*/ 0 w 7"/>
                <a:gd name="T17" fmla="*/ 16 h 51"/>
                <a:gd name="T18" fmla="*/ 0 w 7"/>
                <a:gd name="T19" fmla="*/ 15 h 51"/>
                <a:gd name="T20" fmla="*/ 0 w 7"/>
                <a:gd name="T21" fmla="*/ 15 h 51"/>
                <a:gd name="T22" fmla="*/ 0 w 7"/>
                <a:gd name="T23" fmla="*/ 15 h 51"/>
                <a:gd name="T24" fmla="*/ 0 w 7"/>
                <a:gd name="T25" fmla="*/ 14 h 51"/>
                <a:gd name="T26" fmla="*/ 0 w 7"/>
                <a:gd name="T27" fmla="*/ 14 h 51"/>
                <a:gd name="T28" fmla="*/ 0 w 7"/>
                <a:gd name="T29" fmla="*/ 14 h 51"/>
                <a:gd name="T30" fmla="*/ 0 w 7"/>
                <a:gd name="T31" fmla="*/ 14 h 51"/>
                <a:gd name="T32" fmla="*/ 0 w 7"/>
                <a:gd name="T33" fmla="*/ 13 h 51"/>
                <a:gd name="T34" fmla="*/ 0 w 7"/>
                <a:gd name="T35" fmla="*/ 13 h 51"/>
                <a:gd name="T36" fmla="*/ 0 w 7"/>
                <a:gd name="T37" fmla="*/ 13 h 51"/>
                <a:gd name="T38" fmla="*/ 0 w 7"/>
                <a:gd name="T39" fmla="*/ 12 h 51"/>
                <a:gd name="T40" fmla="*/ 0 w 7"/>
                <a:gd name="T41" fmla="*/ 12 h 51"/>
                <a:gd name="T42" fmla="*/ 0 w 7"/>
                <a:gd name="T43" fmla="*/ 12 h 51"/>
                <a:gd name="T44" fmla="*/ 0 w 7"/>
                <a:gd name="T45" fmla="*/ 12 h 51"/>
                <a:gd name="T46" fmla="*/ 0 w 7"/>
                <a:gd name="T47" fmla="*/ 11 h 51"/>
                <a:gd name="T48" fmla="*/ 0 w 7"/>
                <a:gd name="T49" fmla="*/ 11 h 51"/>
                <a:gd name="T50" fmla="*/ 0 w 7"/>
                <a:gd name="T51" fmla="*/ 11 h 51"/>
                <a:gd name="T52" fmla="*/ 0 w 7"/>
                <a:gd name="T53" fmla="*/ 10 h 51"/>
                <a:gd name="T54" fmla="*/ 0 w 7"/>
                <a:gd name="T55" fmla="*/ 10 h 51"/>
                <a:gd name="T56" fmla="*/ 0 w 7"/>
                <a:gd name="T57" fmla="*/ 10 h 51"/>
                <a:gd name="T58" fmla="*/ 0 w 7"/>
                <a:gd name="T59" fmla="*/ 9 h 51"/>
                <a:gd name="T60" fmla="*/ 0 w 7"/>
                <a:gd name="T61" fmla="*/ 9 h 51"/>
                <a:gd name="T62" fmla="*/ 0 w 7"/>
                <a:gd name="T63" fmla="*/ 9 h 51"/>
                <a:gd name="T64" fmla="*/ 0 w 7"/>
                <a:gd name="T65" fmla="*/ 9 h 51"/>
                <a:gd name="T66" fmla="*/ 0 w 7"/>
                <a:gd name="T67" fmla="*/ 8 h 51"/>
                <a:gd name="T68" fmla="*/ 0 w 7"/>
                <a:gd name="T69" fmla="*/ 8 h 51"/>
                <a:gd name="T70" fmla="*/ 0 w 7"/>
                <a:gd name="T71" fmla="*/ 8 h 51"/>
                <a:gd name="T72" fmla="*/ 0 w 7"/>
                <a:gd name="T73" fmla="*/ 7 h 51"/>
                <a:gd name="T74" fmla="*/ 0 w 7"/>
                <a:gd name="T75" fmla="*/ 7 h 51"/>
                <a:gd name="T76" fmla="*/ 0 w 7"/>
                <a:gd name="T77" fmla="*/ 7 h 51"/>
                <a:gd name="T78" fmla="*/ 0 w 7"/>
                <a:gd name="T79" fmla="*/ 6 h 51"/>
                <a:gd name="T80" fmla="*/ 0 w 7"/>
                <a:gd name="T81" fmla="*/ 6 h 51"/>
                <a:gd name="T82" fmla="*/ 0 w 7"/>
                <a:gd name="T83" fmla="*/ 6 h 51"/>
                <a:gd name="T84" fmla="*/ 0 w 7"/>
                <a:gd name="T85" fmla="*/ 6 h 51"/>
                <a:gd name="T86" fmla="*/ 0 w 7"/>
                <a:gd name="T87" fmla="*/ 5 h 51"/>
                <a:gd name="T88" fmla="*/ 1 w 7"/>
                <a:gd name="T89" fmla="*/ 5 h 51"/>
                <a:gd name="T90" fmla="*/ 1 w 7"/>
                <a:gd name="T91" fmla="*/ 5 h 51"/>
                <a:gd name="T92" fmla="*/ 1 w 7"/>
                <a:gd name="T93" fmla="*/ 4 h 51"/>
                <a:gd name="T94" fmla="*/ 1 w 7"/>
                <a:gd name="T95" fmla="*/ 4 h 51"/>
                <a:gd name="T96" fmla="*/ 1 w 7"/>
                <a:gd name="T97" fmla="*/ 3 h 51"/>
                <a:gd name="T98" fmla="*/ 1 w 7"/>
                <a:gd name="T99" fmla="*/ 3 h 51"/>
                <a:gd name="T100" fmla="*/ 1 w 7"/>
                <a:gd name="T101" fmla="*/ 3 h 51"/>
                <a:gd name="T102" fmla="*/ 1 w 7"/>
                <a:gd name="T103" fmla="*/ 3 h 51"/>
                <a:gd name="T104" fmla="*/ 1 w 7"/>
                <a:gd name="T105" fmla="*/ 2 h 51"/>
                <a:gd name="T106" fmla="*/ 1 w 7"/>
                <a:gd name="T107" fmla="*/ 1 h 51"/>
                <a:gd name="T108" fmla="*/ 1 w 7"/>
                <a:gd name="T109" fmla="*/ 1 h 51"/>
                <a:gd name="T110" fmla="*/ 1 w 7"/>
                <a:gd name="T111" fmla="*/ 1 h 51"/>
                <a:gd name="T112" fmla="*/ 1 w 7"/>
                <a:gd name="T113" fmla="*/ 0 h 51"/>
                <a:gd name="T114" fmla="*/ 1 w 7"/>
                <a:gd name="T115" fmla="*/ 0 h 51"/>
                <a:gd name="T116" fmla="*/ 1 w 7"/>
                <a:gd name="T1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" h="51">
                  <a:moveTo>
                    <a:pt x="7" y="51"/>
                  </a:moveTo>
                  <a:cubicBezTo>
                    <a:pt x="7" y="51"/>
                    <a:pt x="7" y="51"/>
                    <a:pt x="7" y="51"/>
                  </a:cubicBezTo>
                  <a:cubicBezTo>
                    <a:pt x="7" y="51"/>
                    <a:pt x="7" y="51"/>
                    <a:pt x="7" y="51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49"/>
                  </a:moveTo>
                  <a:cubicBezTo>
                    <a:pt x="7" y="49"/>
                    <a:pt x="7" y="50"/>
                    <a:pt x="7" y="50"/>
                  </a:cubicBezTo>
                  <a:cubicBezTo>
                    <a:pt x="7" y="50"/>
                    <a:pt x="7" y="49"/>
                    <a:pt x="7" y="49"/>
                  </a:cubicBezTo>
                  <a:moveTo>
                    <a:pt x="0" y="16"/>
                  </a:moveTo>
                  <a:cubicBezTo>
                    <a:pt x="0" y="28"/>
                    <a:pt x="2" y="39"/>
                    <a:pt x="6" y="49"/>
                  </a:cubicBezTo>
                  <a:cubicBezTo>
                    <a:pt x="2" y="39"/>
                    <a:pt x="0" y="28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3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6"/>
                    <a:pt x="0" y="5"/>
                    <a:pt x="0" y="5"/>
                  </a:cubicBezTo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7" name="Полилиния 83"/>
            <p:cNvSpPr>
              <a:spLocks/>
            </p:cNvSpPr>
            <p:nvPr/>
          </p:nvSpPr>
          <p:spPr bwMode="auto">
            <a:xfrm>
              <a:off x="1217613" y="4639066"/>
              <a:ext cx="190500" cy="425450"/>
            </a:xfrm>
            <a:custGeom>
              <a:avLst/>
              <a:gdLst>
                <a:gd name="T0" fmla="*/ 1 w 78"/>
                <a:gd name="T1" fmla="*/ 77 h 174"/>
                <a:gd name="T2" fmla="*/ 1 w 78"/>
                <a:gd name="T3" fmla="*/ 77 h 174"/>
                <a:gd name="T4" fmla="*/ 1 w 78"/>
                <a:gd name="T5" fmla="*/ 77 h 174"/>
                <a:gd name="T6" fmla="*/ 1 w 78"/>
                <a:gd name="T7" fmla="*/ 78 h 174"/>
                <a:gd name="T8" fmla="*/ 1 w 78"/>
                <a:gd name="T9" fmla="*/ 78 h 174"/>
                <a:gd name="T10" fmla="*/ 1 w 78"/>
                <a:gd name="T11" fmla="*/ 78 h 174"/>
                <a:gd name="T12" fmla="*/ 1 w 78"/>
                <a:gd name="T13" fmla="*/ 79 h 174"/>
                <a:gd name="T14" fmla="*/ 1 w 78"/>
                <a:gd name="T15" fmla="*/ 80 h 174"/>
                <a:gd name="T16" fmla="*/ 1 w 78"/>
                <a:gd name="T17" fmla="*/ 80 h 174"/>
                <a:gd name="T18" fmla="*/ 1 w 78"/>
                <a:gd name="T19" fmla="*/ 80 h 174"/>
                <a:gd name="T20" fmla="*/ 1 w 78"/>
                <a:gd name="T21" fmla="*/ 80 h 174"/>
                <a:gd name="T22" fmla="*/ 1 w 78"/>
                <a:gd name="T23" fmla="*/ 81 h 174"/>
                <a:gd name="T24" fmla="*/ 1 w 78"/>
                <a:gd name="T25" fmla="*/ 81 h 174"/>
                <a:gd name="T26" fmla="*/ 1 w 78"/>
                <a:gd name="T27" fmla="*/ 82 h 174"/>
                <a:gd name="T28" fmla="*/ 1 w 78"/>
                <a:gd name="T29" fmla="*/ 82 h 174"/>
                <a:gd name="T30" fmla="*/ 0 w 78"/>
                <a:gd name="T31" fmla="*/ 82 h 174"/>
                <a:gd name="T32" fmla="*/ 0 w 78"/>
                <a:gd name="T33" fmla="*/ 82 h 174"/>
                <a:gd name="T34" fmla="*/ 0 w 78"/>
                <a:gd name="T35" fmla="*/ 83 h 174"/>
                <a:gd name="T36" fmla="*/ 0 w 78"/>
                <a:gd name="T37" fmla="*/ 83 h 174"/>
                <a:gd name="T38" fmla="*/ 0 w 78"/>
                <a:gd name="T39" fmla="*/ 83 h 174"/>
                <a:gd name="T40" fmla="*/ 0 w 78"/>
                <a:gd name="T41" fmla="*/ 84 h 174"/>
                <a:gd name="T42" fmla="*/ 0 w 78"/>
                <a:gd name="T43" fmla="*/ 84 h 174"/>
                <a:gd name="T44" fmla="*/ 0 w 78"/>
                <a:gd name="T45" fmla="*/ 84 h 174"/>
                <a:gd name="T46" fmla="*/ 0 w 78"/>
                <a:gd name="T47" fmla="*/ 85 h 174"/>
                <a:gd name="T48" fmla="*/ 0 w 78"/>
                <a:gd name="T49" fmla="*/ 85 h 174"/>
                <a:gd name="T50" fmla="*/ 0 w 78"/>
                <a:gd name="T51" fmla="*/ 85 h 174"/>
                <a:gd name="T52" fmla="*/ 0 w 78"/>
                <a:gd name="T53" fmla="*/ 85 h 174"/>
                <a:gd name="T54" fmla="*/ 0 w 78"/>
                <a:gd name="T55" fmla="*/ 86 h 174"/>
                <a:gd name="T56" fmla="*/ 0 w 78"/>
                <a:gd name="T57" fmla="*/ 86 h 174"/>
                <a:gd name="T58" fmla="*/ 0 w 78"/>
                <a:gd name="T59" fmla="*/ 86 h 174"/>
                <a:gd name="T60" fmla="*/ 0 w 78"/>
                <a:gd name="T61" fmla="*/ 87 h 174"/>
                <a:gd name="T62" fmla="*/ 0 w 78"/>
                <a:gd name="T63" fmla="*/ 87 h 174"/>
                <a:gd name="T64" fmla="*/ 0 w 78"/>
                <a:gd name="T65" fmla="*/ 87 h 174"/>
                <a:gd name="T66" fmla="*/ 0 w 78"/>
                <a:gd name="T67" fmla="*/ 87 h 174"/>
                <a:gd name="T68" fmla="*/ 0 w 78"/>
                <a:gd name="T69" fmla="*/ 88 h 174"/>
                <a:gd name="T70" fmla="*/ 0 w 78"/>
                <a:gd name="T71" fmla="*/ 88 h 174"/>
                <a:gd name="T72" fmla="*/ 0 w 78"/>
                <a:gd name="T73" fmla="*/ 88 h 174"/>
                <a:gd name="T74" fmla="*/ 0 w 78"/>
                <a:gd name="T75" fmla="*/ 89 h 174"/>
                <a:gd name="T76" fmla="*/ 0 w 78"/>
                <a:gd name="T77" fmla="*/ 89 h 174"/>
                <a:gd name="T78" fmla="*/ 0 w 78"/>
                <a:gd name="T79" fmla="*/ 89 h 174"/>
                <a:gd name="T80" fmla="*/ 0 w 78"/>
                <a:gd name="T81" fmla="*/ 90 h 174"/>
                <a:gd name="T82" fmla="*/ 0 w 78"/>
                <a:gd name="T83" fmla="*/ 90 h 174"/>
                <a:gd name="T84" fmla="*/ 0 w 78"/>
                <a:gd name="T85" fmla="*/ 90 h 174"/>
                <a:gd name="T86" fmla="*/ 0 w 78"/>
                <a:gd name="T87" fmla="*/ 90 h 174"/>
                <a:gd name="T88" fmla="*/ 0 w 78"/>
                <a:gd name="T89" fmla="*/ 91 h 174"/>
                <a:gd name="T90" fmla="*/ 0 w 78"/>
                <a:gd name="T91" fmla="*/ 91 h 174"/>
                <a:gd name="T92" fmla="*/ 0 w 78"/>
                <a:gd name="T93" fmla="*/ 91 h 174"/>
                <a:gd name="T94" fmla="*/ 0 w 78"/>
                <a:gd name="T95" fmla="*/ 92 h 174"/>
                <a:gd name="T96" fmla="*/ 0 w 78"/>
                <a:gd name="T97" fmla="*/ 92 h 174"/>
                <a:gd name="T98" fmla="*/ 0 w 78"/>
                <a:gd name="T99" fmla="*/ 92 h 174"/>
                <a:gd name="T100" fmla="*/ 0 w 78"/>
                <a:gd name="T101" fmla="*/ 93 h 174"/>
                <a:gd name="T102" fmla="*/ 0 w 78"/>
                <a:gd name="T103" fmla="*/ 93 h 174"/>
                <a:gd name="T104" fmla="*/ 0 w 78"/>
                <a:gd name="T105" fmla="*/ 93 h 174"/>
                <a:gd name="T106" fmla="*/ 0 w 78"/>
                <a:gd name="T107" fmla="*/ 93 h 174"/>
                <a:gd name="T108" fmla="*/ 7 w 78"/>
                <a:gd name="T109" fmla="*/ 126 h 174"/>
                <a:gd name="T110" fmla="*/ 7 w 78"/>
                <a:gd name="T111" fmla="*/ 127 h 174"/>
                <a:gd name="T112" fmla="*/ 7 w 78"/>
                <a:gd name="T113" fmla="*/ 127 h 174"/>
                <a:gd name="T114" fmla="*/ 7 w 78"/>
                <a:gd name="T115" fmla="*/ 127 h 174"/>
                <a:gd name="T116" fmla="*/ 7 w 78"/>
                <a:gd name="T117" fmla="*/ 128 h 174"/>
                <a:gd name="T118" fmla="*/ 49 w 78"/>
                <a:gd name="T119" fmla="*/ 174 h 174"/>
                <a:gd name="T120" fmla="*/ 30 w 78"/>
                <a:gd name="T121" fmla="*/ 151 h 174"/>
                <a:gd name="T122" fmla="*/ 16 w 78"/>
                <a:gd name="T123" fmla="*/ 96 h 174"/>
                <a:gd name="T124" fmla="*/ 46 w 78"/>
                <a:gd name="T125" fmla="*/ 2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8" h="174">
                  <a:moveTo>
                    <a:pt x="78" y="0"/>
                  </a:moveTo>
                  <a:cubicBezTo>
                    <a:pt x="39" y="6"/>
                    <a:pt x="8" y="3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9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79"/>
                    <a:pt x="1" y="79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05"/>
                    <a:pt x="2" y="116"/>
                    <a:pt x="6" y="126"/>
                  </a:cubicBezTo>
                  <a:cubicBezTo>
                    <a:pt x="7" y="126"/>
                    <a:pt x="7" y="126"/>
                    <a:pt x="7" y="126"/>
                  </a:cubicBezTo>
                  <a:cubicBezTo>
                    <a:pt x="7" y="126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15" y="148"/>
                    <a:pt x="30" y="164"/>
                    <a:pt x="49" y="174"/>
                  </a:cubicBezTo>
                  <a:cubicBezTo>
                    <a:pt x="48" y="174"/>
                    <a:pt x="47" y="173"/>
                    <a:pt x="47" y="172"/>
                  </a:cubicBezTo>
                  <a:cubicBezTo>
                    <a:pt x="41" y="165"/>
                    <a:pt x="36" y="158"/>
                    <a:pt x="30" y="151"/>
                  </a:cubicBezTo>
                  <a:cubicBezTo>
                    <a:pt x="20" y="134"/>
                    <a:pt x="16" y="116"/>
                    <a:pt x="16" y="97"/>
                  </a:cubicBezTo>
                  <a:cubicBezTo>
                    <a:pt x="16" y="97"/>
                    <a:pt x="16" y="97"/>
                    <a:pt x="16" y="96"/>
                  </a:cubicBezTo>
                  <a:cubicBezTo>
                    <a:pt x="17" y="87"/>
                    <a:pt x="18" y="78"/>
                    <a:pt x="19" y="68"/>
                  </a:cubicBezTo>
                  <a:cubicBezTo>
                    <a:pt x="24" y="50"/>
                    <a:pt x="33" y="35"/>
                    <a:pt x="46" y="22"/>
                  </a:cubicBezTo>
                  <a:cubicBezTo>
                    <a:pt x="56" y="12"/>
                    <a:pt x="67" y="5"/>
                    <a:pt x="7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4" name="Прямоугольник 100"/>
            <p:cNvSpPr>
              <a:spLocks noChangeArrowheads="1"/>
            </p:cNvSpPr>
            <p:nvPr/>
          </p:nvSpPr>
          <p:spPr bwMode="auto">
            <a:xfrm>
              <a:off x="1376363" y="4759716"/>
              <a:ext cx="139700" cy="190500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5" name="Прямоугольник 101"/>
            <p:cNvSpPr>
              <a:spLocks noChangeArrowheads="1"/>
            </p:cNvSpPr>
            <p:nvPr/>
          </p:nvSpPr>
          <p:spPr bwMode="auto">
            <a:xfrm>
              <a:off x="1328738" y="4699391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20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41" name="Овал 107"/>
          <p:cNvSpPr>
            <a:spLocks noChangeArrowheads="1"/>
          </p:cNvSpPr>
          <p:nvPr/>
        </p:nvSpPr>
        <p:spPr bwMode="auto">
          <a:xfrm>
            <a:off x="2600325" y="4042166"/>
            <a:ext cx="273050" cy="27622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2" name="Овал 108"/>
          <p:cNvSpPr>
            <a:spLocks noChangeArrowheads="1"/>
          </p:cNvSpPr>
          <p:nvPr/>
        </p:nvSpPr>
        <p:spPr bwMode="auto">
          <a:xfrm>
            <a:off x="2659063" y="4104078"/>
            <a:ext cx="155575" cy="153988"/>
          </a:xfrm>
          <a:prstGeom prst="ellipse">
            <a:avLst/>
          </a:pr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3" name="Полилиния 109"/>
          <p:cNvSpPr>
            <a:spLocks/>
          </p:cNvSpPr>
          <p:nvPr/>
        </p:nvSpPr>
        <p:spPr bwMode="auto">
          <a:xfrm>
            <a:off x="1808163" y="1302141"/>
            <a:ext cx="377825" cy="323850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4" name="Полилиния 110"/>
          <p:cNvSpPr>
            <a:spLocks/>
          </p:cNvSpPr>
          <p:nvPr/>
        </p:nvSpPr>
        <p:spPr bwMode="auto">
          <a:xfrm>
            <a:off x="1963738" y="1218003"/>
            <a:ext cx="379413" cy="325438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5" name="Полилиния 111"/>
          <p:cNvSpPr>
            <a:spLocks/>
          </p:cNvSpPr>
          <p:nvPr/>
        </p:nvSpPr>
        <p:spPr bwMode="auto">
          <a:xfrm>
            <a:off x="30163" y="2205428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6" name="Полилиния 112"/>
          <p:cNvSpPr>
            <a:spLocks/>
          </p:cNvSpPr>
          <p:nvPr/>
        </p:nvSpPr>
        <p:spPr bwMode="auto">
          <a:xfrm>
            <a:off x="-104775" y="2321316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7" name="Полилиния 113"/>
          <p:cNvSpPr>
            <a:spLocks/>
          </p:cNvSpPr>
          <p:nvPr/>
        </p:nvSpPr>
        <p:spPr bwMode="auto">
          <a:xfrm>
            <a:off x="3340100" y="125927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8" name="Полилиния 114"/>
          <p:cNvSpPr>
            <a:spLocks/>
          </p:cNvSpPr>
          <p:nvPr/>
        </p:nvSpPr>
        <p:spPr bwMode="auto">
          <a:xfrm>
            <a:off x="3184525" y="117672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9" name="Полилиния 115"/>
          <p:cNvSpPr>
            <a:spLocks/>
          </p:cNvSpPr>
          <p:nvPr/>
        </p:nvSpPr>
        <p:spPr bwMode="auto">
          <a:xfrm>
            <a:off x="3446463" y="1371991"/>
            <a:ext cx="1558925" cy="1319213"/>
          </a:xfrm>
          <a:custGeom>
            <a:avLst/>
            <a:gdLst>
              <a:gd name="T0" fmla="*/ 0 w 638"/>
              <a:gd name="T1" fmla="*/ 194 h 539"/>
              <a:gd name="T2" fmla="*/ 0 w 638"/>
              <a:gd name="T3" fmla="*/ 193 h 539"/>
              <a:gd name="T4" fmla="*/ 444 w 638"/>
              <a:gd name="T5" fmla="*/ 95 h 539"/>
              <a:gd name="T6" fmla="*/ 543 w 638"/>
              <a:gd name="T7" fmla="*/ 539 h 539"/>
              <a:gd name="T8" fmla="*/ 543 w 638"/>
              <a:gd name="T9" fmla="*/ 539 h 539"/>
              <a:gd name="T10" fmla="*/ 0 w 638"/>
              <a:gd name="T11" fmla="*/ 194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39">
                <a:moveTo>
                  <a:pt x="0" y="194"/>
                </a:moveTo>
                <a:cubicBezTo>
                  <a:pt x="0" y="193"/>
                  <a:pt x="0" y="193"/>
                  <a:pt x="0" y="193"/>
                </a:cubicBezTo>
                <a:cubicBezTo>
                  <a:pt x="96" y="44"/>
                  <a:pt x="295" y="0"/>
                  <a:pt x="444" y="95"/>
                </a:cubicBezTo>
                <a:cubicBezTo>
                  <a:pt x="594" y="191"/>
                  <a:pt x="638" y="390"/>
                  <a:pt x="543" y="539"/>
                </a:cubicBezTo>
                <a:cubicBezTo>
                  <a:pt x="543" y="539"/>
                  <a:pt x="543" y="539"/>
                  <a:pt x="543" y="539"/>
                </a:cubicBezTo>
                <a:cubicBezTo>
                  <a:pt x="0" y="194"/>
                  <a:pt x="0" y="194"/>
                  <a:pt x="0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0" name="Полилиния 116"/>
          <p:cNvSpPr>
            <a:spLocks/>
          </p:cNvSpPr>
          <p:nvPr/>
        </p:nvSpPr>
        <p:spPr bwMode="auto">
          <a:xfrm>
            <a:off x="4773613" y="2661041"/>
            <a:ext cx="17463" cy="30163"/>
          </a:xfrm>
          <a:custGeom>
            <a:avLst/>
            <a:gdLst>
              <a:gd name="T0" fmla="*/ 7 w 7"/>
              <a:gd name="T1" fmla="*/ 0 h 12"/>
              <a:gd name="T2" fmla="*/ 0 w 7"/>
              <a:gd name="T3" fmla="*/ 12 h 12"/>
              <a:gd name="T4" fmla="*/ 7 w 7"/>
              <a:gd name="T5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" h="12">
                <a:moveTo>
                  <a:pt x="7" y="0"/>
                </a:moveTo>
                <a:cubicBezTo>
                  <a:pt x="5" y="4"/>
                  <a:pt x="2" y="8"/>
                  <a:pt x="0" y="12"/>
                </a:cubicBezTo>
                <a:cubicBezTo>
                  <a:pt x="2" y="8"/>
                  <a:pt x="5" y="4"/>
                  <a:pt x="7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1" name="Полилиния 117"/>
          <p:cNvSpPr>
            <a:spLocks/>
          </p:cNvSpPr>
          <p:nvPr/>
        </p:nvSpPr>
        <p:spPr bwMode="auto">
          <a:xfrm>
            <a:off x="4495800" y="1611703"/>
            <a:ext cx="363538" cy="1079500"/>
          </a:xfrm>
          <a:custGeom>
            <a:avLst/>
            <a:gdLst>
              <a:gd name="T0" fmla="*/ 0 w 149"/>
              <a:gd name="T1" fmla="*/ 0 h 441"/>
              <a:gd name="T2" fmla="*/ 0 w 149"/>
              <a:gd name="T3" fmla="*/ 2 h 441"/>
              <a:gd name="T4" fmla="*/ 44 w 149"/>
              <a:gd name="T5" fmla="*/ 139 h 441"/>
              <a:gd name="T6" fmla="*/ 39 w 149"/>
              <a:gd name="T7" fmla="*/ 394 h 441"/>
              <a:gd name="T8" fmla="*/ 114 w 149"/>
              <a:gd name="T9" fmla="*/ 441 h 441"/>
              <a:gd name="T10" fmla="*/ 114 w 149"/>
              <a:gd name="T11" fmla="*/ 441 h 441"/>
              <a:gd name="T12" fmla="*/ 114 w 149"/>
              <a:gd name="T13" fmla="*/ 441 h 441"/>
              <a:gd name="T14" fmla="*/ 121 w 149"/>
              <a:gd name="T15" fmla="*/ 429 h 441"/>
              <a:gd name="T16" fmla="*/ 135 w 149"/>
              <a:gd name="T17" fmla="*/ 391 h 441"/>
              <a:gd name="T18" fmla="*/ 143 w 149"/>
              <a:gd name="T19" fmla="*/ 278 h 441"/>
              <a:gd name="T20" fmla="*/ 88 w 149"/>
              <a:gd name="T21" fmla="*/ 95 h 441"/>
              <a:gd name="T22" fmla="*/ 0 w 149"/>
              <a:gd name="T23" fmla="*/ 0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1">
                <a:moveTo>
                  <a:pt x="0" y="0"/>
                </a:moveTo>
                <a:cubicBezTo>
                  <a:pt x="0" y="1"/>
                  <a:pt x="0" y="1"/>
                  <a:pt x="0" y="2"/>
                </a:cubicBezTo>
                <a:cubicBezTo>
                  <a:pt x="18" y="47"/>
                  <a:pt x="33" y="91"/>
                  <a:pt x="44" y="139"/>
                </a:cubicBezTo>
                <a:cubicBezTo>
                  <a:pt x="61" y="221"/>
                  <a:pt x="56" y="312"/>
                  <a:pt x="39" y="394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6" y="437"/>
                  <a:pt x="119" y="433"/>
                  <a:pt x="121" y="429"/>
                </a:cubicBezTo>
                <a:cubicBezTo>
                  <a:pt x="128" y="418"/>
                  <a:pt x="133" y="406"/>
                  <a:pt x="135" y="391"/>
                </a:cubicBezTo>
                <a:cubicBezTo>
                  <a:pt x="141" y="359"/>
                  <a:pt x="149" y="327"/>
                  <a:pt x="143" y="278"/>
                </a:cubicBezTo>
                <a:cubicBezTo>
                  <a:pt x="137" y="214"/>
                  <a:pt x="118" y="152"/>
                  <a:pt x="88" y="95"/>
                </a:cubicBezTo>
                <a:cubicBezTo>
                  <a:pt x="68" y="57"/>
                  <a:pt x="32" y="27"/>
                  <a:pt x="0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508625" y="231637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Установите 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соответствие между терминами требования к персоналу, при выполнении работ по ТО</a:t>
            </a:r>
            <a:endParaRPr lang="ru-RU" sz="36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850549" y="3162586"/>
            <a:ext cx="8584509" cy="3323987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0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Профессиональная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0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Самостоятельная</a:t>
            </a:r>
            <a:endParaRPr lang="ru-RU" sz="3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0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Повышение 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0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Охрана </a:t>
            </a:r>
          </a:p>
          <a:p>
            <a:endParaRPr lang="ru-RU" sz="3000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3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3000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30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Квалификации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30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Труда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30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Работа</a:t>
            </a:r>
            <a:endParaRPr lang="ru-RU" sz="3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30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Подготовка</a:t>
            </a:r>
            <a:endParaRPr lang="ru-RU" sz="3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8107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Автофигура 3"/>
          <p:cNvSpPr>
            <a:spLocks noChangeAspect="1" noChangeArrowheads="1" noTextEdit="1"/>
          </p:cNvSpPr>
          <p:nvPr/>
        </p:nvSpPr>
        <p:spPr bwMode="auto">
          <a:xfrm>
            <a:off x="1323975" y="1447800"/>
            <a:ext cx="3019425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4" name="Полилиния 3"/>
          <p:cNvSpPr>
            <a:spLocks/>
          </p:cNvSpPr>
          <p:nvPr/>
        </p:nvSpPr>
        <p:spPr bwMode="auto">
          <a:xfrm>
            <a:off x="1520825" y="1735138"/>
            <a:ext cx="2628900" cy="4381500"/>
          </a:xfrm>
          <a:custGeom>
            <a:avLst/>
            <a:gdLst>
              <a:gd name="T0" fmla="*/ 1131 w 1131"/>
              <a:gd name="T1" fmla="*/ 0 h 1887"/>
              <a:gd name="T2" fmla="*/ 0 w 1131"/>
              <a:gd name="T3" fmla="*/ 0 h 1887"/>
              <a:gd name="T4" fmla="*/ 0 w 1131"/>
              <a:gd name="T5" fmla="*/ 194 h 1887"/>
              <a:gd name="T6" fmla="*/ 460 w 1131"/>
              <a:gd name="T7" fmla="*/ 934 h 1887"/>
              <a:gd name="T8" fmla="*/ 460 w 1131"/>
              <a:gd name="T9" fmla="*/ 954 h 1887"/>
              <a:gd name="T10" fmla="*/ 0 w 1131"/>
              <a:gd name="T11" fmla="*/ 1694 h 1887"/>
              <a:gd name="T12" fmla="*/ 0 w 1131"/>
              <a:gd name="T13" fmla="*/ 1887 h 1887"/>
              <a:gd name="T14" fmla="*/ 1131 w 1131"/>
              <a:gd name="T15" fmla="*/ 1887 h 1887"/>
              <a:gd name="T16" fmla="*/ 1131 w 1131"/>
              <a:gd name="T17" fmla="*/ 1694 h 1887"/>
              <a:gd name="T18" fmla="*/ 671 w 1131"/>
              <a:gd name="T19" fmla="*/ 954 h 1887"/>
              <a:gd name="T20" fmla="*/ 671 w 1131"/>
              <a:gd name="T21" fmla="*/ 934 h 1887"/>
              <a:gd name="T22" fmla="*/ 1131 w 1131"/>
              <a:gd name="T23" fmla="*/ 194 h 1887"/>
              <a:gd name="T24" fmla="*/ 1131 w 1131"/>
              <a:gd name="T25" fmla="*/ 0 h 1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31" h="1887">
                <a:moveTo>
                  <a:pt x="11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94"/>
                  <a:pt x="0" y="194"/>
                  <a:pt x="0" y="194"/>
                </a:cubicBezTo>
                <a:cubicBezTo>
                  <a:pt x="0" y="675"/>
                  <a:pt x="297" y="865"/>
                  <a:pt x="460" y="934"/>
                </a:cubicBezTo>
                <a:cubicBezTo>
                  <a:pt x="469" y="937"/>
                  <a:pt x="469" y="950"/>
                  <a:pt x="460" y="954"/>
                </a:cubicBezTo>
                <a:cubicBezTo>
                  <a:pt x="297" y="1022"/>
                  <a:pt x="0" y="1212"/>
                  <a:pt x="0" y="1694"/>
                </a:cubicBezTo>
                <a:cubicBezTo>
                  <a:pt x="0" y="1887"/>
                  <a:pt x="0" y="1887"/>
                  <a:pt x="0" y="1887"/>
                </a:cubicBezTo>
                <a:cubicBezTo>
                  <a:pt x="1131" y="1887"/>
                  <a:pt x="1131" y="1887"/>
                  <a:pt x="1131" y="1887"/>
                </a:cubicBezTo>
                <a:cubicBezTo>
                  <a:pt x="1131" y="1694"/>
                  <a:pt x="1131" y="1694"/>
                  <a:pt x="1131" y="1694"/>
                </a:cubicBezTo>
                <a:cubicBezTo>
                  <a:pt x="1131" y="1212"/>
                  <a:pt x="834" y="1022"/>
                  <a:pt x="671" y="954"/>
                </a:cubicBezTo>
                <a:cubicBezTo>
                  <a:pt x="661" y="950"/>
                  <a:pt x="661" y="937"/>
                  <a:pt x="671" y="934"/>
                </a:cubicBezTo>
                <a:cubicBezTo>
                  <a:pt x="834" y="865"/>
                  <a:pt x="1131" y="675"/>
                  <a:pt x="1131" y="194"/>
                </a:cubicBezTo>
                <a:cubicBezTo>
                  <a:pt x="1131" y="0"/>
                  <a:pt x="1131" y="0"/>
                  <a:pt x="1131" y="0"/>
                </a:cubicBezTo>
              </a:path>
            </a:pathLst>
          </a:cu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5" name="Полилиния 4"/>
          <p:cNvSpPr>
            <a:spLocks/>
          </p:cNvSpPr>
          <p:nvPr/>
        </p:nvSpPr>
        <p:spPr bwMode="auto">
          <a:xfrm>
            <a:off x="1325563" y="1449388"/>
            <a:ext cx="3019425" cy="285750"/>
          </a:xfrm>
          <a:custGeom>
            <a:avLst/>
            <a:gdLst>
              <a:gd name="T0" fmla="*/ 1262 w 1299"/>
              <a:gd name="T1" fmla="*/ 0 h 123"/>
              <a:gd name="T2" fmla="*/ 36 w 1299"/>
              <a:gd name="T3" fmla="*/ 0 h 123"/>
              <a:gd name="T4" fmla="*/ 0 w 1299"/>
              <a:gd name="T5" fmla="*/ 36 h 123"/>
              <a:gd name="T6" fmla="*/ 0 w 1299"/>
              <a:gd name="T7" fmla="*/ 86 h 123"/>
              <a:gd name="T8" fmla="*/ 36 w 1299"/>
              <a:gd name="T9" fmla="*/ 123 h 123"/>
              <a:gd name="T10" fmla="*/ 1262 w 1299"/>
              <a:gd name="T11" fmla="*/ 123 h 123"/>
              <a:gd name="T12" fmla="*/ 1299 w 1299"/>
              <a:gd name="T13" fmla="*/ 86 h 123"/>
              <a:gd name="T14" fmla="*/ 1299 w 1299"/>
              <a:gd name="T15" fmla="*/ 36 h 123"/>
              <a:gd name="T16" fmla="*/ 1262 w 1299"/>
              <a:gd name="T17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3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107"/>
                  <a:pt x="16" y="123"/>
                  <a:pt x="36" y="123"/>
                </a:cubicBezTo>
                <a:cubicBezTo>
                  <a:pt x="1262" y="123"/>
                  <a:pt x="1262" y="123"/>
                  <a:pt x="1262" y="123"/>
                </a:cubicBezTo>
                <a:cubicBezTo>
                  <a:pt x="1283" y="123"/>
                  <a:pt x="1299" y="107"/>
                  <a:pt x="1299" y="86"/>
                </a:cubicBezTo>
                <a:cubicBezTo>
                  <a:pt x="1299" y="36"/>
                  <a:pt x="1299" y="36"/>
                  <a:pt x="1299" y="36"/>
                </a:cubicBezTo>
                <a:cubicBezTo>
                  <a:pt x="1299" y="16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лилиния 5"/>
          <p:cNvSpPr>
            <a:spLocks/>
          </p:cNvSpPr>
          <p:nvPr/>
        </p:nvSpPr>
        <p:spPr bwMode="auto">
          <a:xfrm>
            <a:off x="1325563" y="6116638"/>
            <a:ext cx="3019425" cy="288925"/>
          </a:xfrm>
          <a:custGeom>
            <a:avLst/>
            <a:gdLst>
              <a:gd name="T0" fmla="*/ 1262 w 1299"/>
              <a:gd name="T1" fmla="*/ 0 h 124"/>
              <a:gd name="T2" fmla="*/ 36 w 1299"/>
              <a:gd name="T3" fmla="*/ 0 h 124"/>
              <a:gd name="T4" fmla="*/ 0 w 1299"/>
              <a:gd name="T5" fmla="*/ 37 h 124"/>
              <a:gd name="T6" fmla="*/ 0 w 1299"/>
              <a:gd name="T7" fmla="*/ 87 h 124"/>
              <a:gd name="T8" fmla="*/ 36 w 1299"/>
              <a:gd name="T9" fmla="*/ 124 h 124"/>
              <a:gd name="T10" fmla="*/ 1262 w 1299"/>
              <a:gd name="T11" fmla="*/ 124 h 124"/>
              <a:gd name="T12" fmla="*/ 1299 w 1299"/>
              <a:gd name="T13" fmla="*/ 87 h 124"/>
              <a:gd name="T14" fmla="*/ 1299 w 1299"/>
              <a:gd name="T15" fmla="*/ 37 h 124"/>
              <a:gd name="T16" fmla="*/ 1262 w 1299"/>
              <a:gd name="T17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4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7"/>
                  <a:pt x="0" y="37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107"/>
                  <a:pt x="16" y="124"/>
                  <a:pt x="36" y="124"/>
                </a:cubicBezTo>
                <a:cubicBezTo>
                  <a:pt x="1262" y="124"/>
                  <a:pt x="1262" y="124"/>
                  <a:pt x="1262" y="124"/>
                </a:cubicBezTo>
                <a:cubicBezTo>
                  <a:pt x="1283" y="124"/>
                  <a:pt x="1299" y="107"/>
                  <a:pt x="1299" y="87"/>
                </a:cubicBezTo>
                <a:cubicBezTo>
                  <a:pt x="1299" y="37"/>
                  <a:pt x="1299" y="37"/>
                  <a:pt x="1299" y="37"/>
                </a:cubicBezTo>
                <a:cubicBezTo>
                  <a:pt x="1299" y="17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>
            <a:off x="1325563" y="6232525"/>
            <a:ext cx="3019425" cy="173038"/>
          </a:xfrm>
          <a:custGeom>
            <a:avLst/>
            <a:gdLst>
              <a:gd name="T0" fmla="*/ 1262 w 1299"/>
              <a:gd name="T1" fmla="*/ 36 h 74"/>
              <a:gd name="T2" fmla="*/ 36 w 1299"/>
              <a:gd name="T3" fmla="*/ 36 h 74"/>
              <a:gd name="T4" fmla="*/ 0 w 1299"/>
              <a:gd name="T5" fmla="*/ 0 h 74"/>
              <a:gd name="T6" fmla="*/ 0 w 1299"/>
              <a:gd name="T7" fmla="*/ 37 h 74"/>
              <a:gd name="T8" fmla="*/ 36 w 1299"/>
              <a:gd name="T9" fmla="*/ 74 h 74"/>
              <a:gd name="T10" fmla="*/ 1262 w 1299"/>
              <a:gd name="T11" fmla="*/ 74 h 74"/>
              <a:gd name="T12" fmla="*/ 1299 w 1299"/>
              <a:gd name="T13" fmla="*/ 37 h 74"/>
              <a:gd name="T14" fmla="*/ 1299 w 1299"/>
              <a:gd name="T15" fmla="*/ 0 h 74"/>
              <a:gd name="T16" fmla="*/ 1262 w 1299"/>
              <a:gd name="T17" fmla="*/ 36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74">
                <a:moveTo>
                  <a:pt x="1262" y="36"/>
                </a:moveTo>
                <a:cubicBezTo>
                  <a:pt x="36" y="36"/>
                  <a:pt x="36" y="36"/>
                  <a:pt x="36" y="36"/>
                </a:cubicBezTo>
                <a:cubicBezTo>
                  <a:pt x="16" y="36"/>
                  <a:pt x="0" y="20"/>
                  <a:pt x="0" y="0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57"/>
                  <a:pt x="16" y="74"/>
                  <a:pt x="36" y="74"/>
                </a:cubicBezTo>
                <a:cubicBezTo>
                  <a:pt x="1262" y="74"/>
                  <a:pt x="1262" y="74"/>
                  <a:pt x="1262" y="74"/>
                </a:cubicBezTo>
                <a:cubicBezTo>
                  <a:pt x="1283" y="74"/>
                  <a:pt x="1299" y="57"/>
                  <a:pt x="1299" y="37"/>
                </a:cubicBezTo>
                <a:cubicBezTo>
                  <a:pt x="1299" y="0"/>
                  <a:pt x="1299" y="0"/>
                  <a:pt x="1299" y="0"/>
                </a:cubicBezTo>
                <a:cubicBezTo>
                  <a:pt x="1299" y="20"/>
                  <a:pt x="1283" y="36"/>
                  <a:pt x="1262" y="36"/>
                </a:cubicBezTo>
                <a:close/>
              </a:path>
            </a:pathLst>
          </a:custGeom>
          <a:solidFill>
            <a:srgbClr val="855C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8" name="песок в верхней колбе часов"/>
          <p:cNvSpPr>
            <a:spLocks/>
          </p:cNvSpPr>
          <p:nvPr/>
        </p:nvSpPr>
        <p:spPr bwMode="auto">
          <a:xfrm>
            <a:off x="1638300" y="2382838"/>
            <a:ext cx="2395538" cy="1495425"/>
          </a:xfrm>
          <a:custGeom>
            <a:avLst/>
            <a:gdLst>
              <a:gd name="T0" fmla="*/ 22 w 1031"/>
              <a:gd name="T1" fmla="*/ 4 h 644"/>
              <a:gd name="T2" fmla="*/ 1 w 1031"/>
              <a:gd name="T3" fmla="*/ 21 h 644"/>
              <a:gd name="T4" fmla="*/ 78 w 1031"/>
              <a:gd name="T5" fmla="*/ 295 h 644"/>
              <a:gd name="T6" fmla="*/ 259 w 1031"/>
              <a:gd name="T7" fmla="*/ 515 h 644"/>
              <a:gd name="T8" fmla="*/ 516 w 1031"/>
              <a:gd name="T9" fmla="*/ 644 h 644"/>
              <a:gd name="T10" fmla="*/ 769 w 1031"/>
              <a:gd name="T11" fmla="*/ 518 h 644"/>
              <a:gd name="T12" fmla="*/ 952 w 1031"/>
              <a:gd name="T13" fmla="*/ 297 h 644"/>
              <a:gd name="T14" fmla="*/ 1030 w 1031"/>
              <a:gd name="T15" fmla="*/ 21 h 644"/>
              <a:gd name="T16" fmla="*/ 1009 w 1031"/>
              <a:gd name="T17" fmla="*/ 4 h 644"/>
              <a:gd name="T18" fmla="*/ 661 w 1031"/>
              <a:gd name="T19" fmla="*/ 118 h 644"/>
              <a:gd name="T20" fmla="*/ 370 w 1031"/>
              <a:gd name="T21" fmla="*/ 118 h 644"/>
              <a:gd name="T22" fmla="*/ 22 w 1031"/>
              <a:gd name="T23" fmla="*/ 4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31" h="644">
                <a:moveTo>
                  <a:pt x="22" y="4"/>
                </a:moveTo>
                <a:cubicBezTo>
                  <a:pt x="11" y="0"/>
                  <a:pt x="0" y="10"/>
                  <a:pt x="1" y="21"/>
                </a:cubicBezTo>
                <a:cubicBezTo>
                  <a:pt x="11" y="122"/>
                  <a:pt x="37" y="214"/>
                  <a:pt x="78" y="295"/>
                </a:cubicBezTo>
                <a:cubicBezTo>
                  <a:pt x="122" y="381"/>
                  <a:pt x="182" y="455"/>
                  <a:pt x="259" y="515"/>
                </a:cubicBezTo>
                <a:cubicBezTo>
                  <a:pt x="370" y="603"/>
                  <a:pt x="483" y="636"/>
                  <a:pt x="516" y="644"/>
                </a:cubicBezTo>
                <a:cubicBezTo>
                  <a:pt x="548" y="636"/>
                  <a:pt x="658" y="604"/>
                  <a:pt x="769" y="518"/>
                </a:cubicBezTo>
                <a:cubicBezTo>
                  <a:pt x="846" y="458"/>
                  <a:pt x="908" y="384"/>
                  <a:pt x="952" y="297"/>
                </a:cubicBezTo>
                <a:cubicBezTo>
                  <a:pt x="993" y="216"/>
                  <a:pt x="1019" y="123"/>
                  <a:pt x="1030" y="21"/>
                </a:cubicBezTo>
                <a:cubicBezTo>
                  <a:pt x="1031" y="10"/>
                  <a:pt x="1020" y="0"/>
                  <a:pt x="1009" y="4"/>
                </a:cubicBezTo>
                <a:cubicBezTo>
                  <a:pt x="661" y="118"/>
                  <a:pt x="661" y="118"/>
                  <a:pt x="661" y="118"/>
                </a:cubicBezTo>
                <a:cubicBezTo>
                  <a:pt x="566" y="149"/>
                  <a:pt x="465" y="149"/>
                  <a:pt x="370" y="118"/>
                </a:cubicBezTo>
                <a:lnTo>
                  <a:pt x="22" y="4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9" name="песок в нижней колбе часов"/>
          <p:cNvSpPr>
            <a:spLocks/>
          </p:cNvSpPr>
          <p:nvPr/>
        </p:nvSpPr>
        <p:spPr bwMode="auto">
          <a:xfrm>
            <a:off x="1625600" y="5057775"/>
            <a:ext cx="2417763" cy="1058863"/>
          </a:xfrm>
          <a:custGeom>
            <a:avLst/>
            <a:gdLst>
              <a:gd name="T0" fmla="*/ 0 w 1523"/>
              <a:gd name="T1" fmla="*/ 667 h 667"/>
              <a:gd name="T2" fmla="*/ 763 w 1523"/>
              <a:gd name="T3" fmla="*/ 0 h 667"/>
              <a:gd name="T4" fmla="*/ 1523 w 1523"/>
              <a:gd name="T5" fmla="*/ 667 h 667"/>
              <a:gd name="T6" fmla="*/ 0 w 1523"/>
              <a:gd name="T7" fmla="*/ 667 h 6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" h="667">
                <a:moveTo>
                  <a:pt x="0" y="667"/>
                </a:moveTo>
                <a:lnTo>
                  <a:pt x="763" y="0"/>
                </a:lnTo>
                <a:lnTo>
                  <a:pt x="1523" y="667"/>
                </a:lnTo>
                <a:lnTo>
                  <a:pt x="0" y="667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0" name="прямое горлышко"/>
          <p:cNvSpPr>
            <a:spLocks noChangeArrowheads="1"/>
          </p:cNvSpPr>
          <p:nvPr/>
        </p:nvSpPr>
        <p:spPr bwMode="auto">
          <a:xfrm>
            <a:off x="2792413" y="3855244"/>
            <a:ext cx="87313" cy="2259807"/>
          </a:xfrm>
          <a:prstGeom prst="rect">
            <a:avLst/>
          </a:pr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2" name="кнопка: начало отсчета"/>
          <p:cNvGrpSpPr/>
          <p:nvPr/>
        </p:nvGrpSpPr>
        <p:grpSpPr>
          <a:xfrm>
            <a:off x="1512000" y="185859"/>
            <a:ext cx="2636838" cy="799962"/>
            <a:chOff x="1332706" y="185859"/>
            <a:chExt cx="2636838" cy="799962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5" name="время истекло"/>
          <p:cNvGrpSpPr/>
          <p:nvPr/>
        </p:nvGrpSpPr>
        <p:grpSpPr>
          <a:xfrm>
            <a:off x="1512000" y="185859"/>
            <a:ext cx="2636838" cy="799962"/>
            <a:chOff x="4321176" y="185859"/>
            <a:chExt cx="2636838" cy="799962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1" name="Прямоугольник 10"/>
          <p:cNvSpPr/>
          <p:nvPr/>
        </p:nvSpPr>
        <p:spPr>
          <a:xfrm>
            <a:off x="4790661" y="883418"/>
            <a:ext cx="68456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Установите 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соответствие между </a:t>
            </a: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терминами поверочной аппаратуры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790661" y="3276987"/>
            <a:ext cx="7401339" cy="3416320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Класс 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Допустимая 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Испытуемый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Измерение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endParaRPr lang="ru-RU" sz="3600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indent="-742950">
              <a:buFont typeface="Wingdings" panose="05000000000000000000" pitchFamily="2" charset="2"/>
              <a:buChar char="q"/>
            </a:pP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Прибор</a:t>
            </a:r>
          </a:p>
          <a:p>
            <a:pPr marL="742950" indent="-742950">
              <a:buFont typeface="Wingdings" panose="05000000000000000000" pitchFamily="2" charset="2"/>
              <a:buChar char="q"/>
            </a:pP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Точности</a:t>
            </a:r>
          </a:p>
          <a:p>
            <a:pPr marL="742950" indent="-742950">
              <a:buFont typeface="Wingdings" panose="05000000000000000000" pitchFamily="2" charset="2"/>
              <a:buChar char="q"/>
            </a:pP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Гармоник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indent="-742950">
              <a:buFont typeface="Wingdings" panose="05000000000000000000" pitchFamily="2" charset="2"/>
              <a:buChar char="q"/>
            </a:pP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Погрешность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72044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" dur="3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0"/>
                            </p:stCondLst>
                            <p:childTnLst>
                              <p:par>
                                <p:cTn id="15" presetID="2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0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начало отсчета"/>
          <p:cNvGrpSpPr/>
          <p:nvPr/>
        </p:nvGrpSpPr>
        <p:grpSpPr>
          <a:xfrm>
            <a:off x="1512000" y="187200"/>
            <a:ext cx="2636838" cy="799962"/>
            <a:chOff x="1332706" y="185859"/>
            <a:chExt cx="2636838" cy="799962"/>
          </a:xfrm>
        </p:grpSpPr>
        <p:sp>
          <p:nvSpPr>
            <p:cNvPr id="121" name="Скругленный прямоугольник 120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Скругленный прямоугольник 121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3" name="время истекло"/>
          <p:cNvGrpSpPr/>
          <p:nvPr/>
        </p:nvGrpSpPr>
        <p:grpSpPr>
          <a:xfrm>
            <a:off x="1512000" y="187200"/>
            <a:ext cx="2636838" cy="799962"/>
            <a:chOff x="4321176" y="185859"/>
            <a:chExt cx="2636838" cy="799962"/>
          </a:xfrm>
        </p:grpSpPr>
        <p:sp>
          <p:nvSpPr>
            <p:cNvPr id="124" name="Скругленный прямоугольник 123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Скругленный прямоугольник 124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8" name="Автофигура 3"/>
          <p:cNvSpPr>
            <a:spLocks noChangeAspect="1" noChangeArrowheads="1" noTextEdit="1"/>
          </p:cNvSpPr>
          <p:nvPr/>
        </p:nvSpPr>
        <p:spPr bwMode="auto">
          <a:xfrm>
            <a:off x="0" y="1176728"/>
            <a:ext cx="4922838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39" name="Прямоугольник 5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solidFill>
            <a:srgbClr val="9E9D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0" name="Прямоугольник 6"/>
          <p:cNvSpPr>
            <a:spLocks noChangeArrowheads="1"/>
          </p:cNvSpPr>
          <p:nvPr/>
        </p:nvSpPr>
        <p:spPr bwMode="auto">
          <a:xfrm>
            <a:off x="2655888" y="1741878"/>
            <a:ext cx="1365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1" name="Прямоугольник 7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solidFill>
            <a:srgbClr val="8685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2" name="Прямоугольник 8"/>
          <p:cNvSpPr>
            <a:spLocks noChangeArrowheads="1"/>
          </p:cNvSpPr>
          <p:nvPr/>
        </p:nvSpPr>
        <p:spPr bwMode="auto">
          <a:xfrm>
            <a:off x="2655888" y="1741878"/>
            <a:ext cx="136525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3" name="Полилиния 9"/>
          <p:cNvSpPr>
            <a:spLocks/>
          </p:cNvSpPr>
          <p:nvPr/>
        </p:nvSpPr>
        <p:spPr bwMode="auto">
          <a:xfrm>
            <a:off x="2498725" y="1633928"/>
            <a:ext cx="460375" cy="195263"/>
          </a:xfrm>
          <a:custGeom>
            <a:avLst/>
            <a:gdLst>
              <a:gd name="T0" fmla="*/ 188 w 188"/>
              <a:gd name="T1" fmla="*/ 64 h 80"/>
              <a:gd name="T2" fmla="*/ 172 w 188"/>
              <a:gd name="T3" fmla="*/ 80 h 80"/>
              <a:gd name="T4" fmla="*/ 16 w 188"/>
              <a:gd name="T5" fmla="*/ 80 h 80"/>
              <a:gd name="T6" fmla="*/ 0 w 188"/>
              <a:gd name="T7" fmla="*/ 64 h 80"/>
              <a:gd name="T8" fmla="*/ 0 w 188"/>
              <a:gd name="T9" fmla="*/ 16 h 80"/>
              <a:gd name="T10" fmla="*/ 16 w 188"/>
              <a:gd name="T11" fmla="*/ 0 h 80"/>
              <a:gd name="T12" fmla="*/ 172 w 188"/>
              <a:gd name="T13" fmla="*/ 0 h 80"/>
              <a:gd name="T14" fmla="*/ 188 w 188"/>
              <a:gd name="T15" fmla="*/ 16 h 80"/>
              <a:gd name="T16" fmla="*/ 188 w 188"/>
              <a:gd name="T17" fmla="*/ 6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8" h="80">
                <a:moveTo>
                  <a:pt x="188" y="64"/>
                </a:moveTo>
                <a:cubicBezTo>
                  <a:pt x="188" y="73"/>
                  <a:pt x="181" y="80"/>
                  <a:pt x="172" y="80"/>
                </a:cubicBezTo>
                <a:cubicBezTo>
                  <a:pt x="16" y="80"/>
                  <a:pt x="16" y="80"/>
                  <a:pt x="16" y="80"/>
                </a:cubicBezTo>
                <a:cubicBezTo>
                  <a:pt x="7" y="80"/>
                  <a:pt x="0" y="73"/>
                  <a:pt x="0" y="64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"/>
                  <a:pt x="7" y="0"/>
                  <a:pt x="16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81" y="0"/>
                  <a:pt x="188" y="7"/>
                  <a:pt x="188" y="16"/>
                </a:cubicBezTo>
                <a:lnTo>
                  <a:pt x="188" y="64"/>
                </a:lnTo>
                <a:close/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4" name="Полилиния 10"/>
          <p:cNvSpPr>
            <a:spLocks/>
          </p:cNvSpPr>
          <p:nvPr/>
        </p:nvSpPr>
        <p:spPr bwMode="auto">
          <a:xfrm>
            <a:off x="3525838" y="1881578"/>
            <a:ext cx="911225" cy="1109663"/>
          </a:xfrm>
          <a:custGeom>
            <a:avLst/>
            <a:gdLst>
              <a:gd name="T0" fmla="*/ 5 w 372"/>
              <a:gd name="T1" fmla="*/ 378 h 454"/>
              <a:gd name="T2" fmla="*/ 8 w 372"/>
              <a:gd name="T3" fmla="*/ 397 h 454"/>
              <a:gd name="T4" fmla="*/ 80 w 372"/>
              <a:gd name="T5" fmla="*/ 450 h 454"/>
              <a:gd name="T6" fmla="*/ 99 w 372"/>
              <a:gd name="T7" fmla="*/ 447 h 454"/>
              <a:gd name="T8" fmla="*/ 368 w 372"/>
              <a:gd name="T9" fmla="*/ 76 h 454"/>
              <a:gd name="T10" fmla="*/ 364 w 372"/>
              <a:gd name="T11" fmla="*/ 57 h 454"/>
              <a:gd name="T12" fmla="*/ 292 w 372"/>
              <a:gd name="T13" fmla="*/ 5 h 454"/>
              <a:gd name="T14" fmla="*/ 273 w 372"/>
              <a:gd name="T15" fmla="*/ 8 h 454"/>
              <a:gd name="T16" fmla="*/ 5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5" y="378"/>
                </a:moveTo>
                <a:cubicBezTo>
                  <a:pt x="0" y="384"/>
                  <a:pt x="2" y="393"/>
                  <a:pt x="8" y="397"/>
                </a:cubicBezTo>
                <a:cubicBezTo>
                  <a:pt x="80" y="450"/>
                  <a:pt x="80" y="450"/>
                  <a:pt x="80" y="450"/>
                </a:cubicBezTo>
                <a:cubicBezTo>
                  <a:pt x="86" y="454"/>
                  <a:pt x="95" y="453"/>
                  <a:pt x="99" y="447"/>
                </a:cubicBezTo>
                <a:cubicBezTo>
                  <a:pt x="368" y="76"/>
                  <a:pt x="368" y="76"/>
                  <a:pt x="368" y="76"/>
                </a:cubicBezTo>
                <a:cubicBezTo>
                  <a:pt x="372" y="70"/>
                  <a:pt x="371" y="62"/>
                  <a:pt x="364" y="57"/>
                </a:cubicBezTo>
                <a:cubicBezTo>
                  <a:pt x="292" y="5"/>
                  <a:pt x="292" y="5"/>
                  <a:pt x="292" y="5"/>
                </a:cubicBezTo>
                <a:cubicBezTo>
                  <a:pt x="286" y="0"/>
                  <a:pt x="277" y="2"/>
                  <a:pt x="273" y="8"/>
                </a:cubicBezTo>
                <a:cubicBezTo>
                  <a:pt x="5" y="378"/>
                  <a:pt x="5" y="378"/>
                  <a:pt x="5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5" name="Полилиния 11"/>
          <p:cNvSpPr>
            <a:spLocks/>
          </p:cNvSpPr>
          <p:nvPr/>
        </p:nvSpPr>
        <p:spPr bwMode="auto">
          <a:xfrm>
            <a:off x="1027113" y="1860941"/>
            <a:ext cx="909638" cy="1111250"/>
          </a:xfrm>
          <a:custGeom>
            <a:avLst/>
            <a:gdLst>
              <a:gd name="T0" fmla="*/ 368 w 372"/>
              <a:gd name="T1" fmla="*/ 378 h 454"/>
              <a:gd name="T2" fmla="*/ 365 w 372"/>
              <a:gd name="T3" fmla="*/ 397 h 454"/>
              <a:gd name="T4" fmla="*/ 292 w 372"/>
              <a:gd name="T5" fmla="*/ 449 h 454"/>
              <a:gd name="T6" fmla="*/ 273 w 372"/>
              <a:gd name="T7" fmla="*/ 446 h 454"/>
              <a:gd name="T8" fmla="*/ 5 w 372"/>
              <a:gd name="T9" fmla="*/ 76 h 454"/>
              <a:gd name="T10" fmla="*/ 8 w 372"/>
              <a:gd name="T11" fmla="*/ 57 h 454"/>
              <a:gd name="T12" fmla="*/ 80 w 372"/>
              <a:gd name="T13" fmla="*/ 4 h 454"/>
              <a:gd name="T14" fmla="*/ 100 w 372"/>
              <a:gd name="T15" fmla="*/ 7 h 454"/>
              <a:gd name="T16" fmla="*/ 368 w 372"/>
              <a:gd name="T17" fmla="*/ 378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54">
                <a:moveTo>
                  <a:pt x="368" y="378"/>
                </a:moveTo>
                <a:cubicBezTo>
                  <a:pt x="372" y="384"/>
                  <a:pt x="371" y="392"/>
                  <a:pt x="365" y="397"/>
                </a:cubicBezTo>
                <a:cubicBezTo>
                  <a:pt x="292" y="449"/>
                  <a:pt x="292" y="449"/>
                  <a:pt x="292" y="449"/>
                </a:cubicBezTo>
                <a:cubicBezTo>
                  <a:pt x="286" y="454"/>
                  <a:pt x="277" y="452"/>
                  <a:pt x="273" y="446"/>
                </a:cubicBezTo>
                <a:cubicBezTo>
                  <a:pt x="5" y="76"/>
                  <a:pt x="5" y="76"/>
                  <a:pt x="5" y="76"/>
                </a:cubicBezTo>
                <a:cubicBezTo>
                  <a:pt x="0" y="70"/>
                  <a:pt x="2" y="61"/>
                  <a:pt x="8" y="57"/>
                </a:cubicBezTo>
                <a:cubicBezTo>
                  <a:pt x="80" y="4"/>
                  <a:pt x="80" y="4"/>
                  <a:pt x="80" y="4"/>
                </a:cubicBezTo>
                <a:cubicBezTo>
                  <a:pt x="86" y="0"/>
                  <a:pt x="95" y="1"/>
                  <a:pt x="100" y="7"/>
                </a:cubicBezTo>
                <a:cubicBezTo>
                  <a:pt x="368" y="378"/>
                  <a:pt x="368" y="378"/>
                  <a:pt x="368" y="378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6" name="Полилиния 12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close/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  <a:close/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7" name="Полилиния 13"/>
          <p:cNvSpPr>
            <a:spLocks noEditPoints="1"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0 w 171"/>
              <a:gd name="T1" fmla="*/ 97 h 123"/>
              <a:gd name="T2" fmla="*/ 0 w 171"/>
              <a:gd name="T3" fmla="*/ 97 h 123"/>
              <a:gd name="T4" fmla="*/ 18 w 171"/>
              <a:gd name="T5" fmla="*/ 123 h 123"/>
              <a:gd name="T6" fmla="*/ 18 w 171"/>
              <a:gd name="T7" fmla="*/ 123 h 123"/>
              <a:gd name="T8" fmla="*/ 0 w 171"/>
              <a:gd name="T9" fmla="*/ 97 h 123"/>
              <a:gd name="T10" fmla="*/ 152 w 171"/>
              <a:gd name="T11" fmla="*/ 0 h 123"/>
              <a:gd name="T12" fmla="*/ 152 w 171"/>
              <a:gd name="T13" fmla="*/ 0 h 123"/>
              <a:gd name="T14" fmla="*/ 171 w 171"/>
              <a:gd name="T15" fmla="*/ 26 h 123"/>
              <a:gd name="T16" fmla="*/ 171 w 171"/>
              <a:gd name="T17" fmla="*/ 26 h 123"/>
              <a:gd name="T18" fmla="*/ 152 w 171"/>
              <a:gd name="T19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1" h="123">
                <a:moveTo>
                  <a:pt x="0" y="97"/>
                </a:moveTo>
                <a:lnTo>
                  <a:pt x="0" y="97"/>
                </a:lnTo>
                <a:lnTo>
                  <a:pt x="18" y="123"/>
                </a:lnTo>
                <a:lnTo>
                  <a:pt x="18" y="123"/>
                </a:lnTo>
                <a:lnTo>
                  <a:pt x="0" y="97"/>
                </a:lnTo>
                <a:moveTo>
                  <a:pt x="152" y="0"/>
                </a:moveTo>
                <a:lnTo>
                  <a:pt x="152" y="0"/>
                </a:lnTo>
                <a:lnTo>
                  <a:pt x="171" y="26"/>
                </a:lnTo>
                <a:lnTo>
                  <a:pt x="171" y="26"/>
                </a:lnTo>
                <a:lnTo>
                  <a:pt x="15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8" name="Полилиния 14"/>
          <p:cNvSpPr>
            <a:spLocks/>
          </p:cNvSpPr>
          <p:nvPr/>
        </p:nvSpPr>
        <p:spPr bwMode="auto">
          <a:xfrm>
            <a:off x="1238250" y="2167328"/>
            <a:ext cx="271463" cy="195263"/>
          </a:xfrm>
          <a:custGeom>
            <a:avLst/>
            <a:gdLst>
              <a:gd name="T0" fmla="*/ 99 w 111"/>
              <a:gd name="T1" fmla="*/ 0 h 80"/>
              <a:gd name="T2" fmla="*/ 0 w 111"/>
              <a:gd name="T3" fmla="*/ 63 h 80"/>
              <a:gd name="T4" fmla="*/ 12 w 111"/>
              <a:gd name="T5" fmla="*/ 80 h 80"/>
              <a:gd name="T6" fmla="*/ 33 w 111"/>
              <a:gd name="T7" fmla="*/ 66 h 80"/>
              <a:gd name="T8" fmla="*/ 47 w 111"/>
              <a:gd name="T9" fmla="*/ 59 h 80"/>
              <a:gd name="T10" fmla="*/ 85 w 111"/>
              <a:gd name="T11" fmla="*/ 36 h 80"/>
              <a:gd name="T12" fmla="*/ 107 w 111"/>
              <a:gd name="T13" fmla="*/ 19 h 80"/>
              <a:gd name="T14" fmla="*/ 111 w 111"/>
              <a:gd name="T15" fmla="*/ 17 h 80"/>
              <a:gd name="T16" fmla="*/ 99 w 111"/>
              <a:gd name="T17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1" h="80">
                <a:moveTo>
                  <a:pt x="99" y="0"/>
                </a:moveTo>
                <a:cubicBezTo>
                  <a:pt x="0" y="63"/>
                  <a:pt x="0" y="63"/>
                  <a:pt x="0" y="63"/>
                </a:cubicBezTo>
                <a:cubicBezTo>
                  <a:pt x="12" y="80"/>
                  <a:pt x="12" y="80"/>
                  <a:pt x="12" y="80"/>
                </a:cubicBezTo>
                <a:cubicBezTo>
                  <a:pt x="19" y="75"/>
                  <a:pt x="26" y="70"/>
                  <a:pt x="33" y="66"/>
                </a:cubicBezTo>
                <a:cubicBezTo>
                  <a:pt x="38" y="64"/>
                  <a:pt x="42" y="61"/>
                  <a:pt x="47" y="59"/>
                </a:cubicBezTo>
                <a:cubicBezTo>
                  <a:pt x="58" y="50"/>
                  <a:pt x="71" y="42"/>
                  <a:pt x="85" y="36"/>
                </a:cubicBezTo>
                <a:cubicBezTo>
                  <a:pt x="92" y="30"/>
                  <a:pt x="99" y="25"/>
                  <a:pt x="107" y="19"/>
                </a:cubicBezTo>
                <a:cubicBezTo>
                  <a:pt x="108" y="19"/>
                  <a:pt x="110" y="18"/>
                  <a:pt x="111" y="17"/>
                </a:cubicBezTo>
                <a:cubicBezTo>
                  <a:pt x="99" y="0"/>
                  <a:pt x="99" y="0"/>
                  <a:pt x="99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49" name="Полилиния 15"/>
          <p:cNvSpPr>
            <a:spLocks/>
          </p:cNvSpPr>
          <p:nvPr/>
        </p:nvSpPr>
        <p:spPr bwMode="auto">
          <a:xfrm>
            <a:off x="4198938" y="2343541"/>
            <a:ext cx="30163" cy="38100"/>
          </a:xfrm>
          <a:custGeom>
            <a:avLst/>
            <a:gdLst>
              <a:gd name="T0" fmla="*/ 11 w 12"/>
              <a:gd name="T1" fmla="*/ 0 h 16"/>
              <a:gd name="T2" fmla="*/ 0 w 12"/>
              <a:gd name="T3" fmla="*/ 15 h 16"/>
              <a:gd name="T4" fmla="*/ 1 w 12"/>
              <a:gd name="T5" fmla="*/ 16 h 16"/>
              <a:gd name="T6" fmla="*/ 12 w 12"/>
              <a:gd name="T7" fmla="*/ 0 h 16"/>
              <a:gd name="T8" fmla="*/ 11 w 12"/>
              <a:gd name="T9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6">
                <a:moveTo>
                  <a:pt x="11" y="0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5"/>
                  <a:pt x="1" y="16"/>
                </a:cubicBezTo>
                <a:cubicBezTo>
                  <a:pt x="12" y="0"/>
                  <a:pt x="12" y="0"/>
                  <a:pt x="12" y="0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0" name="Полилиния 16"/>
          <p:cNvSpPr>
            <a:spLocks/>
          </p:cNvSpPr>
          <p:nvPr/>
        </p:nvSpPr>
        <p:spPr bwMode="auto">
          <a:xfrm>
            <a:off x="3959225" y="2189553"/>
            <a:ext cx="266700" cy="190500"/>
          </a:xfrm>
          <a:custGeom>
            <a:avLst/>
            <a:gdLst>
              <a:gd name="T0" fmla="*/ 11 w 109"/>
              <a:gd name="T1" fmla="*/ 0 h 78"/>
              <a:gd name="T2" fmla="*/ 0 w 109"/>
              <a:gd name="T3" fmla="*/ 16 h 78"/>
              <a:gd name="T4" fmla="*/ 4 w 109"/>
              <a:gd name="T5" fmla="*/ 18 h 78"/>
              <a:gd name="T6" fmla="*/ 26 w 109"/>
              <a:gd name="T7" fmla="*/ 35 h 78"/>
              <a:gd name="T8" fmla="*/ 64 w 109"/>
              <a:gd name="T9" fmla="*/ 58 h 78"/>
              <a:gd name="T10" fmla="*/ 78 w 109"/>
              <a:gd name="T11" fmla="*/ 65 h 78"/>
              <a:gd name="T12" fmla="*/ 98 w 109"/>
              <a:gd name="T13" fmla="*/ 78 h 78"/>
              <a:gd name="T14" fmla="*/ 109 w 109"/>
              <a:gd name="T15" fmla="*/ 63 h 78"/>
              <a:gd name="T16" fmla="*/ 11 w 109"/>
              <a:gd name="T1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" h="78">
                <a:moveTo>
                  <a:pt x="11" y="0"/>
                </a:moveTo>
                <a:cubicBezTo>
                  <a:pt x="0" y="16"/>
                  <a:pt x="0" y="16"/>
                  <a:pt x="0" y="16"/>
                </a:cubicBezTo>
                <a:cubicBezTo>
                  <a:pt x="1" y="17"/>
                  <a:pt x="3" y="18"/>
                  <a:pt x="4" y="18"/>
                </a:cubicBezTo>
                <a:cubicBezTo>
                  <a:pt x="11" y="24"/>
                  <a:pt x="19" y="29"/>
                  <a:pt x="26" y="35"/>
                </a:cubicBezTo>
                <a:cubicBezTo>
                  <a:pt x="40" y="41"/>
                  <a:pt x="52" y="49"/>
                  <a:pt x="64" y="58"/>
                </a:cubicBezTo>
                <a:cubicBezTo>
                  <a:pt x="68" y="61"/>
                  <a:pt x="73" y="63"/>
                  <a:pt x="78" y="65"/>
                </a:cubicBezTo>
                <a:cubicBezTo>
                  <a:pt x="85" y="69"/>
                  <a:pt x="92" y="73"/>
                  <a:pt x="98" y="78"/>
                </a:cubicBezTo>
                <a:cubicBezTo>
                  <a:pt x="109" y="63"/>
                  <a:pt x="109" y="63"/>
                  <a:pt x="109" y="63"/>
                </a:cubicBezTo>
                <a:cubicBezTo>
                  <a:pt x="11" y="0"/>
                  <a:pt x="11" y="0"/>
                  <a:pt x="11" y="0"/>
                </a:cubicBezTo>
              </a:path>
            </a:pathLst>
          </a:custGeom>
          <a:solidFill>
            <a:srgbClr val="4B4A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1" name="Полилиния 17"/>
          <p:cNvSpPr>
            <a:spLocks/>
          </p:cNvSpPr>
          <p:nvPr/>
        </p:nvSpPr>
        <p:spPr bwMode="auto">
          <a:xfrm>
            <a:off x="457200" y="1349766"/>
            <a:ext cx="1560513" cy="1320800"/>
          </a:xfrm>
          <a:custGeom>
            <a:avLst/>
            <a:gdLst>
              <a:gd name="T0" fmla="*/ 638 w 638"/>
              <a:gd name="T1" fmla="*/ 194 h 540"/>
              <a:gd name="T2" fmla="*/ 638 w 638"/>
              <a:gd name="T3" fmla="*/ 194 h 540"/>
              <a:gd name="T4" fmla="*/ 194 w 638"/>
              <a:gd name="T5" fmla="*/ 96 h 540"/>
              <a:gd name="T6" fmla="*/ 96 w 638"/>
              <a:gd name="T7" fmla="*/ 540 h 540"/>
              <a:gd name="T8" fmla="*/ 96 w 638"/>
              <a:gd name="T9" fmla="*/ 540 h 540"/>
              <a:gd name="T10" fmla="*/ 638 w 638"/>
              <a:gd name="T11" fmla="*/ 194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40">
                <a:moveTo>
                  <a:pt x="638" y="194"/>
                </a:moveTo>
                <a:cubicBezTo>
                  <a:pt x="638" y="194"/>
                  <a:pt x="638" y="194"/>
                  <a:pt x="638" y="194"/>
                </a:cubicBezTo>
                <a:cubicBezTo>
                  <a:pt x="543" y="44"/>
                  <a:pt x="344" y="0"/>
                  <a:pt x="194" y="96"/>
                </a:cubicBezTo>
                <a:cubicBezTo>
                  <a:pt x="44" y="191"/>
                  <a:pt x="0" y="390"/>
                  <a:pt x="96" y="540"/>
                </a:cubicBezTo>
                <a:cubicBezTo>
                  <a:pt x="96" y="540"/>
                  <a:pt x="96" y="540"/>
                  <a:pt x="96" y="540"/>
                </a:cubicBezTo>
                <a:cubicBezTo>
                  <a:pt x="638" y="194"/>
                  <a:pt x="638" y="194"/>
                  <a:pt x="638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2" name="Полилиния 18"/>
          <p:cNvSpPr>
            <a:spLocks noEditPoints="1"/>
          </p:cNvSpPr>
          <p:nvPr/>
        </p:nvSpPr>
        <p:spPr bwMode="auto">
          <a:xfrm>
            <a:off x="673100" y="2553091"/>
            <a:ext cx="203200" cy="117475"/>
          </a:xfrm>
          <a:custGeom>
            <a:avLst/>
            <a:gdLst>
              <a:gd name="T0" fmla="*/ 0 w 83"/>
              <a:gd name="T1" fmla="*/ 36 h 48"/>
              <a:gd name="T2" fmla="*/ 8 w 83"/>
              <a:gd name="T3" fmla="*/ 48 h 48"/>
              <a:gd name="T4" fmla="*/ 0 w 83"/>
              <a:gd name="T5" fmla="*/ 36 h 48"/>
              <a:gd name="T6" fmla="*/ 83 w 83"/>
              <a:gd name="T7" fmla="*/ 0 h 48"/>
              <a:gd name="T8" fmla="*/ 8 w 83"/>
              <a:gd name="T9" fmla="*/ 48 h 48"/>
              <a:gd name="T10" fmla="*/ 83 w 83"/>
              <a:gd name="T11" fmla="*/ 0 h 48"/>
              <a:gd name="T12" fmla="*/ 83 w 83"/>
              <a:gd name="T13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3" h="48">
                <a:moveTo>
                  <a:pt x="0" y="36"/>
                </a:moveTo>
                <a:cubicBezTo>
                  <a:pt x="3" y="40"/>
                  <a:pt x="5" y="44"/>
                  <a:pt x="8" y="48"/>
                </a:cubicBezTo>
                <a:cubicBezTo>
                  <a:pt x="5" y="44"/>
                  <a:pt x="3" y="40"/>
                  <a:pt x="0" y="36"/>
                </a:cubicBezTo>
                <a:moveTo>
                  <a:pt x="83" y="0"/>
                </a:moveTo>
                <a:cubicBezTo>
                  <a:pt x="8" y="48"/>
                  <a:pt x="8" y="48"/>
                  <a:pt x="8" y="48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3" name="Полилиния 19"/>
          <p:cNvSpPr>
            <a:spLocks/>
          </p:cNvSpPr>
          <p:nvPr/>
        </p:nvSpPr>
        <p:spPr bwMode="auto">
          <a:xfrm>
            <a:off x="606425" y="1589478"/>
            <a:ext cx="365125" cy="1081088"/>
          </a:xfrm>
          <a:custGeom>
            <a:avLst/>
            <a:gdLst>
              <a:gd name="T0" fmla="*/ 149 w 149"/>
              <a:gd name="T1" fmla="*/ 0 h 442"/>
              <a:gd name="T2" fmla="*/ 60 w 149"/>
              <a:gd name="T3" fmla="*/ 95 h 442"/>
              <a:gd name="T4" fmla="*/ 5 w 149"/>
              <a:gd name="T5" fmla="*/ 278 h 442"/>
              <a:gd name="T6" fmla="*/ 13 w 149"/>
              <a:gd name="T7" fmla="*/ 391 h 442"/>
              <a:gd name="T8" fmla="*/ 27 w 149"/>
              <a:gd name="T9" fmla="*/ 430 h 442"/>
              <a:gd name="T10" fmla="*/ 35 w 149"/>
              <a:gd name="T11" fmla="*/ 442 h 442"/>
              <a:gd name="T12" fmla="*/ 35 w 149"/>
              <a:gd name="T13" fmla="*/ 442 h 442"/>
              <a:gd name="T14" fmla="*/ 35 w 149"/>
              <a:gd name="T15" fmla="*/ 442 h 442"/>
              <a:gd name="T16" fmla="*/ 110 w 149"/>
              <a:gd name="T17" fmla="*/ 394 h 442"/>
              <a:gd name="T18" fmla="*/ 105 w 149"/>
              <a:gd name="T19" fmla="*/ 139 h 442"/>
              <a:gd name="T20" fmla="*/ 148 w 149"/>
              <a:gd name="T21" fmla="*/ 2 h 442"/>
              <a:gd name="T22" fmla="*/ 149 w 149"/>
              <a:gd name="T23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2">
                <a:moveTo>
                  <a:pt x="149" y="0"/>
                </a:moveTo>
                <a:cubicBezTo>
                  <a:pt x="117" y="27"/>
                  <a:pt x="80" y="57"/>
                  <a:pt x="60" y="95"/>
                </a:cubicBezTo>
                <a:cubicBezTo>
                  <a:pt x="31" y="152"/>
                  <a:pt x="12" y="215"/>
                  <a:pt x="5" y="278"/>
                </a:cubicBezTo>
                <a:cubicBezTo>
                  <a:pt x="0" y="328"/>
                  <a:pt x="7" y="359"/>
                  <a:pt x="13" y="391"/>
                </a:cubicBezTo>
                <a:cubicBezTo>
                  <a:pt x="16" y="407"/>
                  <a:pt x="21" y="418"/>
                  <a:pt x="27" y="430"/>
                </a:cubicBezTo>
                <a:cubicBezTo>
                  <a:pt x="30" y="434"/>
                  <a:pt x="32" y="438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35" y="442"/>
                  <a:pt x="35" y="442"/>
                  <a:pt x="35" y="442"/>
                </a:cubicBezTo>
                <a:cubicBezTo>
                  <a:pt x="110" y="394"/>
                  <a:pt x="110" y="394"/>
                  <a:pt x="110" y="394"/>
                </a:cubicBezTo>
                <a:cubicBezTo>
                  <a:pt x="92" y="312"/>
                  <a:pt x="87" y="222"/>
                  <a:pt x="105" y="139"/>
                </a:cubicBezTo>
                <a:cubicBezTo>
                  <a:pt x="115" y="91"/>
                  <a:pt x="130" y="47"/>
                  <a:pt x="148" y="2"/>
                </a:cubicBezTo>
                <a:cubicBezTo>
                  <a:pt x="148" y="2"/>
                  <a:pt x="149" y="1"/>
                  <a:pt x="149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4" name="Полилиния 20"/>
          <p:cNvSpPr>
            <a:spLocks/>
          </p:cNvSpPr>
          <p:nvPr/>
        </p:nvSpPr>
        <p:spPr bwMode="auto">
          <a:xfrm>
            <a:off x="1068388" y="5628078"/>
            <a:ext cx="765175" cy="941388"/>
          </a:xfrm>
          <a:custGeom>
            <a:avLst/>
            <a:gdLst>
              <a:gd name="T0" fmla="*/ 140 w 313"/>
              <a:gd name="T1" fmla="*/ 366 h 385"/>
              <a:gd name="T2" fmla="*/ 112 w 313"/>
              <a:gd name="T3" fmla="*/ 381 h 385"/>
              <a:gd name="T4" fmla="*/ 13 w 313"/>
              <a:gd name="T5" fmla="*/ 378 h 385"/>
              <a:gd name="T6" fmla="*/ 6 w 313"/>
              <a:gd name="T7" fmla="*/ 350 h 385"/>
              <a:gd name="T8" fmla="*/ 174 w 313"/>
              <a:gd name="T9" fmla="*/ 13 h 385"/>
              <a:gd name="T10" fmla="*/ 201 w 313"/>
              <a:gd name="T11" fmla="*/ 6 h 385"/>
              <a:gd name="T12" fmla="*/ 301 w 313"/>
              <a:gd name="T13" fmla="*/ 66 h 385"/>
              <a:gd name="T14" fmla="*/ 308 w 313"/>
              <a:gd name="T15" fmla="*/ 93 h 385"/>
              <a:gd name="T16" fmla="*/ 140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40" y="366"/>
                </a:moveTo>
                <a:cubicBezTo>
                  <a:pt x="134" y="376"/>
                  <a:pt x="129" y="381"/>
                  <a:pt x="112" y="381"/>
                </a:cubicBezTo>
                <a:cubicBezTo>
                  <a:pt x="112" y="381"/>
                  <a:pt x="36" y="385"/>
                  <a:pt x="13" y="378"/>
                </a:cubicBezTo>
                <a:cubicBezTo>
                  <a:pt x="2" y="375"/>
                  <a:pt x="0" y="360"/>
                  <a:pt x="6" y="350"/>
                </a:cubicBezTo>
                <a:cubicBezTo>
                  <a:pt x="174" y="13"/>
                  <a:pt x="174" y="13"/>
                  <a:pt x="174" y="13"/>
                </a:cubicBezTo>
                <a:cubicBezTo>
                  <a:pt x="179" y="4"/>
                  <a:pt x="192" y="0"/>
                  <a:pt x="201" y="6"/>
                </a:cubicBezTo>
                <a:cubicBezTo>
                  <a:pt x="301" y="66"/>
                  <a:pt x="301" y="66"/>
                  <a:pt x="301" y="66"/>
                </a:cubicBezTo>
                <a:cubicBezTo>
                  <a:pt x="310" y="71"/>
                  <a:pt x="313" y="84"/>
                  <a:pt x="308" y="93"/>
                </a:cubicBezTo>
                <a:cubicBezTo>
                  <a:pt x="140" y="366"/>
                  <a:pt x="140" y="366"/>
                  <a:pt x="140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5" name="Полилиния 21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close/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6" name="Полилиния 22"/>
          <p:cNvSpPr>
            <a:spLocks noEditPoints="1"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209 w 209"/>
              <a:gd name="T1" fmla="*/ 125 h 150"/>
              <a:gd name="T2" fmla="*/ 195 w 209"/>
              <a:gd name="T3" fmla="*/ 150 h 150"/>
              <a:gd name="T4" fmla="*/ 195 w 209"/>
              <a:gd name="T5" fmla="*/ 150 h 150"/>
              <a:gd name="T6" fmla="*/ 209 w 209"/>
              <a:gd name="T7" fmla="*/ 125 h 150"/>
              <a:gd name="T8" fmla="*/ 209 w 209"/>
              <a:gd name="T9" fmla="*/ 125 h 150"/>
              <a:gd name="T10" fmla="*/ 23 w 209"/>
              <a:gd name="T11" fmla="*/ 0 h 150"/>
              <a:gd name="T12" fmla="*/ 0 w 209"/>
              <a:gd name="T13" fmla="*/ 45 h 150"/>
              <a:gd name="T14" fmla="*/ 0 w 209"/>
              <a:gd name="T15" fmla="*/ 45 h 150"/>
              <a:gd name="T16" fmla="*/ 23 w 209"/>
              <a:gd name="T17" fmla="*/ 0 h 150"/>
              <a:gd name="T18" fmla="*/ 23 w 209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150">
                <a:moveTo>
                  <a:pt x="209" y="125"/>
                </a:moveTo>
                <a:lnTo>
                  <a:pt x="195" y="150"/>
                </a:lnTo>
                <a:lnTo>
                  <a:pt x="195" y="150"/>
                </a:lnTo>
                <a:lnTo>
                  <a:pt x="209" y="125"/>
                </a:lnTo>
                <a:lnTo>
                  <a:pt x="209" y="125"/>
                </a:lnTo>
                <a:moveTo>
                  <a:pt x="23" y="0"/>
                </a:moveTo>
                <a:lnTo>
                  <a:pt x="0" y="45"/>
                </a:lnTo>
                <a:lnTo>
                  <a:pt x="0" y="45"/>
                </a:lnTo>
                <a:lnTo>
                  <a:pt x="23" y="0"/>
                </a:lnTo>
                <a:lnTo>
                  <a:pt x="2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7" name="Полилиния 23"/>
          <p:cNvSpPr>
            <a:spLocks/>
          </p:cNvSpPr>
          <p:nvPr/>
        </p:nvSpPr>
        <p:spPr bwMode="auto">
          <a:xfrm>
            <a:off x="1338263" y="5901128"/>
            <a:ext cx="331788" cy="238125"/>
          </a:xfrm>
          <a:custGeom>
            <a:avLst/>
            <a:gdLst>
              <a:gd name="T0" fmla="*/ 15 w 136"/>
              <a:gd name="T1" fmla="*/ 0 h 97"/>
              <a:gd name="T2" fmla="*/ 0 w 136"/>
              <a:gd name="T3" fmla="*/ 29 h 97"/>
              <a:gd name="T4" fmla="*/ 59 w 136"/>
              <a:gd name="T5" fmla="*/ 64 h 97"/>
              <a:gd name="T6" fmla="*/ 127 w 136"/>
              <a:gd name="T7" fmla="*/ 97 h 97"/>
              <a:gd name="T8" fmla="*/ 136 w 136"/>
              <a:gd name="T9" fmla="*/ 81 h 97"/>
              <a:gd name="T10" fmla="*/ 15 w 136"/>
              <a:gd name="T11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" h="97">
                <a:moveTo>
                  <a:pt x="15" y="0"/>
                </a:moveTo>
                <a:cubicBezTo>
                  <a:pt x="0" y="29"/>
                  <a:pt x="0" y="29"/>
                  <a:pt x="0" y="29"/>
                </a:cubicBezTo>
                <a:cubicBezTo>
                  <a:pt x="20" y="40"/>
                  <a:pt x="40" y="52"/>
                  <a:pt x="59" y="64"/>
                </a:cubicBezTo>
                <a:cubicBezTo>
                  <a:pt x="82" y="74"/>
                  <a:pt x="105" y="85"/>
                  <a:pt x="127" y="97"/>
                </a:cubicBezTo>
                <a:cubicBezTo>
                  <a:pt x="136" y="81"/>
                  <a:pt x="136" y="81"/>
                  <a:pt x="136" y="81"/>
                </a:cubicBezTo>
                <a:cubicBezTo>
                  <a:pt x="94" y="57"/>
                  <a:pt x="53" y="30"/>
                  <a:pt x="15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8" name="Полилиния 24"/>
          <p:cNvSpPr>
            <a:spLocks/>
          </p:cNvSpPr>
          <p:nvPr/>
        </p:nvSpPr>
        <p:spPr bwMode="auto">
          <a:xfrm>
            <a:off x="3633788" y="5628078"/>
            <a:ext cx="765175" cy="941388"/>
          </a:xfrm>
          <a:custGeom>
            <a:avLst/>
            <a:gdLst>
              <a:gd name="T0" fmla="*/ 173 w 313"/>
              <a:gd name="T1" fmla="*/ 366 h 385"/>
              <a:gd name="T2" fmla="*/ 201 w 313"/>
              <a:gd name="T3" fmla="*/ 381 h 385"/>
              <a:gd name="T4" fmla="*/ 300 w 313"/>
              <a:gd name="T5" fmla="*/ 378 h 385"/>
              <a:gd name="T6" fmla="*/ 307 w 313"/>
              <a:gd name="T7" fmla="*/ 350 h 385"/>
              <a:gd name="T8" fmla="*/ 139 w 313"/>
              <a:gd name="T9" fmla="*/ 13 h 385"/>
              <a:gd name="T10" fmla="*/ 112 w 313"/>
              <a:gd name="T11" fmla="*/ 6 h 385"/>
              <a:gd name="T12" fmla="*/ 12 w 313"/>
              <a:gd name="T13" fmla="*/ 66 h 385"/>
              <a:gd name="T14" fmla="*/ 5 w 313"/>
              <a:gd name="T15" fmla="*/ 93 h 385"/>
              <a:gd name="T16" fmla="*/ 173 w 313"/>
              <a:gd name="T17" fmla="*/ 36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385">
                <a:moveTo>
                  <a:pt x="173" y="366"/>
                </a:moveTo>
                <a:cubicBezTo>
                  <a:pt x="179" y="376"/>
                  <a:pt x="184" y="381"/>
                  <a:pt x="201" y="381"/>
                </a:cubicBezTo>
                <a:cubicBezTo>
                  <a:pt x="201" y="381"/>
                  <a:pt x="277" y="385"/>
                  <a:pt x="300" y="378"/>
                </a:cubicBezTo>
                <a:cubicBezTo>
                  <a:pt x="311" y="375"/>
                  <a:pt x="313" y="360"/>
                  <a:pt x="307" y="350"/>
                </a:cubicBezTo>
                <a:cubicBezTo>
                  <a:pt x="139" y="13"/>
                  <a:pt x="139" y="13"/>
                  <a:pt x="139" y="13"/>
                </a:cubicBezTo>
                <a:cubicBezTo>
                  <a:pt x="134" y="4"/>
                  <a:pt x="121" y="0"/>
                  <a:pt x="112" y="6"/>
                </a:cubicBezTo>
                <a:cubicBezTo>
                  <a:pt x="12" y="66"/>
                  <a:pt x="12" y="66"/>
                  <a:pt x="12" y="66"/>
                </a:cubicBezTo>
                <a:cubicBezTo>
                  <a:pt x="3" y="71"/>
                  <a:pt x="0" y="84"/>
                  <a:pt x="5" y="93"/>
                </a:cubicBezTo>
                <a:cubicBezTo>
                  <a:pt x="173" y="366"/>
                  <a:pt x="173" y="366"/>
                  <a:pt x="173" y="366"/>
                </a:cubicBezTo>
              </a:path>
            </a:pathLst>
          </a:cu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59" name="Полилиния 25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  <a:close/>
              </a:path>
            </a:pathLst>
          </a:custGeom>
          <a:solidFill>
            <a:srgbClr val="AEAD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0" name="Полилиния 26"/>
          <p:cNvSpPr>
            <a:spLocks/>
          </p:cNvSpPr>
          <p:nvPr/>
        </p:nvSpPr>
        <p:spPr bwMode="auto">
          <a:xfrm>
            <a:off x="4094163" y="5899541"/>
            <a:ext cx="36513" cy="73025"/>
          </a:xfrm>
          <a:custGeom>
            <a:avLst/>
            <a:gdLst>
              <a:gd name="T0" fmla="*/ 0 w 23"/>
              <a:gd name="T1" fmla="*/ 0 h 46"/>
              <a:gd name="T2" fmla="*/ 0 w 23"/>
              <a:gd name="T3" fmla="*/ 0 h 46"/>
              <a:gd name="T4" fmla="*/ 23 w 23"/>
              <a:gd name="T5" fmla="*/ 46 h 46"/>
              <a:gd name="T6" fmla="*/ 23 w 23"/>
              <a:gd name="T7" fmla="*/ 46 h 46"/>
              <a:gd name="T8" fmla="*/ 0 w 23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46">
                <a:moveTo>
                  <a:pt x="0" y="0"/>
                </a:moveTo>
                <a:lnTo>
                  <a:pt x="0" y="0"/>
                </a:lnTo>
                <a:lnTo>
                  <a:pt x="23" y="46"/>
                </a:lnTo>
                <a:lnTo>
                  <a:pt x="23" y="4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1" name="Полилиния 27"/>
          <p:cNvSpPr>
            <a:spLocks/>
          </p:cNvSpPr>
          <p:nvPr/>
        </p:nvSpPr>
        <p:spPr bwMode="auto">
          <a:xfrm>
            <a:off x="3795713" y="5899541"/>
            <a:ext cx="334963" cy="239713"/>
          </a:xfrm>
          <a:custGeom>
            <a:avLst/>
            <a:gdLst>
              <a:gd name="T0" fmla="*/ 122 w 137"/>
              <a:gd name="T1" fmla="*/ 0 h 98"/>
              <a:gd name="T2" fmla="*/ 0 w 137"/>
              <a:gd name="T3" fmla="*/ 81 h 98"/>
              <a:gd name="T4" fmla="*/ 10 w 137"/>
              <a:gd name="T5" fmla="*/ 98 h 98"/>
              <a:gd name="T6" fmla="*/ 78 w 137"/>
              <a:gd name="T7" fmla="*/ 65 h 98"/>
              <a:gd name="T8" fmla="*/ 137 w 137"/>
              <a:gd name="T9" fmla="*/ 30 h 98"/>
              <a:gd name="T10" fmla="*/ 122 w 137"/>
              <a:gd name="T11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7" h="98">
                <a:moveTo>
                  <a:pt x="122" y="0"/>
                </a:moveTo>
                <a:cubicBezTo>
                  <a:pt x="83" y="30"/>
                  <a:pt x="43" y="58"/>
                  <a:pt x="0" y="81"/>
                </a:cubicBezTo>
                <a:cubicBezTo>
                  <a:pt x="10" y="98"/>
                  <a:pt x="10" y="98"/>
                  <a:pt x="10" y="98"/>
                </a:cubicBezTo>
                <a:cubicBezTo>
                  <a:pt x="32" y="86"/>
                  <a:pt x="55" y="75"/>
                  <a:pt x="78" y="65"/>
                </a:cubicBezTo>
                <a:cubicBezTo>
                  <a:pt x="97" y="53"/>
                  <a:pt x="117" y="41"/>
                  <a:pt x="137" y="30"/>
                </a:cubicBezTo>
                <a:cubicBezTo>
                  <a:pt x="122" y="0"/>
                  <a:pt x="122" y="0"/>
                  <a:pt x="122" y="0"/>
                </a:cubicBezTo>
              </a:path>
            </a:pathLst>
          </a:custGeom>
          <a:solidFill>
            <a:srgbClr val="3F3E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4" name="Ход стрелок">
            <a:extLst>
              <a:ext uri="{FF2B5EF4-FFF2-40B4-BE49-F238E27FC236}">
                <a16:creationId xmlns:a16="http://schemas.microsoft.com/office/drawing/2014/main" id="{BB0445D5-A6E5-40E7-BBDD-5E3EFA13BDED}"/>
              </a:ext>
            </a:extLst>
          </p:cNvPr>
          <p:cNvGrpSpPr/>
          <p:nvPr/>
        </p:nvGrpSpPr>
        <p:grpSpPr>
          <a:xfrm rot="1786145">
            <a:off x="817563" y="2264166"/>
            <a:ext cx="3829050" cy="3830638"/>
            <a:chOff x="817563" y="2264166"/>
            <a:chExt cx="3829050" cy="3830638"/>
          </a:xfrm>
        </p:grpSpPr>
        <p:sp>
          <p:nvSpPr>
            <p:cNvPr id="162" name="Овал 28"/>
            <p:cNvSpPr>
              <a:spLocks noChangeArrowheads="1"/>
            </p:cNvSpPr>
            <p:nvPr/>
          </p:nvSpPr>
          <p:spPr bwMode="auto">
            <a:xfrm>
              <a:off x="817563" y="2264166"/>
              <a:ext cx="3829050" cy="3830638"/>
            </a:xfrm>
            <a:prstGeom prst="ellipse">
              <a:avLst/>
            </a:prstGeom>
            <a:solidFill>
              <a:srgbClr val="FDF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9" name="часовая стрелка"/>
            <p:cNvSpPr>
              <a:spLocks/>
            </p:cNvSpPr>
            <p:nvPr/>
          </p:nvSpPr>
          <p:spPr bwMode="auto">
            <a:xfrm>
              <a:off x="2159000" y="3253178"/>
              <a:ext cx="601663" cy="950913"/>
            </a:xfrm>
            <a:custGeom>
              <a:avLst/>
              <a:gdLst>
                <a:gd name="T0" fmla="*/ 0 w 379"/>
                <a:gd name="T1" fmla="*/ 23 h 599"/>
                <a:gd name="T2" fmla="*/ 39 w 379"/>
                <a:gd name="T3" fmla="*/ 0 h 599"/>
                <a:gd name="T4" fmla="*/ 379 w 379"/>
                <a:gd name="T5" fmla="*/ 576 h 599"/>
                <a:gd name="T6" fmla="*/ 341 w 379"/>
                <a:gd name="T7" fmla="*/ 599 h 599"/>
                <a:gd name="T8" fmla="*/ 0 w 379"/>
                <a:gd name="T9" fmla="*/ 23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599">
                  <a:moveTo>
                    <a:pt x="0" y="23"/>
                  </a:moveTo>
                  <a:lnTo>
                    <a:pt x="39" y="0"/>
                  </a:lnTo>
                  <a:lnTo>
                    <a:pt x="379" y="576"/>
                  </a:lnTo>
                  <a:lnTo>
                    <a:pt x="341" y="599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5D5C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163" name="Полилиния 29"/>
          <p:cNvSpPr>
            <a:spLocks noEditPoints="1"/>
          </p:cNvSpPr>
          <p:nvPr/>
        </p:nvSpPr>
        <p:spPr bwMode="auto">
          <a:xfrm>
            <a:off x="538163" y="1986353"/>
            <a:ext cx="4387850" cy="4384675"/>
          </a:xfrm>
          <a:custGeom>
            <a:avLst/>
            <a:gdLst>
              <a:gd name="T0" fmla="*/ 897 w 1794"/>
              <a:gd name="T1" fmla="*/ 1793 h 1793"/>
              <a:gd name="T2" fmla="*/ 263 w 1794"/>
              <a:gd name="T3" fmla="*/ 1531 h 1793"/>
              <a:gd name="T4" fmla="*/ 0 w 1794"/>
              <a:gd name="T5" fmla="*/ 897 h 1793"/>
              <a:gd name="T6" fmla="*/ 263 w 1794"/>
              <a:gd name="T7" fmla="*/ 262 h 1793"/>
              <a:gd name="T8" fmla="*/ 897 w 1794"/>
              <a:gd name="T9" fmla="*/ 0 h 1793"/>
              <a:gd name="T10" fmla="*/ 1531 w 1794"/>
              <a:gd name="T11" fmla="*/ 262 h 1793"/>
              <a:gd name="T12" fmla="*/ 1794 w 1794"/>
              <a:gd name="T13" fmla="*/ 897 h 1793"/>
              <a:gd name="T14" fmla="*/ 1531 w 1794"/>
              <a:gd name="T15" fmla="*/ 1531 h 1793"/>
              <a:gd name="T16" fmla="*/ 897 w 1794"/>
              <a:gd name="T17" fmla="*/ 1793 h 1793"/>
              <a:gd name="T18" fmla="*/ 897 w 1794"/>
              <a:gd name="T19" fmla="*/ 79 h 1793"/>
              <a:gd name="T20" fmla="*/ 79 w 1794"/>
              <a:gd name="T21" fmla="*/ 897 h 1793"/>
              <a:gd name="T22" fmla="*/ 897 w 1794"/>
              <a:gd name="T23" fmla="*/ 1714 h 1793"/>
              <a:gd name="T24" fmla="*/ 1715 w 1794"/>
              <a:gd name="T25" fmla="*/ 897 h 1793"/>
              <a:gd name="T26" fmla="*/ 897 w 1794"/>
              <a:gd name="T27" fmla="*/ 79 h 17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94" h="1793">
                <a:moveTo>
                  <a:pt x="897" y="1793"/>
                </a:moveTo>
                <a:cubicBezTo>
                  <a:pt x="658" y="1793"/>
                  <a:pt x="432" y="1700"/>
                  <a:pt x="263" y="1531"/>
                </a:cubicBezTo>
                <a:cubicBezTo>
                  <a:pt x="94" y="1361"/>
                  <a:pt x="0" y="1136"/>
                  <a:pt x="0" y="897"/>
                </a:cubicBezTo>
                <a:cubicBezTo>
                  <a:pt x="0" y="657"/>
                  <a:pt x="94" y="432"/>
                  <a:pt x="263" y="262"/>
                </a:cubicBezTo>
                <a:cubicBezTo>
                  <a:pt x="432" y="93"/>
                  <a:pt x="658" y="0"/>
                  <a:pt x="897" y="0"/>
                </a:cubicBezTo>
                <a:cubicBezTo>
                  <a:pt x="1137" y="0"/>
                  <a:pt x="1362" y="93"/>
                  <a:pt x="1531" y="262"/>
                </a:cubicBezTo>
                <a:cubicBezTo>
                  <a:pt x="1701" y="432"/>
                  <a:pt x="1794" y="657"/>
                  <a:pt x="1794" y="897"/>
                </a:cubicBezTo>
                <a:cubicBezTo>
                  <a:pt x="1794" y="1136"/>
                  <a:pt x="1701" y="1361"/>
                  <a:pt x="1531" y="1531"/>
                </a:cubicBezTo>
                <a:cubicBezTo>
                  <a:pt x="1362" y="1700"/>
                  <a:pt x="1137" y="1793"/>
                  <a:pt x="897" y="1793"/>
                </a:cubicBezTo>
                <a:moveTo>
                  <a:pt x="897" y="79"/>
                </a:moveTo>
                <a:cubicBezTo>
                  <a:pt x="446" y="79"/>
                  <a:pt x="79" y="446"/>
                  <a:pt x="79" y="897"/>
                </a:cubicBezTo>
                <a:cubicBezTo>
                  <a:pt x="79" y="1348"/>
                  <a:pt x="446" y="1714"/>
                  <a:pt x="897" y="1714"/>
                </a:cubicBezTo>
                <a:cubicBezTo>
                  <a:pt x="1348" y="1714"/>
                  <a:pt x="1715" y="1348"/>
                  <a:pt x="1715" y="897"/>
                </a:cubicBezTo>
                <a:cubicBezTo>
                  <a:pt x="1715" y="446"/>
                  <a:pt x="1348" y="79"/>
                  <a:pt x="897" y="79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4" name="Полилиния 30"/>
          <p:cNvSpPr>
            <a:spLocks noEditPoints="1"/>
          </p:cNvSpPr>
          <p:nvPr/>
        </p:nvSpPr>
        <p:spPr bwMode="auto">
          <a:xfrm>
            <a:off x="711200" y="2157803"/>
            <a:ext cx="4043363" cy="4041775"/>
          </a:xfrm>
          <a:custGeom>
            <a:avLst/>
            <a:gdLst>
              <a:gd name="T0" fmla="*/ 826 w 1653"/>
              <a:gd name="T1" fmla="*/ 1653 h 1653"/>
              <a:gd name="T2" fmla="*/ 0 w 1653"/>
              <a:gd name="T3" fmla="*/ 827 h 1653"/>
              <a:gd name="T4" fmla="*/ 826 w 1653"/>
              <a:gd name="T5" fmla="*/ 0 h 1653"/>
              <a:gd name="T6" fmla="*/ 1653 w 1653"/>
              <a:gd name="T7" fmla="*/ 827 h 1653"/>
              <a:gd name="T8" fmla="*/ 826 w 1653"/>
              <a:gd name="T9" fmla="*/ 1653 h 1653"/>
              <a:gd name="T10" fmla="*/ 826 w 1653"/>
              <a:gd name="T11" fmla="*/ 49 h 1653"/>
              <a:gd name="T12" fmla="*/ 48 w 1653"/>
              <a:gd name="T13" fmla="*/ 827 h 1653"/>
              <a:gd name="T14" fmla="*/ 826 w 1653"/>
              <a:gd name="T15" fmla="*/ 1605 h 1653"/>
              <a:gd name="T16" fmla="*/ 1604 w 1653"/>
              <a:gd name="T17" fmla="*/ 827 h 1653"/>
              <a:gd name="T18" fmla="*/ 826 w 1653"/>
              <a:gd name="T19" fmla="*/ 49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53" h="1653">
                <a:moveTo>
                  <a:pt x="826" y="1653"/>
                </a:moveTo>
                <a:cubicBezTo>
                  <a:pt x="371" y="1653"/>
                  <a:pt x="0" y="1282"/>
                  <a:pt x="0" y="827"/>
                </a:cubicBezTo>
                <a:cubicBezTo>
                  <a:pt x="0" y="371"/>
                  <a:pt x="371" y="0"/>
                  <a:pt x="826" y="0"/>
                </a:cubicBezTo>
                <a:cubicBezTo>
                  <a:pt x="1282" y="0"/>
                  <a:pt x="1653" y="371"/>
                  <a:pt x="1653" y="827"/>
                </a:cubicBezTo>
                <a:cubicBezTo>
                  <a:pt x="1653" y="1282"/>
                  <a:pt x="1282" y="1653"/>
                  <a:pt x="826" y="1653"/>
                </a:cubicBezTo>
                <a:moveTo>
                  <a:pt x="826" y="49"/>
                </a:moveTo>
                <a:cubicBezTo>
                  <a:pt x="397" y="49"/>
                  <a:pt x="48" y="398"/>
                  <a:pt x="48" y="827"/>
                </a:cubicBezTo>
                <a:cubicBezTo>
                  <a:pt x="48" y="1256"/>
                  <a:pt x="397" y="1605"/>
                  <a:pt x="826" y="1605"/>
                </a:cubicBezTo>
                <a:cubicBezTo>
                  <a:pt x="1255" y="1605"/>
                  <a:pt x="1604" y="1256"/>
                  <a:pt x="1604" y="827"/>
                </a:cubicBezTo>
                <a:cubicBezTo>
                  <a:pt x="1604" y="398"/>
                  <a:pt x="1255" y="49"/>
                  <a:pt x="826" y="49"/>
                </a:cubicBezTo>
              </a:path>
            </a:pathLst>
          </a:custGeom>
          <a:solidFill>
            <a:srgbClr val="DFDE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5" name="Полилиния 31"/>
          <p:cNvSpPr>
            <a:spLocks noEditPoints="1"/>
          </p:cNvSpPr>
          <p:nvPr/>
        </p:nvSpPr>
        <p:spPr bwMode="auto">
          <a:xfrm>
            <a:off x="620713" y="2067316"/>
            <a:ext cx="4221163" cy="4222750"/>
          </a:xfrm>
          <a:custGeom>
            <a:avLst/>
            <a:gdLst>
              <a:gd name="T0" fmla="*/ 863 w 1726"/>
              <a:gd name="T1" fmla="*/ 1690 h 1727"/>
              <a:gd name="T2" fmla="*/ 37 w 1726"/>
              <a:gd name="T3" fmla="*/ 864 h 1727"/>
              <a:gd name="T4" fmla="*/ 863 w 1726"/>
              <a:gd name="T5" fmla="*/ 37 h 1727"/>
              <a:gd name="T6" fmla="*/ 1690 w 1726"/>
              <a:gd name="T7" fmla="*/ 864 h 1727"/>
              <a:gd name="T8" fmla="*/ 1690 w 1726"/>
              <a:gd name="T9" fmla="*/ 864 h 1727"/>
              <a:gd name="T10" fmla="*/ 1690 w 1726"/>
              <a:gd name="T11" fmla="*/ 864 h 1727"/>
              <a:gd name="T12" fmla="*/ 863 w 1726"/>
              <a:gd name="T13" fmla="*/ 1690 h 1727"/>
              <a:gd name="T14" fmla="*/ 863 w 1726"/>
              <a:gd name="T15" fmla="*/ 1690 h 1727"/>
              <a:gd name="T16" fmla="*/ 863 w 1726"/>
              <a:gd name="T17" fmla="*/ 0 h 1727"/>
              <a:gd name="T18" fmla="*/ 0 w 1726"/>
              <a:gd name="T19" fmla="*/ 864 h 1727"/>
              <a:gd name="T20" fmla="*/ 863 w 1726"/>
              <a:gd name="T21" fmla="*/ 1727 h 1727"/>
              <a:gd name="T22" fmla="*/ 1726 w 1726"/>
              <a:gd name="T23" fmla="*/ 864 h 1727"/>
              <a:gd name="T24" fmla="*/ 863 w 1726"/>
              <a:gd name="T25" fmla="*/ 0 h 1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26" h="1727">
                <a:moveTo>
                  <a:pt x="863" y="1690"/>
                </a:moveTo>
                <a:cubicBezTo>
                  <a:pt x="408" y="1690"/>
                  <a:pt x="37" y="1319"/>
                  <a:pt x="37" y="864"/>
                </a:cubicBezTo>
                <a:cubicBezTo>
                  <a:pt x="37" y="408"/>
                  <a:pt x="408" y="37"/>
                  <a:pt x="863" y="37"/>
                </a:cubicBezTo>
                <a:cubicBezTo>
                  <a:pt x="1319" y="37"/>
                  <a:pt x="1690" y="408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864"/>
                  <a:pt x="1690" y="864"/>
                  <a:pt x="1690" y="864"/>
                </a:cubicBezTo>
                <a:cubicBezTo>
                  <a:pt x="1690" y="1319"/>
                  <a:pt x="1319" y="1690"/>
                  <a:pt x="863" y="1690"/>
                </a:cubicBezTo>
                <a:cubicBezTo>
                  <a:pt x="863" y="1690"/>
                  <a:pt x="863" y="1690"/>
                  <a:pt x="863" y="1690"/>
                </a:cubicBezTo>
                <a:moveTo>
                  <a:pt x="863" y="0"/>
                </a:moveTo>
                <a:cubicBezTo>
                  <a:pt x="387" y="0"/>
                  <a:pt x="0" y="388"/>
                  <a:pt x="0" y="864"/>
                </a:cubicBezTo>
                <a:cubicBezTo>
                  <a:pt x="0" y="1340"/>
                  <a:pt x="387" y="1727"/>
                  <a:pt x="863" y="1727"/>
                </a:cubicBezTo>
                <a:cubicBezTo>
                  <a:pt x="1339" y="1727"/>
                  <a:pt x="1726" y="1340"/>
                  <a:pt x="1726" y="864"/>
                </a:cubicBezTo>
                <a:cubicBezTo>
                  <a:pt x="1726" y="388"/>
                  <a:pt x="1339" y="0"/>
                  <a:pt x="863" y="0"/>
                </a:cubicBezTo>
              </a:path>
            </a:pathLst>
          </a:custGeom>
          <a:solidFill>
            <a:srgbClr val="CD4A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0FC7B21D-F367-47EE-B66B-97792050C10C}"/>
              </a:ext>
            </a:extLst>
          </p:cNvPr>
          <p:cNvGrpSpPr/>
          <p:nvPr/>
        </p:nvGrpSpPr>
        <p:grpSpPr>
          <a:xfrm>
            <a:off x="2455863" y="2411803"/>
            <a:ext cx="566738" cy="566738"/>
            <a:chOff x="2455863" y="2411803"/>
            <a:chExt cx="566738" cy="566738"/>
          </a:xfrm>
        </p:grpSpPr>
        <p:sp>
          <p:nvSpPr>
            <p:cNvPr id="166" name="Овал 32"/>
            <p:cNvSpPr>
              <a:spLocks noChangeArrowheads="1"/>
            </p:cNvSpPr>
            <p:nvPr/>
          </p:nvSpPr>
          <p:spPr bwMode="auto">
            <a:xfrm>
              <a:off x="2455863" y="2411803"/>
              <a:ext cx="566738" cy="566738"/>
            </a:xfrm>
            <a:prstGeom prst="ellipse">
              <a:avLst/>
            </a:pr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7" name="Овал 33"/>
            <p:cNvSpPr>
              <a:spLocks noChangeArrowheads="1"/>
            </p:cNvSpPr>
            <p:nvPr/>
          </p:nvSpPr>
          <p:spPr bwMode="auto">
            <a:xfrm>
              <a:off x="2511425" y="2465778"/>
              <a:ext cx="455613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8" name="Полилиния 34"/>
            <p:cNvSpPr>
              <a:spLocks noEditPoints="1"/>
            </p:cNvSpPr>
            <p:nvPr/>
          </p:nvSpPr>
          <p:spPr bwMode="auto">
            <a:xfrm>
              <a:off x="2511425" y="2621353"/>
              <a:ext cx="9525" cy="111125"/>
            </a:xfrm>
            <a:custGeom>
              <a:avLst/>
              <a:gdLst>
                <a:gd name="T0" fmla="*/ 0 w 4"/>
                <a:gd name="T1" fmla="*/ 43 h 45"/>
                <a:gd name="T2" fmla="*/ 0 w 4"/>
                <a:gd name="T3" fmla="*/ 42 h 45"/>
                <a:gd name="T4" fmla="*/ 0 w 4"/>
                <a:gd name="T5" fmla="*/ 41 h 45"/>
                <a:gd name="T6" fmla="*/ 0 w 4"/>
                <a:gd name="T7" fmla="*/ 40 h 45"/>
                <a:gd name="T8" fmla="*/ 0 w 4"/>
                <a:gd name="T9" fmla="*/ 40 h 45"/>
                <a:gd name="T10" fmla="*/ 0 w 4"/>
                <a:gd name="T11" fmla="*/ 39 h 45"/>
                <a:gd name="T12" fmla="*/ 0 w 4"/>
                <a:gd name="T13" fmla="*/ 38 h 45"/>
                <a:gd name="T14" fmla="*/ 0 w 4"/>
                <a:gd name="T15" fmla="*/ 38 h 45"/>
                <a:gd name="T16" fmla="*/ 0 w 4"/>
                <a:gd name="T17" fmla="*/ 37 h 45"/>
                <a:gd name="T18" fmla="*/ 0 w 4"/>
                <a:gd name="T19" fmla="*/ 36 h 45"/>
                <a:gd name="T20" fmla="*/ 0 w 4"/>
                <a:gd name="T21" fmla="*/ 36 h 45"/>
                <a:gd name="T22" fmla="*/ 0 w 4"/>
                <a:gd name="T23" fmla="*/ 35 h 45"/>
                <a:gd name="T24" fmla="*/ 0 w 4"/>
                <a:gd name="T25" fmla="*/ 34 h 45"/>
                <a:gd name="T26" fmla="*/ 0 w 4"/>
                <a:gd name="T27" fmla="*/ 34 h 45"/>
                <a:gd name="T28" fmla="*/ 0 w 4"/>
                <a:gd name="T29" fmla="*/ 33 h 45"/>
                <a:gd name="T30" fmla="*/ 0 w 4"/>
                <a:gd name="T31" fmla="*/ 32 h 45"/>
                <a:gd name="T32" fmla="*/ 0 w 4"/>
                <a:gd name="T33" fmla="*/ 31 h 45"/>
                <a:gd name="T34" fmla="*/ 0 w 4"/>
                <a:gd name="T35" fmla="*/ 31 h 45"/>
                <a:gd name="T36" fmla="*/ 0 w 4"/>
                <a:gd name="T37" fmla="*/ 30 h 45"/>
                <a:gd name="T38" fmla="*/ 0 w 4"/>
                <a:gd name="T39" fmla="*/ 29 h 45"/>
                <a:gd name="T40" fmla="*/ 0 w 4"/>
                <a:gd name="T41" fmla="*/ 29 h 45"/>
                <a:gd name="T42" fmla="*/ 0 w 4"/>
                <a:gd name="T43" fmla="*/ 28 h 45"/>
                <a:gd name="T44" fmla="*/ 0 w 4"/>
                <a:gd name="T45" fmla="*/ 27 h 45"/>
                <a:gd name="T46" fmla="*/ 0 w 4"/>
                <a:gd name="T47" fmla="*/ 26 h 45"/>
                <a:gd name="T48" fmla="*/ 0 w 4"/>
                <a:gd name="T49" fmla="*/ 26 h 45"/>
                <a:gd name="T50" fmla="*/ 0 w 4"/>
                <a:gd name="T51" fmla="*/ 25 h 45"/>
                <a:gd name="T52" fmla="*/ 0 w 4"/>
                <a:gd name="T53" fmla="*/ 24 h 45"/>
                <a:gd name="T54" fmla="*/ 0 w 4"/>
                <a:gd name="T55" fmla="*/ 23 h 45"/>
                <a:gd name="T56" fmla="*/ 0 w 4"/>
                <a:gd name="T57" fmla="*/ 22 h 45"/>
                <a:gd name="T58" fmla="*/ 0 w 4"/>
                <a:gd name="T59" fmla="*/ 22 h 45"/>
                <a:gd name="T60" fmla="*/ 0 w 4"/>
                <a:gd name="T61" fmla="*/ 21 h 45"/>
                <a:gd name="T62" fmla="*/ 0 w 4"/>
                <a:gd name="T63" fmla="*/ 20 h 45"/>
                <a:gd name="T64" fmla="*/ 0 w 4"/>
                <a:gd name="T65" fmla="*/ 19 h 45"/>
                <a:gd name="T66" fmla="*/ 0 w 4"/>
                <a:gd name="T67" fmla="*/ 18 h 45"/>
                <a:gd name="T68" fmla="*/ 0 w 4"/>
                <a:gd name="T69" fmla="*/ 18 h 45"/>
                <a:gd name="T70" fmla="*/ 0 w 4"/>
                <a:gd name="T71" fmla="*/ 17 h 45"/>
                <a:gd name="T72" fmla="*/ 1 w 4"/>
                <a:gd name="T73" fmla="*/ 16 h 45"/>
                <a:gd name="T74" fmla="*/ 1 w 4"/>
                <a:gd name="T75" fmla="*/ 15 h 45"/>
                <a:gd name="T76" fmla="*/ 1 w 4"/>
                <a:gd name="T77" fmla="*/ 15 h 45"/>
                <a:gd name="T78" fmla="*/ 1 w 4"/>
                <a:gd name="T79" fmla="*/ 13 h 45"/>
                <a:gd name="T80" fmla="*/ 1 w 4"/>
                <a:gd name="T81" fmla="*/ 12 h 45"/>
                <a:gd name="T82" fmla="*/ 1 w 4"/>
                <a:gd name="T83" fmla="*/ 12 h 45"/>
                <a:gd name="T84" fmla="*/ 1 w 4"/>
                <a:gd name="T85" fmla="*/ 11 h 45"/>
                <a:gd name="T86" fmla="*/ 2 w 4"/>
                <a:gd name="T87" fmla="*/ 10 h 45"/>
                <a:gd name="T88" fmla="*/ 2 w 4"/>
                <a:gd name="T89" fmla="*/ 10 h 45"/>
                <a:gd name="T90" fmla="*/ 2 w 4"/>
                <a:gd name="T91" fmla="*/ 9 h 45"/>
                <a:gd name="T92" fmla="*/ 2 w 4"/>
                <a:gd name="T93" fmla="*/ 8 h 45"/>
                <a:gd name="T94" fmla="*/ 2 w 4"/>
                <a:gd name="T95" fmla="*/ 8 h 45"/>
                <a:gd name="T96" fmla="*/ 2 w 4"/>
                <a:gd name="T97" fmla="*/ 7 h 45"/>
                <a:gd name="T98" fmla="*/ 3 w 4"/>
                <a:gd name="T99" fmla="*/ 6 h 45"/>
                <a:gd name="T100" fmla="*/ 3 w 4"/>
                <a:gd name="T101" fmla="*/ 6 h 45"/>
                <a:gd name="T102" fmla="*/ 3 w 4"/>
                <a:gd name="T103" fmla="*/ 5 h 45"/>
                <a:gd name="T104" fmla="*/ 3 w 4"/>
                <a:gd name="T105" fmla="*/ 4 h 45"/>
                <a:gd name="T106" fmla="*/ 3 w 4"/>
                <a:gd name="T107" fmla="*/ 4 h 45"/>
                <a:gd name="T108" fmla="*/ 3 w 4"/>
                <a:gd name="T109" fmla="*/ 3 h 45"/>
                <a:gd name="T110" fmla="*/ 4 w 4"/>
                <a:gd name="T111" fmla="*/ 2 h 45"/>
                <a:gd name="T112" fmla="*/ 4 w 4"/>
                <a:gd name="T113" fmla="*/ 1 h 45"/>
                <a:gd name="T114" fmla="*/ 4 w 4"/>
                <a:gd name="T11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" h="45">
                  <a:moveTo>
                    <a:pt x="1" y="45"/>
                  </a:move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2"/>
                  </a:move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1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4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8"/>
                  </a:moveTo>
                  <a:cubicBezTo>
                    <a:pt x="0" y="38"/>
                    <a:pt x="0" y="39"/>
                    <a:pt x="0" y="39"/>
                  </a:cubicBezTo>
                  <a:cubicBezTo>
                    <a:pt x="0" y="39"/>
                    <a:pt x="0" y="39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8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moveTo>
                    <a:pt x="0" y="37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7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moveTo>
                    <a:pt x="0" y="35"/>
                  </a:moveTo>
                  <a:cubicBezTo>
                    <a:pt x="0" y="35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1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7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moveTo>
                    <a:pt x="0" y="26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5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2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moveTo>
                    <a:pt x="0" y="21"/>
                  </a:move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moveTo>
                    <a:pt x="0" y="2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0"/>
                  </a:cubicBezTo>
                  <a:moveTo>
                    <a:pt x="0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moveTo>
                    <a:pt x="0" y="19"/>
                  </a:moveTo>
                  <a:cubicBezTo>
                    <a:pt x="0" y="19"/>
                    <a:pt x="0" y="20"/>
                    <a:pt x="0" y="20"/>
                  </a:cubicBezTo>
                  <a:cubicBezTo>
                    <a:pt x="0" y="20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9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moveTo>
                    <a:pt x="0" y="18"/>
                  </a:move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8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0" y="17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moveTo>
                    <a:pt x="1" y="16"/>
                  </a:moveTo>
                  <a:cubicBezTo>
                    <a:pt x="1" y="16"/>
                    <a:pt x="0" y="16"/>
                    <a:pt x="0" y="17"/>
                  </a:cubicBezTo>
                  <a:cubicBezTo>
                    <a:pt x="0" y="16"/>
                    <a:pt x="1" y="16"/>
                    <a:pt x="1" y="16"/>
                  </a:cubicBezTo>
                  <a:moveTo>
                    <a:pt x="1" y="16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moveTo>
                    <a:pt x="1" y="15"/>
                  </a:move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moveTo>
                    <a:pt x="1" y="14"/>
                  </a:moveTo>
                  <a:cubicBezTo>
                    <a:pt x="1" y="14"/>
                    <a:pt x="1" y="15"/>
                    <a:pt x="1" y="15"/>
                  </a:cubicBezTo>
                  <a:cubicBezTo>
                    <a:pt x="1" y="15"/>
                    <a:pt x="1" y="14"/>
                    <a:pt x="1" y="14"/>
                  </a:cubicBezTo>
                  <a:moveTo>
                    <a:pt x="1" y="14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moveTo>
                    <a:pt x="1" y="13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1" y="12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1" y="11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moveTo>
                    <a:pt x="2" y="11"/>
                  </a:moveTo>
                  <a:cubicBezTo>
                    <a:pt x="2" y="11"/>
                    <a:pt x="1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moveTo>
                    <a:pt x="2" y="10"/>
                  </a:moveTo>
                  <a:cubicBezTo>
                    <a:pt x="2" y="10"/>
                    <a:pt x="2" y="11"/>
                    <a:pt x="2" y="11"/>
                  </a:cubicBezTo>
                  <a:cubicBezTo>
                    <a:pt x="2" y="11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moveTo>
                    <a:pt x="2" y="9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2" y="8"/>
                  </a:move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moveTo>
                    <a:pt x="3" y="6"/>
                  </a:moveTo>
                  <a:cubicBezTo>
                    <a:pt x="3" y="6"/>
                    <a:pt x="2" y="7"/>
                    <a:pt x="2" y="7"/>
                  </a:cubicBezTo>
                  <a:cubicBezTo>
                    <a:pt x="2" y="7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6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3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69" name="Полилиния 35"/>
            <p:cNvSpPr>
              <a:spLocks/>
            </p:cNvSpPr>
            <p:nvPr/>
          </p:nvSpPr>
          <p:spPr bwMode="auto">
            <a:xfrm>
              <a:off x="2511425" y="2494353"/>
              <a:ext cx="190500" cy="425450"/>
            </a:xfrm>
            <a:custGeom>
              <a:avLst/>
              <a:gdLst>
                <a:gd name="T0" fmla="*/ 4 w 78"/>
                <a:gd name="T1" fmla="*/ 53 h 174"/>
                <a:gd name="T2" fmla="*/ 4 w 78"/>
                <a:gd name="T3" fmla="*/ 54 h 174"/>
                <a:gd name="T4" fmla="*/ 3 w 78"/>
                <a:gd name="T5" fmla="*/ 55 h 174"/>
                <a:gd name="T6" fmla="*/ 3 w 78"/>
                <a:gd name="T7" fmla="*/ 56 h 174"/>
                <a:gd name="T8" fmla="*/ 3 w 78"/>
                <a:gd name="T9" fmla="*/ 56 h 174"/>
                <a:gd name="T10" fmla="*/ 3 w 78"/>
                <a:gd name="T11" fmla="*/ 57 h 174"/>
                <a:gd name="T12" fmla="*/ 3 w 78"/>
                <a:gd name="T13" fmla="*/ 58 h 174"/>
                <a:gd name="T14" fmla="*/ 3 w 78"/>
                <a:gd name="T15" fmla="*/ 58 h 174"/>
                <a:gd name="T16" fmla="*/ 2 w 78"/>
                <a:gd name="T17" fmla="*/ 59 h 174"/>
                <a:gd name="T18" fmla="*/ 2 w 78"/>
                <a:gd name="T19" fmla="*/ 60 h 174"/>
                <a:gd name="T20" fmla="*/ 2 w 78"/>
                <a:gd name="T21" fmla="*/ 61 h 174"/>
                <a:gd name="T22" fmla="*/ 2 w 78"/>
                <a:gd name="T23" fmla="*/ 61 h 174"/>
                <a:gd name="T24" fmla="*/ 2 w 78"/>
                <a:gd name="T25" fmla="*/ 62 h 174"/>
                <a:gd name="T26" fmla="*/ 2 w 78"/>
                <a:gd name="T27" fmla="*/ 63 h 174"/>
                <a:gd name="T28" fmla="*/ 1 w 78"/>
                <a:gd name="T29" fmla="*/ 63 h 174"/>
                <a:gd name="T30" fmla="*/ 1 w 78"/>
                <a:gd name="T31" fmla="*/ 64 h 174"/>
                <a:gd name="T32" fmla="*/ 1 w 78"/>
                <a:gd name="T33" fmla="*/ 65 h 174"/>
                <a:gd name="T34" fmla="*/ 1 w 78"/>
                <a:gd name="T35" fmla="*/ 66 h 174"/>
                <a:gd name="T36" fmla="*/ 1 w 78"/>
                <a:gd name="T37" fmla="*/ 67 h 174"/>
                <a:gd name="T38" fmla="*/ 1 w 78"/>
                <a:gd name="T39" fmla="*/ 68 h 174"/>
                <a:gd name="T40" fmla="*/ 0 w 78"/>
                <a:gd name="T41" fmla="*/ 69 h 174"/>
                <a:gd name="T42" fmla="*/ 0 w 78"/>
                <a:gd name="T43" fmla="*/ 70 h 174"/>
                <a:gd name="T44" fmla="*/ 0 w 78"/>
                <a:gd name="T45" fmla="*/ 71 h 174"/>
                <a:gd name="T46" fmla="*/ 0 w 78"/>
                <a:gd name="T47" fmla="*/ 71 h 174"/>
                <a:gd name="T48" fmla="*/ 0 w 78"/>
                <a:gd name="T49" fmla="*/ 73 h 174"/>
                <a:gd name="T50" fmla="*/ 0 w 78"/>
                <a:gd name="T51" fmla="*/ 73 h 174"/>
                <a:gd name="T52" fmla="*/ 0 w 78"/>
                <a:gd name="T53" fmla="*/ 74 h 174"/>
                <a:gd name="T54" fmla="*/ 0 w 78"/>
                <a:gd name="T55" fmla="*/ 75 h 174"/>
                <a:gd name="T56" fmla="*/ 0 w 78"/>
                <a:gd name="T57" fmla="*/ 76 h 174"/>
                <a:gd name="T58" fmla="*/ 0 w 78"/>
                <a:gd name="T59" fmla="*/ 77 h 174"/>
                <a:gd name="T60" fmla="*/ 0 w 78"/>
                <a:gd name="T61" fmla="*/ 77 h 174"/>
                <a:gd name="T62" fmla="*/ 0 w 78"/>
                <a:gd name="T63" fmla="*/ 78 h 174"/>
                <a:gd name="T64" fmla="*/ 0 w 78"/>
                <a:gd name="T65" fmla="*/ 79 h 174"/>
                <a:gd name="T66" fmla="*/ 0 w 78"/>
                <a:gd name="T67" fmla="*/ 80 h 174"/>
                <a:gd name="T68" fmla="*/ 0 w 78"/>
                <a:gd name="T69" fmla="*/ 81 h 174"/>
                <a:gd name="T70" fmla="*/ 0 w 78"/>
                <a:gd name="T71" fmla="*/ 81 h 174"/>
                <a:gd name="T72" fmla="*/ 0 w 78"/>
                <a:gd name="T73" fmla="*/ 82 h 174"/>
                <a:gd name="T74" fmla="*/ 0 w 78"/>
                <a:gd name="T75" fmla="*/ 83 h 174"/>
                <a:gd name="T76" fmla="*/ 0 w 78"/>
                <a:gd name="T77" fmla="*/ 84 h 174"/>
                <a:gd name="T78" fmla="*/ 0 w 78"/>
                <a:gd name="T79" fmla="*/ 84 h 174"/>
                <a:gd name="T80" fmla="*/ 0 w 78"/>
                <a:gd name="T81" fmla="*/ 85 h 174"/>
                <a:gd name="T82" fmla="*/ 0 w 78"/>
                <a:gd name="T83" fmla="*/ 86 h 174"/>
                <a:gd name="T84" fmla="*/ 0 w 78"/>
                <a:gd name="T85" fmla="*/ 87 h 174"/>
                <a:gd name="T86" fmla="*/ 0 w 78"/>
                <a:gd name="T87" fmla="*/ 87 h 174"/>
                <a:gd name="T88" fmla="*/ 0 w 78"/>
                <a:gd name="T89" fmla="*/ 88 h 174"/>
                <a:gd name="T90" fmla="*/ 0 w 78"/>
                <a:gd name="T91" fmla="*/ 89 h 174"/>
                <a:gd name="T92" fmla="*/ 0 w 78"/>
                <a:gd name="T93" fmla="*/ 90 h 174"/>
                <a:gd name="T94" fmla="*/ 0 w 78"/>
                <a:gd name="T95" fmla="*/ 90 h 174"/>
                <a:gd name="T96" fmla="*/ 0 w 78"/>
                <a:gd name="T97" fmla="*/ 91 h 174"/>
                <a:gd name="T98" fmla="*/ 0 w 78"/>
                <a:gd name="T99" fmla="*/ 92 h 174"/>
                <a:gd name="T100" fmla="*/ 0 w 78"/>
                <a:gd name="T101" fmla="*/ 92 h 174"/>
                <a:gd name="T102" fmla="*/ 0 w 78"/>
                <a:gd name="T103" fmla="*/ 94 h 174"/>
                <a:gd name="T104" fmla="*/ 0 w 78"/>
                <a:gd name="T105" fmla="*/ 94 h 174"/>
                <a:gd name="T106" fmla="*/ 1 w 78"/>
                <a:gd name="T107" fmla="*/ 97 h 174"/>
                <a:gd name="T108" fmla="*/ 15 w 78"/>
                <a:gd name="T109" fmla="*/ 7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8" h="174">
                  <a:moveTo>
                    <a:pt x="48" y="0"/>
                  </a:moveTo>
                  <a:cubicBezTo>
                    <a:pt x="28" y="11"/>
                    <a:pt x="12" y="30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2" y="59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2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0" y="68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5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1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7" y="136"/>
                    <a:pt x="38" y="168"/>
                    <a:pt x="78" y="174"/>
                  </a:cubicBezTo>
                  <a:cubicBezTo>
                    <a:pt x="66" y="169"/>
                    <a:pt x="55" y="162"/>
                    <a:pt x="46" y="152"/>
                  </a:cubicBezTo>
                  <a:cubicBezTo>
                    <a:pt x="33" y="139"/>
                    <a:pt x="24" y="124"/>
                    <a:pt x="19" y="106"/>
                  </a:cubicBezTo>
                  <a:cubicBezTo>
                    <a:pt x="18" y="97"/>
                    <a:pt x="16" y="87"/>
                    <a:pt x="15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5" y="58"/>
                    <a:pt x="20" y="40"/>
                    <a:pt x="30" y="23"/>
                  </a:cubicBezTo>
                  <a:cubicBezTo>
                    <a:pt x="35" y="16"/>
                    <a:pt x="41" y="9"/>
                    <a:pt x="46" y="2"/>
                  </a:cubicBezTo>
                  <a:cubicBezTo>
                    <a:pt x="47" y="1"/>
                    <a:pt x="48" y="1"/>
                    <a:pt x="4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0" name="Прямоугольник 36"/>
            <p:cNvSpPr>
              <a:spLocks noChangeArrowheads="1"/>
            </p:cNvSpPr>
            <p:nvPr/>
          </p:nvSpPr>
          <p:spPr bwMode="auto">
            <a:xfrm>
              <a:off x="2605088" y="2592778"/>
              <a:ext cx="268288" cy="15398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1" name="Прямоугольник 37"/>
            <p:cNvSpPr>
              <a:spLocks noChangeArrowheads="1"/>
            </p:cNvSpPr>
            <p:nvPr/>
          </p:nvSpPr>
          <p:spPr bwMode="auto">
            <a:xfrm>
              <a:off x="2593975" y="2499116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30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74" name="Полилиния 40"/>
          <p:cNvSpPr>
            <a:spLocks noEditPoints="1"/>
          </p:cNvSpPr>
          <p:nvPr/>
        </p:nvSpPr>
        <p:spPr bwMode="auto">
          <a:xfrm>
            <a:off x="3244850" y="2851541"/>
            <a:ext cx="20638" cy="122238"/>
          </a:xfrm>
          <a:custGeom>
            <a:avLst/>
            <a:gdLst>
              <a:gd name="T0" fmla="*/ 8 w 8"/>
              <a:gd name="T1" fmla="*/ 50 h 50"/>
              <a:gd name="T2" fmla="*/ 8 w 8"/>
              <a:gd name="T3" fmla="*/ 50 h 50"/>
              <a:gd name="T4" fmla="*/ 8 w 8"/>
              <a:gd name="T5" fmla="*/ 50 h 50"/>
              <a:gd name="T6" fmla="*/ 8 w 8"/>
              <a:gd name="T7" fmla="*/ 50 h 50"/>
              <a:gd name="T8" fmla="*/ 0 w 8"/>
              <a:gd name="T9" fmla="*/ 11 h 50"/>
              <a:gd name="T10" fmla="*/ 0 w 8"/>
              <a:gd name="T11" fmla="*/ 11 h 50"/>
              <a:gd name="T12" fmla="*/ 0 w 8"/>
              <a:gd name="T13" fmla="*/ 11 h 50"/>
              <a:gd name="T14" fmla="*/ 0 w 8"/>
              <a:gd name="T15" fmla="*/ 11 h 50"/>
              <a:gd name="T16" fmla="*/ 0 w 8"/>
              <a:gd name="T17" fmla="*/ 11 h 50"/>
              <a:gd name="T18" fmla="*/ 0 w 8"/>
              <a:gd name="T19" fmla="*/ 11 h 50"/>
              <a:gd name="T20" fmla="*/ 0 w 8"/>
              <a:gd name="T21" fmla="*/ 10 h 50"/>
              <a:gd name="T22" fmla="*/ 0 w 8"/>
              <a:gd name="T23" fmla="*/ 10 h 50"/>
              <a:gd name="T24" fmla="*/ 0 w 8"/>
              <a:gd name="T25" fmla="*/ 10 h 50"/>
              <a:gd name="T26" fmla="*/ 0 w 8"/>
              <a:gd name="T27" fmla="*/ 10 h 50"/>
              <a:gd name="T28" fmla="*/ 0 w 8"/>
              <a:gd name="T29" fmla="*/ 9 h 50"/>
              <a:gd name="T30" fmla="*/ 0 w 8"/>
              <a:gd name="T31" fmla="*/ 9 h 50"/>
              <a:gd name="T32" fmla="*/ 0 w 8"/>
              <a:gd name="T33" fmla="*/ 9 h 50"/>
              <a:gd name="T34" fmla="*/ 0 w 8"/>
              <a:gd name="T35" fmla="*/ 9 h 50"/>
              <a:gd name="T36" fmla="*/ 0 w 8"/>
              <a:gd name="T37" fmla="*/ 9 h 50"/>
              <a:gd name="T38" fmla="*/ 0 w 8"/>
              <a:gd name="T39" fmla="*/ 9 h 50"/>
              <a:gd name="T40" fmla="*/ 0 w 8"/>
              <a:gd name="T41" fmla="*/ 8 h 50"/>
              <a:gd name="T42" fmla="*/ 0 w 8"/>
              <a:gd name="T43" fmla="*/ 8 h 50"/>
              <a:gd name="T44" fmla="*/ 0 w 8"/>
              <a:gd name="T45" fmla="*/ 8 h 50"/>
              <a:gd name="T46" fmla="*/ 0 w 8"/>
              <a:gd name="T47" fmla="*/ 7 h 50"/>
              <a:gd name="T48" fmla="*/ 0 w 8"/>
              <a:gd name="T49" fmla="*/ 7 h 50"/>
              <a:gd name="T50" fmla="*/ 0 w 8"/>
              <a:gd name="T51" fmla="*/ 7 h 50"/>
              <a:gd name="T52" fmla="*/ 0 w 8"/>
              <a:gd name="T53" fmla="*/ 7 h 50"/>
              <a:gd name="T54" fmla="*/ 0 w 8"/>
              <a:gd name="T55" fmla="*/ 7 h 50"/>
              <a:gd name="T56" fmla="*/ 0 w 8"/>
              <a:gd name="T57" fmla="*/ 7 h 50"/>
              <a:gd name="T58" fmla="*/ 0 w 8"/>
              <a:gd name="T59" fmla="*/ 6 h 50"/>
              <a:gd name="T60" fmla="*/ 0 w 8"/>
              <a:gd name="T61" fmla="*/ 6 h 50"/>
              <a:gd name="T62" fmla="*/ 0 w 8"/>
              <a:gd name="T63" fmla="*/ 6 h 50"/>
              <a:gd name="T64" fmla="*/ 0 w 8"/>
              <a:gd name="T65" fmla="*/ 6 h 50"/>
              <a:gd name="T66" fmla="*/ 0 w 8"/>
              <a:gd name="T67" fmla="*/ 6 h 50"/>
              <a:gd name="T68" fmla="*/ 0 w 8"/>
              <a:gd name="T69" fmla="*/ 6 h 50"/>
              <a:gd name="T70" fmla="*/ 0 w 8"/>
              <a:gd name="T71" fmla="*/ 5 h 50"/>
              <a:gd name="T72" fmla="*/ 0 w 8"/>
              <a:gd name="T73" fmla="*/ 5 h 50"/>
              <a:gd name="T74" fmla="*/ 0 w 8"/>
              <a:gd name="T75" fmla="*/ 5 h 50"/>
              <a:gd name="T76" fmla="*/ 0 w 8"/>
              <a:gd name="T77" fmla="*/ 5 h 50"/>
              <a:gd name="T78" fmla="*/ 0 w 8"/>
              <a:gd name="T79" fmla="*/ 5 h 50"/>
              <a:gd name="T80" fmla="*/ 0 w 8"/>
              <a:gd name="T81" fmla="*/ 4 h 50"/>
              <a:gd name="T82" fmla="*/ 0 w 8"/>
              <a:gd name="T83" fmla="*/ 4 h 50"/>
              <a:gd name="T84" fmla="*/ 0 w 8"/>
              <a:gd name="T85" fmla="*/ 4 h 50"/>
              <a:gd name="T86" fmla="*/ 0 w 8"/>
              <a:gd name="T87" fmla="*/ 4 h 50"/>
              <a:gd name="T88" fmla="*/ 0 w 8"/>
              <a:gd name="T89" fmla="*/ 3 h 50"/>
              <a:gd name="T90" fmla="*/ 0 w 8"/>
              <a:gd name="T91" fmla="*/ 3 h 50"/>
              <a:gd name="T92" fmla="*/ 0 w 8"/>
              <a:gd name="T93" fmla="*/ 3 h 50"/>
              <a:gd name="T94" fmla="*/ 0 w 8"/>
              <a:gd name="T95" fmla="*/ 3 h 50"/>
              <a:gd name="T96" fmla="*/ 0 w 8"/>
              <a:gd name="T97" fmla="*/ 3 h 50"/>
              <a:gd name="T98" fmla="*/ 0 w 8"/>
              <a:gd name="T99" fmla="*/ 3 h 50"/>
              <a:gd name="T100" fmla="*/ 0 w 8"/>
              <a:gd name="T101" fmla="*/ 2 h 50"/>
              <a:gd name="T102" fmla="*/ 0 w 8"/>
              <a:gd name="T103" fmla="*/ 2 h 50"/>
              <a:gd name="T104" fmla="*/ 0 w 8"/>
              <a:gd name="T105" fmla="*/ 2 h 50"/>
              <a:gd name="T106" fmla="*/ 0 w 8"/>
              <a:gd name="T107" fmla="*/ 2 h 50"/>
              <a:gd name="T108" fmla="*/ 0 w 8"/>
              <a:gd name="T109" fmla="*/ 2 h 50"/>
              <a:gd name="T110" fmla="*/ 0 w 8"/>
              <a:gd name="T111" fmla="*/ 1 h 50"/>
              <a:gd name="T112" fmla="*/ 0 w 8"/>
              <a:gd name="T113" fmla="*/ 0 h 50"/>
              <a:gd name="T114" fmla="*/ 0 w 8"/>
              <a:gd name="T115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" h="50"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50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50"/>
                </a:cubicBezTo>
                <a:moveTo>
                  <a:pt x="8" y="49"/>
                </a:moveTo>
                <a:cubicBezTo>
                  <a:pt x="8" y="50"/>
                  <a:pt x="8" y="50"/>
                  <a:pt x="8" y="50"/>
                </a:cubicBezTo>
                <a:cubicBezTo>
                  <a:pt x="8" y="50"/>
                  <a:pt x="8" y="50"/>
                  <a:pt x="8" y="49"/>
                </a:cubicBezTo>
                <a:moveTo>
                  <a:pt x="0" y="11"/>
                </a:moveTo>
                <a:cubicBezTo>
                  <a:pt x="0" y="25"/>
                  <a:pt x="2" y="38"/>
                  <a:pt x="8" y="49"/>
                </a:cubicBezTo>
                <a:cubicBezTo>
                  <a:pt x="2" y="38"/>
                  <a:pt x="0" y="25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9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6"/>
                  <a:pt x="0" y="6"/>
                </a:cubicBezTo>
                <a:cubicBezTo>
                  <a:pt x="0" y="6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3"/>
                  <a:pt x="0" y="4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6421DDD-07C3-42B6-869F-AD3A53DC2A79}"/>
              </a:ext>
            </a:extLst>
          </p:cNvPr>
          <p:cNvGrpSpPr/>
          <p:nvPr/>
        </p:nvGrpSpPr>
        <p:grpSpPr>
          <a:xfrm>
            <a:off x="3722688" y="3113478"/>
            <a:ext cx="585788" cy="587375"/>
            <a:chOff x="3722688" y="3113478"/>
            <a:chExt cx="585788" cy="587375"/>
          </a:xfrm>
        </p:grpSpPr>
        <p:sp>
          <p:nvSpPr>
            <p:cNvPr id="178" name="Полилиния 44"/>
            <p:cNvSpPr>
              <a:spLocks/>
            </p:cNvSpPr>
            <p:nvPr/>
          </p:nvSpPr>
          <p:spPr bwMode="auto">
            <a:xfrm>
              <a:off x="3722688" y="3113478"/>
              <a:ext cx="585788" cy="587375"/>
            </a:xfrm>
            <a:custGeom>
              <a:avLst/>
              <a:gdLst>
                <a:gd name="T0" fmla="*/ 127 w 240"/>
                <a:gd name="T1" fmla="*/ 236 h 240"/>
                <a:gd name="T2" fmla="*/ 236 w 240"/>
                <a:gd name="T3" fmla="*/ 113 h 240"/>
                <a:gd name="T4" fmla="*/ 113 w 240"/>
                <a:gd name="T5" fmla="*/ 4 h 240"/>
                <a:gd name="T6" fmla="*/ 4 w 240"/>
                <a:gd name="T7" fmla="*/ 127 h 240"/>
                <a:gd name="T8" fmla="*/ 127 w 240"/>
                <a:gd name="T9" fmla="*/ 23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240">
                  <a:moveTo>
                    <a:pt x="127" y="236"/>
                  </a:moveTo>
                  <a:cubicBezTo>
                    <a:pt x="191" y="232"/>
                    <a:pt x="240" y="177"/>
                    <a:pt x="236" y="113"/>
                  </a:cubicBezTo>
                  <a:cubicBezTo>
                    <a:pt x="232" y="49"/>
                    <a:pt x="177" y="0"/>
                    <a:pt x="113" y="4"/>
                  </a:cubicBezTo>
                  <a:cubicBezTo>
                    <a:pt x="49" y="8"/>
                    <a:pt x="0" y="63"/>
                    <a:pt x="4" y="127"/>
                  </a:cubicBezTo>
                  <a:cubicBezTo>
                    <a:pt x="8" y="191"/>
                    <a:pt x="63" y="240"/>
                    <a:pt x="127" y="236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79" name="Полилиния 45"/>
            <p:cNvSpPr>
              <a:spLocks/>
            </p:cNvSpPr>
            <p:nvPr/>
          </p:nvSpPr>
          <p:spPr bwMode="auto">
            <a:xfrm>
              <a:off x="3781425" y="3169041"/>
              <a:ext cx="471488" cy="473075"/>
            </a:xfrm>
            <a:custGeom>
              <a:avLst/>
              <a:gdLst>
                <a:gd name="T0" fmla="*/ 102 w 193"/>
                <a:gd name="T1" fmla="*/ 190 h 193"/>
                <a:gd name="T2" fmla="*/ 189 w 193"/>
                <a:gd name="T3" fmla="*/ 91 h 193"/>
                <a:gd name="T4" fmla="*/ 90 w 193"/>
                <a:gd name="T5" fmla="*/ 4 h 193"/>
                <a:gd name="T6" fmla="*/ 3 w 193"/>
                <a:gd name="T7" fmla="*/ 103 h 193"/>
                <a:gd name="T8" fmla="*/ 102 w 193"/>
                <a:gd name="T9" fmla="*/ 19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190"/>
                  </a:moveTo>
                  <a:cubicBezTo>
                    <a:pt x="153" y="187"/>
                    <a:pt x="193" y="143"/>
                    <a:pt x="189" y="91"/>
                  </a:cubicBezTo>
                  <a:cubicBezTo>
                    <a:pt x="186" y="40"/>
                    <a:pt x="142" y="0"/>
                    <a:pt x="90" y="4"/>
                  </a:cubicBezTo>
                  <a:cubicBezTo>
                    <a:pt x="39" y="7"/>
                    <a:pt x="0" y="51"/>
                    <a:pt x="3" y="103"/>
                  </a:cubicBezTo>
                  <a:cubicBezTo>
                    <a:pt x="6" y="154"/>
                    <a:pt x="50" y="193"/>
                    <a:pt x="102" y="19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0" name="Полилиния 46"/>
            <p:cNvSpPr>
              <a:spLocks noEditPoints="1"/>
            </p:cNvSpPr>
            <p:nvPr/>
          </p:nvSpPr>
          <p:spPr bwMode="auto">
            <a:xfrm>
              <a:off x="3786188" y="3272228"/>
              <a:ext cx="46038" cy="188913"/>
            </a:xfrm>
            <a:custGeom>
              <a:avLst/>
              <a:gdLst>
                <a:gd name="T0" fmla="*/ 3 w 19"/>
                <a:gd name="T1" fmla="*/ 76 h 77"/>
                <a:gd name="T2" fmla="*/ 3 w 19"/>
                <a:gd name="T3" fmla="*/ 76 h 77"/>
                <a:gd name="T4" fmla="*/ 3 w 19"/>
                <a:gd name="T5" fmla="*/ 76 h 77"/>
                <a:gd name="T6" fmla="*/ 3 w 19"/>
                <a:gd name="T7" fmla="*/ 75 h 77"/>
                <a:gd name="T8" fmla="*/ 3 w 19"/>
                <a:gd name="T9" fmla="*/ 75 h 77"/>
                <a:gd name="T10" fmla="*/ 3 w 19"/>
                <a:gd name="T11" fmla="*/ 75 h 77"/>
                <a:gd name="T12" fmla="*/ 3 w 19"/>
                <a:gd name="T13" fmla="*/ 74 h 77"/>
                <a:gd name="T14" fmla="*/ 3 w 19"/>
                <a:gd name="T15" fmla="*/ 74 h 77"/>
                <a:gd name="T16" fmla="*/ 3 w 19"/>
                <a:gd name="T17" fmla="*/ 74 h 77"/>
                <a:gd name="T18" fmla="*/ 2 w 19"/>
                <a:gd name="T19" fmla="*/ 73 h 77"/>
                <a:gd name="T20" fmla="*/ 2 w 19"/>
                <a:gd name="T21" fmla="*/ 73 h 77"/>
                <a:gd name="T22" fmla="*/ 2 w 19"/>
                <a:gd name="T23" fmla="*/ 72 h 77"/>
                <a:gd name="T24" fmla="*/ 2 w 19"/>
                <a:gd name="T25" fmla="*/ 72 h 77"/>
                <a:gd name="T26" fmla="*/ 2 w 19"/>
                <a:gd name="T27" fmla="*/ 71 h 77"/>
                <a:gd name="T28" fmla="*/ 2 w 19"/>
                <a:gd name="T29" fmla="*/ 71 h 77"/>
                <a:gd name="T30" fmla="*/ 2 w 19"/>
                <a:gd name="T31" fmla="*/ 71 h 77"/>
                <a:gd name="T32" fmla="*/ 2 w 19"/>
                <a:gd name="T33" fmla="*/ 70 h 77"/>
                <a:gd name="T34" fmla="*/ 2 w 19"/>
                <a:gd name="T35" fmla="*/ 70 h 77"/>
                <a:gd name="T36" fmla="*/ 2 w 19"/>
                <a:gd name="T37" fmla="*/ 69 h 77"/>
                <a:gd name="T38" fmla="*/ 2 w 19"/>
                <a:gd name="T39" fmla="*/ 69 h 77"/>
                <a:gd name="T40" fmla="*/ 2 w 19"/>
                <a:gd name="T41" fmla="*/ 69 h 77"/>
                <a:gd name="T42" fmla="*/ 2 w 19"/>
                <a:gd name="T43" fmla="*/ 68 h 77"/>
                <a:gd name="T44" fmla="*/ 2 w 19"/>
                <a:gd name="T45" fmla="*/ 68 h 77"/>
                <a:gd name="T46" fmla="*/ 2 w 19"/>
                <a:gd name="T47" fmla="*/ 68 h 77"/>
                <a:gd name="T48" fmla="*/ 1 w 19"/>
                <a:gd name="T49" fmla="*/ 67 h 77"/>
                <a:gd name="T50" fmla="*/ 1 w 19"/>
                <a:gd name="T51" fmla="*/ 67 h 77"/>
                <a:gd name="T52" fmla="*/ 1 w 19"/>
                <a:gd name="T53" fmla="*/ 67 h 77"/>
                <a:gd name="T54" fmla="*/ 1 w 19"/>
                <a:gd name="T55" fmla="*/ 66 h 77"/>
                <a:gd name="T56" fmla="*/ 1 w 19"/>
                <a:gd name="T57" fmla="*/ 66 h 77"/>
                <a:gd name="T58" fmla="*/ 1 w 19"/>
                <a:gd name="T59" fmla="*/ 65 h 77"/>
                <a:gd name="T60" fmla="*/ 1 w 19"/>
                <a:gd name="T61" fmla="*/ 65 h 77"/>
                <a:gd name="T62" fmla="*/ 1 w 19"/>
                <a:gd name="T63" fmla="*/ 65 h 77"/>
                <a:gd name="T64" fmla="*/ 1 w 19"/>
                <a:gd name="T65" fmla="*/ 64 h 77"/>
                <a:gd name="T66" fmla="*/ 1 w 19"/>
                <a:gd name="T67" fmla="*/ 64 h 77"/>
                <a:gd name="T68" fmla="*/ 1 w 19"/>
                <a:gd name="T69" fmla="*/ 64 h 77"/>
                <a:gd name="T70" fmla="*/ 1 w 19"/>
                <a:gd name="T71" fmla="*/ 63 h 77"/>
                <a:gd name="T72" fmla="*/ 1 w 19"/>
                <a:gd name="T73" fmla="*/ 63 h 77"/>
                <a:gd name="T74" fmla="*/ 1 w 19"/>
                <a:gd name="T75" fmla="*/ 62 h 77"/>
                <a:gd name="T76" fmla="*/ 1 w 19"/>
                <a:gd name="T77" fmla="*/ 62 h 77"/>
                <a:gd name="T78" fmla="*/ 1 w 19"/>
                <a:gd name="T79" fmla="*/ 61 h 77"/>
                <a:gd name="T80" fmla="*/ 1 w 19"/>
                <a:gd name="T81" fmla="*/ 61 h 77"/>
                <a:gd name="T82" fmla="*/ 1 w 19"/>
                <a:gd name="T83" fmla="*/ 61 h 77"/>
                <a:gd name="T84" fmla="*/ 1 w 19"/>
                <a:gd name="T85" fmla="*/ 60 h 77"/>
                <a:gd name="T86" fmla="*/ 1 w 19"/>
                <a:gd name="T87" fmla="*/ 60 h 77"/>
                <a:gd name="T88" fmla="*/ 1 w 19"/>
                <a:gd name="T89" fmla="*/ 60 h 77"/>
                <a:gd name="T90" fmla="*/ 18 w 19"/>
                <a:gd name="T91" fmla="*/ 0 h 77"/>
                <a:gd name="T92" fmla="*/ 18 w 19"/>
                <a:gd name="T93" fmla="*/ 0 h 77"/>
                <a:gd name="T94" fmla="*/ 19 w 19"/>
                <a:gd name="T95" fmla="*/ 0 h 77"/>
                <a:gd name="T96" fmla="*/ 19 w 19"/>
                <a:gd name="T9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" h="77">
                  <a:moveTo>
                    <a:pt x="3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5"/>
                  </a:moveTo>
                  <a:cubicBezTo>
                    <a:pt x="3" y="75"/>
                    <a:pt x="3" y="75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moveTo>
                    <a:pt x="3" y="74"/>
                  </a:moveTo>
                  <a:cubicBezTo>
                    <a:pt x="3" y="74"/>
                    <a:pt x="3" y="75"/>
                    <a:pt x="3" y="75"/>
                  </a:cubicBezTo>
                  <a:cubicBezTo>
                    <a:pt x="3" y="75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3" y="74"/>
                  </a:move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3"/>
                  </a:move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3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2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1"/>
                    <a:pt x="2" y="71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70"/>
                  </a:move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moveTo>
                    <a:pt x="2" y="69"/>
                  </a:moveTo>
                  <a:cubicBezTo>
                    <a:pt x="2" y="69"/>
                    <a:pt x="2" y="70"/>
                    <a:pt x="2" y="70"/>
                  </a:cubicBezTo>
                  <a:cubicBezTo>
                    <a:pt x="2" y="70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9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moveTo>
                    <a:pt x="2" y="68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2" y="68"/>
                  </a:move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8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7"/>
                  </a:move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6"/>
                  </a:move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moveTo>
                    <a:pt x="1" y="65"/>
                  </a:moveTo>
                  <a:cubicBezTo>
                    <a:pt x="1" y="65"/>
                    <a:pt x="1" y="66"/>
                    <a:pt x="1" y="66"/>
                  </a:cubicBezTo>
                  <a:cubicBezTo>
                    <a:pt x="1" y="66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5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moveTo>
                    <a:pt x="1" y="64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4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4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3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2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moveTo>
                    <a:pt x="1" y="61"/>
                  </a:move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1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moveTo>
                    <a:pt x="1" y="60"/>
                  </a:move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1" y="61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" y="60"/>
                  </a:move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moveTo>
                    <a:pt x="18" y="1"/>
                  </a:moveTo>
                  <a:cubicBezTo>
                    <a:pt x="6" y="17"/>
                    <a:pt x="0" y="38"/>
                    <a:pt x="1" y="60"/>
                  </a:cubicBezTo>
                  <a:cubicBezTo>
                    <a:pt x="0" y="38"/>
                    <a:pt x="6" y="17"/>
                    <a:pt x="18" y="1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1" name="Полилиния 47"/>
            <p:cNvSpPr>
              <a:spLocks/>
            </p:cNvSpPr>
            <p:nvPr/>
          </p:nvSpPr>
          <p:spPr bwMode="auto">
            <a:xfrm>
              <a:off x="3786188" y="3213491"/>
              <a:ext cx="207963" cy="420688"/>
            </a:xfrm>
            <a:custGeom>
              <a:avLst/>
              <a:gdLst>
                <a:gd name="T0" fmla="*/ 19 w 85"/>
                <a:gd name="T1" fmla="*/ 24 h 172"/>
                <a:gd name="T2" fmla="*/ 19 w 85"/>
                <a:gd name="T3" fmla="*/ 24 h 172"/>
                <a:gd name="T4" fmla="*/ 18 w 85"/>
                <a:gd name="T5" fmla="*/ 24 h 172"/>
                <a:gd name="T6" fmla="*/ 18 w 85"/>
                <a:gd name="T7" fmla="*/ 25 h 172"/>
                <a:gd name="T8" fmla="*/ 1 w 85"/>
                <a:gd name="T9" fmla="*/ 84 h 172"/>
                <a:gd name="T10" fmla="*/ 1 w 85"/>
                <a:gd name="T11" fmla="*/ 84 h 172"/>
                <a:gd name="T12" fmla="*/ 1 w 85"/>
                <a:gd name="T13" fmla="*/ 85 h 172"/>
                <a:gd name="T14" fmla="*/ 1 w 85"/>
                <a:gd name="T15" fmla="*/ 85 h 172"/>
                <a:gd name="T16" fmla="*/ 1 w 85"/>
                <a:gd name="T17" fmla="*/ 85 h 172"/>
                <a:gd name="T18" fmla="*/ 1 w 85"/>
                <a:gd name="T19" fmla="*/ 86 h 172"/>
                <a:gd name="T20" fmla="*/ 1 w 85"/>
                <a:gd name="T21" fmla="*/ 86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8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9 h 172"/>
                <a:gd name="T34" fmla="*/ 1 w 85"/>
                <a:gd name="T35" fmla="*/ 89 h 172"/>
                <a:gd name="T36" fmla="*/ 1 w 85"/>
                <a:gd name="T37" fmla="*/ 90 h 172"/>
                <a:gd name="T38" fmla="*/ 1 w 85"/>
                <a:gd name="T39" fmla="*/ 90 h 172"/>
                <a:gd name="T40" fmla="*/ 1 w 85"/>
                <a:gd name="T41" fmla="*/ 91 h 172"/>
                <a:gd name="T42" fmla="*/ 1 w 85"/>
                <a:gd name="T43" fmla="*/ 91 h 172"/>
                <a:gd name="T44" fmla="*/ 1 w 85"/>
                <a:gd name="T45" fmla="*/ 91 h 172"/>
                <a:gd name="T46" fmla="*/ 2 w 85"/>
                <a:gd name="T47" fmla="*/ 92 h 172"/>
                <a:gd name="T48" fmla="*/ 2 w 85"/>
                <a:gd name="T49" fmla="*/ 92 h 172"/>
                <a:gd name="T50" fmla="*/ 2 w 85"/>
                <a:gd name="T51" fmla="*/ 93 h 172"/>
                <a:gd name="T52" fmla="*/ 2 w 85"/>
                <a:gd name="T53" fmla="*/ 93 h 172"/>
                <a:gd name="T54" fmla="*/ 2 w 85"/>
                <a:gd name="T55" fmla="*/ 94 h 172"/>
                <a:gd name="T56" fmla="*/ 2 w 85"/>
                <a:gd name="T57" fmla="*/ 94 h 172"/>
                <a:gd name="T58" fmla="*/ 2 w 85"/>
                <a:gd name="T59" fmla="*/ 94 h 172"/>
                <a:gd name="T60" fmla="*/ 2 w 85"/>
                <a:gd name="T61" fmla="*/ 95 h 172"/>
                <a:gd name="T62" fmla="*/ 2 w 85"/>
                <a:gd name="T63" fmla="*/ 95 h 172"/>
                <a:gd name="T64" fmla="*/ 2 w 85"/>
                <a:gd name="T65" fmla="*/ 96 h 172"/>
                <a:gd name="T66" fmla="*/ 2 w 85"/>
                <a:gd name="T67" fmla="*/ 96 h 172"/>
                <a:gd name="T68" fmla="*/ 2 w 85"/>
                <a:gd name="T69" fmla="*/ 96 h 172"/>
                <a:gd name="T70" fmla="*/ 2 w 85"/>
                <a:gd name="T71" fmla="*/ 97 h 172"/>
                <a:gd name="T72" fmla="*/ 3 w 85"/>
                <a:gd name="T73" fmla="*/ 98 h 172"/>
                <a:gd name="T74" fmla="*/ 3 w 85"/>
                <a:gd name="T75" fmla="*/ 98 h 172"/>
                <a:gd name="T76" fmla="*/ 3 w 85"/>
                <a:gd name="T77" fmla="*/ 98 h 172"/>
                <a:gd name="T78" fmla="*/ 3 w 85"/>
                <a:gd name="T79" fmla="*/ 99 h 172"/>
                <a:gd name="T80" fmla="*/ 3 w 85"/>
                <a:gd name="T81" fmla="*/ 99 h 172"/>
                <a:gd name="T82" fmla="*/ 3 w 85"/>
                <a:gd name="T83" fmla="*/ 100 h 172"/>
                <a:gd name="T84" fmla="*/ 3 w 85"/>
                <a:gd name="T85" fmla="*/ 100 h 172"/>
                <a:gd name="T86" fmla="*/ 3 w 85"/>
                <a:gd name="T87" fmla="*/ 100 h 172"/>
                <a:gd name="T88" fmla="*/ 85 w 85"/>
                <a:gd name="T89" fmla="*/ 172 h 172"/>
                <a:gd name="T90" fmla="*/ 16 w 85"/>
                <a:gd name="T91" fmla="*/ 80 h 172"/>
                <a:gd name="T92" fmla="*/ 42 w 85"/>
                <a:gd name="T93" fmla="*/ 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5" h="172">
                  <a:moveTo>
                    <a:pt x="45" y="0"/>
                  </a:moveTo>
                  <a:cubicBezTo>
                    <a:pt x="35" y="6"/>
                    <a:pt x="26" y="1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6" y="41"/>
                    <a:pt x="0" y="62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1"/>
                    <a:pt x="1" y="91"/>
                    <a:pt x="1" y="92"/>
                  </a:cubicBezTo>
                  <a:cubicBezTo>
                    <a:pt x="1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2" y="94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2" y="96"/>
                    <a:pt x="2" y="96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2" y="97"/>
                    <a:pt x="2" y="97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8"/>
                    <a:pt x="3" y="98"/>
                  </a:cubicBezTo>
                  <a:cubicBezTo>
                    <a:pt x="3" y="98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99"/>
                  </a:cubicBezTo>
                  <a:cubicBezTo>
                    <a:pt x="3" y="99"/>
                    <a:pt x="3" y="99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1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12" y="139"/>
                    <a:pt x="45" y="168"/>
                    <a:pt x="85" y="172"/>
                  </a:cubicBezTo>
                  <a:cubicBezTo>
                    <a:pt x="73" y="168"/>
                    <a:pt x="61" y="161"/>
                    <a:pt x="52" y="152"/>
                  </a:cubicBezTo>
                  <a:cubicBezTo>
                    <a:pt x="38" y="140"/>
                    <a:pt x="28" y="125"/>
                    <a:pt x="22" y="107"/>
                  </a:cubicBezTo>
                  <a:cubicBezTo>
                    <a:pt x="20" y="98"/>
                    <a:pt x="18" y="89"/>
                    <a:pt x="16" y="80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60"/>
                    <a:pt x="19" y="42"/>
                    <a:pt x="27" y="24"/>
                  </a:cubicBezTo>
                  <a:cubicBezTo>
                    <a:pt x="32" y="17"/>
                    <a:pt x="37" y="10"/>
                    <a:pt x="42" y="2"/>
                  </a:cubicBezTo>
                  <a:cubicBezTo>
                    <a:pt x="43" y="1"/>
                    <a:pt x="44" y="1"/>
                    <a:pt x="4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2" name="Прямоугольник 48"/>
            <p:cNvSpPr>
              <a:spLocks noChangeArrowheads="1"/>
            </p:cNvSpPr>
            <p:nvPr/>
          </p:nvSpPr>
          <p:spPr bwMode="auto">
            <a:xfrm>
              <a:off x="3941763" y="3299216"/>
              <a:ext cx="14287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83" name="Прямоугольник 49"/>
            <p:cNvSpPr>
              <a:spLocks noChangeArrowheads="1"/>
            </p:cNvSpPr>
            <p:nvPr/>
          </p:nvSpPr>
          <p:spPr bwMode="auto">
            <a:xfrm>
              <a:off x="3941763" y="3216666"/>
              <a:ext cx="131446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86" name="Полилиния 52"/>
          <p:cNvSpPr>
            <a:spLocks noEditPoints="1"/>
          </p:cNvSpPr>
          <p:nvPr/>
        </p:nvSpPr>
        <p:spPr bwMode="auto">
          <a:xfrm>
            <a:off x="3994150" y="3978666"/>
            <a:ext cx="60325" cy="158750"/>
          </a:xfrm>
          <a:custGeom>
            <a:avLst/>
            <a:gdLst>
              <a:gd name="T0" fmla="*/ 0 w 25"/>
              <a:gd name="T1" fmla="*/ 65 h 65"/>
              <a:gd name="T2" fmla="*/ 0 w 25"/>
              <a:gd name="T3" fmla="*/ 65 h 65"/>
              <a:gd name="T4" fmla="*/ 0 w 25"/>
              <a:gd name="T5" fmla="*/ 65 h 65"/>
              <a:gd name="T6" fmla="*/ 0 w 25"/>
              <a:gd name="T7" fmla="*/ 65 h 65"/>
              <a:gd name="T8" fmla="*/ 0 w 25"/>
              <a:gd name="T9" fmla="*/ 65 h 65"/>
              <a:gd name="T10" fmla="*/ 0 w 25"/>
              <a:gd name="T11" fmla="*/ 65 h 65"/>
              <a:gd name="T12" fmla="*/ 0 w 25"/>
              <a:gd name="T13" fmla="*/ 64 h 65"/>
              <a:gd name="T14" fmla="*/ 0 w 25"/>
              <a:gd name="T15" fmla="*/ 64 h 65"/>
              <a:gd name="T16" fmla="*/ 0 w 25"/>
              <a:gd name="T17" fmla="*/ 64 h 65"/>
              <a:gd name="T18" fmla="*/ 0 w 25"/>
              <a:gd name="T19" fmla="*/ 64 h 65"/>
              <a:gd name="T20" fmla="*/ 0 w 25"/>
              <a:gd name="T21" fmla="*/ 64 h 65"/>
              <a:gd name="T22" fmla="*/ 0 w 25"/>
              <a:gd name="T23" fmla="*/ 64 h 65"/>
              <a:gd name="T24" fmla="*/ 0 w 25"/>
              <a:gd name="T25" fmla="*/ 64 h 65"/>
              <a:gd name="T26" fmla="*/ 0 w 25"/>
              <a:gd name="T27" fmla="*/ 64 h 65"/>
              <a:gd name="T28" fmla="*/ 0 w 25"/>
              <a:gd name="T29" fmla="*/ 64 h 65"/>
              <a:gd name="T30" fmla="*/ 0 w 25"/>
              <a:gd name="T31" fmla="*/ 63 h 65"/>
              <a:gd name="T32" fmla="*/ 0 w 25"/>
              <a:gd name="T33" fmla="*/ 64 h 65"/>
              <a:gd name="T34" fmla="*/ 0 w 25"/>
              <a:gd name="T35" fmla="*/ 64 h 65"/>
              <a:gd name="T36" fmla="*/ 0 w 25"/>
              <a:gd name="T37" fmla="*/ 63 h 65"/>
              <a:gd name="T38" fmla="*/ 25 w 25"/>
              <a:gd name="T39" fmla="*/ 0 h 65"/>
              <a:gd name="T40" fmla="*/ 0 w 25"/>
              <a:gd name="T41" fmla="*/ 63 h 65"/>
              <a:gd name="T42" fmla="*/ 25 w 25"/>
              <a:gd name="T43" fmla="*/ 0 h 65"/>
              <a:gd name="T44" fmla="*/ 25 w 25"/>
              <a:gd name="T45" fmla="*/ 0 h 65"/>
              <a:gd name="T46" fmla="*/ 25 w 25"/>
              <a:gd name="T47" fmla="*/ 0 h 65"/>
              <a:gd name="T48" fmla="*/ 25 w 25"/>
              <a:gd name="T4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5" h="65"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5"/>
                </a:move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4"/>
                </a:move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moveTo>
                  <a:pt x="0" y="63"/>
                </a:moveTo>
                <a:cubicBezTo>
                  <a:pt x="0" y="63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3"/>
                  <a:pt x="0" y="63"/>
                </a:cubicBezTo>
                <a:moveTo>
                  <a:pt x="25" y="0"/>
                </a:moveTo>
                <a:cubicBezTo>
                  <a:pt x="10" y="17"/>
                  <a:pt x="0" y="39"/>
                  <a:pt x="0" y="63"/>
                </a:cubicBezTo>
                <a:cubicBezTo>
                  <a:pt x="0" y="39"/>
                  <a:pt x="10" y="17"/>
                  <a:pt x="25" y="0"/>
                </a:cubicBezTo>
                <a:moveTo>
                  <a:pt x="25" y="0"/>
                </a:moveTo>
                <a:cubicBezTo>
                  <a:pt x="25" y="0"/>
                  <a:pt x="25" y="0"/>
                  <a:pt x="25" y="0"/>
                </a:cubicBezTo>
                <a:cubicBezTo>
                  <a:pt x="25" y="0"/>
                  <a:pt x="25" y="0"/>
                  <a:pt x="25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AAA3125-6198-4B7D-906A-040AAB47590B}"/>
              </a:ext>
            </a:extLst>
          </p:cNvPr>
          <p:cNvGrpSpPr/>
          <p:nvPr/>
        </p:nvGrpSpPr>
        <p:grpSpPr>
          <a:xfrm>
            <a:off x="3754438" y="4585091"/>
            <a:ext cx="566738" cy="568325"/>
            <a:chOff x="3754438" y="4585091"/>
            <a:chExt cx="566738" cy="568325"/>
          </a:xfrm>
        </p:grpSpPr>
        <p:sp>
          <p:nvSpPr>
            <p:cNvPr id="190" name="Полилиния 56"/>
            <p:cNvSpPr>
              <a:spLocks/>
            </p:cNvSpPr>
            <p:nvPr/>
          </p:nvSpPr>
          <p:spPr bwMode="auto">
            <a:xfrm>
              <a:off x="3754438" y="4585091"/>
              <a:ext cx="566738" cy="568325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2"/>
                    <a:pt x="0" y="116"/>
                  </a:cubicBezTo>
                  <a:cubicBezTo>
                    <a:pt x="0" y="179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1" name="Овал 57"/>
            <p:cNvSpPr>
              <a:spLocks noChangeArrowheads="1"/>
            </p:cNvSpPr>
            <p:nvPr/>
          </p:nvSpPr>
          <p:spPr bwMode="auto">
            <a:xfrm>
              <a:off x="3810000" y="4639066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2" name="Полилиния 58"/>
            <p:cNvSpPr>
              <a:spLocks noEditPoints="1"/>
            </p:cNvSpPr>
            <p:nvPr/>
          </p:nvSpPr>
          <p:spPr bwMode="auto">
            <a:xfrm>
              <a:off x="3810000" y="4732728"/>
              <a:ext cx="44450" cy="222250"/>
            </a:xfrm>
            <a:custGeom>
              <a:avLst/>
              <a:gdLst>
                <a:gd name="T0" fmla="*/ 7 w 18"/>
                <a:gd name="T1" fmla="*/ 91 h 91"/>
                <a:gd name="T2" fmla="*/ 7 w 18"/>
                <a:gd name="T3" fmla="*/ 91 h 91"/>
                <a:gd name="T4" fmla="*/ 7 w 18"/>
                <a:gd name="T5" fmla="*/ 91 h 91"/>
                <a:gd name="T6" fmla="*/ 7 w 18"/>
                <a:gd name="T7" fmla="*/ 91 h 91"/>
                <a:gd name="T8" fmla="*/ 7 w 18"/>
                <a:gd name="T9" fmla="*/ 91 h 91"/>
                <a:gd name="T10" fmla="*/ 7 w 18"/>
                <a:gd name="T11" fmla="*/ 91 h 91"/>
                <a:gd name="T12" fmla="*/ 7 w 18"/>
                <a:gd name="T13" fmla="*/ 91 h 91"/>
                <a:gd name="T14" fmla="*/ 7 w 18"/>
                <a:gd name="T15" fmla="*/ 91 h 91"/>
                <a:gd name="T16" fmla="*/ 7 w 18"/>
                <a:gd name="T17" fmla="*/ 91 h 91"/>
                <a:gd name="T18" fmla="*/ 7 w 18"/>
                <a:gd name="T19" fmla="*/ 91 h 91"/>
                <a:gd name="T20" fmla="*/ 7 w 18"/>
                <a:gd name="T21" fmla="*/ 91 h 91"/>
                <a:gd name="T22" fmla="*/ 7 w 18"/>
                <a:gd name="T23" fmla="*/ 91 h 91"/>
                <a:gd name="T24" fmla="*/ 6 w 18"/>
                <a:gd name="T25" fmla="*/ 90 h 91"/>
                <a:gd name="T26" fmla="*/ 7 w 18"/>
                <a:gd name="T27" fmla="*/ 91 h 91"/>
                <a:gd name="T28" fmla="*/ 6 w 18"/>
                <a:gd name="T29" fmla="*/ 90 h 91"/>
                <a:gd name="T30" fmla="*/ 0 w 18"/>
                <a:gd name="T31" fmla="*/ 57 h 91"/>
                <a:gd name="T32" fmla="*/ 6 w 18"/>
                <a:gd name="T33" fmla="*/ 90 h 91"/>
                <a:gd name="T34" fmla="*/ 0 w 18"/>
                <a:gd name="T35" fmla="*/ 57 h 91"/>
                <a:gd name="T36" fmla="*/ 0 w 18"/>
                <a:gd name="T37" fmla="*/ 57 h 91"/>
                <a:gd name="T38" fmla="*/ 0 w 18"/>
                <a:gd name="T39" fmla="*/ 57 h 91"/>
                <a:gd name="T40" fmla="*/ 0 w 18"/>
                <a:gd name="T41" fmla="*/ 57 h 91"/>
                <a:gd name="T42" fmla="*/ 0 w 18"/>
                <a:gd name="T43" fmla="*/ 57 h 91"/>
                <a:gd name="T44" fmla="*/ 0 w 18"/>
                <a:gd name="T45" fmla="*/ 57 h 91"/>
                <a:gd name="T46" fmla="*/ 0 w 18"/>
                <a:gd name="T47" fmla="*/ 57 h 91"/>
                <a:gd name="T48" fmla="*/ 0 w 18"/>
                <a:gd name="T49" fmla="*/ 56 h 91"/>
                <a:gd name="T50" fmla="*/ 0 w 18"/>
                <a:gd name="T51" fmla="*/ 57 h 91"/>
                <a:gd name="T52" fmla="*/ 0 w 18"/>
                <a:gd name="T53" fmla="*/ 56 h 91"/>
                <a:gd name="T54" fmla="*/ 0 w 18"/>
                <a:gd name="T55" fmla="*/ 56 h 91"/>
                <a:gd name="T56" fmla="*/ 0 w 18"/>
                <a:gd name="T57" fmla="*/ 56 h 91"/>
                <a:gd name="T58" fmla="*/ 0 w 18"/>
                <a:gd name="T59" fmla="*/ 56 h 91"/>
                <a:gd name="T60" fmla="*/ 0 w 18"/>
                <a:gd name="T61" fmla="*/ 56 h 91"/>
                <a:gd name="T62" fmla="*/ 0 w 18"/>
                <a:gd name="T63" fmla="*/ 56 h 91"/>
                <a:gd name="T64" fmla="*/ 0 w 18"/>
                <a:gd name="T65" fmla="*/ 56 h 91"/>
                <a:gd name="T66" fmla="*/ 0 w 18"/>
                <a:gd name="T67" fmla="*/ 56 h 91"/>
                <a:gd name="T68" fmla="*/ 0 w 18"/>
                <a:gd name="T69" fmla="*/ 56 h 91"/>
                <a:gd name="T70" fmla="*/ 0 w 18"/>
                <a:gd name="T71" fmla="*/ 56 h 91"/>
                <a:gd name="T72" fmla="*/ 0 w 18"/>
                <a:gd name="T73" fmla="*/ 55 h 91"/>
                <a:gd name="T74" fmla="*/ 0 w 18"/>
                <a:gd name="T75" fmla="*/ 56 h 91"/>
                <a:gd name="T76" fmla="*/ 0 w 18"/>
                <a:gd name="T77" fmla="*/ 56 h 91"/>
                <a:gd name="T78" fmla="*/ 0 w 18"/>
                <a:gd name="T79" fmla="*/ 55 h 91"/>
                <a:gd name="T80" fmla="*/ 18 w 18"/>
                <a:gd name="T81" fmla="*/ 0 h 91"/>
                <a:gd name="T82" fmla="*/ 0 w 18"/>
                <a:gd name="T83" fmla="*/ 55 h 91"/>
                <a:gd name="T84" fmla="*/ 18 w 18"/>
                <a:gd name="T85" fmla="*/ 0 h 91"/>
                <a:gd name="T86" fmla="*/ 18 w 18"/>
                <a:gd name="T87" fmla="*/ 0 h 91"/>
                <a:gd name="T88" fmla="*/ 18 w 18"/>
                <a:gd name="T89" fmla="*/ 0 h 91"/>
                <a:gd name="T90" fmla="*/ 18 w 18"/>
                <a:gd name="T91" fmla="*/ 0 h 91"/>
                <a:gd name="T92" fmla="*/ 18 w 18"/>
                <a:gd name="T93" fmla="*/ 0 h 91"/>
                <a:gd name="T94" fmla="*/ 18 w 18"/>
                <a:gd name="T95" fmla="*/ 0 h 91"/>
                <a:gd name="T96" fmla="*/ 18 w 18"/>
                <a:gd name="T9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" h="91"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7" y="9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moveTo>
                    <a:pt x="6" y="90"/>
                  </a:moveTo>
                  <a:cubicBezTo>
                    <a:pt x="6" y="90"/>
                    <a:pt x="6" y="90"/>
                    <a:pt x="7" y="91"/>
                  </a:cubicBezTo>
                  <a:cubicBezTo>
                    <a:pt x="6" y="90"/>
                    <a:pt x="6" y="90"/>
                    <a:pt x="6" y="90"/>
                  </a:cubicBezTo>
                  <a:moveTo>
                    <a:pt x="0" y="57"/>
                  </a:moveTo>
                  <a:cubicBezTo>
                    <a:pt x="0" y="69"/>
                    <a:pt x="2" y="80"/>
                    <a:pt x="6" y="90"/>
                  </a:cubicBezTo>
                  <a:cubicBezTo>
                    <a:pt x="2" y="80"/>
                    <a:pt x="0" y="69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0" y="56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0" y="55"/>
                  </a:moveTo>
                  <a:cubicBezTo>
                    <a:pt x="0" y="55"/>
                    <a:pt x="0" y="55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5"/>
                    <a:pt x="0" y="55"/>
                    <a:pt x="0" y="55"/>
                  </a:cubicBezTo>
                  <a:moveTo>
                    <a:pt x="18" y="0"/>
                  </a:moveTo>
                  <a:cubicBezTo>
                    <a:pt x="7" y="15"/>
                    <a:pt x="0" y="35"/>
                    <a:pt x="0" y="55"/>
                  </a:cubicBezTo>
                  <a:cubicBezTo>
                    <a:pt x="0" y="35"/>
                    <a:pt x="7" y="15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3" name="Полилиния 59"/>
            <p:cNvSpPr>
              <a:spLocks/>
            </p:cNvSpPr>
            <p:nvPr/>
          </p:nvSpPr>
          <p:spPr bwMode="auto">
            <a:xfrm>
              <a:off x="3810000" y="4666053"/>
              <a:ext cx="190500" cy="428625"/>
            </a:xfrm>
            <a:custGeom>
              <a:avLst/>
              <a:gdLst>
                <a:gd name="T0" fmla="*/ 49 w 78"/>
                <a:gd name="T1" fmla="*/ 0 h 175"/>
                <a:gd name="T2" fmla="*/ 18 w 78"/>
                <a:gd name="T3" fmla="*/ 27 h 175"/>
                <a:gd name="T4" fmla="*/ 18 w 78"/>
                <a:gd name="T5" fmla="*/ 27 h 175"/>
                <a:gd name="T6" fmla="*/ 18 w 78"/>
                <a:gd name="T7" fmla="*/ 27 h 175"/>
                <a:gd name="T8" fmla="*/ 18 w 78"/>
                <a:gd name="T9" fmla="*/ 27 h 175"/>
                <a:gd name="T10" fmla="*/ 18 w 78"/>
                <a:gd name="T11" fmla="*/ 27 h 175"/>
                <a:gd name="T12" fmla="*/ 0 w 78"/>
                <a:gd name="T13" fmla="*/ 82 h 175"/>
                <a:gd name="T14" fmla="*/ 0 w 78"/>
                <a:gd name="T15" fmla="*/ 82 h 175"/>
                <a:gd name="T16" fmla="*/ 0 w 78"/>
                <a:gd name="T17" fmla="*/ 83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3 h 175"/>
                <a:gd name="T26" fmla="*/ 0 w 78"/>
                <a:gd name="T27" fmla="*/ 83 h 175"/>
                <a:gd name="T28" fmla="*/ 0 w 78"/>
                <a:gd name="T29" fmla="*/ 83 h 175"/>
                <a:gd name="T30" fmla="*/ 0 w 78"/>
                <a:gd name="T31" fmla="*/ 83 h 175"/>
                <a:gd name="T32" fmla="*/ 0 w 78"/>
                <a:gd name="T33" fmla="*/ 84 h 175"/>
                <a:gd name="T34" fmla="*/ 0 w 78"/>
                <a:gd name="T35" fmla="*/ 84 h 175"/>
                <a:gd name="T36" fmla="*/ 0 w 78"/>
                <a:gd name="T37" fmla="*/ 84 h 175"/>
                <a:gd name="T38" fmla="*/ 0 w 78"/>
                <a:gd name="T39" fmla="*/ 84 h 175"/>
                <a:gd name="T40" fmla="*/ 0 w 78"/>
                <a:gd name="T41" fmla="*/ 84 h 175"/>
                <a:gd name="T42" fmla="*/ 0 w 78"/>
                <a:gd name="T43" fmla="*/ 84 h 175"/>
                <a:gd name="T44" fmla="*/ 6 w 78"/>
                <a:gd name="T45" fmla="*/ 117 h 175"/>
                <a:gd name="T46" fmla="*/ 6 w 78"/>
                <a:gd name="T47" fmla="*/ 117 h 175"/>
                <a:gd name="T48" fmla="*/ 7 w 78"/>
                <a:gd name="T49" fmla="*/ 118 h 175"/>
                <a:gd name="T50" fmla="*/ 7 w 78"/>
                <a:gd name="T51" fmla="*/ 118 h 175"/>
                <a:gd name="T52" fmla="*/ 7 w 78"/>
                <a:gd name="T53" fmla="*/ 118 h 175"/>
                <a:gd name="T54" fmla="*/ 7 w 78"/>
                <a:gd name="T55" fmla="*/ 118 h 175"/>
                <a:gd name="T56" fmla="*/ 7 w 78"/>
                <a:gd name="T57" fmla="*/ 118 h 175"/>
                <a:gd name="T58" fmla="*/ 7 w 78"/>
                <a:gd name="T59" fmla="*/ 118 h 175"/>
                <a:gd name="T60" fmla="*/ 7 w 78"/>
                <a:gd name="T61" fmla="*/ 118 h 175"/>
                <a:gd name="T62" fmla="*/ 7 w 78"/>
                <a:gd name="T63" fmla="*/ 118 h 175"/>
                <a:gd name="T64" fmla="*/ 7 w 78"/>
                <a:gd name="T65" fmla="*/ 118 h 175"/>
                <a:gd name="T66" fmla="*/ 78 w 78"/>
                <a:gd name="T67" fmla="*/ 175 h 175"/>
                <a:gd name="T68" fmla="*/ 46 w 78"/>
                <a:gd name="T69" fmla="*/ 153 h 175"/>
                <a:gd name="T70" fmla="*/ 19 w 78"/>
                <a:gd name="T71" fmla="*/ 106 h 175"/>
                <a:gd name="T72" fmla="*/ 15 w 78"/>
                <a:gd name="T73" fmla="*/ 78 h 175"/>
                <a:gd name="T74" fmla="*/ 15 w 78"/>
                <a:gd name="T75" fmla="*/ 77 h 175"/>
                <a:gd name="T76" fmla="*/ 30 w 78"/>
                <a:gd name="T77" fmla="*/ 24 h 175"/>
                <a:gd name="T78" fmla="*/ 46 w 78"/>
                <a:gd name="T79" fmla="*/ 3 h 175"/>
                <a:gd name="T80" fmla="*/ 49 w 78"/>
                <a:gd name="T81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37" y="7"/>
                    <a:pt x="27" y="16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7" y="42"/>
                    <a:pt x="0" y="6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6"/>
                    <a:pt x="2" y="10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19" y="148"/>
                    <a:pt x="46" y="170"/>
                    <a:pt x="78" y="175"/>
                  </a:cubicBezTo>
                  <a:cubicBezTo>
                    <a:pt x="66" y="170"/>
                    <a:pt x="55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1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4" name="Прямоугольник 60"/>
            <p:cNvSpPr>
              <a:spLocks noChangeArrowheads="1"/>
            </p:cNvSpPr>
            <p:nvPr/>
          </p:nvSpPr>
          <p:spPr bwMode="auto">
            <a:xfrm>
              <a:off x="3967163" y="4769241"/>
              <a:ext cx="139700" cy="185738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195" name="Прямоугольник 61"/>
            <p:cNvSpPr>
              <a:spLocks noChangeArrowheads="1"/>
            </p:cNvSpPr>
            <p:nvPr/>
          </p:nvSpPr>
          <p:spPr bwMode="auto">
            <a:xfrm>
              <a:off x="3911600" y="46724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10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198" name="Полилиния 64"/>
          <p:cNvSpPr>
            <a:spLocks noEditPoints="1"/>
          </p:cNvSpPr>
          <p:nvPr/>
        </p:nvSpPr>
        <p:spPr bwMode="auto">
          <a:xfrm>
            <a:off x="3281363" y="5326453"/>
            <a:ext cx="17463" cy="168275"/>
          </a:xfrm>
          <a:custGeom>
            <a:avLst/>
            <a:gdLst>
              <a:gd name="T0" fmla="*/ 7 w 7"/>
              <a:gd name="T1" fmla="*/ 69 h 69"/>
              <a:gd name="T2" fmla="*/ 7 w 7"/>
              <a:gd name="T3" fmla="*/ 69 h 69"/>
              <a:gd name="T4" fmla="*/ 7 w 7"/>
              <a:gd name="T5" fmla="*/ 69 h 69"/>
              <a:gd name="T6" fmla="*/ 7 w 7"/>
              <a:gd name="T7" fmla="*/ 68 h 69"/>
              <a:gd name="T8" fmla="*/ 6 w 7"/>
              <a:gd name="T9" fmla="*/ 67 h 69"/>
              <a:gd name="T10" fmla="*/ 6 w 7"/>
              <a:gd name="T11" fmla="*/ 66 h 69"/>
              <a:gd name="T12" fmla="*/ 6 w 7"/>
              <a:gd name="T13" fmla="*/ 66 h 69"/>
              <a:gd name="T14" fmla="*/ 6 w 7"/>
              <a:gd name="T15" fmla="*/ 66 h 69"/>
              <a:gd name="T16" fmla="*/ 6 w 7"/>
              <a:gd name="T17" fmla="*/ 66 h 69"/>
              <a:gd name="T18" fmla="*/ 5 w 7"/>
              <a:gd name="T19" fmla="*/ 65 h 69"/>
              <a:gd name="T20" fmla="*/ 5 w 7"/>
              <a:gd name="T21" fmla="*/ 65 h 69"/>
              <a:gd name="T22" fmla="*/ 5 w 7"/>
              <a:gd name="T23" fmla="*/ 65 h 69"/>
              <a:gd name="T24" fmla="*/ 5 w 7"/>
              <a:gd name="T25" fmla="*/ 64 h 69"/>
              <a:gd name="T26" fmla="*/ 5 w 7"/>
              <a:gd name="T27" fmla="*/ 64 h 69"/>
              <a:gd name="T28" fmla="*/ 5 w 7"/>
              <a:gd name="T29" fmla="*/ 63 h 69"/>
              <a:gd name="T30" fmla="*/ 5 w 7"/>
              <a:gd name="T31" fmla="*/ 63 h 69"/>
              <a:gd name="T32" fmla="*/ 5 w 7"/>
              <a:gd name="T33" fmla="*/ 63 h 69"/>
              <a:gd name="T34" fmla="*/ 5 w 7"/>
              <a:gd name="T35" fmla="*/ 62 h 69"/>
              <a:gd name="T36" fmla="*/ 4 w 7"/>
              <a:gd name="T37" fmla="*/ 62 h 69"/>
              <a:gd name="T38" fmla="*/ 4 w 7"/>
              <a:gd name="T39" fmla="*/ 62 h 69"/>
              <a:gd name="T40" fmla="*/ 4 w 7"/>
              <a:gd name="T41" fmla="*/ 61 h 69"/>
              <a:gd name="T42" fmla="*/ 4 w 7"/>
              <a:gd name="T43" fmla="*/ 60 h 69"/>
              <a:gd name="T44" fmla="*/ 4 w 7"/>
              <a:gd name="T45" fmla="*/ 60 h 69"/>
              <a:gd name="T46" fmla="*/ 4 w 7"/>
              <a:gd name="T47" fmla="*/ 60 h 69"/>
              <a:gd name="T48" fmla="*/ 4 w 7"/>
              <a:gd name="T49" fmla="*/ 60 h 69"/>
              <a:gd name="T50" fmla="*/ 4 w 7"/>
              <a:gd name="T51" fmla="*/ 59 h 69"/>
              <a:gd name="T52" fmla="*/ 4 w 7"/>
              <a:gd name="T53" fmla="*/ 59 h 69"/>
              <a:gd name="T54" fmla="*/ 3 w 7"/>
              <a:gd name="T55" fmla="*/ 59 h 69"/>
              <a:gd name="T56" fmla="*/ 3 w 7"/>
              <a:gd name="T57" fmla="*/ 57 h 69"/>
              <a:gd name="T58" fmla="*/ 3 w 7"/>
              <a:gd name="T59" fmla="*/ 57 h 69"/>
              <a:gd name="T60" fmla="*/ 3 w 7"/>
              <a:gd name="T61" fmla="*/ 56 h 69"/>
              <a:gd name="T62" fmla="*/ 3 w 7"/>
              <a:gd name="T63" fmla="*/ 56 h 69"/>
              <a:gd name="T64" fmla="*/ 3 w 7"/>
              <a:gd name="T65" fmla="*/ 56 h 69"/>
              <a:gd name="T66" fmla="*/ 0 w 7"/>
              <a:gd name="T67" fmla="*/ 40 h 69"/>
              <a:gd name="T68" fmla="*/ 0 w 7"/>
              <a:gd name="T69" fmla="*/ 40 h 69"/>
              <a:gd name="T70" fmla="*/ 0 w 7"/>
              <a:gd name="T71" fmla="*/ 40 h 69"/>
              <a:gd name="T72" fmla="*/ 0 w 7"/>
              <a:gd name="T73" fmla="*/ 40 h 69"/>
              <a:gd name="T74" fmla="*/ 0 w 7"/>
              <a:gd name="T75" fmla="*/ 39 h 69"/>
              <a:gd name="T76" fmla="*/ 0 w 7"/>
              <a:gd name="T77" fmla="*/ 39 h 69"/>
              <a:gd name="T78" fmla="*/ 0 w 7"/>
              <a:gd name="T79" fmla="*/ 39 h 69"/>
              <a:gd name="T80" fmla="*/ 0 w 7"/>
              <a:gd name="T81" fmla="*/ 38 h 69"/>
              <a:gd name="T82" fmla="*/ 0 w 7"/>
              <a:gd name="T83" fmla="*/ 38 h 69"/>
              <a:gd name="T84" fmla="*/ 0 w 7"/>
              <a:gd name="T85" fmla="*/ 38 h 69"/>
              <a:gd name="T86" fmla="*/ 7 w 7"/>
              <a:gd name="T87" fmla="*/ 0 h 69"/>
              <a:gd name="T88" fmla="*/ 7 w 7"/>
              <a:gd name="T89" fmla="*/ 0 h 69"/>
              <a:gd name="T90" fmla="*/ 7 w 7"/>
              <a:gd name="T91" fmla="*/ 0 h 69"/>
              <a:gd name="T92" fmla="*/ 7 w 7"/>
              <a:gd name="T93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" h="69"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69"/>
                  <a:pt x="7" y="69"/>
                  <a:pt x="7" y="69"/>
                </a:cubicBezTo>
                <a:moveTo>
                  <a:pt x="7" y="68"/>
                </a:moveTo>
                <a:cubicBezTo>
                  <a:pt x="7" y="68"/>
                  <a:pt x="7" y="68"/>
                  <a:pt x="7" y="68"/>
                </a:cubicBezTo>
                <a:cubicBezTo>
                  <a:pt x="7" y="68"/>
                  <a:pt x="7" y="68"/>
                  <a:pt x="7" y="68"/>
                </a:cubicBezTo>
                <a:moveTo>
                  <a:pt x="6" y="67"/>
                </a:move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6" y="66"/>
                </a:move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moveTo>
                  <a:pt x="5" y="65"/>
                </a:moveTo>
                <a:cubicBezTo>
                  <a:pt x="5" y="65"/>
                  <a:pt x="6" y="65"/>
                  <a:pt x="6" y="66"/>
                </a:cubicBezTo>
                <a:cubicBezTo>
                  <a:pt x="6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5"/>
                </a:moveTo>
                <a:cubicBezTo>
                  <a:pt x="5" y="65"/>
                  <a:pt x="5" y="65"/>
                  <a:pt x="5" y="65"/>
                </a:cubicBezTo>
                <a:cubicBezTo>
                  <a:pt x="5" y="65"/>
                  <a:pt x="5" y="65"/>
                  <a:pt x="5" y="65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4"/>
                </a:move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3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3"/>
                </a:cubicBezTo>
                <a:moveTo>
                  <a:pt x="5" y="62"/>
                </a:moveTo>
                <a:cubicBezTo>
                  <a:pt x="5" y="63"/>
                  <a:pt x="5" y="63"/>
                  <a:pt x="5" y="63"/>
                </a:cubicBezTo>
                <a:cubicBezTo>
                  <a:pt x="5" y="63"/>
                  <a:pt x="5" y="63"/>
                  <a:pt x="5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2"/>
                </a:moveTo>
                <a:cubicBezTo>
                  <a:pt x="4" y="62"/>
                  <a:pt x="4" y="62"/>
                  <a:pt x="4" y="62"/>
                </a:cubicBezTo>
                <a:cubicBezTo>
                  <a:pt x="4" y="62"/>
                  <a:pt x="4" y="62"/>
                  <a:pt x="4" y="62"/>
                </a:cubicBezTo>
                <a:moveTo>
                  <a:pt x="4" y="61"/>
                </a:moveTo>
                <a:cubicBezTo>
                  <a:pt x="4" y="61"/>
                  <a:pt x="4" y="61"/>
                  <a:pt x="4" y="61"/>
                </a:cubicBezTo>
                <a:cubicBezTo>
                  <a:pt x="4" y="61"/>
                  <a:pt x="4" y="61"/>
                  <a:pt x="4" y="61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60"/>
                </a:moveTo>
                <a:cubicBezTo>
                  <a:pt x="4" y="60"/>
                  <a:pt x="4" y="60"/>
                  <a:pt x="4" y="60"/>
                </a:cubicBezTo>
                <a:cubicBezTo>
                  <a:pt x="4" y="60"/>
                  <a:pt x="4" y="60"/>
                  <a:pt x="4" y="60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4" y="59"/>
                </a:moveTo>
                <a:cubicBezTo>
                  <a:pt x="4" y="59"/>
                  <a:pt x="4" y="59"/>
                  <a:pt x="4" y="59"/>
                </a:cubicBezTo>
                <a:cubicBezTo>
                  <a:pt x="4" y="59"/>
                  <a:pt x="4" y="59"/>
                  <a:pt x="4" y="59"/>
                </a:cubicBezTo>
                <a:moveTo>
                  <a:pt x="3" y="59"/>
                </a:moveTo>
                <a:cubicBezTo>
                  <a:pt x="3" y="59"/>
                  <a:pt x="3" y="59"/>
                  <a:pt x="3" y="59"/>
                </a:cubicBezTo>
                <a:cubicBezTo>
                  <a:pt x="3" y="59"/>
                  <a:pt x="3" y="59"/>
                  <a:pt x="3" y="59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7"/>
                </a:moveTo>
                <a:cubicBezTo>
                  <a:pt x="3" y="57"/>
                  <a:pt x="3" y="57"/>
                  <a:pt x="3" y="57"/>
                </a:cubicBezTo>
                <a:cubicBezTo>
                  <a:pt x="3" y="57"/>
                  <a:pt x="3" y="57"/>
                  <a:pt x="3" y="57"/>
                </a:cubicBezTo>
                <a:moveTo>
                  <a:pt x="3" y="56"/>
                </a:moveTo>
                <a:cubicBezTo>
                  <a:pt x="3" y="56"/>
                  <a:pt x="3" y="57"/>
                  <a:pt x="3" y="57"/>
                </a:cubicBezTo>
                <a:cubicBezTo>
                  <a:pt x="3" y="57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3" y="56"/>
                </a:moveTo>
                <a:cubicBezTo>
                  <a:pt x="3" y="56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40"/>
                </a:moveTo>
                <a:cubicBezTo>
                  <a:pt x="0" y="40"/>
                  <a:pt x="0" y="40"/>
                  <a:pt x="0" y="40"/>
                </a:cubicBezTo>
                <a:cubicBezTo>
                  <a:pt x="0" y="40"/>
                  <a:pt x="0" y="40"/>
                  <a:pt x="0" y="40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9"/>
                </a:move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moveTo>
                  <a:pt x="0" y="38"/>
                </a:moveTo>
                <a:cubicBezTo>
                  <a:pt x="0" y="38"/>
                  <a:pt x="0" y="39"/>
                  <a:pt x="0" y="39"/>
                </a:cubicBezTo>
                <a:cubicBezTo>
                  <a:pt x="0" y="39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0" y="38"/>
                </a:move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moveTo>
                  <a:pt x="7" y="0"/>
                </a:moveTo>
                <a:cubicBezTo>
                  <a:pt x="2" y="12"/>
                  <a:pt x="0" y="24"/>
                  <a:pt x="0" y="38"/>
                </a:cubicBezTo>
                <a:cubicBezTo>
                  <a:pt x="0" y="24"/>
                  <a:pt x="2" y="12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04" name="Полилиния 70"/>
          <p:cNvSpPr>
            <a:spLocks noEditPoints="1"/>
          </p:cNvSpPr>
          <p:nvPr/>
        </p:nvSpPr>
        <p:spPr bwMode="auto">
          <a:xfrm>
            <a:off x="1763713" y="2859478"/>
            <a:ext cx="1588" cy="55563"/>
          </a:xfrm>
          <a:custGeom>
            <a:avLst/>
            <a:gdLst>
              <a:gd name="T0" fmla="*/ 1 w 1"/>
              <a:gd name="T1" fmla="*/ 23 h 23"/>
              <a:gd name="T2" fmla="*/ 1 w 1"/>
              <a:gd name="T3" fmla="*/ 22 h 23"/>
              <a:gd name="T4" fmla="*/ 1 w 1"/>
              <a:gd name="T5" fmla="*/ 22 h 23"/>
              <a:gd name="T6" fmla="*/ 1 w 1"/>
              <a:gd name="T7" fmla="*/ 21 h 23"/>
              <a:gd name="T8" fmla="*/ 1 w 1"/>
              <a:gd name="T9" fmla="*/ 20 h 23"/>
              <a:gd name="T10" fmla="*/ 1 w 1"/>
              <a:gd name="T11" fmla="*/ 20 h 23"/>
              <a:gd name="T12" fmla="*/ 0 w 1"/>
              <a:gd name="T13" fmla="*/ 20 h 23"/>
              <a:gd name="T14" fmla="*/ 0 w 1"/>
              <a:gd name="T15" fmla="*/ 19 h 23"/>
              <a:gd name="T16" fmla="*/ 0 w 1"/>
              <a:gd name="T17" fmla="*/ 19 h 23"/>
              <a:gd name="T18" fmla="*/ 0 w 1"/>
              <a:gd name="T19" fmla="*/ 18 h 23"/>
              <a:gd name="T20" fmla="*/ 0 w 1"/>
              <a:gd name="T21" fmla="*/ 18 h 23"/>
              <a:gd name="T22" fmla="*/ 0 w 1"/>
              <a:gd name="T23" fmla="*/ 18 h 23"/>
              <a:gd name="T24" fmla="*/ 0 w 1"/>
              <a:gd name="T25" fmla="*/ 17 h 23"/>
              <a:gd name="T26" fmla="*/ 0 w 1"/>
              <a:gd name="T27" fmla="*/ 17 h 23"/>
              <a:gd name="T28" fmla="*/ 0 w 1"/>
              <a:gd name="T29" fmla="*/ 17 h 23"/>
              <a:gd name="T30" fmla="*/ 0 w 1"/>
              <a:gd name="T31" fmla="*/ 16 h 23"/>
              <a:gd name="T32" fmla="*/ 0 w 1"/>
              <a:gd name="T33" fmla="*/ 16 h 23"/>
              <a:gd name="T34" fmla="*/ 0 w 1"/>
              <a:gd name="T35" fmla="*/ 15 h 23"/>
              <a:gd name="T36" fmla="*/ 0 w 1"/>
              <a:gd name="T37" fmla="*/ 15 h 23"/>
              <a:gd name="T38" fmla="*/ 0 w 1"/>
              <a:gd name="T39" fmla="*/ 15 h 23"/>
              <a:gd name="T40" fmla="*/ 0 w 1"/>
              <a:gd name="T41" fmla="*/ 14 h 23"/>
              <a:gd name="T42" fmla="*/ 0 w 1"/>
              <a:gd name="T43" fmla="*/ 14 h 23"/>
              <a:gd name="T44" fmla="*/ 0 w 1"/>
              <a:gd name="T45" fmla="*/ 13 h 23"/>
              <a:gd name="T46" fmla="*/ 0 w 1"/>
              <a:gd name="T47" fmla="*/ 13 h 23"/>
              <a:gd name="T48" fmla="*/ 0 w 1"/>
              <a:gd name="T49" fmla="*/ 12 h 23"/>
              <a:gd name="T50" fmla="*/ 0 w 1"/>
              <a:gd name="T51" fmla="*/ 12 h 23"/>
              <a:gd name="T52" fmla="*/ 0 w 1"/>
              <a:gd name="T53" fmla="*/ 12 h 23"/>
              <a:gd name="T54" fmla="*/ 0 w 1"/>
              <a:gd name="T55" fmla="*/ 11 h 23"/>
              <a:gd name="T56" fmla="*/ 0 w 1"/>
              <a:gd name="T57" fmla="*/ 11 h 23"/>
              <a:gd name="T58" fmla="*/ 0 w 1"/>
              <a:gd name="T59" fmla="*/ 11 h 23"/>
              <a:gd name="T60" fmla="*/ 0 w 1"/>
              <a:gd name="T61" fmla="*/ 10 h 23"/>
              <a:gd name="T62" fmla="*/ 0 w 1"/>
              <a:gd name="T63" fmla="*/ 10 h 23"/>
              <a:gd name="T64" fmla="*/ 0 w 1"/>
              <a:gd name="T65" fmla="*/ 9 h 23"/>
              <a:gd name="T66" fmla="*/ 0 w 1"/>
              <a:gd name="T67" fmla="*/ 9 h 23"/>
              <a:gd name="T68" fmla="*/ 0 w 1"/>
              <a:gd name="T69" fmla="*/ 9 h 23"/>
              <a:gd name="T70" fmla="*/ 0 w 1"/>
              <a:gd name="T71" fmla="*/ 8 h 23"/>
              <a:gd name="T72" fmla="*/ 0 w 1"/>
              <a:gd name="T73" fmla="*/ 8 h 23"/>
              <a:gd name="T74" fmla="*/ 0 w 1"/>
              <a:gd name="T75" fmla="*/ 8 h 23"/>
              <a:gd name="T76" fmla="*/ 0 w 1"/>
              <a:gd name="T77" fmla="*/ 7 h 23"/>
              <a:gd name="T78" fmla="*/ 0 w 1"/>
              <a:gd name="T79" fmla="*/ 6 h 23"/>
              <a:gd name="T80" fmla="*/ 0 w 1"/>
              <a:gd name="T81" fmla="*/ 6 h 23"/>
              <a:gd name="T82" fmla="*/ 0 w 1"/>
              <a:gd name="T83" fmla="*/ 6 h 23"/>
              <a:gd name="T84" fmla="*/ 0 w 1"/>
              <a:gd name="T85" fmla="*/ 5 h 23"/>
              <a:gd name="T86" fmla="*/ 0 w 1"/>
              <a:gd name="T87" fmla="*/ 5 h 23"/>
              <a:gd name="T88" fmla="*/ 0 w 1"/>
              <a:gd name="T89" fmla="*/ 5 h 23"/>
              <a:gd name="T90" fmla="*/ 0 w 1"/>
              <a:gd name="T91" fmla="*/ 4 h 23"/>
              <a:gd name="T92" fmla="*/ 0 w 1"/>
              <a:gd name="T93" fmla="*/ 4 h 23"/>
              <a:gd name="T94" fmla="*/ 0 w 1"/>
              <a:gd name="T95" fmla="*/ 3 h 23"/>
              <a:gd name="T96" fmla="*/ 0 w 1"/>
              <a:gd name="T97" fmla="*/ 3 h 23"/>
              <a:gd name="T98" fmla="*/ 0 w 1"/>
              <a:gd name="T99" fmla="*/ 3 h 23"/>
              <a:gd name="T100" fmla="*/ 0 w 1"/>
              <a:gd name="T101" fmla="*/ 2 h 23"/>
              <a:gd name="T102" fmla="*/ 0 w 1"/>
              <a:gd name="T103" fmla="*/ 1 h 23"/>
              <a:gd name="T104" fmla="*/ 0 w 1"/>
              <a:gd name="T105" fmla="*/ 1 h 23"/>
              <a:gd name="T106" fmla="*/ 0 w 1"/>
              <a:gd name="T107" fmla="*/ 1 h 23"/>
              <a:gd name="T108" fmla="*/ 0 w 1"/>
              <a:gd name="T109" fmla="*/ 0 h 23"/>
              <a:gd name="T110" fmla="*/ 0 w 1"/>
              <a:gd name="T111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" h="23"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3"/>
                </a:moveTo>
                <a:cubicBezTo>
                  <a:pt x="1" y="23"/>
                  <a:pt x="1" y="23"/>
                  <a:pt x="1" y="23"/>
                </a:cubicBezTo>
                <a:cubicBezTo>
                  <a:pt x="1" y="23"/>
                  <a:pt x="1" y="23"/>
                  <a:pt x="1" y="23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2"/>
                </a:moveTo>
                <a:cubicBezTo>
                  <a:pt x="1" y="22"/>
                  <a:pt x="1" y="22"/>
                  <a:pt x="1" y="22"/>
                </a:cubicBezTo>
                <a:cubicBezTo>
                  <a:pt x="1" y="22"/>
                  <a:pt x="1" y="22"/>
                  <a:pt x="1" y="22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1"/>
                </a:move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1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20"/>
                  <a:pt x="1" y="20"/>
                  <a:pt x="1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8"/>
                  <a:pt x="0" y="18"/>
                </a:cubicBezTo>
                <a:cubicBezTo>
                  <a:pt x="0" y="18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moveTo>
                  <a:pt x="0" y="15"/>
                </a:moveTo>
                <a:cubicBezTo>
                  <a:pt x="0" y="15"/>
                  <a:pt x="0" y="15"/>
                  <a:pt x="0" y="16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5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moveTo>
                  <a:pt x="0" y="14"/>
                </a:move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4"/>
                </a:move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0" y="14"/>
                  <a:pt x="0" y="14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13"/>
                  <a:pt x="0" y="13"/>
                  <a:pt x="0" y="13"/>
                </a:cubicBezTo>
                <a:moveTo>
                  <a:pt x="0" y="12"/>
                </a:moveTo>
                <a:cubicBezTo>
                  <a:pt x="0" y="12"/>
                  <a:pt x="0" y="13"/>
                  <a:pt x="0" y="13"/>
                </a:cubicBezTo>
                <a:cubicBezTo>
                  <a:pt x="0" y="13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2"/>
                </a:cubicBezTo>
                <a:moveTo>
                  <a:pt x="0" y="11"/>
                </a:move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0" y="12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1"/>
                </a:move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moveTo>
                  <a:pt x="0" y="10"/>
                </a:moveTo>
                <a:cubicBezTo>
                  <a:pt x="0" y="10"/>
                  <a:pt x="0" y="10"/>
                  <a:pt x="0" y="11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moveTo>
                  <a:pt x="0" y="9"/>
                </a:moveTo>
                <a:cubicBezTo>
                  <a:pt x="0" y="9"/>
                  <a:pt x="0" y="10"/>
                  <a:pt x="0" y="10"/>
                </a:cubicBezTo>
                <a:cubicBezTo>
                  <a:pt x="0" y="10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9"/>
                </a:moveTo>
                <a:cubicBezTo>
                  <a:pt x="0" y="9"/>
                  <a:pt x="0" y="9"/>
                  <a:pt x="0" y="9"/>
                </a:cubicBezTo>
                <a:cubicBezTo>
                  <a:pt x="0" y="9"/>
                  <a:pt x="0" y="9"/>
                  <a:pt x="0" y="9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8"/>
                  <a:pt x="0" y="8"/>
                </a:cubicBezTo>
                <a:moveTo>
                  <a:pt x="0" y="7"/>
                </a:moveTo>
                <a:cubicBezTo>
                  <a:pt x="0" y="7"/>
                  <a:pt x="0" y="7"/>
                  <a:pt x="0" y="8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moveTo>
                  <a:pt x="0" y="6"/>
                </a:moveTo>
                <a:cubicBezTo>
                  <a:pt x="0" y="6"/>
                  <a:pt x="0" y="6"/>
                  <a:pt x="0" y="7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6"/>
                </a:moveTo>
                <a:cubicBezTo>
                  <a:pt x="0" y="6"/>
                  <a:pt x="0" y="6"/>
                  <a:pt x="0" y="6"/>
                </a:cubicBezTo>
                <a:cubicBezTo>
                  <a:pt x="0" y="6"/>
                  <a:pt x="0" y="6"/>
                  <a:pt x="0" y="6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4"/>
                </a:move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moveTo>
                  <a:pt x="0" y="3"/>
                </a:moveTo>
                <a:cubicBezTo>
                  <a:pt x="0" y="3"/>
                  <a:pt x="0" y="4"/>
                  <a:pt x="0" y="4"/>
                </a:cubicBezTo>
                <a:cubicBezTo>
                  <a:pt x="0" y="4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3"/>
                </a:move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3"/>
                  <a:pt x="0" y="3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12" name="Полилиния 78"/>
          <p:cNvSpPr>
            <a:spLocks noEditPoints="1"/>
          </p:cNvSpPr>
          <p:nvPr/>
        </p:nvSpPr>
        <p:spPr bwMode="auto">
          <a:xfrm>
            <a:off x="1012825" y="4132653"/>
            <a:ext cx="44450" cy="134938"/>
          </a:xfrm>
          <a:custGeom>
            <a:avLst/>
            <a:gdLst>
              <a:gd name="T0" fmla="*/ 18 w 18"/>
              <a:gd name="T1" fmla="*/ 55 h 55"/>
              <a:gd name="T2" fmla="*/ 18 w 18"/>
              <a:gd name="T3" fmla="*/ 55 h 55"/>
              <a:gd name="T4" fmla="*/ 18 w 18"/>
              <a:gd name="T5" fmla="*/ 55 h 55"/>
              <a:gd name="T6" fmla="*/ 18 w 18"/>
              <a:gd name="T7" fmla="*/ 55 h 55"/>
              <a:gd name="T8" fmla="*/ 18 w 18"/>
              <a:gd name="T9" fmla="*/ 55 h 55"/>
              <a:gd name="T10" fmla="*/ 18 w 18"/>
              <a:gd name="T11" fmla="*/ 55 h 55"/>
              <a:gd name="T12" fmla="*/ 17 w 18"/>
              <a:gd name="T13" fmla="*/ 55 h 55"/>
              <a:gd name="T14" fmla="*/ 18 w 18"/>
              <a:gd name="T15" fmla="*/ 55 h 55"/>
              <a:gd name="T16" fmla="*/ 17 w 18"/>
              <a:gd name="T17" fmla="*/ 55 h 55"/>
              <a:gd name="T18" fmla="*/ 0 w 18"/>
              <a:gd name="T19" fmla="*/ 1 h 55"/>
              <a:gd name="T20" fmla="*/ 17 w 18"/>
              <a:gd name="T21" fmla="*/ 55 h 55"/>
              <a:gd name="T22" fmla="*/ 0 w 18"/>
              <a:gd name="T23" fmla="*/ 1 h 55"/>
              <a:gd name="T24" fmla="*/ 0 w 18"/>
              <a:gd name="T25" fmla="*/ 1 h 55"/>
              <a:gd name="T26" fmla="*/ 0 w 18"/>
              <a:gd name="T27" fmla="*/ 1 h 55"/>
              <a:gd name="T28" fmla="*/ 0 w 18"/>
              <a:gd name="T29" fmla="*/ 1 h 55"/>
              <a:gd name="T30" fmla="*/ 0 w 18"/>
              <a:gd name="T31" fmla="*/ 1 h 55"/>
              <a:gd name="T32" fmla="*/ 0 w 18"/>
              <a:gd name="T33" fmla="*/ 1 h 55"/>
              <a:gd name="T34" fmla="*/ 0 w 18"/>
              <a:gd name="T35" fmla="*/ 1 h 55"/>
              <a:gd name="T36" fmla="*/ 0 w 18"/>
              <a:gd name="T37" fmla="*/ 0 h 55"/>
              <a:gd name="T38" fmla="*/ 0 w 18"/>
              <a:gd name="T39" fmla="*/ 1 h 55"/>
              <a:gd name="T40" fmla="*/ 0 w 18"/>
              <a:gd name="T41" fmla="*/ 1 h 55"/>
              <a:gd name="T42" fmla="*/ 0 w 18"/>
              <a:gd name="T43" fmla="*/ 0 h 55"/>
              <a:gd name="T44" fmla="*/ 0 w 18"/>
              <a:gd name="T45" fmla="*/ 0 h 55"/>
              <a:gd name="T46" fmla="*/ 0 w 18"/>
              <a:gd name="T47" fmla="*/ 0 h 55"/>
              <a:gd name="T48" fmla="*/ 0 w 18"/>
              <a:gd name="T49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" h="55"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8" y="55"/>
                </a:moveTo>
                <a:cubicBezTo>
                  <a:pt x="18" y="55"/>
                  <a:pt x="18" y="55"/>
                  <a:pt x="18" y="55"/>
                </a:cubicBezTo>
                <a:cubicBezTo>
                  <a:pt x="18" y="55"/>
                  <a:pt x="18" y="55"/>
                  <a:pt x="18" y="55"/>
                </a:cubicBezTo>
                <a:moveTo>
                  <a:pt x="17" y="55"/>
                </a:moveTo>
                <a:cubicBezTo>
                  <a:pt x="17" y="55"/>
                  <a:pt x="18" y="55"/>
                  <a:pt x="18" y="55"/>
                </a:cubicBezTo>
                <a:cubicBezTo>
                  <a:pt x="18" y="55"/>
                  <a:pt x="17" y="55"/>
                  <a:pt x="17" y="55"/>
                </a:cubicBezTo>
                <a:moveTo>
                  <a:pt x="0" y="1"/>
                </a:moveTo>
                <a:cubicBezTo>
                  <a:pt x="0" y="21"/>
                  <a:pt x="7" y="40"/>
                  <a:pt x="17" y="55"/>
                </a:cubicBezTo>
                <a:cubicBezTo>
                  <a:pt x="7" y="40"/>
                  <a:pt x="0" y="2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moveTo>
                  <a:pt x="0" y="0"/>
                </a:moveTo>
                <a:cubicBezTo>
                  <a:pt x="0" y="0"/>
                  <a:pt x="0" y="0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0" y="0"/>
                  <a:pt x="0" y="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20" name="Полилиния 86"/>
          <p:cNvSpPr>
            <a:spLocks noEditPoints="1"/>
          </p:cNvSpPr>
          <p:nvPr/>
        </p:nvSpPr>
        <p:spPr bwMode="auto">
          <a:xfrm>
            <a:off x="1724025" y="5348678"/>
            <a:ext cx="9525" cy="117475"/>
          </a:xfrm>
          <a:custGeom>
            <a:avLst/>
            <a:gdLst>
              <a:gd name="T0" fmla="*/ 3 w 4"/>
              <a:gd name="T1" fmla="*/ 47 h 48"/>
              <a:gd name="T2" fmla="*/ 3 w 4"/>
              <a:gd name="T3" fmla="*/ 47 h 48"/>
              <a:gd name="T4" fmla="*/ 2 w 4"/>
              <a:gd name="T5" fmla="*/ 47 h 48"/>
              <a:gd name="T6" fmla="*/ 2 w 4"/>
              <a:gd name="T7" fmla="*/ 46 h 48"/>
              <a:gd name="T8" fmla="*/ 2 w 4"/>
              <a:gd name="T9" fmla="*/ 46 h 48"/>
              <a:gd name="T10" fmla="*/ 0 w 4"/>
              <a:gd name="T11" fmla="*/ 23 h 48"/>
              <a:gd name="T12" fmla="*/ 0 w 4"/>
              <a:gd name="T13" fmla="*/ 22 h 48"/>
              <a:gd name="T14" fmla="*/ 0 w 4"/>
              <a:gd name="T15" fmla="*/ 22 h 48"/>
              <a:gd name="T16" fmla="*/ 0 w 4"/>
              <a:gd name="T17" fmla="*/ 22 h 48"/>
              <a:gd name="T18" fmla="*/ 0 w 4"/>
              <a:gd name="T19" fmla="*/ 22 h 48"/>
              <a:gd name="T20" fmla="*/ 0 w 4"/>
              <a:gd name="T21" fmla="*/ 21 h 48"/>
              <a:gd name="T22" fmla="*/ 0 w 4"/>
              <a:gd name="T23" fmla="*/ 20 h 48"/>
              <a:gd name="T24" fmla="*/ 0 w 4"/>
              <a:gd name="T25" fmla="*/ 20 h 48"/>
              <a:gd name="T26" fmla="*/ 0 w 4"/>
              <a:gd name="T27" fmla="*/ 20 h 48"/>
              <a:gd name="T28" fmla="*/ 0 w 4"/>
              <a:gd name="T29" fmla="*/ 19 h 48"/>
              <a:gd name="T30" fmla="*/ 0 w 4"/>
              <a:gd name="T31" fmla="*/ 19 h 48"/>
              <a:gd name="T32" fmla="*/ 0 w 4"/>
              <a:gd name="T33" fmla="*/ 19 h 48"/>
              <a:gd name="T34" fmla="*/ 0 w 4"/>
              <a:gd name="T35" fmla="*/ 18 h 48"/>
              <a:gd name="T36" fmla="*/ 0 w 4"/>
              <a:gd name="T37" fmla="*/ 18 h 48"/>
              <a:gd name="T38" fmla="*/ 0 w 4"/>
              <a:gd name="T39" fmla="*/ 18 h 48"/>
              <a:gd name="T40" fmla="*/ 1 w 4"/>
              <a:gd name="T41" fmla="*/ 17 h 48"/>
              <a:gd name="T42" fmla="*/ 1 w 4"/>
              <a:gd name="T43" fmla="*/ 17 h 48"/>
              <a:gd name="T44" fmla="*/ 1 w 4"/>
              <a:gd name="T45" fmla="*/ 16 h 48"/>
              <a:gd name="T46" fmla="*/ 1 w 4"/>
              <a:gd name="T47" fmla="*/ 15 h 48"/>
              <a:gd name="T48" fmla="*/ 1 w 4"/>
              <a:gd name="T49" fmla="*/ 15 h 48"/>
              <a:gd name="T50" fmla="*/ 1 w 4"/>
              <a:gd name="T51" fmla="*/ 15 h 48"/>
              <a:gd name="T52" fmla="*/ 1 w 4"/>
              <a:gd name="T53" fmla="*/ 14 h 48"/>
              <a:gd name="T54" fmla="*/ 1 w 4"/>
              <a:gd name="T55" fmla="*/ 14 h 48"/>
              <a:gd name="T56" fmla="*/ 1 w 4"/>
              <a:gd name="T57" fmla="*/ 14 h 48"/>
              <a:gd name="T58" fmla="*/ 1 w 4"/>
              <a:gd name="T59" fmla="*/ 13 h 48"/>
              <a:gd name="T60" fmla="*/ 1 w 4"/>
              <a:gd name="T61" fmla="*/ 13 h 48"/>
              <a:gd name="T62" fmla="*/ 1 w 4"/>
              <a:gd name="T63" fmla="*/ 11 h 48"/>
              <a:gd name="T64" fmla="*/ 1 w 4"/>
              <a:gd name="T65" fmla="*/ 11 h 48"/>
              <a:gd name="T66" fmla="*/ 1 w 4"/>
              <a:gd name="T67" fmla="*/ 11 h 48"/>
              <a:gd name="T68" fmla="*/ 1 w 4"/>
              <a:gd name="T69" fmla="*/ 10 h 48"/>
              <a:gd name="T70" fmla="*/ 1 w 4"/>
              <a:gd name="T71" fmla="*/ 10 h 48"/>
              <a:gd name="T72" fmla="*/ 1 w 4"/>
              <a:gd name="T73" fmla="*/ 10 h 48"/>
              <a:gd name="T74" fmla="*/ 2 w 4"/>
              <a:gd name="T75" fmla="*/ 9 h 48"/>
              <a:gd name="T76" fmla="*/ 2 w 4"/>
              <a:gd name="T77" fmla="*/ 8 h 48"/>
              <a:gd name="T78" fmla="*/ 2 w 4"/>
              <a:gd name="T79" fmla="*/ 8 h 48"/>
              <a:gd name="T80" fmla="*/ 2 w 4"/>
              <a:gd name="T81" fmla="*/ 8 h 48"/>
              <a:gd name="T82" fmla="*/ 2 w 4"/>
              <a:gd name="T83" fmla="*/ 7 h 48"/>
              <a:gd name="T84" fmla="*/ 2 w 4"/>
              <a:gd name="T85" fmla="*/ 7 h 48"/>
              <a:gd name="T86" fmla="*/ 2 w 4"/>
              <a:gd name="T87" fmla="*/ 6 h 48"/>
              <a:gd name="T88" fmla="*/ 2 w 4"/>
              <a:gd name="T89" fmla="*/ 5 h 48"/>
              <a:gd name="T90" fmla="*/ 2 w 4"/>
              <a:gd name="T91" fmla="*/ 5 h 48"/>
              <a:gd name="T92" fmla="*/ 2 w 4"/>
              <a:gd name="T93" fmla="*/ 5 h 48"/>
              <a:gd name="T94" fmla="*/ 3 w 4"/>
              <a:gd name="T95" fmla="*/ 4 h 48"/>
              <a:gd name="T96" fmla="*/ 3 w 4"/>
              <a:gd name="T97" fmla="*/ 4 h 48"/>
              <a:gd name="T98" fmla="*/ 3 w 4"/>
              <a:gd name="T99" fmla="*/ 4 h 48"/>
              <a:gd name="T100" fmla="*/ 3 w 4"/>
              <a:gd name="T101" fmla="*/ 3 h 48"/>
              <a:gd name="T102" fmla="*/ 3 w 4"/>
              <a:gd name="T103" fmla="*/ 3 h 48"/>
              <a:gd name="T104" fmla="*/ 3 w 4"/>
              <a:gd name="T105" fmla="*/ 3 h 48"/>
              <a:gd name="T106" fmla="*/ 3 w 4"/>
              <a:gd name="T107" fmla="*/ 2 h 48"/>
              <a:gd name="T108" fmla="*/ 3 w 4"/>
              <a:gd name="T109" fmla="*/ 2 h 48"/>
              <a:gd name="T110" fmla="*/ 3 w 4"/>
              <a:gd name="T111" fmla="*/ 1 h 48"/>
              <a:gd name="T112" fmla="*/ 3 w 4"/>
              <a:gd name="T113" fmla="*/ 1 h 48"/>
              <a:gd name="T114" fmla="*/ 4 w 4"/>
              <a:gd name="T115" fmla="*/ 1 h 48"/>
              <a:gd name="T116" fmla="*/ 4 w 4"/>
              <a:gd name="T1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" h="48">
                <a:moveTo>
                  <a:pt x="3" y="48"/>
                </a:move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moveTo>
                  <a:pt x="3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3" y="47"/>
                </a:cubicBezTo>
                <a:moveTo>
                  <a:pt x="2" y="47"/>
                </a:moveTo>
                <a:cubicBezTo>
                  <a:pt x="3" y="47"/>
                  <a:pt x="3" y="47"/>
                  <a:pt x="3" y="47"/>
                </a:cubicBezTo>
                <a:cubicBezTo>
                  <a:pt x="3" y="47"/>
                  <a:pt x="3" y="47"/>
                  <a:pt x="2" y="47"/>
                </a:cubicBezTo>
                <a:moveTo>
                  <a:pt x="2" y="47"/>
                </a:moveTo>
                <a:cubicBezTo>
                  <a:pt x="2" y="47"/>
                  <a:pt x="2" y="47"/>
                  <a:pt x="2" y="47"/>
                </a:cubicBezTo>
                <a:cubicBezTo>
                  <a:pt x="2" y="47"/>
                  <a:pt x="2" y="47"/>
                  <a:pt x="2" y="47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6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6"/>
                </a:cubicBezTo>
                <a:moveTo>
                  <a:pt x="2" y="45"/>
                </a:moveTo>
                <a:cubicBezTo>
                  <a:pt x="2" y="46"/>
                  <a:pt x="2" y="46"/>
                  <a:pt x="2" y="46"/>
                </a:cubicBezTo>
                <a:cubicBezTo>
                  <a:pt x="2" y="46"/>
                  <a:pt x="2" y="46"/>
                  <a:pt x="2" y="45"/>
                </a:cubicBezTo>
                <a:moveTo>
                  <a:pt x="0" y="23"/>
                </a:moveTo>
                <a:cubicBezTo>
                  <a:pt x="0" y="31"/>
                  <a:pt x="1" y="38"/>
                  <a:pt x="2" y="45"/>
                </a:cubicBezTo>
                <a:cubicBezTo>
                  <a:pt x="1" y="38"/>
                  <a:pt x="0" y="31"/>
                  <a:pt x="0" y="23"/>
                </a:cubicBezTo>
                <a:moveTo>
                  <a:pt x="0" y="23"/>
                </a:move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2"/>
                </a:move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moveTo>
                  <a:pt x="0" y="21"/>
                </a:moveTo>
                <a:cubicBezTo>
                  <a:pt x="0" y="21"/>
                  <a:pt x="0" y="21"/>
                  <a:pt x="0" y="22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1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1"/>
                </a:cubicBezTo>
                <a:moveTo>
                  <a:pt x="0" y="20"/>
                </a:move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1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20"/>
                </a:move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moveTo>
                  <a:pt x="0" y="19"/>
                </a:moveTo>
                <a:cubicBezTo>
                  <a:pt x="0" y="19"/>
                  <a:pt x="0" y="19"/>
                  <a:pt x="0" y="20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moveTo>
                  <a:pt x="0" y="18"/>
                </a:moveTo>
                <a:cubicBezTo>
                  <a:pt x="0" y="18"/>
                  <a:pt x="0" y="19"/>
                  <a:pt x="0" y="19"/>
                </a:cubicBezTo>
                <a:cubicBezTo>
                  <a:pt x="0" y="19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8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moveTo>
                  <a:pt x="0" y="17"/>
                </a:move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moveTo>
                  <a:pt x="1" y="17"/>
                </a:moveTo>
                <a:cubicBezTo>
                  <a:pt x="1" y="17"/>
                  <a:pt x="0" y="17"/>
                  <a:pt x="0" y="17"/>
                </a:cubicBezTo>
                <a:cubicBezTo>
                  <a:pt x="0" y="17"/>
                  <a:pt x="1" y="17"/>
                  <a:pt x="1" y="17"/>
                </a:cubicBezTo>
                <a:moveTo>
                  <a:pt x="1" y="17"/>
                </a:move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7"/>
                </a:cubicBezTo>
                <a:moveTo>
                  <a:pt x="1" y="16"/>
                </a:moveTo>
                <a:cubicBezTo>
                  <a:pt x="1" y="16"/>
                  <a:pt x="1" y="17"/>
                  <a:pt x="1" y="17"/>
                </a:cubicBezTo>
                <a:cubicBezTo>
                  <a:pt x="1" y="17"/>
                  <a:pt x="1" y="16"/>
                  <a:pt x="1" y="16"/>
                </a:cubicBezTo>
                <a:moveTo>
                  <a:pt x="1" y="16"/>
                </a:moveTo>
                <a:cubicBezTo>
                  <a:pt x="1" y="16"/>
                  <a:pt x="1" y="16"/>
                  <a:pt x="1" y="16"/>
                </a:cubicBezTo>
                <a:cubicBezTo>
                  <a:pt x="1" y="16"/>
                  <a:pt x="1" y="16"/>
                  <a:pt x="1" y="16"/>
                </a:cubicBezTo>
                <a:moveTo>
                  <a:pt x="1" y="15"/>
                </a:moveTo>
                <a:cubicBezTo>
                  <a:pt x="1" y="15"/>
                  <a:pt x="1" y="16"/>
                  <a:pt x="1" y="16"/>
                </a:cubicBezTo>
                <a:cubicBezTo>
                  <a:pt x="1" y="16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5"/>
                </a:moveTo>
                <a:cubicBezTo>
                  <a:pt x="1" y="15"/>
                  <a:pt x="1" y="15"/>
                  <a:pt x="1" y="15"/>
                </a:cubicBezTo>
                <a:cubicBezTo>
                  <a:pt x="1" y="15"/>
                  <a:pt x="1" y="15"/>
                  <a:pt x="1" y="15"/>
                </a:cubicBezTo>
                <a:moveTo>
                  <a:pt x="1" y="14"/>
                </a:moveTo>
                <a:cubicBezTo>
                  <a:pt x="1" y="14"/>
                  <a:pt x="1" y="14"/>
                  <a:pt x="1" y="15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4"/>
                </a:moveTo>
                <a:cubicBezTo>
                  <a:pt x="1" y="14"/>
                  <a:pt x="1" y="14"/>
                  <a:pt x="1" y="14"/>
                </a:cubicBezTo>
                <a:cubicBezTo>
                  <a:pt x="1" y="14"/>
                  <a:pt x="1" y="14"/>
                  <a:pt x="1" y="14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3"/>
                </a:move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1" y="13"/>
                  <a:pt x="1" y="13"/>
                </a:cubicBezTo>
                <a:moveTo>
                  <a:pt x="1" y="12"/>
                </a:moveTo>
                <a:cubicBezTo>
                  <a:pt x="1" y="12"/>
                  <a:pt x="1" y="13"/>
                  <a:pt x="1" y="13"/>
                </a:cubicBezTo>
                <a:cubicBezTo>
                  <a:pt x="1" y="13"/>
                  <a:pt x="1" y="12"/>
                  <a:pt x="1" y="12"/>
                </a:cubicBezTo>
                <a:moveTo>
                  <a:pt x="1" y="11"/>
                </a:moveTo>
                <a:cubicBezTo>
                  <a:pt x="1" y="12"/>
                  <a:pt x="1" y="12"/>
                  <a:pt x="1" y="12"/>
                </a:cubicBezTo>
                <a:cubicBezTo>
                  <a:pt x="1" y="12"/>
                  <a:pt x="1" y="12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1"/>
                </a:move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1" y="11"/>
                  <a:pt x="1" y="11"/>
                </a:cubicBezTo>
                <a:moveTo>
                  <a:pt x="1" y="10"/>
                </a:moveTo>
                <a:cubicBezTo>
                  <a:pt x="1" y="10"/>
                  <a:pt x="1" y="11"/>
                  <a:pt x="1" y="11"/>
                </a:cubicBezTo>
                <a:cubicBezTo>
                  <a:pt x="1" y="11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1" y="10"/>
                </a:move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moveTo>
                  <a:pt x="2" y="9"/>
                </a:moveTo>
                <a:cubicBezTo>
                  <a:pt x="2" y="10"/>
                  <a:pt x="1" y="10"/>
                  <a:pt x="1" y="10"/>
                </a:cubicBezTo>
                <a:cubicBezTo>
                  <a:pt x="1" y="10"/>
                  <a:pt x="2" y="10"/>
                  <a:pt x="2" y="9"/>
                </a:cubicBezTo>
                <a:moveTo>
                  <a:pt x="2" y="9"/>
                </a:moveTo>
                <a:cubicBezTo>
                  <a:pt x="2" y="9"/>
                  <a:pt x="2" y="9"/>
                  <a:pt x="2" y="9"/>
                </a:cubicBezTo>
                <a:cubicBezTo>
                  <a:pt x="2" y="9"/>
                  <a:pt x="2" y="9"/>
                  <a:pt x="2" y="9"/>
                </a:cubicBezTo>
                <a:moveTo>
                  <a:pt x="2" y="8"/>
                </a:moveTo>
                <a:cubicBezTo>
                  <a:pt x="2" y="8"/>
                  <a:pt x="2" y="9"/>
                  <a:pt x="2" y="9"/>
                </a:cubicBezTo>
                <a:cubicBezTo>
                  <a:pt x="2" y="9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2" y="8"/>
                  <a:pt x="2" y="8"/>
                  <a:pt x="2" y="8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7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moveTo>
                  <a:pt x="2" y="6"/>
                </a:move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6"/>
                </a:cubicBezTo>
                <a:moveTo>
                  <a:pt x="2" y="6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6"/>
                </a:cubicBezTo>
                <a:moveTo>
                  <a:pt x="2" y="5"/>
                </a:moveTo>
                <a:cubicBezTo>
                  <a:pt x="2" y="6"/>
                  <a:pt x="2" y="6"/>
                  <a:pt x="2" y="6"/>
                </a:cubicBezTo>
                <a:cubicBezTo>
                  <a:pt x="2" y="6"/>
                  <a:pt x="2" y="6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2" y="5"/>
                </a:moveTo>
                <a:cubicBezTo>
                  <a:pt x="2" y="5"/>
                  <a:pt x="2" y="5"/>
                  <a:pt x="2" y="5"/>
                </a:cubicBezTo>
                <a:cubicBezTo>
                  <a:pt x="2" y="5"/>
                  <a:pt x="2" y="5"/>
                  <a:pt x="2" y="5"/>
                </a:cubicBezTo>
                <a:moveTo>
                  <a:pt x="3" y="4"/>
                </a:moveTo>
                <a:cubicBezTo>
                  <a:pt x="3" y="5"/>
                  <a:pt x="3" y="5"/>
                  <a:pt x="3" y="5"/>
                </a:cubicBezTo>
                <a:cubicBezTo>
                  <a:pt x="3" y="5"/>
                  <a:pt x="3" y="5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4"/>
                </a:move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moveTo>
                  <a:pt x="3" y="3"/>
                </a:moveTo>
                <a:cubicBezTo>
                  <a:pt x="3" y="3"/>
                  <a:pt x="3" y="4"/>
                  <a:pt x="3" y="4"/>
                </a:cubicBezTo>
                <a:cubicBezTo>
                  <a:pt x="3" y="4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3"/>
                </a:moveTo>
                <a:cubicBezTo>
                  <a:pt x="3" y="3"/>
                  <a:pt x="3" y="3"/>
                  <a:pt x="3" y="3"/>
                </a:cubicBezTo>
                <a:cubicBezTo>
                  <a:pt x="3" y="3"/>
                  <a:pt x="3" y="3"/>
                  <a:pt x="3" y="3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2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moveTo>
                  <a:pt x="3" y="1"/>
                </a:moveTo>
                <a:cubicBezTo>
                  <a:pt x="3" y="1"/>
                  <a:pt x="3" y="2"/>
                  <a:pt x="3" y="2"/>
                </a:cubicBezTo>
                <a:cubicBezTo>
                  <a:pt x="3" y="2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3" y="1"/>
                </a:move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moveTo>
                  <a:pt x="4" y="1"/>
                </a:moveTo>
                <a:cubicBezTo>
                  <a:pt x="4" y="1"/>
                  <a:pt x="4" y="1"/>
                  <a:pt x="4" y="1"/>
                </a:cubicBezTo>
                <a:cubicBezTo>
                  <a:pt x="4" y="1"/>
                  <a:pt x="4" y="1"/>
                  <a:pt x="4" y="1"/>
                </a:cubicBezTo>
                <a:moveTo>
                  <a:pt x="4" y="0"/>
                </a:moveTo>
                <a:cubicBezTo>
                  <a:pt x="4" y="0"/>
                  <a:pt x="4" y="0"/>
                  <a:pt x="4" y="1"/>
                </a:cubicBezTo>
                <a:cubicBezTo>
                  <a:pt x="4" y="0"/>
                  <a:pt x="4" y="0"/>
                  <a:pt x="4" y="0"/>
                </a:cubicBezTo>
                <a:moveTo>
                  <a:pt x="4" y="0"/>
                </a:moveTo>
                <a:cubicBezTo>
                  <a:pt x="4" y="0"/>
                  <a:pt x="4" y="0"/>
                  <a:pt x="4" y="0"/>
                </a:cubicBezTo>
                <a:cubicBezTo>
                  <a:pt x="4" y="0"/>
                  <a:pt x="4" y="0"/>
                  <a:pt x="4" y="0"/>
                </a:cubicBezTo>
              </a:path>
            </a:pathLst>
          </a:custGeom>
          <a:solidFill>
            <a:srgbClr val="E56A0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C75428FF-0A84-4E2E-92DA-584511ABC382}"/>
              </a:ext>
            </a:extLst>
          </p:cNvPr>
          <p:cNvGrpSpPr/>
          <p:nvPr/>
        </p:nvGrpSpPr>
        <p:grpSpPr>
          <a:xfrm>
            <a:off x="2498725" y="5334391"/>
            <a:ext cx="568325" cy="566738"/>
            <a:chOff x="2498725" y="5334391"/>
            <a:chExt cx="568325" cy="566738"/>
          </a:xfrm>
        </p:grpSpPr>
        <p:sp>
          <p:nvSpPr>
            <p:cNvPr id="222" name="Полилиния 88"/>
            <p:cNvSpPr>
              <a:spLocks/>
            </p:cNvSpPr>
            <p:nvPr/>
          </p:nvSpPr>
          <p:spPr bwMode="auto">
            <a:xfrm>
              <a:off x="2498725" y="5334391"/>
              <a:ext cx="568325" cy="566738"/>
            </a:xfrm>
            <a:custGeom>
              <a:avLst/>
              <a:gdLst>
                <a:gd name="T0" fmla="*/ 116 w 232"/>
                <a:gd name="T1" fmla="*/ 232 h 232"/>
                <a:gd name="T2" fmla="*/ 232 w 232"/>
                <a:gd name="T3" fmla="*/ 116 h 232"/>
                <a:gd name="T4" fmla="*/ 116 w 232"/>
                <a:gd name="T5" fmla="*/ 0 h 232"/>
                <a:gd name="T6" fmla="*/ 0 w 232"/>
                <a:gd name="T7" fmla="*/ 116 h 232"/>
                <a:gd name="T8" fmla="*/ 116 w 232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32">
                  <a:moveTo>
                    <a:pt x="116" y="232"/>
                  </a:move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ubicBezTo>
                    <a:pt x="52" y="0"/>
                    <a:pt x="0" y="53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3" name="Овал 89"/>
            <p:cNvSpPr>
              <a:spLocks noChangeArrowheads="1"/>
            </p:cNvSpPr>
            <p:nvPr/>
          </p:nvSpPr>
          <p:spPr bwMode="auto">
            <a:xfrm>
              <a:off x="2555875" y="5389953"/>
              <a:ext cx="457200" cy="457200"/>
            </a:xfrm>
            <a:prstGeom prst="ellipse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4" name="Полилиния 90"/>
            <p:cNvSpPr>
              <a:spLocks noEditPoints="1"/>
            </p:cNvSpPr>
            <p:nvPr/>
          </p:nvSpPr>
          <p:spPr bwMode="auto">
            <a:xfrm>
              <a:off x="2555875" y="5548703"/>
              <a:ext cx="9525" cy="127000"/>
            </a:xfrm>
            <a:custGeom>
              <a:avLst/>
              <a:gdLst>
                <a:gd name="T0" fmla="*/ 3 w 4"/>
                <a:gd name="T1" fmla="*/ 52 h 52"/>
                <a:gd name="T2" fmla="*/ 3 w 4"/>
                <a:gd name="T3" fmla="*/ 52 h 52"/>
                <a:gd name="T4" fmla="*/ 3 w 4"/>
                <a:gd name="T5" fmla="*/ 52 h 52"/>
                <a:gd name="T6" fmla="*/ 3 w 4"/>
                <a:gd name="T7" fmla="*/ 51 h 52"/>
                <a:gd name="T8" fmla="*/ 2 w 4"/>
                <a:gd name="T9" fmla="*/ 51 h 52"/>
                <a:gd name="T10" fmla="*/ 2 w 4"/>
                <a:gd name="T11" fmla="*/ 51 h 52"/>
                <a:gd name="T12" fmla="*/ 2 w 4"/>
                <a:gd name="T13" fmla="*/ 51 h 52"/>
                <a:gd name="T14" fmla="*/ 2 w 4"/>
                <a:gd name="T15" fmla="*/ 50 h 52"/>
                <a:gd name="T16" fmla="*/ 2 w 4"/>
                <a:gd name="T17" fmla="*/ 50 h 52"/>
                <a:gd name="T18" fmla="*/ 2 w 4"/>
                <a:gd name="T19" fmla="*/ 50 h 52"/>
                <a:gd name="T20" fmla="*/ 2 w 4"/>
                <a:gd name="T21" fmla="*/ 49 h 52"/>
                <a:gd name="T22" fmla="*/ 2 w 4"/>
                <a:gd name="T23" fmla="*/ 49 h 52"/>
                <a:gd name="T24" fmla="*/ 2 w 4"/>
                <a:gd name="T25" fmla="*/ 49 h 52"/>
                <a:gd name="T26" fmla="*/ 2 w 4"/>
                <a:gd name="T27" fmla="*/ 49 h 52"/>
                <a:gd name="T28" fmla="*/ 2 w 4"/>
                <a:gd name="T29" fmla="*/ 49 h 52"/>
                <a:gd name="T30" fmla="*/ 2 w 4"/>
                <a:gd name="T31" fmla="*/ 49 h 52"/>
                <a:gd name="T32" fmla="*/ 2 w 4"/>
                <a:gd name="T33" fmla="*/ 48 h 52"/>
                <a:gd name="T34" fmla="*/ 2 w 4"/>
                <a:gd name="T35" fmla="*/ 48 h 52"/>
                <a:gd name="T36" fmla="*/ 2 w 4"/>
                <a:gd name="T37" fmla="*/ 48 h 52"/>
                <a:gd name="T38" fmla="*/ 0 w 4"/>
                <a:gd name="T39" fmla="*/ 35 h 52"/>
                <a:gd name="T40" fmla="*/ 0 w 4"/>
                <a:gd name="T41" fmla="*/ 35 h 52"/>
                <a:gd name="T42" fmla="*/ 0 w 4"/>
                <a:gd name="T43" fmla="*/ 35 h 52"/>
                <a:gd name="T44" fmla="*/ 0 w 4"/>
                <a:gd name="T45" fmla="*/ 33 h 52"/>
                <a:gd name="T46" fmla="*/ 0 w 4"/>
                <a:gd name="T47" fmla="*/ 33 h 52"/>
                <a:gd name="T48" fmla="*/ 0 w 4"/>
                <a:gd name="T49" fmla="*/ 33 h 52"/>
                <a:gd name="T50" fmla="*/ 0 w 4"/>
                <a:gd name="T51" fmla="*/ 32 h 52"/>
                <a:gd name="T52" fmla="*/ 0 w 4"/>
                <a:gd name="T53" fmla="*/ 32 h 52"/>
                <a:gd name="T54" fmla="*/ 0 w 4"/>
                <a:gd name="T55" fmla="*/ 32 h 52"/>
                <a:gd name="T56" fmla="*/ 0 w 4"/>
                <a:gd name="T57" fmla="*/ 32 h 52"/>
                <a:gd name="T58" fmla="*/ 0 w 4"/>
                <a:gd name="T59" fmla="*/ 32 h 52"/>
                <a:gd name="T60" fmla="*/ 0 w 4"/>
                <a:gd name="T61" fmla="*/ 32 h 52"/>
                <a:gd name="T62" fmla="*/ 0 w 4"/>
                <a:gd name="T63" fmla="*/ 31 h 52"/>
                <a:gd name="T64" fmla="*/ 0 w 4"/>
                <a:gd name="T65" fmla="*/ 31 h 52"/>
                <a:gd name="T66" fmla="*/ 0 w 4"/>
                <a:gd name="T67" fmla="*/ 30 h 52"/>
                <a:gd name="T68" fmla="*/ 0 w 4"/>
                <a:gd name="T69" fmla="*/ 30 h 52"/>
                <a:gd name="T70" fmla="*/ 0 w 4"/>
                <a:gd name="T71" fmla="*/ 30 h 52"/>
                <a:gd name="T72" fmla="*/ 0 w 4"/>
                <a:gd name="T73" fmla="*/ 30 h 52"/>
                <a:gd name="T74" fmla="*/ 0 w 4"/>
                <a:gd name="T75" fmla="*/ 29 h 52"/>
                <a:gd name="T76" fmla="*/ 0 w 4"/>
                <a:gd name="T77" fmla="*/ 29 h 52"/>
                <a:gd name="T78" fmla="*/ 0 w 4"/>
                <a:gd name="T79" fmla="*/ 29 h 52"/>
                <a:gd name="T80" fmla="*/ 0 w 4"/>
                <a:gd name="T81" fmla="*/ 29 h 52"/>
                <a:gd name="T82" fmla="*/ 0 w 4"/>
                <a:gd name="T83" fmla="*/ 29 h 52"/>
                <a:gd name="T84" fmla="*/ 0 w 4"/>
                <a:gd name="T85" fmla="*/ 29 h 52"/>
                <a:gd name="T86" fmla="*/ 0 w 4"/>
                <a:gd name="T87" fmla="*/ 28 h 52"/>
                <a:gd name="T88" fmla="*/ 0 w 4"/>
                <a:gd name="T89" fmla="*/ 28 h 52"/>
                <a:gd name="T90" fmla="*/ 4 w 4"/>
                <a:gd name="T91" fmla="*/ 1 h 52"/>
                <a:gd name="T92" fmla="*/ 4 w 4"/>
                <a:gd name="T93" fmla="*/ 1 h 52"/>
                <a:gd name="T94" fmla="*/ 4 w 4"/>
                <a:gd name="T95" fmla="*/ 1 h 52"/>
                <a:gd name="T96" fmla="*/ 4 w 4"/>
                <a:gd name="T97" fmla="*/ 1 h 52"/>
                <a:gd name="T98" fmla="*/ 4 w 4"/>
                <a:gd name="T99" fmla="*/ 1 h 52"/>
                <a:gd name="T100" fmla="*/ 4 w 4"/>
                <a:gd name="T101" fmla="*/ 1 h 52"/>
                <a:gd name="T102" fmla="*/ 4 w 4"/>
                <a:gd name="T103" fmla="*/ 0 h 52"/>
                <a:gd name="T104" fmla="*/ 4 w 4"/>
                <a:gd name="T105" fmla="*/ 0 h 52"/>
                <a:gd name="T106" fmla="*/ 4 w 4"/>
                <a:gd name="T107" fmla="*/ 0 h 52"/>
                <a:gd name="T108" fmla="*/ 4 w 4"/>
                <a:gd name="T109" fmla="*/ 0 h 52"/>
                <a:gd name="T110" fmla="*/ 4 w 4"/>
                <a:gd name="T1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" h="52"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2"/>
                  </a:moveTo>
                  <a:cubicBezTo>
                    <a:pt x="3" y="52"/>
                    <a:pt x="3" y="52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moveTo>
                    <a:pt x="3" y="51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3" y="51"/>
                    <a:pt x="3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1"/>
                  </a:move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moveTo>
                    <a:pt x="2" y="50"/>
                  </a:moveTo>
                  <a:cubicBezTo>
                    <a:pt x="2" y="50"/>
                    <a:pt x="2" y="51"/>
                    <a:pt x="2" y="51"/>
                  </a:cubicBezTo>
                  <a:cubicBezTo>
                    <a:pt x="2" y="51"/>
                    <a:pt x="2" y="50"/>
                    <a:pt x="2" y="50"/>
                  </a:cubicBezTo>
                  <a:moveTo>
                    <a:pt x="2" y="50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50"/>
                  </a:cubicBezTo>
                  <a:moveTo>
                    <a:pt x="2" y="49"/>
                  </a:move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" y="50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9"/>
                  </a:moveTo>
                  <a:cubicBezTo>
                    <a:pt x="2" y="49"/>
                    <a:pt x="2" y="49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moveTo>
                    <a:pt x="2" y="48"/>
                  </a:moveTo>
                  <a:cubicBezTo>
                    <a:pt x="2" y="48"/>
                    <a:pt x="2" y="49"/>
                    <a:pt x="2" y="49"/>
                  </a:cubicBezTo>
                  <a:cubicBezTo>
                    <a:pt x="2" y="49"/>
                    <a:pt x="2" y="48"/>
                    <a:pt x="2" y="48"/>
                  </a:cubicBezTo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moveTo>
                    <a:pt x="0" y="35"/>
                  </a:moveTo>
                  <a:cubicBezTo>
                    <a:pt x="0" y="40"/>
                    <a:pt x="1" y="44"/>
                    <a:pt x="2" y="48"/>
                  </a:cubicBezTo>
                  <a:cubicBezTo>
                    <a:pt x="1" y="44"/>
                    <a:pt x="0" y="40"/>
                    <a:pt x="0" y="35"/>
                  </a:cubicBezTo>
                  <a:moveTo>
                    <a:pt x="0" y="33"/>
                  </a:moveTo>
                  <a:cubicBezTo>
                    <a:pt x="0" y="34"/>
                    <a:pt x="0" y="35"/>
                    <a:pt x="0" y="35"/>
                  </a:cubicBezTo>
                  <a:cubicBezTo>
                    <a:pt x="0" y="35"/>
                    <a:pt x="0" y="34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moveTo>
                    <a:pt x="0" y="32"/>
                  </a:moveTo>
                  <a:cubicBezTo>
                    <a:pt x="0" y="32"/>
                    <a:pt x="0" y="33"/>
                    <a:pt x="0" y="33"/>
                  </a:cubicBezTo>
                  <a:cubicBezTo>
                    <a:pt x="0" y="33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2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1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moveTo>
                    <a:pt x="0" y="29"/>
                  </a:moveTo>
                  <a:cubicBezTo>
                    <a:pt x="0" y="29"/>
                    <a:pt x="0" y="30"/>
                    <a:pt x="0" y="30"/>
                  </a:cubicBezTo>
                  <a:cubicBezTo>
                    <a:pt x="0" y="30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moveTo>
                    <a:pt x="0" y="28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8"/>
                  </a:cubicBezTo>
                  <a:moveTo>
                    <a:pt x="0" y="28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moveTo>
                    <a:pt x="4" y="1"/>
                  </a:moveTo>
                  <a:cubicBezTo>
                    <a:pt x="1" y="10"/>
                    <a:pt x="0" y="19"/>
                    <a:pt x="0" y="28"/>
                  </a:cubicBezTo>
                  <a:cubicBezTo>
                    <a:pt x="0" y="19"/>
                    <a:pt x="1" y="10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1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5" name="Полилиния 91"/>
            <p:cNvSpPr>
              <a:spLocks/>
            </p:cNvSpPr>
            <p:nvPr/>
          </p:nvSpPr>
          <p:spPr bwMode="auto">
            <a:xfrm>
              <a:off x="2555875" y="5416941"/>
              <a:ext cx="190500" cy="428625"/>
            </a:xfrm>
            <a:custGeom>
              <a:avLst/>
              <a:gdLst>
                <a:gd name="T0" fmla="*/ 4 w 78"/>
                <a:gd name="T1" fmla="*/ 54 h 175"/>
                <a:gd name="T2" fmla="*/ 4 w 78"/>
                <a:gd name="T3" fmla="*/ 54 h 175"/>
                <a:gd name="T4" fmla="*/ 4 w 78"/>
                <a:gd name="T5" fmla="*/ 54 h 175"/>
                <a:gd name="T6" fmla="*/ 4 w 78"/>
                <a:gd name="T7" fmla="*/ 55 h 175"/>
                <a:gd name="T8" fmla="*/ 4 w 78"/>
                <a:gd name="T9" fmla="*/ 55 h 175"/>
                <a:gd name="T10" fmla="*/ 4 w 78"/>
                <a:gd name="T11" fmla="*/ 55 h 175"/>
                <a:gd name="T12" fmla="*/ 4 w 78"/>
                <a:gd name="T13" fmla="*/ 55 h 175"/>
                <a:gd name="T14" fmla="*/ 0 w 78"/>
                <a:gd name="T15" fmla="*/ 82 h 175"/>
                <a:gd name="T16" fmla="*/ 0 w 78"/>
                <a:gd name="T17" fmla="*/ 82 h 175"/>
                <a:gd name="T18" fmla="*/ 0 w 78"/>
                <a:gd name="T19" fmla="*/ 83 h 175"/>
                <a:gd name="T20" fmla="*/ 0 w 78"/>
                <a:gd name="T21" fmla="*/ 83 h 175"/>
                <a:gd name="T22" fmla="*/ 0 w 78"/>
                <a:gd name="T23" fmla="*/ 83 h 175"/>
                <a:gd name="T24" fmla="*/ 0 w 78"/>
                <a:gd name="T25" fmla="*/ 84 h 175"/>
                <a:gd name="T26" fmla="*/ 0 w 78"/>
                <a:gd name="T27" fmla="*/ 84 h 175"/>
                <a:gd name="T28" fmla="*/ 0 w 78"/>
                <a:gd name="T29" fmla="*/ 84 h 175"/>
                <a:gd name="T30" fmla="*/ 0 w 78"/>
                <a:gd name="T31" fmla="*/ 85 h 175"/>
                <a:gd name="T32" fmla="*/ 0 w 78"/>
                <a:gd name="T33" fmla="*/ 85 h 175"/>
                <a:gd name="T34" fmla="*/ 0 w 78"/>
                <a:gd name="T35" fmla="*/ 86 h 175"/>
                <a:gd name="T36" fmla="*/ 0 w 78"/>
                <a:gd name="T37" fmla="*/ 86 h 175"/>
                <a:gd name="T38" fmla="*/ 0 w 78"/>
                <a:gd name="T39" fmla="*/ 86 h 175"/>
                <a:gd name="T40" fmla="*/ 0 w 78"/>
                <a:gd name="T41" fmla="*/ 87 h 175"/>
                <a:gd name="T42" fmla="*/ 0 w 78"/>
                <a:gd name="T43" fmla="*/ 87 h 175"/>
                <a:gd name="T44" fmla="*/ 0 w 78"/>
                <a:gd name="T45" fmla="*/ 87 h 175"/>
                <a:gd name="T46" fmla="*/ 0 w 78"/>
                <a:gd name="T47" fmla="*/ 89 h 175"/>
                <a:gd name="T48" fmla="*/ 2 w 78"/>
                <a:gd name="T49" fmla="*/ 102 h 175"/>
                <a:gd name="T50" fmla="*/ 2 w 78"/>
                <a:gd name="T51" fmla="*/ 102 h 175"/>
                <a:gd name="T52" fmla="*/ 2 w 78"/>
                <a:gd name="T53" fmla="*/ 103 h 175"/>
                <a:gd name="T54" fmla="*/ 2 w 78"/>
                <a:gd name="T55" fmla="*/ 103 h 175"/>
                <a:gd name="T56" fmla="*/ 2 w 78"/>
                <a:gd name="T57" fmla="*/ 103 h 175"/>
                <a:gd name="T58" fmla="*/ 2 w 78"/>
                <a:gd name="T59" fmla="*/ 103 h 175"/>
                <a:gd name="T60" fmla="*/ 2 w 78"/>
                <a:gd name="T61" fmla="*/ 104 h 175"/>
                <a:gd name="T62" fmla="*/ 2 w 78"/>
                <a:gd name="T63" fmla="*/ 104 h 175"/>
                <a:gd name="T64" fmla="*/ 2 w 78"/>
                <a:gd name="T65" fmla="*/ 105 h 175"/>
                <a:gd name="T66" fmla="*/ 2 w 78"/>
                <a:gd name="T67" fmla="*/ 105 h 175"/>
                <a:gd name="T68" fmla="*/ 3 w 78"/>
                <a:gd name="T69" fmla="*/ 105 h 175"/>
                <a:gd name="T70" fmla="*/ 3 w 78"/>
                <a:gd name="T71" fmla="*/ 106 h 175"/>
                <a:gd name="T72" fmla="*/ 3 w 78"/>
                <a:gd name="T73" fmla="*/ 106 h 175"/>
                <a:gd name="T74" fmla="*/ 78 w 78"/>
                <a:gd name="T75" fmla="*/ 175 h 175"/>
                <a:gd name="T76" fmla="*/ 19 w 78"/>
                <a:gd name="T77" fmla="*/ 106 h 175"/>
                <a:gd name="T78" fmla="*/ 15 w 78"/>
                <a:gd name="T79" fmla="*/ 77 h 175"/>
                <a:gd name="T80" fmla="*/ 46 w 78"/>
                <a:gd name="T81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8" h="175">
                  <a:moveTo>
                    <a:pt x="49" y="0"/>
                  </a:moveTo>
                  <a:cubicBezTo>
                    <a:pt x="28" y="12"/>
                    <a:pt x="12" y="31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4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1" y="64"/>
                    <a:pt x="0" y="73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4"/>
                    <a:pt x="1" y="98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2" y="102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04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2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12" y="141"/>
                    <a:pt x="42" y="169"/>
                    <a:pt x="78" y="175"/>
                  </a:cubicBezTo>
                  <a:cubicBezTo>
                    <a:pt x="66" y="169"/>
                    <a:pt x="56" y="162"/>
                    <a:pt x="46" y="153"/>
                  </a:cubicBezTo>
                  <a:cubicBezTo>
                    <a:pt x="33" y="140"/>
                    <a:pt x="24" y="124"/>
                    <a:pt x="19" y="106"/>
                  </a:cubicBezTo>
                  <a:cubicBezTo>
                    <a:pt x="18" y="97"/>
                    <a:pt x="17" y="88"/>
                    <a:pt x="15" y="78"/>
                  </a:cubicBezTo>
                  <a:cubicBezTo>
                    <a:pt x="15" y="78"/>
                    <a:pt x="15" y="78"/>
                    <a:pt x="15" y="77"/>
                  </a:cubicBezTo>
                  <a:cubicBezTo>
                    <a:pt x="15" y="58"/>
                    <a:pt x="20" y="40"/>
                    <a:pt x="30" y="24"/>
                  </a:cubicBezTo>
                  <a:cubicBezTo>
                    <a:pt x="35" y="17"/>
                    <a:pt x="41" y="10"/>
                    <a:pt x="46" y="3"/>
                  </a:cubicBezTo>
                  <a:cubicBezTo>
                    <a:pt x="47" y="2"/>
                    <a:pt x="48" y="1"/>
                    <a:pt x="49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6" name="Прямоугольник 92"/>
            <p:cNvSpPr>
              <a:spLocks noChangeArrowheads="1"/>
            </p:cNvSpPr>
            <p:nvPr/>
          </p:nvSpPr>
          <p:spPr bwMode="auto">
            <a:xfrm>
              <a:off x="2714625" y="5480441"/>
              <a:ext cx="139700" cy="19367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27" name="Прямоугольник 93"/>
            <p:cNvSpPr>
              <a:spLocks noChangeArrowheads="1"/>
            </p:cNvSpPr>
            <p:nvPr/>
          </p:nvSpPr>
          <p:spPr bwMode="auto">
            <a:xfrm>
              <a:off x="2665413" y="542170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15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FABADD7C-3D5A-44FF-8043-BD36A4C614D6}"/>
              </a:ext>
            </a:extLst>
          </p:cNvPr>
          <p:cNvGrpSpPr/>
          <p:nvPr/>
        </p:nvGrpSpPr>
        <p:grpSpPr>
          <a:xfrm>
            <a:off x="1157288" y="3113478"/>
            <a:ext cx="584200" cy="587375"/>
            <a:chOff x="1157288" y="3113478"/>
            <a:chExt cx="584200" cy="587375"/>
          </a:xfrm>
        </p:grpSpPr>
        <p:sp>
          <p:nvSpPr>
            <p:cNvPr id="206" name="Полилиния 72"/>
            <p:cNvSpPr>
              <a:spLocks/>
            </p:cNvSpPr>
            <p:nvPr/>
          </p:nvSpPr>
          <p:spPr bwMode="auto">
            <a:xfrm>
              <a:off x="1157288" y="3113478"/>
              <a:ext cx="584200" cy="587375"/>
            </a:xfrm>
            <a:custGeom>
              <a:avLst/>
              <a:gdLst>
                <a:gd name="T0" fmla="*/ 126 w 239"/>
                <a:gd name="T1" fmla="*/ 4 h 240"/>
                <a:gd name="T2" fmla="*/ 235 w 239"/>
                <a:gd name="T3" fmla="*/ 127 h 240"/>
                <a:gd name="T4" fmla="*/ 112 w 239"/>
                <a:gd name="T5" fmla="*/ 236 h 240"/>
                <a:gd name="T6" fmla="*/ 3 w 239"/>
                <a:gd name="T7" fmla="*/ 113 h 240"/>
                <a:gd name="T8" fmla="*/ 126 w 239"/>
                <a:gd name="T9" fmla="*/ 4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240">
                  <a:moveTo>
                    <a:pt x="126" y="4"/>
                  </a:moveTo>
                  <a:cubicBezTo>
                    <a:pt x="190" y="8"/>
                    <a:pt x="239" y="63"/>
                    <a:pt x="235" y="127"/>
                  </a:cubicBezTo>
                  <a:cubicBezTo>
                    <a:pt x="231" y="191"/>
                    <a:pt x="176" y="240"/>
                    <a:pt x="112" y="236"/>
                  </a:cubicBezTo>
                  <a:cubicBezTo>
                    <a:pt x="48" y="232"/>
                    <a:pt x="0" y="177"/>
                    <a:pt x="3" y="113"/>
                  </a:cubicBezTo>
                  <a:cubicBezTo>
                    <a:pt x="7" y="49"/>
                    <a:pt x="63" y="0"/>
                    <a:pt x="126" y="4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7" name="Полилиния 73"/>
            <p:cNvSpPr>
              <a:spLocks/>
            </p:cNvSpPr>
            <p:nvPr/>
          </p:nvSpPr>
          <p:spPr bwMode="auto">
            <a:xfrm>
              <a:off x="1212850" y="3169041"/>
              <a:ext cx="473075" cy="473075"/>
            </a:xfrm>
            <a:custGeom>
              <a:avLst/>
              <a:gdLst>
                <a:gd name="T0" fmla="*/ 102 w 193"/>
                <a:gd name="T1" fmla="*/ 4 h 193"/>
                <a:gd name="T2" fmla="*/ 190 w 193"/>
                <a:gd name="T3" fmla="*/ 103 h 193"/>
                <a:gd name="T4" fmla="*/ 90 w 193"/>
                <a:gd name="T5" fmla="*/ 190 h 193"/>
                <a:gd name="T6" fmla="*/ 3 w 193"/>
                <a:gd name="T7" fmla="*/ 91 h 193"/>
                <a:gd name="T8" fmla="*/ 102 w 193"/>
                <a:gd name="T9" fmla="*/ 4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02" y="4"/>
                  </a:moveTo>
                  <a:cubicBezTo>
                    <a:pt x="153" y="7"/>
                    <a:pt x="193" y="51"/>
                    <a:pt x="190" y="103"/>
                  </a:cubicBezTo>
                  <a:cubicBezTo>
                    <a:pt x="186" y="154"/>
                    <a:pt x="142" y="193"/>
                    <a:pt x="90" y="190"/>
                  </a:cubicBezTo>
                  <a:cubicBezTo>
                    <a:pt x="39" y="187"/>
                    <a:pt x="0" y="143"/>
                    <a:pt x="3" y="91"/>
                  </a:cubicBezTo>
                  <a:cubicBezTo>
                    <a:pt x="6" y="40"/>
                    <a:pt x="51" y="0"/>
                    <a:pt x="102" y="4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8" name="Полилиния 74"/>
            <p:cNvSpPr>
              <a:spLocks noEditPoints="1"/>
            </p:cNvSpPr>
            <p:nvPr/>
          </p:nvSpPr>
          <p:spPr bwMode="auto">
            <a:xfrm>
              <a:off x="1217613" y="3389703"/>
              <a:ext cx="25400" cy="117475"/>
            </a:xfrm>
            <a:custGeom>
              <a:avLst/>
              <a:gdLst>
                <a:gd name="T0" fmla="*/ 10 w 10"/>
                <a:gd name="T1" fmla="*/ 48 h 48"/>
                <a:gd name="T2" fmla="*/ 10 w 10"/>
                <a:gd name="T3" fmla="*/ 48 h 48"/>
                <a:gd name="T4" fmla="*/ 10 w 10"/>
                <a:gd name="T5" fmla="*/ 48 h 48"/>
                <a:gd name="T6" fmla="*/ 10 w 10"/>
                <a:gd name="T7" fmla="*/ 48 h 48"/>
                <a:gd name="T8" fmla="*/ 10 w 10"/>
                <a:gd name="T9" fmla="*/ 47 h 48"/>
                <a:gd name="T10" fmla="*/ 10 w 10"/>
                <a:gd name="T11" fmla="*/ 47 h 48"/>
                <a:gd name="T12" fmla="*/ 10 w 10"/>
                <a:gd name="T13" fmla="*/ 47 h 48"/>
                <a:gd name="T14" fmla="*/ 10 w 10"/>
                <a:gd name="T15" fmla="*/ 47 h 48"/>
                <a:gd name="T16" fmla="*/ 10 w 10"/>
                <a:gd name="T17" fmla="*/ 47 h 48"/>
                <a:gd name="T18" fmla="*/ 10 w 10"/>
                <a:gd name="T19" fmla="*/ 47 h 48"/>
                <a:gd name="T20" fmla="*/ 9 w 10"/>
                <a:gd name="T21" fmla="*/ 46 h 48"/>
                <a:gd name="T22" fmla="*/ 9 w 10"/>
                <a:gd name="T23" fmla="*/ 46 h 48"/>
                <a:gd name="T24" fmla="*/ 9 w 10"/>
                <a:gd name="T25" fmla="*/ 46 h 48"/>
                <a:gd name="T26" fmla="*/ 1 w 10"/>
                <a:gd name="T27" fmla="*/ 4 h 48"/>
                <a:gd name="T28" fmla="*/ 1 w 10"/>
                <a:gd name="T29" fmla="*/ 4 h 48"/>
                <a:gd name="T30" fmla="*/ 1 w 10"/>
                <a:gd name="T31" fmla="*/ 4 h 48"/>
                <a:gd name="T32" fmla="*/ 1 w 10"/>
                <a:gd name="T33" fmla="*/ 3 h 48"/>
                <a:gd name="T34" fmla="*/ 1 w 10"/>
                <a:gd name="T35" fmla="*/ 3 h 48"/>
                <a:gd name="T36" fmla="*/ 1 w 10"/>
                <a:gd name="T37" fmla="*/ 3 h 48"/>
                <a:gd name="T38" fmla="*/ 1 w 10"/>
                <a:gd name="T39" fmla="*/ 2 h 48"/>
                <a:gd name="T40" fmla="*/ 1 w 10"/>
                <a:gd name="T41" fmla="*/ 2 h 48"/>
                <a:gd name="T42" fmla="*/ 1 w 10"/>
                <a:gd name="T43" fmla="*/ 2 h 48"/>
                <a:gd name="T44" fmla="*/ 1 w 10"/>
                <a:gd name="T45" fmla="*/ 2 h 48"/>
                <a:gd name="T46" fmla="*/ 1 w 10"/>
                <a:gd name="T47" fmla="*/ 2 h 48"/>
                <a:gd name="T48" fmla="*/ 1 w 10"/>
                <a:gd name="T49" fmla="*/ 2 h 48"/>
                <a:gd name="T50" fmla="*/ 1 w 10"/>
                <a:gd name="T51" fmla="*/ 1 h 48"/>
                <a:gd name="T52" fmla="*/ 1 w 10"/>
                <a:gd name="T53" fmla="*/ 1 h 48"/>
                <a:gd name="T54" fmla="*/ 1 w 10"/>
                <a:gd name="T55" fmla="*/ 1 h 48"/>
                <a:gd name="T56" fmla="*/ 1 w 10"/>
                <a:gd name="T57" fmla="*/ 1 h 48"/>
                <a:gd name="T58" fmla="*/ 1 w 10"/>
                <a:gd name="T59" fmla="*/ 0 h 48"/>
                <a:gd name="T60" fmla="*/ 1 w 10"/>
                <a:gd name="T61" fmla="*/ 0 h 48"/>
                <a:gd name="T62" fmla="*/ 1 w 10"/>
                <a:gd name="T63" fmla="*/ 0 h 48"/>
                <a:gd name="T64" fmla="*/ 1 w 10"/>
                <a:gd name="T65" fmla="*/ 0 h 48"/>
                <a:gd name="T66" fmla="*/ 1 w 10"/>
                <a:gd name="T67" fmla="*/ 0 h 48"/>
                <a:gd name="T68" fmla="*/ 1 w 10"/>
                <a:gd name="T6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" h="48">
                  <a:moveTo>
                    <a:pt x="10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10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10" y="47"/>
                  </a:moveTo>
                  <a:cubicBezTo>
                    <a:pt x="10" y="47"/>
                    <a:pt x="10" y="48"/>
                    <a:pt x="10" y="48"/>
                  </a:cubicBezTo>
                  <a:cubicBezTo>
                    <a:pt x="10" y="48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10" y="47"/>
                  </a:move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moveTo>
                    <a:pt x="9" y="46"/>
                  </a:moveTo>
                  <a:cubicBezTo>
                    <a:pt x="10" y="46"/>
                    <a:pt x="10" y="46"/>
                    <a:pt x="10" y="47"/>
                  </a:cubicBezTo>
                  <a:cubicBezTo>
                    <a:pt x="10" y="46"/>
                    <a:pt x="10" y="46"/>
                    <a:pt x="9" y="46"/>
                  </a:cubicBezTo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moveTo>
                    <a:pt x="1" y="4"/>
                  </a:moveTo>
                  <a:cubicBezTo>
                    <a:pt x="0" y="19"/>
                    <a:pt x="3" y="33"/>
                    <a:pt x="9" y="46"/>
                  </a:cubicBezTo>
                  <a:cubicBezTo>
                    <a:pt x="3" y="33"/>
                    <a:pt x="0" y="19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4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09" name="Полилиния 75"/>
            <p:cNvSpPr>
              <a:spLocks/>
            </p:cNvSpPr>
            <p:nvPr/>
          </p:nvSpPr>
          <p:spPr bwMode="auto">
            <a:xfrm>
              <a:off x="1217613" y="3180153"/>
              <a:ext cx="207963" cy="420688"/>
            </a:xfrm>
            <a:custGeom>
              <a:avLst/>
              <a:gdLst>
                <a:gd name="T0" fmla="*/ 85 w 85"/>
                <a:gd name="T1" fmla="*/ 0 h 172"/>
                <a:gd name="T2" fmla="*/ 1 w 85"/>
                <a:gd name="T3" fmla="*/ 86 h 172"/>
                <a:gd name="T4" fmla="*/ 1 w 85"/>
                <a:gd name="T5" fmla="*/ 86 h 172"/>
                <a:gd name="T6" fmla="*/ 1 w 85"/>
                <a:gd name="T7" fmla="*/ 86 h 172"/>
                <a:gd name="T8" fmla="*/ 1 w 85"/>
                <a:gd name="T9" fmla="*/ 86 h 172"/>
                <a:gd name="T10" fmla="*/ 1 w 85"/>
                <a:gd name="T11" fmla="*/ 86 h 172"/>
                <a:gd name="T12" fmla="*/ 1 w 85"/>
                <a:gd name="T13" fmla="*/ 86 h 172"/>
                <a:gd name="T14" fmla="*/ 1 w 85"/>
                <a:gd name="T15" fmla="*/ 86 h 172"/>
                <a:gd name="T16" fmla="*/ 1 w 85"/>
                <a:gd name="T17" fmla="*/ 86 h 172"/>
                <a:gd name="T18" fmla="*/ 1 w 85"/>
                <a:gd name="T19" fmla="*/ 87 h 172"/>
                <a:gd name="T20" fmla="*/ 1 w 85"/>
                <a:gd name="T21" fmla="*/ 87 h 172"/>
                <a:gd name="T22" fmla="*/ 1 w 85"/>
                <a:gd name="T23" fmla="*/ 87 h 172"/>
                <a:gd name="T24" fmla="*/ 1 w 85"/>
                <a:gd name="T25" fmla="*/ 87 h 172"/>
                <a:gd name="T26" fmla="*/ 1 w 85"/>
                <a:gd name="T27" fmla="*/ 87 h 172"/>
                <a:gd name="T28" fmla="*/ 1 w 85"/>
                <a:gd name="T29" fmla="*/ 88 h 172"/>
                <a:gd name="T30" fmla="*/ 1 w 85"/>
                <a:gd name="T31" fmla="*/ 88 h 172"/>
                <a:gd name="T32" fmla="*/ 1 w 85"/>
                <a:gd name="T33" fmla="*/ 88 h 172"/>
                <a:gd name="T34" fmla="*/ 1 w 85"/>
                <a:gd name="T35" fmla="*/ 88 h 172"/>
                <a:gd name="T36" fmla="*/ 1 w 85"/>
                <a:gd name="T37" fmla="*/ 88 h 172"/>
                <a:gd name="T38" fmla="*/ 1 w 85"/>
                <a:gd name="T39" fmla="*/ 88 h 172"/>
                <a:gd name="T40" fmla="*/ 1 w 85"/>
                <a:gd name="T41" fmla="*/ 88 h 172"/>
                <a:gd name="T42" fmla="*/ 1 w 85"/>
                <a:gd name="T43" fmla="*/ 89 h 172"/>
                <a:gd name="T44" fmla="*/ 1 w 85"/>
                <a:gd name="T45" fmla="*/ 89 h 172"/>
                <a:gd name="T46" fmla="*/ 1 w 85"/>
                <a:gd name="T47" fmla="*/ 89 h 172"/>
                <a:gd name="T48" fmla="*/ 1 w 85"/>
                <a:gd name="T49" fmla="*/ 89 h 172"/>
                <a:gd name="T50" fmla="*/ 1 w 85"/>
                <a:gd name="T51" fmla="*/ 90 h 172"/>
                <a:gd name="T52" fmla="*/ 1 w 85"/>
                <a:gd name="T53" fmla="*/ 90 h 172"/>
                <a:gd name="T54" fmla="*/ 1 w 85"/>
                <a:gd name="T55" fmla="*/ 90 h 172"/>
                <a:gd name="T56" fmla="*/ 1 w 85"/>
                <a:gd name="T57" fmla="*/ 90 h 172"/>
                <a:gd name="T58" fmla="*/ 9 w 85"/>
                <a:gd name="T59" fmla="*/ 132 h 172"/>
                <a:gd name="T60" fmla="*/ 9 w 85"/>
                <a:gd name="T61" fmla="*/ 132 h 172"/>
                <a:gd name="T62" fmla="*/ 9 w 85"/>
                <a:gd name="T63" fmla="*/ 132 h 172"/>
                <a:gd name="T64" fmla="*/ 9 w 85"/>
                <a:gd name="T65" fmla="*/ 132 h 172"/>
                <a:gd name="T66" fmla="*/ 9 w 85"/>
                <a:gd name="T67" fmla="*/ 132 h 172"/>
                <a:gd name="T68" fmla="*/ 9 w 85"/>
                <a:gd name="T69" fmla="*/ 132 h 172"/>
                <a:gd name="T70" fmla="*/ 10 w 85"/>
                <a:gd name="T71" fmla="*/ 133 h 172"/>
                <a:gd name="T72" fmla="*/ 10 w 85"/>
                <a:gd name="T73" fmla="*/ 133 h 172"/>
                <a:gd name="T74" fmla="*/ 10 w 85"/>
                <a:gd name="T75" fmla="*/ 133 h 172"/>
                <a:gd name="T76" fmla="*/ 10 w 85"/>
                <a:gd name="T77" fmla="*/ 133 h 172"/>
                <a:gd name="T78" fmla="*/ 10 w 85"/>
                <a:gd name="T79" fmla="*/ 133 h 172"/>
                <a:gd name="T80" fmla="*/ 10 w 85"/>
                <a:gd name="T81" fmla="*/ 133 h 172"/>
                <a:gd name="T82" fmla="*/ 10 w 85"/>
                <a:gd name="T83" fmla="*/ 133 h 172"/>
                <a:gd name="T84" fmla="*/ 10 w 85"/>
                <a:gd name="T85" fmla="*/ 133 h 172"/>
                <a:gd name="T86" fmla="*/ 10 w 85"/>
                <a:gd name="T87" fmla="*/ 134 h 172"/>
                <a:gd name="T88" fmla="*/ 10 w 85"/>
                <a:gd name="T89" fmla="*/ 134 h 172"/>
                <a:gd name="T90" fmla="*/ 10 w 85"/>
                <a:gd name="T91" fmla="*/ 134 h 172"/>
                <a:gd name="T92" fmla="*/ 10 w 85"/>
                <a:gd name="T93" fmla="*/ 134 h 172"/>
                <a:gd name="T94" fmla="*/ 10 w 85"/>
                <a:gd name="T95" fmla="*/ 134 h 172"/>
                <a:gd name="T96" fmla="*/ 45 w 85"/>
                <a:gd name="T97" fmla="*/ 172 h 172"/>
                <a:gd name="T98" fmla="*/ 42 w 85"/>
                <a:gd name="T99" fmla="*/ 170 h 172"/>
                <a:gd name="T100" fmla="*/ 27 w 85"/>
                <a:gd name="T101" fmla="*/ 147 h 172"/>
                <a:gd name="T102" fmla="*/ 16 w 85"/>
                <a:gd name="T103" fmla="*/ 93 h 172"/>
                <a:gd name="T104" fmla="*/ 16 w 85"/>
                <a:gd name="T105" fmla="*/ 92 h 172"/>
                <a:gd name="T106" fmla="*/ 22 w 85"/>
                <a:gd name="T107" fmla="*/ 65 h 172"/>
                <a:gd name="T108" fmla="*/ 52 w 85"/>
                <a:gd name="T109" fmla="*/ 20 h 172"/>
                <a:gd name="T110" fmla="*/ 85 w 85"/>
                <a:gd name="T111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5" h="172">
                  <a:moveTo>
                    <a:pt x="85" y="0"/>
                  </a:moveTo>
                  <a:cubicBezTo>
                    <a:pt x="41" y="4"/>
                    <a:pt x="5" y="40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89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0" y="105"/>
                    <a:pt x="3" y="119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10" y="132"/>
                    <a:pt x="10" y="132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133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8" y="150"/>
                    <a:pt x="30" y="163"/>
                    <a:pt x="45" y="172"/>
                  </a:cubicBezTo>
                  <a:cubicBezTo>
                    <a:pt x="44" y="171"/>
                    <a:pt x="43" y="171"/>
                    <a:pt x="42" y="170"/>
                  </a:cubicBezTo>
                  <a:cubicBezTo>
                    <a:pt x="37" y="162"/>
                    <a:pt x="32" y="155"/>
                    <a:pt x="27" y="147"/>
                  </a:cubicBezTo>
                  <a:cubicBezTo>
                    <a:pt x="19" y="130"/>
                    <a:pt x="15" y="112"/>
                    <a:pt x="16" y="93"/>
                  </a:cubicBezTo>
                  <a:cubicBezTo>
                    <a:pt x="16" y="93"/>
                    <a:pt x="16" y="93"/>
                    <a:pt x="16" y="92"/>
                  </a:cubicBezTo>
                  <a:cubicBezTo>
                    <a:pt x="18" y="83"/>
                    <a:pt x="20" y="74"/>
                    <a:pt x="22" y="65"/>
                  </a:cubicBezTo>
                  <a:cubicBezTo>
                    <a:pt x="28" y="47"/>
                    <a:pt x="38" y="32"/>
                    <a:pt x="52" y="20"/>
                  </a:cubicBezTo>
                  <a:cubicBezTo>
                    <a:pt x="62" y="11"/>
                    <a:pt x="73" y="4"/>
                    <a:pt x="85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0" name="Прямоугольник 96"/>
            <p:cNvSpPr>
              <a:spLocks noChangeArrowheads="1"/>
            </p:cNvSpPr>
            <p:nvPr/>
          </p:nvSpPr>
          <p:spPr bwMode="auto">
            <a:xfrm>
              <a:off x="1311275" y="3330966"/>
              <a:ext cx="276225" cy="161925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1" name="Прямоугольник 97"/>
            <p:cNvSpPr>
              <a:spLocks noChangeArrowheads="1"/>
            </p:cNvSpPr>
            <p:nvPr/>
          </p:nvSpPr>
          <p:spPr bwMode="auto">
            <a:xfrm>
              <a:off x="1311275" y="3218253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i="0" u="none" strike="noStrike" cap="none" normalizeH="0" dirty="0" smtClean="0">
                  <a:ln>
                    <a:noFill/>
                  </a:ln>
                  <a:solidFill>
                    <a:srgbClr val="FF9936"/>
                  </a:solidFill>
                  <a:effectLst/>
                  <a:latin typeface="Raleway" panose="020B0003030101060003" pitchFamily="34" charset="0"/>
                </a:rPr>
                <a:t>25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4DD91C3C-3852-430A-9A83-22625BBCEAE3}"/>
              </a:ext>
            </a:extLst>
          </p:cNvPr>
          <p:cNvGrpSpPr/>
          <p:nvPr/>
        </p:nvGrpSpPr>
        <p:grpSpPr>
          <a:xfrm>
            <a:off x="1162050" y="4580328"/>
            <a:ext cx="569913" cy="568325"/>
            <a:chOff x="1162050" y="4580328"/>
            <a:chExt cx="569913" cy="568325"/>
          </a:xfrm>
        </p:grpSpPr>
        <p:sp>
          <p:nvSpPr>
            <p:cNvPr id="214" name="Полилиния 80"/>
            <p:cNvSpPr>
              <a:spLocks/>
            </p:cNvSpPr>
            <p:nvPr/>
          </p:nvSpPr>
          <p:spPr bwMode="auto">
            <a:xfrm>
              <a:off x="1162050" y="4580328"/>
              <a:ext cx="569913" cy="568325"/>
            </a:xfrm>
            <a:custGeom>
              <a:avLst/>
              <a:gdLst>
                <a:gd name="T0" fmla="*/ 116 w 233"/>
                <a:gd name="T1" fmla="*/ 0 h 232"/>
                <a:gd name="T2" fmla="*/ 232 w 233"/>
                <a:gd name="T3" fmla="*/ 116 h 232"/>
                <a:gd name="T4" fmla="*/ 117 w 233"/>
                <a:gd name="T5" fmla="*/ 232 h 232"/>
                <a:gd name="T6" fmla="*/ 0 w 233"/>
                <a:gd name="T7" fmla="*/ 116 h 232"/>
                <a:gd name="T8" fmla="*/ 116 w 233"/>
                <a:gd name="T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32">
                  <a:moveTo>
                    <a:pt x="116" y="0"/>
                  </a:moveTo>
                  <a:cubicBezTo>
                    <a:pt x="180" y="0"/>
                    <a:pt x="232" y="52"/>
                    <a:pt x="232" y="116"/>
                  </a:cubicBezTo>
                  <a:cubicBezTo>
                    <a:pt x="233" y="180"/>
                    <a:pt x="180" y="232"/>
                    <a:pt x="117" y="232"/>
                  </a:cubicBezTo>
                  <a:cubicBezTo>
                    <a:pt x="53" y="232"/>
                    <a:pt x="1" y="180"/>
                    <a:pt x="0" y="116"/>
                  </a:cubicBezTo>
                  <a:cubicBezTo>
                    <a:pt x="0" y="52"/>
                    <a:pt x="52" y="0"/>
                    <a:pt x="116" y="0"/>
                  </a:cubicBezTo>
                </a:path>
              </a:pathLst>
            </a:custGeom>
            <a:solidFill>
              <a:srgbClr val="F2A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5" name="Полилиния 81"/>
            <p:cNvSpPr>
              <a:spLocks/>
            </p:cNvSpPr>
            <p:nvPr/>
          </p:nvSpPr>
          <p:spPr bwMode="auto">
            <a:xfrm>
              <a:off x="1217613" y="4637478"/>
              <a:ext cx="457200" cy="457200"/>
            </a:xfrm>
            <a:custGeom>
              <a:avLst/>
              <a:gdLst>
                <a:gd name="T0" fmla="*/ 93 w 187"/>
                <a:gd name="T1" fmla="*/ 0 h 187"/>
                <a:gd name="T2" fmla="*/ 187 w 187"/>
                <a:gd name="T3" fmla="*/ 93 h 187"/>
                <a:gd name="T4" fmla="*/ 94 w 187"/>
                <a:gd name="T5" fmla="*/ 187 h 187"/>
                <a:gd name="T6" fmla="*/ 0 w 187"/>
                <a:gd name="T7" fmla="*/ 93 h 187"/>
                <a:gd name="T8" fmla="*/ 93 w 187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187">
                  <a:moveTo>
                    <a:pt x="93" y="0"/>
                  </a:moveTo>
                  <a:cubicBezTo>
                    <a:pt x="145" y="0"/>
                    <a:pt x="187" y="41"/>
                    <a:pt x="187" y="93"/>
                  </a:cubicBezTo>
                  <a:cubicBezTo>
                    <a:pt x="187" y="144"/>
                    <a:pt x="145" y="187"/>
                    <a:pt x="94" y="187"/>
                  </a:cubicBezTo>
                  <a:cubicBezTo>
                    <a:pt x="42" y="187"/>
                    <a:pt x="0" y="145"/>
                    <a:pt x="0" y="93"/>
                  </a:cubicBezTo>
                  <a:cubicBezTo>
                    <a:pt x="0" y="42"/>
                    <a:pt x="42" y="0"/>
                    <a:pt x="93" y="0"/>
                  </a:cubicBezTo>
                </a:path>
              </a:pathLst>
            </a:cu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6" name="Полилиния 82"/>
            <p:cNvSpPr>
              <a:spLocks noEditPoints="1"/>
            </p:cNvSpPr>
            <p:nvPr/>
          </p:nvSpPr>
          <p:spPr bwMode="auto">
            <a:xfrm>
              <a:off x="1217613" y="4827978"/>
              <a:ext cx="17463" cy="123825"/>
            </a:xfrm>
            <a:custGeom>
              <a:avLst/>
              <a:gdLst>
                <a:gd name="T0" fmla="*/ 7 w 7"/>
                <a:gd name="T1" fmla="*/ 51 h 51"/>
                <a:gd name="T2" fmla="*/ 7 w 7"/>
                <a:gd name="T3" fmla="*/ 50 h 51"/>
                <a:gd name="T4" fmla="*/ 7 w 7"/>
                <a:gd name="T5" fmla="*/ 50 h 51"/>
                <a:gd name="T6" fmla="*/ 7 w 7"/>
                <a:gd name="T7" fmla="*/ 50 h 51"/>
                <a:gd name="T8" fmla="*/ 7 w 7"/>
                <a:gd name="T9" fmla="*/ 49 h 51"/>
                <a:gd name="T10" fmla="*/ 0 w 7"/>
                <a:gd name="T11" fmla="*/ 16 h 51"/>
                <a:gd name="T12" fmla="*/ 0 w 7"/>
                <a:gd name="T13" fmla="*/ 16 h 51"/>
                <a:gd name="T14" fmla="*/ 0 w 7"/>
                <a:gd name="T15" fmla="*/ 16 h 51"/>
                <a:gd name="T16" fmla="*/ 0 w 7"/>
                <a:gd name="T17" fmla="*/ 16 h 51"/>
                <a:gd name="T18" fmla="*/ 0 w 7"/>
                <a:gd name="T19" fmla="*/ 15 h 51"/>
                <a:gd name="T20" fmla="*/ 0 w 7"/>
                <a:gd name="T21" fmla="*/ 15 h 51"/>
                <a:gd name="T22" fmla="*/ 0 w 7"/>
                <a:gd name="T23" fmla="*/ 15 h 51"/>
                <a:gd name="T24" fmla="*/ 0 w 7"/>
                <a:gd name="T25" fmla="*/ 14 h 51"/>
                <a:gd name="T26" fmla="*/ 0 w 7"/>
                <a:gd name="T27" fmla="*/ 14 h 51"/>
                <a:gd name="T28" fmla="*/ 0 w 7"/>
                <a:gd name="T29" fmla="*/ 14 h 51"/>
                <a:gd name="T30" fmla="*/ 0 w 7"/>
                <a:gd name="T31" fmla="*/ 14 h 51"/>
                <a:gd name="T32" fmla="*/ 0 w 7"/>
                <a:gd name="T33" fmla="*/ 13 h 51"/>
                <a:gd name="T34" fmla="*/ 0 w 7"/>
                <a:gd name="T35" fmla="*/ 13 h 51"/>
                <a:gd name="T36" fmla="*/ 0 w 7"/>
                <a:gd name="T37" fmla="*/ 13 h 51"/>
                <a:gd name="T38" fmla="*/ 0 w 7"/>
                <a:gd name="T39" fmla="*/ 12 h 51"/>
                <a:gd name="T40" fmla="*/ 0 w 7"/>
                <a:gd name="T41" fmla="*/ 12 h 51"/>
                <a:gd name="T42" fmla="*/ 0 w 7"/>
                <a:gd name="T43" fmla="*/ 12 h 51"/>
                <a:gd name="T44" fmla="*/ 0 w 7"/>
                <a:gd name="T45" fmla="*/ 12 h 51"/>
                <a:gd name="T46" fmla="*/ 0 w 7"/>
                <a:gd name="T47" fmla="*/ 11 h 51"/>
                <a:gd name="T48" fmla="*/ 0 w 7"/>
                <a:gd name="T49" fmla="*/ 11 h 51"/>
                <a:gd name="T50" fmla="*/ 0 w 7"/>
                <a:gd name="T51" fmla="*/ 11 h 51"/>
                <a:gd name="T52" fmla="*/ 0 w 7"/>
                <a:gd name="T53" fmla="*/ 10 h 51"/>
                <a:gd name="T54" fmla="*/ 0 w 7"/>
                <a:gd name="T55" fmla="*/ 10 h 51"/>
                <a:gd name="T56" fmla="*/ 0 w 7"/>
                <a:gd name="T57" fmla="*/ 10 h 51"/>
                <a:gd name="T58" fmla="*/ 0 w 7"/>
                <a:gd name="T59" fmla="*/ 9 h 51"/>
                <a:gd name="T60" fmla="*/ 0 w 7"/>
                <a:gd name="T61" fmla="*/ 9 h 51"/>
                <a:gd name="T62" fmla="*/ 0 w 7"/>
                <a:gd name="T63" fmla="*/ 9 h 51"/>
                <a:gd name="T64" fmla="*/ 0 w 7"/>
                <a:gd name="T65" fmla="*/ 9 h 51"/>
                <a:gd name="T66" fmla="*/ 0 w 7"/>
                <a:gd name="T67" fmla="*/ 8 h 51"/>
                <a:gd name="T68" fmla="*/ 0 w 7"/>
                <a:gd name="T69" fmla="*/ 8 h 51"/>
                <a:gd name="T70" fmla="*/ 0 w 7"/>
                <a:gd name="T71" fmla="*/ 8 h 51"/>
                <a:gd name="T72" fmla="*/ 0 w 7"/>
                <a:gd name="T73" fmla="*/ 7 h 51"/>
                <a:gd name="T74" fmla="*/ 0 w 7"/>
                <a:gd name="T75" fmla="*/ 7 h 51"/>
                <a:gd name="T76" fmla="*/ 0 w 7"/>
                <a:gd name="T77" fmla="*/ 7 h 51"/>
                <a:gd name="T78" fmla="*/ 0 w 7"/>
                <a:gd name="T79" fmla="*/ 6 h 51"/>
                <a:gd name="T80" fmla="*/ 0 w 7"/>
                <a:gd name="T81" fmla="*/ 6 h 51"/>
                <a:gd name="T82" fmla="*/ 0 w 7"/>
                <a:gd name="T83" fmla="*/ 6 h 51"/>
                <a:gd name="T84" fmla="*/ 0 w 7"/>
                <a:gd name="T85" fmla="*/ 6 h 51"/>
                <a:gd name="T86" fmla="*/ 0 w 7"/>
                <a:gd name="T87" fmla="*/ 5 h 51"/>
                <a:gd name="T88" fmla="*/ 1 w 7"/>
                <a:gd name="T89" fmla="*/ 5 h 51"/>
                <a:gd name="T90" fmla="*/ 1 w 7"/>
                <a:gd name="T91" fmla="*/ 5 h 51"/>
                <a:gd name="T92" fmla="*/ 1 w 7"/>
                <a:gd name="T93" fmla="*/ 4 h 51"/>
                <a:gd name="T94" fmla="*/ 1 w 7"/>
                <a:gd name="T95" fmla="*/ 4 h 51"/>
                <a:gd name="T96" fmla="*/ 1 w 7"/>
                <a:gd name="T97" fmla="*/ 3 h 51"/>
                <a:gd name="T98" fmla="*/ 1 w 7"/>
                <a:gd name="T99" fmla="*/ 3 h 51"/>
                <a:gd name="T100" fmla="*/ 1 w 7"/>
                <a:gd name="T101" fmla="*/ 3 h 51"/>
                <a:gd name="T102" fmla="*/ 1 w 7"/>
                <a:gd name="T103" fmla="*/ 3 h 51"/>
                <a:gd name="T104" fmla="*/ 1 w 7"/>
                <a:gd name="T105" fmla="*/ 2 h 51"/>
                <a:gd name="T106" fmla="*/ 1 w 7"/>
                <a:gd name="T107" fmla="*/ 1 h 51"/>
                <a:gd name="T108" fmla="*/ 1 w 7"/>
                <a:gd name="T109" fmla="*/ 1 h 51"/>
                <a:gd name="T110" fmla="*/ 1 w 7"/>
                <a:gd name="T111" fmla="*/ 1 h 51"/>
                <a:gd name="T112" fmla="*/ 1 w 7"/>
                <a:gd name="T113" fmla="*/ 0 h 51"/>
                <a:gd name="T114" fmla="*/ 1 w 7"/>
                <a:gd name="T115" fmla="*/ 0 h 51"/>
                <a:gd name="T116" fmla="*/ 1 w 7"/>
                <a:gd name="T1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" h="51">
                  <a:moveTo>
                    <a:pt x="7" y="51"/>
                  </a:moveTo>
                  <a:cubicBezTo>
                    <a:pt x="7" y="51"/>
                    <a:pt x="7" y="51"/>
                    <a:pt x="7" y="51"/>
                  </a:cubicBezTo>
                  <a:cubicBezTo>
                    <a:pt x="7" y="51"/>
                    <a:pt x="7" y="51"/>
                    <a:pt x="7" y="51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moveTo>
                    <a:pt x="7" y="49"/>
                  </a:moveTo>
                  <a:cubicBezTo>
                    <a:pt x="7" y="49"/>
                    <a:pt x="7" y="50"/>
                    <a:pt x="7" y="50"/>
                  </a:cubicBezTo>
                  <a:cubicBezTo>
                    <a:pt x="7" y="50"/>
                    <a:pt x="7" y="49"/>
                    <a:pt x="7" y="49"/>
                  </a:cubicBezTo>
                  <a:moveTo>
                    <a:pt x="0" y="16"/>
                  </a:moveTo>
                  <a:cubicBezTo>
                    <a:pt x="0" y="28"/>
                    <a:pt x="2" y="39"/>
                    <a:pt x="6" y="49"/>
                  </a:cubicBezTo>
                  <a:cubicBezTo>
                    <a:pt x="2" y="39"/>
                    <a:pt x="0" y="28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5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4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moveTo>
                    <a:pt x="0" y="13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6"/>
                    <a:pt x="0" y="5"/>
                    <a:pt x="0" y="5"/>
                  </a:cubicBezTo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56A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17" name="Полилиния 83"/>
            <p:cNvSpPr>
              <a:spLocks/>
            </p:cNvSpPr>
            <p:nvPr/>
          </p:nvSpPr>
          <p:spPr bwMode="auto">
            <a:xfrm>
              <a:off x="1217613" y="4639066"/>
              <a:ext cx="190500" cy="425450"/>
            </a:xfrm>
            <a:custGeom>
              <a:avLst/>
              <a:gdLst>
                <a:gd name="T0" fmla="*/ 1 w 78"/>
                <a:gd name="T1" fmla="*/ 77 h 174"/>
                <a:gd name="T2" fmla="*/ 1 w 78"/>
                <a:gd name="T3" fmla="*/ 77 h 174"/>
                <a:gd name="T4" fmla="*/ 1 w 78"/>
                <a:gd name="T5" fmla="*/ 77 h 174"/>
                <a:gd name="T6" fmla="*/ 1 w 78"/>
                <a:gd name="T7" fmla="*/ 78 h 174"/>
                <a:gd name="T8" fmla="*/ 1 w 78"/>
                <a:gd name="T9" fmla="*/ 78 h 174"/>
                <a:gd name="T10" fmla="*/ 1 w 78"/>
                <a:gd name="T11" fmla="*/ 78 h 174"/>
                <a:gd name="T12" fmla="*/ 1 w 78"/>
                <a:gd name="T13" fmla="*/ 79 h 174"/>
                <a:gd name="T14" fmla="*/ 1 w 78"/>
                <a:gd name="T15" fmla="*/ 80 h 174"/>
                <a:gd name="T16" fmla="*/ 1 w 78"/>
                <a:gd name="T17" fmla="*/ 80 h 174"/>
                <a:gd name="T18" fmla="*/ 1 w 78"/>
                <a:gd name="T19" fmla="*/ 80 h 174"/>
                <a:gd name="T20" fmla="*/ 1 w 78"/>
                <a:gd name="T21" fmla="*/ 80 h 174"/>
                <a:gd name="T22" fmla="*/ 1 w 78"/>
                <a:gd name="T23" fmla="*/ 81 h 174"/>
                <a:gd name="T24" fmla="*/ 1 w 78"/>
                <a:gd name="T25" fmla="*/ 81 h 174"/>
                <a:gd name="T26" fmla="*/ 1 w 78"/>
                <a:gd name="T27" fmla="*/ 82 h 174"/>
                <a:gd name="T28" fmla="*/ 1 w 78"/>
                <a:gd name="T29" fmla="*/ 82 h 174"/>
                <a:gd name="T30" fmla="*/ 0 w 78"/>
                <a:gd name="T31" fmla="*/ 82 h 174"/>
                <a:gd name="T32" fmla="*/ 0 w 78"/>
                <a:gd name="T33" fmla="*/ 82 h 174"/>
                <a:gd name="T34" fmla="*/ 0 w 78"/>
                <a:gd name="T35" fmla="*/ 83 h 174"/>
                <a:gd name="T36" fmla="*/ 0 w 78"/>
                <a:gd name="T37" fmla="*/ 83 h 174"/>
                <a:gd name="T38" fmla="*/ 0 w 78"/>
                <a:gd name="T39" fmla="*/ 83 h 174"/>
                <a:gd name="T40" fmla="*/ 0 w 78"/>
                <a:gd name="T41" fmla="*/ 84 h 174"/>
                <a:gd name="T42" fmla="*/ 0 w 78"/>
                <a:gd name="T43" fmla="*/ 84 h 174"/>
                <a:gd name="T44" fmla="*/ 0 w 78"/>
                <a:gd name="T45" fmla="*/ 84 h 174"/>
                <a:gd name="T46" fmla="*/ 0 w 78"/>
                <a:gd name="T47" fmla="*/ 85 h 174"/>
                <a:gd name="T48" fmla="*/ 0 w 78"/>
                <a:gd name="T49" fmla="*/ 85 h 174"/>
                <a:gd name="T50" fmla="*/ 0 w 78"/>
                <a:gd name="T51" fmla="*/ 85 h 174"/>
                <a:gd name="T52" fmla="*/ 0 w 78"/>
                <a:gd name="T53" fmla="*/ 85 h 174"/>
                <a:gd name="T54" fmla="*/ 0 w 78"/>
                <a:gd name="T55" fmla="*/ 86 h 174"/>
                <a:gd name="T56" fmla="*/ 0 w 78"/>
                <a:gd name="T57" fmla="*/ 86 h 174"/>
                <a:gd name="T58" fmla="*/ 0 w 78"/>
                <a:gd name="T59" fmla="*/ 86 h 174"/>
                <a:gd name="T60" fmla="*/ 0 w 78"/>
                <a:gd name="T61" fmla="*/ 87 h 174"/>
                <a:gd name="T62" fmla="*/ 0 w 78"/>
                <a:gd name="T63" fmla="*/ 87 h 174"/>
                <a:gd name="T64" fmla="*/ 0 w 78"/>
                <a:gd name="T65" fmla="*/ 87 h 174"/>
                <a:gd name="T66" fmla="*/ 0 w 78"/>
                <a:gd name="T67" fmla="*/ 87 h 174"/>
                <a:gd name="T68" fmla="*/ 0 w 78"/>
                <a:gd name="T69" fmla="*/ 88 h 174"/>
                <a:gd name="T70" fmla="*/ 0 w 78"/>
                <a:gd name="T71" fmla="*/ 88 h 174"/>
                <a:gd name="T72" fmla="*/ 0 w 78"/>
                <a:gd name="T73" fmla="*/ 88 h 174"/>
                <a:gd name="T74" fmla="*/ 0 w 78"/>
                <a:gd name="T75" fmla="*/ 89 h 174"/>
                <a:gd name="T76" fmla="*/ 0 w 78"/>
                <a:gd name="T77" fmla="*/ 89 h 174"/>
                <a:gd name="T78" fmla="*/ 0 w 78"/>
                <a:gd name="T79" fmla="*/ 89 h 174"/>
                <a:gd name="T80" fmla="*/ 0 w 78"/>
                <a:gd name="T81" fmla="*/ 90 h 174"/>
                <a:gd name="T82" fmla="*/ 0 w 78"/>
                <a:gd name="T83" fmla="*/ 90 h 174"/>
                <a:gd name="T84" fmla="*/ 0 w 78"/>
                <a:gd name="T85" fmla="*/ 90 h 174"/>
                <a:gd name="T86" fmla="*/ 0 w 78"/>
                <a:gd name="T87" fmla="*/ 90 h 174"/>
                <a:gd name="T88" fmla="*/ 0 w 78"/>
                <a:gd name="T89" fmla="*/ 91 h 174"/>
                <a:gd name="T90" fmla="*/ 0 w 78"/>
                <a:gd name="T91" fmla="*/ 91 h 174"/>
                <a:gd name="T92" fmla="*/ 0 w 78"/>
                <a:gd name="T93" fmla="*/ 91 h 174"/>
                <a:gd name="T94" fmla="*/ 0 w 78"/>
                <a:gd name="T95" fmla="*/ 92 h 174"/>
                <a:gd name="T96" fmla="*/ 0 w 78"/>
                <a:gd name="T97" fmla="*/ 92 h 174"/>
                <a:gd name="T98" fmla="*/ 0 w 78"/>
                <a:gd name="T99" fmla="*/ 92 h 174"/>
                <a:gd name="T100" fmla="*/ 0 w 78"/>
                <a:gd name="T101" fmla="*/ 93 h 174"/>
                <a:gd name="T102" fmla="*/ 0 w 78"/>
                <a:gd name="T103" fmla="*/ 93 h 174"/>
                <a:gd name="T104" fmla="*/ 0 w 78"/>
                <a:gd name="T105" fmla="*/ 93 h 174"/>
                <a:gd name="T106" fmla="*/ 0 w 78"/>
                <a:gd name="T107" fmla="*/ 93 h 174"/>
                <a:gd name="T108" fmla="*/ 7 w 78"/>
                <a:gd name="T109" fmla="*/ 126 h 174"/>
                <a:gd name="T110" fmla="*/ 7 w 78"/>
                <a:gd name="T111" fmla="*/ 127 h 174"/>
                <a:gd name="T112" fmla="*/ 7 w 78"/>
                <a:gd name="T113" fmla="*/ 127 h 174"/>
                <a:gd name="T114" fmla="*/ 7 w 78"/>
                <a:gd name="T115" fmla="*/ 127 h 174"/>
                <a:gd name="T116" fmla="*/ 7 w 78"/>
                <a:gd name="T117" fmla="*/ 128 h 174"/>
                <a:gd name="T118" fmla="*/ 49 w 78"/>
                <a:gd name="T119" fmla="*/ 174 h 174"/>
                <a:gd name="T120" fmla="*/ 30 w 78"/>
                <a:gd name="T121" fmla="*/ 151 h 174"/>
                <a:gd name="T122" fmla="*/ 16 w 78"/>
                <a:gd name="T123" fmla="*/ 96 h 174"/>
                <a:gd name="T124" fmla="*/ 46 w 78"/>
                <a:gd name="T125" fmla="*/ 2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8" h="174">
                  <a:moveTo>
                    <a:pt x="78" y="0"/>
                  </a:moveTo>
                  <a:cubicBezTo>
                    <a:pt x="39" y="6"/>
                    <a:pt x="8" y="3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7"/>
                    <a:pt x="1" y="77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9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79"/>
                    <a:pt x="1" y="79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1"/>
                  </a:cubicBezTo>
                  <a:cubicBezTo>
                    <a:pt x="1" y="81"/>
                    <a:pt x="1" y="81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2"/>
                    <a:pt x="1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5"/>
                    <a:pt x="0" y="85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05"/>
                    <a:pt x="2" y="116"/>
                    <a:pt x="6" y="126"/>
                  </a:cubicBezTo>
                  <a:cubicBezTo>
                    <a:pt x="7" y="126"/>
                    <a:pt x="7" y="126"/>
                    <a:pt x="7" y="126"/>
                  </a:cubicBezTo>
                  <a:cubicBezTo>
                    <a:pt x="7" y="126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7" y="127"/>
                    <a:pt x="7" y="127"/>
                    <a:pt x="7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15" y="148"/>
                    <a:pt x="30" y="164"/>
                    <a:pt x="49" y="174"/>
                  </a:cubicBezTo>
                  <a:cubicBezTo>
                    <a:pt x="48" y="174"/>
                    <a:pt x="47" y="173"/>
                    <a:pt x="47" y="172"/>
                  </a:cubicBezTo>
                  <a:cubicBezTo>
                    <a:pt x="41" y="165"/>
                    <a:pt x="36" y="158"/>
                    <a:pt x="30" y="151"/>
                  </a:cubicBezTo>
                  <a:cubicBezTo>
                    <a:pt x="20" y="134"/>
                    <a:pt x="16" y="116"/>
                    <a:pt x="16" y="97"/>
                  </a:cubicBezTo>
                  <a:cubicBezTo>
                    <a:pt x="16" y="97"/>
                    <a:pt x="16" y="97"/>
                    <a:pt x="16" y="96"/>
                  </a:cubicBezTo>
                  <a:cubicBezTo>
                    <a:pt x="17" y="87"/>
                    <a:pt x="18" y="78"/>
                    <a:pt x="19" y="68"/>
                  </a:cubicBezTo>
                  <a:cubicBezTo>
                    <a:pt x="24" y="50"/>
                    <a:pt x="33" y="35"/>
                    <a:pt x="46" y="22"/>
                  </a:cubicBezTo>
                  <a:cubicBezTo>
                    <a:pt x="56" y="12"/>
                    <a:pt x="67" y="5"/>
                    <a:pt x="78" y="0"/>
                  </a:cubicBezTo>
                </a:path>
              </a:pathLst>
            </a:custGeom>
            <a:solidFill>
              <a:srgbClr val="FFB5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4" name="Прямоугольник 100"/>
            <p:cNvSpPr>
              <a:spLocks noChangeArrowheads="1"/>
            </p:cNvSpPr>
            <p:nvPr/>
          </p:nvSpPr>
          <p:spPr bwMode="auto">
            <a:xfrm>
              <a:off x="1376363" y="4759716"/>
              <a:ext cx="139700" cy="190500"/>
            </a:xfrm>
            <a:prstGeom prst="rect">
              <a:avLst/>
            </a:prstGeom>
            <a:solidFill>
              <a:srgbClr val="FFD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35" name="Прямоугольник 101"/>
            <p:cNvSpPr>
              <a:spLocks noChangeArrowheads="1"/>
            </p:cNvSpPr>
            <p:nvPr/>
          </p:nvSpPr>
          <p:spPr bwMode="auto">
            <a:xfrm>
              <a:off x="1328738" y="4699391"/>
              <a:ext cx="2628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100" b="1" dirty="0" smtClean="0">
                  <a:solidFill>
                    <a:srgbClr val="FF9936"/>
                  </a:solidFill>
                  <a:latin typeface="Raleway" panose="020B0003030101060003" pitchFamily="34" charset="0"/>
                </a:rPr>
                <a:t>20</a:t>
              </a:r>
              <a:endParaRPr kumimoji="0" lang="ru-RU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241" name="Овал 107"/>
          <p:cNvSpPr>
            <a:spLocks noChangeArrowheads="1"/>
          </p:cNvSpPr>
          <p:nvPr/>
        </p:nvSpPr>
        <p:spPr bwMode="auto">
          <a:xfrm>
            <a:off x="2600325" y="4042166"/>
            <a:ext cx="273050" cy="276225"/>
          </a:xfrm>
          <a:prstGeom prst="ellipse">
            <a:avLst/>
          </a:prstGeom>
          <a:solidFill>
            <a:srgbClr val="5D5C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2" name="Овал 108"/>
          <p:cNvSpPr>
            <a:spLocks noChangeArrowheads="1"/>
          </p:cNvSpPr>
          <p:nvPr/>
        </p:nvSpPr>
        <p:spPr bwMode="auto">
          <a:xfrm>
            <a:off x="2659063" y="4104078"/>
            <a:ext cx="155575" cy="153988"/>
          </a:xfrm>
          <a:prstGeom prst="ellipse">
            <a:avLst/>
          </a:pr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3" name="Полилиния 109"/>
          <p:cNvSpPr>
            <a:spLocks/>
          </p:cNvSpPr>
          <p:nvPr/>
        </p:nvSpPr>
        <p:spPr bwMode="auto">
          <a:xfrm>
            <a:off x="1808163" y="1302141"/>
            <a:ext cx="377825" cy="323850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4" name="Полилиния 110"/>
          <p:cNvSpPr>
            <a:spLocks/>
          </p:cNvSpPr>
          <p:nvPr/>
        </p:nvSpPr>
        <p:spPr bwMode="auto">
          <a:xfrm>
            <a:off x="1963738" y="1218003"/>
            <a:ext cx="379413" cy="325438"/>
          </a:xfrm>
          <a:custGeom>
            <a:avLst/>
            <a:gdLst>
              <a:gd name="T0" fmla="*/ 0 w 155"/>
              <a:gd name="T1" fmla="*/ 0 h 133"/>
              <a:gd name="T2" fmla="*/ 104 w 155"/>
              <a:gd name="T3" fmla="*/ 133 h 133"/>
              <a:gd name="T4" fmla="*/ 0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0" y="0"/>
                </a:moveTo>
                <a:cubicBezTo>
                  <a:pt x="0" y="0"/>
                  <a:pt x="117" y="30"/>
                  <a:pt x="104" y="133"/>
                </a:cubicBezTo>
                <a:cubicBezTo>
                  <a:pt x="104" y="133"/>
                  <a:pt x="155" y="1"/>
                  <a:pt x="0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5" name="Полилиния 111"/>
          <p:cNvSpPr>
            <a:spLocks/>
          </p:cNvSpPr>
          <p:nvPr/>
        </p:nvSpPr>
        <p:spPr bwMode="auto">
          <a:xfrm>
            <a:off x="30163" y="2205428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6" name="Полилиния 112"/>
          <p:cNvSpPr>
            <a:spLocks/>
          </p:cNvSpPr>
          <p:nvPr/>
        </p:nvSpPr>
        <p:spPr bwMode="auto">
          <a:xfrm>
            <a:off x="-104775" y="2321316"/>
            <a:ext cx="344488" cy="357188"/>
          </a:xfrm>
          <a:custGeom>
            <a:avLst/>
            <a:gdLst>
              <a:gd name="T0" fmla="*/ 56 w 141"/>
              <a:gd name="T1" fmla="*/ 0 h 146"/>
              <a:gd name="T2" fmla="*/ 141 w 141"/>
              <a:gd name="T3" fmla="*/ 146 h 146"/>
              <a:gd name="T4" fmla="*/ 56 w 141"/>
              <a:gd name="T5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1" h="146">
                <a:moveTo>
                  <a:pt x="56" y="0"/>
                </a:moveTo>
                <a:cubicBezTo>
                  <a:pt x="0" y="145"/>
                  <a:pt x="141" y="146"/>
                  <a:pt x="141" y="146"/>
                </a:cubicBezTo>
                <a:cubicBezTo>
                  <a:pt x="41" y="120"/>
                  <a:pt x="56" y="0"/>
                  <a:pt x="56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7" name="Полилиния 113"/>
          <p:cNvSpPr>
            <a:spLocks/>
          </p:cNvSpPr>
          <p:nvPr/>
        </p:nvSpPr>
        <p:spPr bwMode="auto">
          <a:xfrm>
            <a:off x="3340100" y="125927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8" name="Полилиния 114"/>
          <p:cNvSpPr>
            <a:spLocks/>
          </p:cNvSpPr>
          <p:nvPr/>
        </p:nvSpPr>
        <p:spPr bwMode="auto">
          <a:xfrm>
            <a:off x="3184525" y="1176728"/>
            <a:ext cx="379413" cy="325438"/>
          </a:xfrm>
          <a:custGeom>
            <a:avLst/>
            <a:gdLst>
              <a:gd name="T0" fmla="*/ 155 w 155"/>
              <a:gd name="T1" fmla="*/ 0 h 133"/>
              <a:gd name="T2" fmla="*/ 51 w 155"/>
              <a:gd name="T3" fmla="*/ 133 h 133"/>
              <a:gd name="T4" fmla="*/ 155 w 155"/>
              <a:gd name="T5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5" h="133">
                <a:moveTo>
                  <a:pt x="155" y="0"/>
                </a:moveTo>
                <a:cubicBezTo>
                  <a:pt x="0" y="1"/>
                  <a:pt x="51" y="133"/>
                  <a:pt x="51" y="133"/>
                </a:cubicBezTo>
                <a:cubicBezTo>
                  <a:pt x="38" y="30"/>
                  <a:pt x="155" y="0"/>
                  <a:pt x="155" y="0"/>
                </a:cubicBezTo>
              </a:path>
            </a:pathLst>
          </a:custGeom>
          <a:solidFill>
            <a:srgbClr val="CECE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49" name="Полилиния 115"/>
          <p:cNvSpPr>
            <a:spLocks/>
          </p:cNvSpPr>
          <p:nvPr/>
        </p:nvSpPr>
        <p:spPr bwMode="auto">
          <a:xfrm>
            <a:off x="3446463" y="1371991"/>
            <a:ext cx="1558925" cy="1319213"/>
          </a:xfrm>
          <a:custGeom>
            <a:avLst/>
            <a:gdLst>
              <a:gd name="T0" fmla="*/ 0 w 638"/>
              <a:gd name="T1" fmla="*/ 194 h 539"/>
              <a:gd name="T2" fmla="*/ 0 w 638"/>
              <a:gd name="T3" fmla="*/ 193 h 539"/>
              <a:gd name="T4" fmla="*/ 444 w 638"/>
              <a:gd name="T5" fmla="*/ 95 h 539"/>
              <a:gd name="T6" fmla="*/ 543 w 638"/>
              <a:gd name="T7" fmla="*/ 539 h 539"/>
              <a:gd name="T8" fmla="*/ 543 w 638"/>
              <a:gd name="T9" fmla="*/ 539 h 539"/>
              <a:gd name="T10" fmla="*/ 0 w 638"/>
              <a:gd name="T11" fmla="*/ 194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8" h="539">
                <a:moveTo>
                  <a:pt x="0" y="194"/>
                </a:moveTo>
                <a:cubicBezTo>
                  <a:pt x="0" y="193"/>
                  <a:pt x="0" y="193"/>
                  <a:pt x="0" y="193"/>
                </a:cubicBezTo>
                <a:cubicBezTo>
                  <a:pt x="96" y="44"/>
                  <a:pt x="295" y="0"/>
                  <a:pt x="444" y="95"/>
                </a:cubicBezTo>
                <a:cubicBezTo>
                  <a:pt x="594" y="191"/>
                  <a:pt x="638" y="390"/>
                  <a:pt x="543" y="539"/>
                </a:cubicBezTo>
                <a:cubicBezTo>
                  <a:pt x="543" y="539"/>
                  <a:pt x="543" y="539"/>
                  <a:pt x="543" y="539"/>
                </a:cubicBezTo>
                <a:cubicBezTo>
                  <a:pt x="0" y="194"/>
                  <a:pt x="0" y="194"/>
                  <a:pt x="0" y="194"/>
                </a:cubicBezTo>
              </a:path>
            </a:pathLst>
          </a:custGeom>
          <a:solidFill>
            <a:srgbClr val="EA554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0" name="Полилиния 116"/>
          <p:cNvSpPr>
            <a:spLocks/>
          </p:cNvSpPr>
          <p:nvPr/>
        </p:nvSpPr>
        <p:spPr bwMode="auto">
          <a:xfrm>
            <a:off x="4773613" y="2661041"/>
            <a:ext cx="17463" cy="30163"/>
          </a:xfrm>
          <a:custGeom>
            <a:avLst/>
            <a:gdLst>
              <a:gd name="T0" fmla="*/ 7 w 7"/>
              <a:gd name="T1" fmla="*/ 0 h 12"/>
              <a:gd name="T2" fmla="*/ 0 w 7"/>
              <a:gd name="T3" fmla="*/ 12 h 12"/>
              <a:gd name="T4" fmla="*/ 7 w 7"/>
              <a:gd name="T5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" h="12">
                <a:moveTo>
                  <a:pt x="7" y="0"/>
                </a:moveTo>
                <a:cubicBezTo>
                  <a:pt x="5" y="4"/>
                  <a:pt x="2" y="8"/>
                  <a:pt x="0" y="12"/>
                </a:cubicBezTo>
                <a:cubicBezTo>
                  <a:pt x="2" y="8"/>
                  <a:pt x="5" y="4"/>
                  <a:pt x="7" y="0"/>
                </a:cubicBezTo>
              </a:path>
            </a:pathLst>
          </a:custGeom>
          <a:solidFill>
            <a:srgbClr val="FAFC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51" name="Полилиния 117"/>
          <p:cNvSpPr>
            <a:spLocks/>
          </p:cNvSpPr>
          <p:nvPr/>
        </p:nvSpPr>
        <p:spPr bwMode="auto">
          <a:xfrm>
            <a:off x="4495800" y="1611703"/>
            <a:ext cx="363538" cy="1079500"/>
          </a:xfrm>
          <a:custGeom>
            <a:avLst/>
            <a:gdLst>
              <a:gd name="T0" fmla="*/ 0 w 149"/>
              <a:gd name="T1" fmla="*/ 0 h 441"/>
              <a:gd name="T2" fmla="*/ 0 w 149"/>
              <a:gd name="T3" fmla="*/ 2 h 441"/>
              <a:gd name="T4" fmla="*/ 44 w 149"/>
              <a:gd name="T5" fmla="*/ 139 h 441"/>
              <a:gd name="T6" fmla="*/ 39 w 149"/>
              <a:gd name="T7" fmla="*/ 394 h 441"/>
              <a:gd name="T8" fmla="*/ 114 w 149"/>
              <a:gd name="T9" fmla="*/ 441 h 441"/>
              <a:gd name="T10" fmla="*/ 114 w 149"/>
              <a:gd name="T11" fmla="*/ 441 h 441"/>
              <a:gd name="T12" fmla="*/ 114 w 149"/>
              <a:gd name="T13" fmla="*/ 441 h 441"/>
              <a:gd name="T14" fmla="*/ 121 w 149"/>
              <a:gd name="T15" fmla="*/ 429 h 441"/>
              <a:gd name="T16" fmla="*/ 135 w 149"/>
              <a:gd name="T17" fmla="*/ 391 h 441"/>
              <a:gd name="T18" fmla="*/ 143 w 149"/>
              <a:gd name="T19" fmla="*/ 278 h 441"/>
              <a:gd name="T20" fmla="*/ 88 w 149"/>
              <a:gd name="T21" fmla="*/ 95 h 441"/>
              <a:gd name="T22" fmla="*/ 0 w 149"/>
              <a:gd name="T23" fmla="*/ 0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9" h="441">
                <a:moveTo>
                  <a:pt x="0" y="0"/>
                </a:moveTo>
                <a:cubicBezTo>
                  <a:pt x="0" y="1"/>
                  <a:pt x="0" y="1"/>
                  <a:pt x="0" y="2"/>
                </a:cubicBezTo>
                <a:cubicBezTo>
                  <a:pt x="18" y="47"/>
                  <a:pt x="33" y="91"/>
                  <a:pt x="44" y="139"/>
                </a:cubicBezTo>
                <a:cubicBezTo>
                  <a:pt x="61" y="221"/>
                  <a:pt x="56" y="312"/>
                  <a:pt x="39" y="394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4" y="441"/>
                  <a:pt x="114" y="441"/>
                  <a:pt x="114" y="441"/>
                </a:cubicBezTo>
                <a:cubicBezTo>
                  <a:pt x="116" y="437"/>
                  <a:pt x="119" y="433"/>
                  <a:pt x="121" y="429"/>
                </a:cubicBezTo>
                <a:cubicBezTo>
                  <a:pt x="128" y="418"/>
                  <a:pt x="133" y="406"/>
                  <a:pt x="135" y="391"/>
                </a:cubicBezTo>
                <a:cubicBezTo>
                  <a:pt x="141" y="359"/>
                  <a:pt x="149" y="327"/>
                  <a:pt x="143" y="278"/>
                </a:cubicBezTo>
                <a:cubicBezTo>
                  <a:pt x="137" y="214"/>
                  <a:pt x="118" y="152"/>
                  <a:pt x="88" y="95"/>
                </a:cubicBezTo>
                <a:cubicBezTo>
                  <a:pt x="68" y="57"/>
                  <a:pt x="32" y="27"/>
                  <a:pt x="0" y="0"/>
                </a:cubicBezTo>
              </a:path>
            </a:pathLst>
          </a:custGeom>
          <a:solidFill>
            <a:srgbClr val="F391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975225" y="333821"/>
            <a:ext cx="705802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Установите 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соответствие между </a:t>
            </a: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терминами технического обслуживания приборов измерения и автоматики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053013" y="3561341"/>
            <a:ext cx="7792967" cy="4031873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Относительная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Метрологическая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Состояние </a:t>
            </a:r>
          </a:p>
          <a:p>
            <a:endParaRPr lang="ru-RU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3200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3200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Wingdings" panose="05000000000000000000" pitchFamily="2" charset="2"/>
              <a:buChar char="q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Прибора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Wingdings" panose="05000000000000000000" pitchFamily="2" charset="2"/>
              <a:buChar char="q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Заземления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Wingdings" panose="05000000000000000000" pitchFamily="2" charset="2"/>
              <a:buChar char="q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Погрешность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Wingdings" panose="05000000000000000000" pitchFamily="2" charset="2"/>
              <a:buChar char="q"/>
            </a:pP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Поверка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84008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12843" y="923581"/>
            <a:ext cx="9144000" cy="2387600"/>
          </a:xfrm>
        </p:spPr>
        <p:txBody>
          <a:bodyPr>
            <a:normAutofit/>
          </a:bodyPr>
          <a:lstStyle/>
          <a:p>
            <a:r>
              <a:rPr lang="ru-RU" sz="8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РАУНД ШЕСТОЙ</a:t>
            </a:r>
            <a:endParaRPr lang="ru-RU" sz="8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«ФИНАЛ»</a:t>
            </a:r>
            <a:endParaRPr lang="ru-RU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370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Автофигура 3"/>
          <p:cNvSpPr>
            <a:spLocks noChangeAspect="1" noChangeArrowheads="1" noTextEdit="1"/>
          </p:cNvSpPr>
          <p:nvPr/>
        </p:nvSpPr>
        <p:spPr bwMode="auto">
          <a:xfrm>
            <a:off x="1323975" y="1447800"/>
            <a:ext cx="3019425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4" name="Полилиния 3"/>
          <p:cNvSpPr>
            <a:spLocks/>
          </p:cNvSpPr>
          <p:nvPr/>
        </p:nvSpPr>
        <p:spPr bwMode="auto">
          <a:xfrm>
            <a:off x="1520825" y="1735138"/>
            <a:ext cx="2628900" cy="4381500"/>
          </a:xfrm>
          <a:custGeom>
            <a:avLst/>
            <a:gdLst>
              <a:gd name="T0" fmla="*/ 1131 w 1131"/>
              <a:gd name="T1" fmla="*/ 0 h 1887"/>
              <a:gd name="T2" fmla="*/ 0 w 1131"/>
              <a:gd name="T3" fmla="*/ 0 h 1887"/>
              <a:gd name="T4" fmla="*/ 0 w 1131"/>
              <a:gd name="T5" fmla="*/ 194 h 1887"/>
              <a:gd name="T6" fmla="*/ 460 w 1131"/>
              <a:gd name="T7" fmla="*/ 934 h 1887"/>
              <a:gd name="T8" fmla="*/ 460 w 1131"/>
              <a:gd name="T9" fmla="*/ 954 h 1887"/>
              <a:gd name="T10" fmla="*/ 0 w 1131"/>
              <a:gd name="T11" fmla="*/ 1694 h 1887"/>
              <a:gd name="T12" fmla="*/ 0 w 1131"/>
              <a:gd name="T13" fmla="*/ 1887 h 1887"/>
              <a:gd name="T14" fmla="*/ 1131 w 1131"/>
              <a:gd name="T15" fmla="*/ 1887 h 1887"/>
              <a:gd name="T16" fmla="*/ 1131 w 1131"/>
              <a:gd name="T17" fmla="*/ 1694 h 1887"/>
              <a:gd name="T18" fmla="*/ 671 w 1131"/>
              <a:gd name="T19" fmla="*/ 954 h 1887"/>
              <a:gd name="T20" fmla="*/ 671 w 1131"/>
              <a:gd name="T21" fmla="*/ 934 h 1887"/>
              <a:gd name="T22" fmla="*/ 1131 w 1131"/>
              <a:gd name="T23" fmla="*/ 194 h 1887"/>
              <a:gd name="T24" fmla="*/ 1131 w 1131"/>
              <a:gd name="T25" fmla="*/ 0 h 1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31" h="1887">
                <a:moveTo>
                  <a:pt x="11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94"/>
                  <a:pt x="0" y="194"/>
                  <a:pt x="0" y="194"/>
                </a:cubicBezTo>
                <a:cubicBezTo>
                  <a:pt x="0" y="675"/>
                  <a:pt x="297" y="865"/>
                  <a:pt x="460" y="934"/>
                </a:cubicBezTo>
                <a:cubicBezTo>
                  <a:pt x="469" y="937"/>
                  <a:pt x="469" y="950"/>
                  <a:pt x="460" y="954"/>
                </a:cubicBezTo>
                <a:cubicBezTo>
                  <a:pt x="297" y="1022"/>
                  <a:pt x="0" y="1212"/>
                  <a:pt x="0" y="1694"/>
                </a:cubicBezTo>
                <a:cubicBezTo>
                  <a:pt x="0" y="1887"/>
                  <a:pt x="0" y="1887"/>
                  <a:pt x="0" y="1887"/>
                </a:cubicBezTo>
                <a:cubicBezTo>
                  <a:pt x="1131" y="1887"/>
                  <a:pt x="1131" y="1887"/>
                  <a:pt x="1131" y="1887"/>
                </a:cubicBezTo>
                <a:cubicBezTo>
                  <a:pt x="1131" y="1694"/>
                  <a:pt x="1131" y="1694"/>
                  <a:pt x="1131" y="1694"/>
                </a:cubicBezTo>
                <a:cubicBezTo>
                  <a:pt x="1131" y="1212"/>
                  <a:pt x="834" y="1022"/>
                  <a:pt x="671" y="954"/>
                </a:cubicBezTo>
                <a:cubicBezTo>
                  <a:pt x="661" y="950"/>
                  <a:pt x="661" y="937"/>
                  <a:pt x="671" y="934"/>
                </a:cubicBezTo>
                <a:cubicBezTo>
                  <a:pt x="834" y="865"/>
                  <a:pt x="1131" y="675"/>
                  <a:pt x="1131" y="194"/>
                </a:cubicBezTo>
                <a:cubicBezTo>
                  <a:pt x="1131" y="0"/>
                  <a:pt x="1131" y="0"/>
                  <a:pt x="1131" y="0"/>
                </a:cubicBezTo>
              </a:path>
            </a:pathLst>
          </a:cu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5" name="Полилиния 4"/>
          <p:cNvSpPr>
            <a:spLocks/>
          </p:cNvSpPr>
          <p:nvPr/>
        </p:nvSpPr>
        <p:spPr bwMode="auto">
          <a:xfrm>
            <a:off x="1325563" y="1449388"/>
            <a:ext cx="3019425" cy="285750"/>
          </a:xfrm>
          <a:custGeom>
            <a:avLst/>
            <a:gdLst>
              <a:gd name="T0" fmla="*/ 1262 w 1299"/>
              <a:gd name="T1" fmla="*/ 0 h 123"/>
              <a:gd name="T2" fmla="*/ 36 w 1299"/>
              <a:gd name="T3" fmla="*/ 0 h 123"/>
              <a:gd name="T4" fmla="*/ 0 w 1299"/>
              <a:gd name="T5" fmla="*/ 36 h 123"/>
              <a:gd name="T6" fmla="*/ 0 w 1299"/>
              <a:gd name="T7" fmla="*/ 86 h 123"/>
              <a:gd name="T8" fmla="*/ 36 w 1299"/>
              <a:gd name="T9" fmla="*/ 123 h 123"/>
              <a:gd name="T10" fmla="*/ 1262 w 1299"/>
              <a:gd name="T11" fmla="*/ 123 h 123"/>
              <a:gd name="T12" fmla="*/ 1299 w 1299"/>
              <a:gd name="T13" fmla="*/ 86 h 123"/>
              <a:gd name="T14" fmla="*/ 1299 w 1299"/>
              <a:gd name="T15" fmla="*/ 36 h 123"/>
              <a:gd name="T16" fmla="*/ 1262 w 1299"/>
              <a:gd name="T17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3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107"/>
                  <a:pt x="16" y="123"/>
                  <a:pt x="36" y="123"/>
                </a:cubicBezTo>
                <a:cubicBezTo>
                  <a:pt x="1262" y="123"/>
                  <a:pt x="1262" y="123"/>
                  <a:pt x="1262" y="123"/>
                </a:cubicBezTo>
                <a:cubicBezTo>
                  <a:pt x="1283" y="123"/>
                  <a:pt x="1299" y="107"/>
                  <a:pt x="1299" y="86"/>
                </a:cubicBezTo>
                <a:cubicBezTo>
                  <a:pt x="1299" y="36"/>
                  <a:pt x="1299" y="36"/>
                  <a:pt x="1299" y="36"/>
                </a:cubicBezTo>
                <a:cubicBezTo>
                  <a:pt x="1299" y="16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лилиния 5"/>
          <p:cNvSpPr>
            <a:spLocks/>
          </p:cNvSpPr>
          <p:nvPr/>
        </p:nvSpPr>
        <p:spPr bwMode="auto">
          <a:xfrm>
            <a:off x="1325563" y="6116638"/>
            <a:ext cx="3019425" cy="288925"/>
          </a:xfrm>
          <a:custGeom>
            <a:avLst/>
            <a:gdLst>
              <a:gd name="T0" fmla="*/ 1262 w 1299"/>
              <a:gd name="T1" fmla="*/ 0 h 124"/>
              <a:gd name="T2" fmla="*/ 36 w 1299"/>
              <a:gd name="T3" fmla="*/ 0 h 124"/>
              <a:gd name="T4" fmla="*/ 0 w 1299"/>
              <a:gd name="T5" fmla="*/ 37 h 124"/>
              <a:gd name="T6" fmla="*/ 0 w 1299"/>
              <a:gd name="T7" fmla="*/ 87 h 124"/>
              <a:gd name="T8" fmla="*/ 36 w 1299"/>
              <a:gd name="T9" fmla="*/ 124 h 124"/>
              <a:gd name="T10" fmla="*/ 1262 w 1299"/>
              <a:gd name="T11" fmla="*/ 124 h 124"/>
              <a:gd name="T12" fmla="*/ 1299 w 1299"/>
              <a:gd name="T13" fmla="*/ 87 h 124"/>
              <a:gd name="T14" fmla="*/ 1299 w 1299"/>
              <a:gd name="T15" fmla="*/ 37 h 124"/>
              <a:gd name="T16" fmla="*/ 1262 w 1299"/>
              <a:gd name="T17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124">
                <a:moveTo>
                  <a:pt x="126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7"/>
                  <a:pt x="0" y="37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107"/>
                  <a:pt x="16" y="124"/>
                  <a:pt x="36" y="124"/>
                </a:cubicBezTo>
                <a:cubicBezTo>
                  <a:pt x="1262" y="124"/>
                  <a:pt x="1262" y="124"/>
                  <a:pt x="1262" y="124"/>
                </a:cubicBezTo>
                <a:cubicBezTo>
                  <a:pt x="1283" y="124"/>
                  <a:pt x="1299" y="107"/>
                  <a:pt x="1299" y="87"/>
                </a:cubicBezTo>
                <a:cubicBezTo>
                  <a:pt x="1299" y="37"/>
                  <a:pt x="1299" y="37"/>
                  <a:pt x="1299" y="37"/>
                </a:cubicBezTo>
                <a:cubicBezTo>
                  <a:pt x="1299" y="17"/>
                  <a:pt x="1283" y="0"/>
                  <a:pt x="1262" y="0"/>
                </a:cubicBezTo>
                <a:close/>
              </a:path>
            </a:pathLst>
          </a:custGeom>
          <a:solidFill>
            <a:srgbClr val="8C62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>
            <a:off x="1325563" y="6232525"/>
            <a:ext cx="3019425" cy="173038"/>
          </a:xfrm>
          <a:custGeom>
            <a:avLst/>
            <a:gdLst>
              <a:gd name="T0" fmla="*/ 1262 w 1299"/>
              <a:gd name="T1" fmla="*/ 36 h 74"/>
              <a:gd name="T2" fmla="*/ 36 w 1299"/>
              <a:gd name="T3" fmla="*/ 36 h 74"/>
              <a:gd name="T4" fmla="*/ 0 w 1299"/>
              <a:gd name="T5" fmla="*/ 0 h 74"/>
              <a:gd name="T6" fmla="*/ 0 w 1299"/>
              <a:gd name="T7" fmla="*/ 37 h 74"/>
              <a:gd name="T8" fmla="*/ 36 w 1299"/>
              <a:gd name="T9" fmla="*/ 74 h 74"/>
              <a:gd name="T10" fmla="*/ 1262 w 1299"/>
              <a:gd name="T11" fmla="*/ 74 h 74"/>
              <a:gd name="T12" fmla="*/ 1299 w 1299"/>
              <a:gd name="T13" fmla="*/ 37 h 74"/>
              <a:gd name="T14" fmla="*/ 1299 w 1299"/>
              <a:gd name="T15" fmla="*/ 0 h 74"/>
              <a:gd name="T16" fmla="*/ 1262 w 1299"/>
              <a:gd name="T17" fmla="*/ 36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9" h="74">
                <a:moveTo>
                  <a:pt x="1262" y="36"/>
                </a:moveTo>
                <a:cubicBezTo>
                  <a:pt x="36" y="36"/>
                  <a:pt x="36" y="36"/>
                  <a:pt x="36" y="36"/>
                </a:cubicBezTo>
                <a:cubicBezTo>
                  <a:pt x="16" y="36"/>
                  <a:pt x="0" y="20"/>
                  <a:pt x="0" y="0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57"/>
                  <a:pt x="16" y="74"/>
                  <a:pt x="36" y="74"/>
                </a:cubicBezTo>
                <a:cubicBezTo>
                  <a:pt x="1262" y="74"/>
                  <a:pt x="1262" y="74"/>
                  <a:pt x="1262" y="74"/>
                </a:cubicBezTo>
                <a:cubicBezTo>
                  <a:pt x="1283" y="74"/>
                  <a:pt x="1299" y="57"/>
                  <a:pt x="1299" y="37"/>
                </a:cubicBezTo>
                <a:cubicBezTo>
                  <a:pt x="1299" y="0"/>
                  <a:pt x="1299" y="0"/>
                  <a:pt x="1299" y="0"/>
                </a:cubicBezTo>
                <a:cubicBezTo>
                  <a:pt x="1299" y="20"/>
                  <a:pt x="1283" y="36"/>
                  <a:pt x="1262" y="36"/>
                </a:cubicBezTo>
                <a:close/>
              </a:path>
            </a:pathLst>
          </a:custGeom>
          <a:solidFill>
            <a:srgbClr val="855C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8" name="песок в верхней колбе часов"/>
          <p:cNvSpPr>
            <a:spLocks/>
          </p:cNvSpPr>
          <p:nvPr/>
        </p:nvSpPr>
        <p:spPr bwMode="auto">
          <a:xfrm>
            <a:off x="1638300" y="2382838"/>
            <a:ext cx="2395538" cy="1495425"/>
          </a:xfrm>
          <a:custGeom>
            <a:avLst/>
            <a:gdLst>
              <a:gd name="T0" fmla="*/ 22 w 1031"/>
              <a:gd name="T1" fmla="*/ 4 h 644"/>
              <a:gd name="T2" fmla="*/ 1 w 1031"/>
              <a:gd name="T3" fmla="*/ 21 h 644"/>
              <a:gd name="T4" fmla="*/ 78 w 1031"/>
              <a:gd name="T5" fmla="*/ 295 h 644"/>
              <a:gd name="T6" fmla="*/ 259 w 1031"/>
              <a:gd name="T7" fmla="*/ 515 h 644"/>
              <a:gd name="T8" fmla="*/ 516 w 1031"/>
              <a:gd name="T9" fmla="*/ 644 h 644"/>
              <a:gd name="T10" fmla="*/ 769 w 1031"/>
              <a:gd name="T11" fmla="*/ 518 h 644"/>
              <a:gd name="T12" fmla="*/ 952 w 1031"/>
              <a:gd name="T13" fmla="*/ 297 h 644"/>
              <a:gd name="T14" fmla="*/ 1030 w 1031"/>
              <a:gd name="T15" fmla="*/ 21 h 644"/>
              <a:gd name="T16" fmla="*/ 1009 w 1031"/>
              <a:gd name="T17" fmla="*/ 4 h 644"/>
              <a:gd name="T18" fmla="*/ 661 w 1031"/>
              <a:gd name="T19" fmla="*/ 118 h 644"/>
              <a:gd name="T20" fmla="*/ 370 w 1031"/>
              <a:gd name="T21" fmla="*/ 118 h 644"/>
              <a:gd name="T22" fmla="*/ 22 w 1031"/>
              <a:gd name="T23" fmla="*/ 4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31" h="644">
                <a:moveTo>
                  <a:pt x="22" y="4"/>
                </a:moveTo>
                <a:cubicBezTo>
                  <a:pt x="11" y="0"/>
                  <a:pt x="0" y="10"/>
                  <a:pt x="1" y="21"/>
                </a:cubicBezTo>
                <a:cubicBezTo>
                  <a:pt x="11" y="122"/>
                  <a:pt x="37" y="214"/>
                  <a:pt x="78" y="295"/>
                </a:cubicBezTo>
                <a:cubicBezTo>
                  <a:pt x="122" y="381"/>
                  <a:pt x="182" y="455"/>
                  <a:pt x="259" y="515"/>
                </a:cubicBezTo>
                <a:cubicBezTo>
                  <a:pt x="370" y="603"/>
                  <a:pt x="483" y="636"/>
                  <a:pt x="516" y="644"/>
                </a:cubicBezTo>
                <a:cubicBezTo>
                  <a:pt x="548" y="636"/>
                  <a:pt x="658" y="604"/>
                  <a:pt x="769" y="518"/>
                </a:cubicBezTo>
                <a:cubicBezTo>
                  <a:pt x="846" y="458"/>
                  <a:pt x="908" y="384"/>
                  <a:pt x="952" y="297"/>
                </a:cubicBezTo>
                <a:cubicBezTo>
                  <a:pt x="993" y="216"/>
                  <a:pt x="1019" y="123"/>
                  <a:pt x="1030" y="21"/>
                </a:cubicBezTo>
                <a:cubicBezTo>
                  <a:pt x="1031" y="10"/>
                  <a:pt x="1020" y="0"/>
                  <a:pt x="1009" y="4"/>
                </a:cubicBezTo>
                <a:cubicBezTo>
                  <a:pt x="661" y="118"/>
                  <a:pt x="661" y="118"/>
                  <a:pt x="661" y="118"/>
                </a:cubicBezTo>
                <a:cubicBezTo>
                  <a:pt x="566" y="149"/>
                  <a:pt x="465" y="149"/>
                  <a:pt x="370" y="118"/>
                </a:cubicBezTo>
                <a:lnTo>
                  <a:pt x="22" y="4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9" name="песок в нижней колбе часов"/>
          <p:cNvSpPr>
            <a:spLocks/>
          </p:cNvSpPr>
          <p:nvPr/>
        </p:nvSpPr>
        <p:spPr bwMode="auto">
          <a:xfrm>
            <a:off x="1625600" y="5057775"/>
            <a:ext cx="2417763" cy="1058863"/>
          </a:xfrm>
          <a:custGeom>
            <a:avLst/>
            <a:gdLst>
              <a:gd name="T0" fmla="*/ 0 w 1523"/>
              <a:gd name="T1" fmla="*/ 667 h 667"/>
              <a:gd name="T2" fmla="*/ 763 w 1523"/>
              <a:gd name="T3" fmla="*/ 0 h 667"/>
              <a:gd name="T4" fmla="*/ 1523 w 1523"/>
              <a:gd name="T5" fmla="*/ 667 h 667"/>
              <a:gd name="T6" fmla="*/ 0 w 1523"/>
              <a:gd name="T7" fmla="*/ 667 h 6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" h="667">
                <a:moveTo>
                  <a:pt x="0" y="667"/>
                </a:moveTo>
                <a:lnTo>
                  <a:pt x="763" y="0"/>
                </a:lnTo>
                <a:lnTo>
                  <a:pt x="1523" y="667"/>
                </a:lnTo>
                <a:lnTo>
                  <a:pt x="0" y="667"/>
                </a:lnTo>
                <a:close/>
              </a:path>
            </a:pathLst>
          </a:cu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0" name="прямое горлышко"/>
          <p:cNvSpPr>
            <a:spLocks noChangeArrowheads="1"/>
          </p:cNvSpPr>
          <p:nvPr/>
        </p:nvSpPr>
        <p:spPr bwMode="auto">
          <a:xfrm>
            <a:off x="2792413" y="3855244"/>
            <a:ext cx="87313" cy="2259807"/>
          </a:xfrm>
          <a:prstGeom prst="rect">
            <a:avLst/>
          </a:prstGeom>
          <a:solidFill>
            <a:srgbClr val="EDCD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grpSp>
        <p:nvGrpSpPr>
          <p:cNvPr id="12" name="кнопка: начало отсчета"/>
          <p:cNvGrpSpPr/>
          <p:nvPr/>
        </p:nvGrpSpPr>
        <p:grpSpPr>
          <a:xfrm>
            <a:off x="1512000" y="185859"/>
            <a:ext cx="2636838" cy="799962"/>
            <a:chOff x="1332706" y="185859"/>
            <a:chExt cx="2636838" cy="799962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133270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133270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НАЧАЛО ОТСЧЕТА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5" name="время истекло"/>
          <p:cNvGrpSpPr/>
          <p:nvPr/>
        </p:nvGrpSpPr>
        <p:grpSpPr>
          <a:xfrm>
            <a:off x="1512000" y="185859"/>
            <a:ext cx="2636838" cy="799962"/>
            <a:chOff x="4321176" y="185859"/>
            <a:chExt cx="2636838" cy="799962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4321176" y="288262"/>
              <a:ext cx="2636838" cy="697559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4321176" y="185859"/>
              <a:ext cx="2636838" cy="697559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r>
                <a:rPr lang="ru-RU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ВРЕМЯ ИСТЕКЛО!</a:t>
              </a:r>
              <a:endParaRPr lang="ru-RU" sz="2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7" name="Надпись 26">
            <a:extLst>
              <a:ext uri="{FF2B5EF4-FFF2-40B4-BE49-F238E27FC236}">
                <a16:creationId xmlns:a16="http://schemas.microsoft.com/office/drawing/2014/main" id="{0D9DA596-CEF9-4478-B73F-879EEA931B0B}"/>
              </a:ext>
            </a:extLst>
          </p:cNvPr>
          <p:cNvSpPr txBox="1"/>
          <p:nvPr/>
        </p:nvSpPr>
        <p:spPr>
          <a:xfrm>
            <a:off x="7088688" y="288262"/>
            <a:ext cx="28106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4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 минут</a:t>
            </a:r>
            <a:endParaRPr lang="ru-RU" sz="4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06272" y="1592263"/>
            <a:ext cx="7007839" cy="445704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612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" dur="6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6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00"/>
                            </p:stCondLst>
                            <p:childTnLst>
                              <p:par>
                                <p:cTn id="15" presetID="2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0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8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35475" y="2331232"/>
            <a:ext cx="108788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ВРЕМЯ ОБЪЯВЛЯТЬ ПОБЕДИТЕЛЕЙ!</a:t>
            </a:r>
            <a:endParaRPr lang="ru-RU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332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766" y="808969"/>
            <a:ext cx="10022095" cy="5572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4371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DESIGN_ID_OFFICE THEME" val="hT4qWUsE"/>
  <p:tag name="ARTICULATE_SLIDE_COUNT" val="14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6549758_TF16401594.potx" id="{4FB84857-FC92-4614-BE85-027E42796DE4}" vid="{58850FB5-D4C1-4432-858E-F81FDC0C5012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Таймеры в классе (часы)</Template>
  <TotalTime>0</TotalTime>
  <Words>750</Words>
  <Application>Microsoft Office PowerPoint</Application>
  <PresentationFormat>Широкоэкранный</PresentationFormat>
  <Paragraphs>322</Paragraphs>
  <Slides>41</Slides>
  <Notes>31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9" baseType="lpstr">
      <vt:lpstr>Arial</vt:lpstr>
      <vt:lpstr>Calibri</vt:lpstr>
      <vt:lpstr>Calibri Light</vt:lpstr>
      <vt:lpstr>Raleway</vt:lpstr>
      <vt:lpstr>Times New Roman</vt:lpstr>
      <vt:lpstr>Times New Roman CYR</vt:lpstr>
      <vt:lpstr>Wingdings</vt:lpstr>
      <vt:lpstr>Тема Office</vt:lpstr>
      <vt:lpstr>Презентация PowerPoint</vt:lpstr>
      <vt:lpstr>Презентация PowerPoint</vt:lpstr>
      <vt:lpstr>РАУНД ПЕРВЫЙ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РАУНД ВТОРОЙ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РАУНД ТРЕТИЙ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РАУНД ЧЕТВЕРТЫЙ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РАУНД ПЯТЫЙ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РАУНД ШЕСТОЙ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2025-03-18T01:59:52Z</dcterms:created>
  <dcterms:modified xsi:type="dcterms:W3CDTF">2025-03-21T00:40:21Z</dcterms:modified>
</cp:coreProperties>
</file>