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3.xml" ContentType="application/vnd.openxmlformats-officedocument.theme+xml"/>
  <Override PartName="/ppt/slideLayouts/slideLayout15.xml" ContentType="application/vnd.openxmlformats-officedocument.presentationml.slideLayout+xml"/>
  <Override PartName="/ppt/theme/theme4.xml" ContentType="application/vnd.openxmlformats-officedocument.theme+xml"/>
  <Override PartName="/ppt/slideLayouts/slideLayout16.xml" ContentType="application/vnd.openxmlformats-officedocument.presentationml.slideLayout+xml"/>
  <Override PartName="/ppt/theme/theme5.xml" ContentType="application/vnd.openxmlformats-officedocument.theme+xml"/>
  <Override PartName="/ppt/slideLayouts/slideLayout17.xml" ContentType="application/vnd.openxmlformats-officedocument.presentationml.slideLayout+xml"/>
  <Override PartName="/ppt/theme/theme6.xml" ContentType="application/vnd.openxmlformats-officedocument.theme+xml"/>
  <Override PartName="/ppt/slideLayouts/slideLayout18.xml" ContentType="application/vnd.openxmlformats-officedocument.presentationml.slideLayout+xml"/>
  <Override PartName="/ppt/theme/theme7.xml" ContentType="application/vnd.openxmlformats-officedocument.theme+xml"/>
  <Override PartName="/ppt/slideLayouts/slideLayout19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85" r:id="rId2"/>
    <p:sldMasterId id="2147483687" r:id="rId3"/>
    <p:sldMasterId id="2147483691" r:id="rId4"/>
    <p:sldMasterId id="2147483699" r:id="rId5"/>
    <p:sldMasterId id="2147483701" r:id="rId6"/>
    <p:sldMasterId id="2147483703" r:id="rId7"/>
    <p:sldMasterId id="2147483705" r:id="rId8"/>
  </p:sldMasterIdLst>
  <p:notesMasterIdLst>
    <p:notesMasterId r:id="rId24"/>
  </p:notesMasterIdLst>
  <p:sldIdLst>
    <p:sldId id="334" r:id="rId9"/>
    <p:sldId id="306" r:id="rId10"/>
    <p:sldId id="335" r:id="rId11"/>
    <p:sldId id="338" r:id="rId12"/>
    <p:sldId id="309" r:id="rId13"/>
    <p:sldId id="307" r:id="rId14"/>
    <p:sldId id="313" r:id="rId15"/>
    <p:sldId id="339" r:id="rId16"/>
    <p:sldId id="314" r:id="rId17"/>
    <p:sldId id="340" r:id="rId18"/>
    <p:sldId id="316" r:id="rId19"/>
    <p:sldId id="337" r:id="rId20"/>
    <p:sldId id="342" r:id="rId21"/>
    <p:sldId id="315" r:id="rId22"/>
    <p:sldId id="336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FF00"/>
    <a:srgbClr val="FF0066"/>
    <a:srgbClr val="000000"/>
    <a:srgbClr val="7A5A00"/>
    <a:srgbClr val="826000"/>
    <a:srgbClr val="CC9900"/>
    <a:srgbClr val="666633"/>
    <a:srgbClr val="996600"/>
    <a:srgbClr val="FFFF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2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tableStyles" Target="tableStyle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80CD6C3-5C79-4276-B6E7-574047C826BA}" type="doc">
      <dgm:prSet loTypeId="urn:microsoft.com/office/officeart/2005/8/layout/vList5" loCatId="list" qsTypeId="urn:microsoft.com/office/officeart/2005/8/quickstyle/3d2#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CE339D5C-CAA0-4FFF-B214-BC4C7EAAFD61}">
      <dgm:prSet phldrT="[Текст]" custT="1"/>
      <dgm:spPr>
        <a:solidFill>
          <a:srgbClr val="00B050"/>
        </a:solidFill>
      </dgm:spPr>
      <dgm:t>
        <a:bodyPr/>
        <a:lstStyle/>
        <a:p>
          <a:r>
            <a:rPr lang="ru-RU" sz="4400" b="1" i="0" dirty="0">
              <a:ln>
                <a:solidFill>
                  <a:srgbClr val="FFFFFF"/>
                </a:solidFill>
              </a:ln>
              <a:latin typeface="Segoe Print" pitchFamily="2" charset="0"/>
            </a:rPr>
            <a:t>Прямая</a:t>
          </a:r>
          <a:r>
            <a:rPr lang="ru-RU" sz="4000" i="0" dirty="0">
              <a:latin typeface="Segoe Print" pitchFamily="2" charset="0"/>
            </a:rPr>
            <a:t> </a:t>
          </a:r>
          <a:r>
            <a:rPr lang="ru-RU" sz="4400" b="1" i="0" dirty="0">
              <a:ln>
                <a:solidFill>
                  <a:srgbClr val="FFFFFF"/>
                </a:solidFill>
              </a:ln>
              <a:latin typeface="Segoe Print" pitchFamily="2" charset="0"/>
            </a:rPr>
            <a:t>речь</a:t>
          </a:r>
        </a:p>
      </dgm:t>
    </dgm:pt>
    <dgm:pt modelId="{5C8C017B-FE97-4418-8B31-F0A764EE4763}" type="parTrans" cxnId="{EED73B24-A185-42A6-9EAB-5F594CB44F11}">
      <dgm:prSet/>
      <dgm:spPr/>
      <dgm:t>
        <a:bodyPr/>
        <a:lstStyle/>
        <a:p>
          <a:endParaRPr lang="ru-RU"/>
        </a:p>
      </dgm:t>
    </dgm:pt>
    <dgm:pt modelId="{98583BB2-32DA-4025-A8AD-A9E603AC3F7D}" type="sibTrans" cxnId="{EED73B24-A185-42A6-9EAB-5F594CB44F11}">
      <dgm:prSet/>
      <dgm:spPr/>
      <dgm:t>
        <a:bodyPr/>
        <a:lstStyle/>
        <a:p>
          <a:endParaRPr lang="ru-RU"/>
        </a:p>
      </dgm:t>
    </dgm:pt>
    <dgm:pt modelId="{9951155A-9F0B-4F29-97AF-DFF365E473E8}">
      <dgm:prSet phldrT="[Текст]" custT="1"/>
      <dgm:spPr>
        <a:solidFill>
          <a:srgbClr val="FFFFFF">
            <a:alpha val="89804"/>
          </a:srgbClr>
        </a:solidFill>
      </dgm:spPr>
      <dgm:t>
        <a:bodyPr/>
        <a:lstStyle/>
        <a:p>
          <a:r>
            <a:rPr lang="ru-RU" sz="3100" b="1" dirty="0">
              <a:ln>
                <a:solidFill>
                  <a:srgbClr val="000000"/>
                </a:solidFill>
              </a:ln>
            </a:rPr>
            <a:t>говорящий (пишущий) передает речь другого человека словами самого этого человека, </a:t>
          </a:r>
          <a:r>
            <a:rPr lang="ru-RU" sz="3100" b="1" spc="-120" baseline="0" dirty="0">
              <a:ln>
                <a:solidFill>
                  <a:srgbClr val="00B050"/>
                </a:solidFill>
              </a:ln>
              <a:solidFill>
                <a:srgbClr val="00B050"/>
              </a:solidFill>
            </a:rPr>
            <a:t>без изменений, дословно</a:t>
          </a:r>
        </a:p>
      </dgm:t>
    </dgm:pt>
    <dgm:pt modelId="{48CFF37C-959C-4D16-851F-4AF3B818B8DB}" type="parTrans" cxnId="{C0EF2A3F-2FF0-4A23-94AA-7BA759B21650}">
      <dgm:prSet/>
      <dgm:spPr/>
      <dgm:t>
        <a:bodyPr/>
        <a:lstStyle/>
        <a:p>
          <a:endParaRPr lang="ru-RU"/>
        </a:p>
      </dgm:t>
    </dgm:pt>
    <dgm:pt modelId="{4EAB3FD8-EBE3-4903-B79B-872B5C545E35}" type="sibTrans" cxnId="{C0EF2A3F-2FF0-4A23-94AA-7BA759B21650}">
      <dgm:prSet/>
      <dgm:spPr/>
      <dgm:t>
        <a:bodyPr/>
        <a:lstStyle/>
        <a:p>
          <a:endParaRPr lang="ru-RU"/>
        </a:p>
      </dgm:t>
    </dgm:pt>
    <dgm:pt modelId="{6531190A-E3C8-43E6-95BA-5CD55B8F35FE}">
      <dgm:prSet phldrT="[Текст]" custT="1"/>
      <dgm:spPr>
        <a:solidFill>
          <a:srgbClr val="7030A0"/>
        </a:solidFill>
      </dgm:spPr>
      <dgm:t>
        <a:bodyPr/>
        <a:lstStyle/>
        <a:p>
          <a:pPr marL="0" indent="0"/>
          <a:r>
            <a:rPr lang="ru-RU" sz="3700" b="1" i="0" dirty="0">
              <a:ln>
                <a:solidFill>
                  <a:srgbClr val="FFFFFF"/>
                </a:solidFill>
              </a:ln>
              <a:latin typeface="Segoe Print" pitchFamily="2" charset="0"/>
            </a:rPr>
            <a:t>Косвенная</a:t>
          </a:r>
          <a:r>
            <a:rPr lang="ru-RU" sz="4400" b="1" i="0" dirty="0">
              <a:ln>
                <a:solidFill>
                  <a:srgbClr val="FFFFFF"/>
                </a:solidFill>
              </a:ln>
              <a:latin typeface="Segoe Print" pitchFamily="2" charset="0"/>
            </a:rPr>
            <a:t> </a:t>
          </a:r>
          <a:r>
            <a:rPr lang="ru-RU" sz="3700" b="1" i="0" dirty="0">
              <a:ln>
                <a:solidFill>
                  <a:srgbClr val="FFFFFF"/>
                </a:solidFill>
              </a:ln>
              <a:latin typeface="Segoe Print" pitchFamily="2" charset="0"/>
            </a:rPr>
            <a:t>речь</a:t>
          </a:r>
        </a:p>
      </dgm:t>
    </dgm:pt>
    <dgm:pt modelId="{398E762F-C151-4208-942E-C2AD3F0D50BF}" type="parTrans" cxnId="{81C3C9BE-2797-4709-A952-5EE3EB742CE3}">
      <dgm:prSet/>
      <dgm:spPr/>
      <dgm:t>
        <a:bodyPr/>
        <a:lstStyle/>
        <a:p>
          <a:endParaRPr lang="ru-RU"/>
        </a:p>
      </dgm:t>
    </dgm:pt>
    <dgm:pt modelId="{CA1EF025-D1FC-4814-8879-C96A57FFC8CA}" type="sibTrans" cxnId="{81C3C9BE-2797-4709-A952-5EE3EB742CE3}">
      <dgm:prSet/>
      <dgm:spPr/>
      <dgm:t>
        <a:bodyPr/>
        <a:lstStyle/>
        <a:p>
          <a:endParaRPr lang="ru-RU"/>
        </a:p>
      </dgm:t>
    </dgm:pt>
    <dgm:pt modelId="{4659D65A-3B5F-4CED-AFA2-322F1085C609}">
      <dgm:prSet phldrT="[Текст]" custT="1"/>
      <dgm:spPr>
        <a:solidFill>
          <a:srgbClr val="FFFFFF">
            <a:alpha val="89804"/>
          </a:srgbClr>
        </a:solidFill>
      </dgm:spPr>
      <dgm:t>
        <a:bodyPr/>
        <a:lstStyle/>
        <a:p>
          <a:r>
            <a:rPr lang="ru-RU" sz="3200" b="1" dirty="0">
              <a:ln>
                <a:solidFill>
                  <a:srgbClr val="000000"/>
                </a:solidFill>
              </a:ln>
            </a:rPr>
            <a:t>говорящий (пишущий) излагает чужую речь своими словами; чужая речь при этом </a:t>
          </a:r>
          <a:r>
            <a:rPr lang="ru-RU" sz="3200" b="1" dirty="0">
              <a:ln>
                <a:solidFill>
                  <a:srgbClr val="7030A0"/>
                </a:solidFill>
              </a:ln>
              <a:solidFill>
                <a:srgbClr val="7030A0"/>
              </a:solidFill>
            </a:rPr>
            <a:t>немного изменяется</a:t>
          </a:r>
        </a:p>
      </dgm:t>
    </dgm:pt>
    <dgm:pt modelId="{82922219-50FC-4FAD-92AB-D85806E3F5EB}" type="parTrans" cxnId="{64858BA0-4DFA-4764-B45D-425E25A87459}">
      <dgm:prSet/>
      <dgm:spPr/>
      <dgm:t>
        <a:bodyPr/>
        <a:lstStyle/>
        <a:p>
          <a:endParaRPr lang="ru-RU"/>
        </a:p>
      </dgm:t>
    </dgm:pt>
    <dgm:pt modelId="{2F5E3B1C-F198-4615-AD9C-2F4AADDD8EDF}" type="sibTrans" cxnId="{64858BA0-4DFA-4764-B45D-425E25A87459}">
      <dgm:prSet/>
      <dgm:spPr/>
      <dgm:t>
        <a:bodyPr/>
        <a:lstStyle/>
        <a:p>
          <a:endParaRPr lang="ru-RU"/>
        </a:p>
      </dgm:t>
    </dgm:pt>
    <dgm:pt modelId="{36CC467D-9446-4544-B51D-3807E281C8BB}" type="pres">
      <dgm:prSet presAssocID="{680CD6C3-5C79-4276-B6E7-574047C826BA}" presName="Name0" presStyleCnt="0">
        <dgm:presLayoutVars>
          <dgm:dir/>
          <dgm:animLvl val="lvl"/>
          <dgm:resizeHandles val="exact"/>
        </dgm:presLayoutVars>
      </dgm:prSet>
      <dgm:spPr/>
    </dgm:pt>
    <dgm:pt modelId="{C657F45D-4375-469E-A592-0040D66C99A9}" type="pres">
      <dgm:prSet presAssocID="{CE339D5C-CAA0-4FFF-B214-BC4C7EAAFD61}" presName="linNode" presStyleCnt="0"/>
      <dgm:spPr/>
    </dgm:pt>
    <dgm:pt modelId="{3614FFA4-399D-478C-9A24-23035853AE46}" type="pres">
      <dgm:prSet presAssocID="{CE339D5C-CAA0-4FFF-B214-BC4C7EAAFD61}" presName="parentText" presStyleLbl="node1" presStyleIdx="0" presStyleCnt="2">
        <dgm:presLayoutVars>
          <dgm:chMax val="1"/>
          <dgm:bulletEnabled val="1"/>
        </dgm:presLayoutVars>
      </dgm:prSet>
      <dgm:spPr/>
    </dgm:pt>
    <dgm:pt modelId="{89C90893-E9DF-4E83-8F8D-8DDDE66DCB5F}" type="pres">
      <dgm:prSet presAssocID="{CE339D5C-CAA0-4FFF-B214-BC4C7EAAFD61}" presName="descendantText" presStyleLbl="alignAccFollowNode1" presStyleIdx="0" presStyleCnt="2">
        <dgm:presLayoutVars>
          <dgm:bulletEnabled val="1"/>
        </dgm:presLayoutVars>
      </dgm:prSet>
      <dgm:spPr/>
    </dgm:pt>
    <dgm:pt modelId="{5A8A21CB-BAF5-4D25-B23E-1E60E1969CB9}" type="pres">
      <dgm:prSet presAssocID="{98583BB2-32DA-4025-A8AD-A9E603AC3F7D}" presName="sp" presStyleCnt="0"/>
      <dgm:spPr/>
    </dgm:pt>
    <dgm:pt modelId="{847341DC-48B0-4AA6-8421-8385E16A89D2}" type="pres">
      <dgm:prSet presAssocID="{6531190A-E3C8-43E6-95BA-5CD55B8F35FE}" presName="linNode" presStyleCnt="0"/>
      <dgm:spPr/>
    </dgm:pt>
    <dgm:pt modelId="{D3E3A949-4512-4F96-8DB9-753767A31E4A}" type="pres">
      <dgm:prSet presAssocID="{6531190A-E3C8-43E6-95BA-5CD55B8F35FE}" presName="parentText" presStyleLbl="node1" presStyleIdx="1" presStyleCnt="2">
        <dgm:presLayoutVars>
          <dgm:chMax val="1"/>
          <dgm:bulletEnabled val="1"/>
        </dgm:presLayoutVars>
      </dgm:prSet>
      <dgm:spPr/>
    </dgm:pt>
    <dgm:pt modelId="{EF960382-85AC-4D13-9D2F-FD10EEC4445D}" type="pres">
      <dgm:prSet presAssocID="{6531190A-E3C8-43E6-95BA-5CD55B8F35FE}" presName="descendantText" presStyleLbl="alignAccFollowNode1" presStyleIdx="1" presStyleCnt="2">
        <dgm:presLayoutVars>
          <dgm:bulletEnabled val="1"/>
        </dgm:presLayoutVars>
      </dgm:prSet>
      <dgm:spPr/>
    </dgm:pt>
  </dgm:ptLst>
  <dgm:cxnLst>
    <dgm:cxn modelId="{D0E2F205-02FD-40AC-AF6C-74F89863251A}" type="presOf" srcId="{680CD6C3-5C79-4276-B6E7-574047C826BA}" destId="{36CC467D-9446-4544-B51D-3807E281C8BB}" srcOrd="0" destOrd="0" presId="urn:microsoft.com/office/officeart/2005/8/layout/vList5"/>
    <dgm:cxn modelId="{EED73B24-A185-42A6-9EAB-5F594CB44F11}" srcId="{680CD6C3-5C79-4276-B6E7-574047C826BA}" destId="{CE339D5C-CAA0-4FFF-B214-BC4C7EAAFD61}" srcOrd="0" destOrd="0" parTransId="{5C8C017B-FE97-4418-8B31-F0A764EE4763}" sibTransId="{98583BB2-32DA-4025-A8AD-A9E603AC3F7D}"/>
    <dgm:cxn modelId="{2F3B2229-FF0C-4279-B167-A8012F14FC77}" type="presOf" srcId="{4659D65A-3B5F-4CED-AFA2-322F1085C609}" destId="{EF960382-85AC-4D13-9D2F-FD10EEC4445D}" srcOrd="0" destOrd="0" presId="urn:microsoft.com/office/officeart/2005/8/layout/vList5"/>
    <dgm:cxn modelId="{C0EF2A3F-2FF0-4A23-94AA-7BA759B21650}" srcId="{CE339D5C-CAA0-4FFF-B214-BC4C7EAAFD61}" destId="{9951155A-9F0B-4F29-97AF-DFF365E473E8}" srcOrd="0" destOrd="0" parTransId="{48CFF37C-959C-4D16-851F-4AF3B818B8DB}" sibTransId="{4EAB3FD8-EBE3-4903-B79B-872B5C545E35}"/>
    <dgm:cxn modelId="{628CA673-113C-4A72-BCEC-45F43FA34637}" type="presOf" srcId="{6531190A-E3C8-43E6-95BA-5CD55B8F35FE}" destId="{D3E3A949-4512-4F96-8DB9-753767A31E4A}" srcOrd="0" destOrd="0" presId="urn:microsoft.com/office/officeart/2005/8/layout/vList5"/>
    <dgm:cxn modelId="{60123981-1376-44AE-9BF1-00E938B5F6DC}" type="presOf" srcId="{9951155A-9F0B-4F29-97AF-DFF365E473E8}" destId="{89C90893-E9DF-4E83-8F8D-8DDDE66DCB5F}" srcOrd="0" destOrd="0" presId="urn:microsoft.com/office/officeart/2005/8/layout/vList5"/>
    <dgm:cxn modelId="{64858BA0-4DFA-4764-B45D-425E25A87459}" srcId="{6531190A-E3C8-43E6-95BA-5CD55B8F35FE}" destId="{4659D65A-3B5F-4CED-AFA2-322F1085C609}" srcOrd="0" destOrd="0" parTransId="{82922219-50FC-4FAD-92AB-D85806E3F5EB}" sibTransId="{2F5E3B1C-F198-4615-AD9C-2F4AADDD8EDF}"/>
    <dgm:cxn modelId="{81C3C9BE-2797-4709-A952-5EE3EB742CE3}" srcId="{680CD6C3-5C79-4276-B6E7-574047C826BA}" destId="{6531190A-E3C8-43E6-95BA-5CD55B8F35FE}" srcOrd="1" destOrd="0" parTransId="{398E762F-C151-4208-942E-C2AD3F0D50BF}" sibTransId="{CA1EF025-D1FC-4814-8879-C96A57FFC8CA}"/>
    <dgm:cxn modelId="{7FF38DE7-C9DF-4A22-B441-28421E5FE462}" type="presOf" srcId="{CE339D5C-CAA0-4FFF-B214-BC4C7EAAFD61}" destId="{3614FFA4-399D-478C-9A24-23035853AE46}" srcOrd="0" destOrd="0" presId="urn:microsoft.com/office/officeart/2005/8/layout/vList5"/>
    <dgm:cxn modelId="{22D0BED4-FE97-4521-BFD1-5242BDE827A9}" type="presParOf" srcId="{36CC467D-9446-4544-B51D-3807E281C8BB}" destId="{C657F45D-4375-469E-A592-0040D66C99A9}" srcOrd="0" destOrd="0" presId="urn:microsoft.com/office/officeart/2005/8/layout/vList5"/>
    <dgm:cxn modelId="{1D8CC106-9C4B-4054-A9C7-7CF1CA0D3833}" type="presParOf" srcId="{C657F45D-4375-469E-A592-0040D66C99A9}" destId="{3614FFA4-399D-478C-9A24-23035853AE46}" srcOrd="0" destOrd="0" presId="urn:microsoft.com/office/officeart/2005/8/layout/vList5"/>
    <dgm:cxn modelId="{3197521F-2731-4A37-A8B6-3982A72D2ED8}" type="presParOf" srcId="{C657F45D-4375-469E-A592-0040D66C99A9}" destId="{89C90893-E9DF-4E83-8F8D-8DDDE66DCB5F}" srcOrd="1" destOrd="0" presId="urn:microsoft.com/office/officeart/2005/8/layout/vList5"/>
    <dgm:cxn modelId="{A010C7B0-14BF-4773-97A0-FE131AF6F4BF}" type="presParOf" srcId="{36CC467D-9446-4544-B51D-3807E281C8BB}" destId="{5A8A21CB-BAF5-4D25-B23E-1E60E1969CB9}" srcOrd="1" destOrd="0" presId="urn:microsoft.com/office/officeart/2005/8/layout/vList5"/>
    <dgm:cxn modelId="{78BC07C1-663D-4026-B341-6A343D32E051}" type="presParOf" srcId="{36CC467D-9446-4544-B51D-3807E281C8BB}" destId="{847341DC-48B0-4AA6-8421-8385E16A89D2}" srcOrd="2" destOrd="0" presId="urn:microsoft.com/office/officeart/2005/8/layout/vList5"/>
    <dgm:cxn modelId="{516FB169-1513-481B-8C33-DEBDF617520F}" type="presParOf" srcId="{847341DC-48B0-4AA6-8421-8385E16A89D2}" destId="{D3E3A949-4512-4F96-8DB9-753767A31E4A}" srcOrd="0" destOrd="0" presId="urn:microsoft.com/office/officeart/2005/8/layout/vList5"/>
    <dgm:cxn modelId="{AE6D626C-5998-49F4-8955-1309DE0514FA}" type="presParOf" srcId="{847341DC-48B0-4AA6-8421-8385E16A89D2}" destId="{EF960382-85AC-4D13-9D2F-FD10EEC4445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C90893-E9DF-4E83-8F8D-8DDDE66DCB5F}">
      <dsp:nvSpPr>
        <dsp:cNvPr id="0" name=""/>
        <dsp:cNvSpPr/>
      </dsp:nvSpPr>
      <dsp:spPr>
        <a:xfrm rot="5400000">
          <a:off x="4665661" y="-1214125"/>
          <a:ext cx="2518313" cy="5576299"/>
        </a:xfrm>
        <a:prstGeom prst="round2SameRect">
          <a:avLst/>
        </a:prstGeom>
        <a:solidFill>
          <a:srgbClr val="FFFFFF">
            <a:alpha val="89804"/>
          </a:srgb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3100" b="1" kern="1200" dirty="0">
              <a:ln>
                <a:solidFill>
                  <a:srgbClr val="000000"/>
                </a:solidFill>
              </a:ln>
            </a:rPr>
            <a:t>говорящий (пишущий) передает речь другого человека словами самого этого человека, </a:t>
          </a:r>
          <a:r>
            <a:rPr lang="ru-RU" sz="3100" b="1" kern="1200" spc="-120" baseline="0" dirty="0">
              <a:ln>
                <a:solidFill>
                  <a:srgbClr val="00B050"/>
                </a:solidFill>
              </a:ln>
              <a:solidFill>
                <a:srgbClr val="00B050"/>
              </a:solidFill>
            </a:rPr>
            <a:t>без изменений, дословно</a:t>
          </a:r>
        </a:p>
      </dsp:txBody>
      <dsp:txXfrm rot="-5400000">
        <a:off x="3136668" y="437802"/>
        <a:ext cx="5453365" cy="2272445"/>
      </dsp:txXfrm>
    </dsp:sp>
    <dsp:sp modelId="{3614FFA4-399D-478C-9A24-23035853AE46}">
      <dsp:nvSpPr>
        <dsp:cNvPr id="0" name=""/>
        <dsp:cNvSpPr/>
      </dsp:nvSpPr>
      <dsp:spPr>
        <a:xfrm>
          <a:off x="0" y="78"/>
          <a:ext cx="3136668" cy="3147891"/>
        </a:xfrm>
        <a:prstGeom prst="roundRect">
          <a:avLst/>
        </a:prstGeom>
        <a:solidFill>
          <a:srgbClr val="00B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7640" tIns="83820" rIns="167640" bIns="8382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400" b="1" i="0" kern="1200" dirty="0">
              <a:ln>
                <a:solidFill>
                  <a:srgbClr val="FFFFFF"/>
                </a:solidFill>
              </a:ln>
              <a:latin typeface="Segoe Print" pitchFamily="2" charset="0"/>
            </a:rPr>
            <a:t>Прямая</a:t>
          </a:r>
          <a:r>
            <a:rPr lang="ru-RU" sz="4000" i="0" kern="1200" dirty="0">
              <a:latin typeface="Segoe Print" pitchFamily="2" charset="0"/>
            </a:rPr>
            <a:t> </a:t>
          </a:r>
          <a:r>
            <a:rPr lang="ru-RU" sz="4400" b="1" i="0" kern="1200" dirty="0">
              <a:ln>
                <a:solidFill>
                  <a:srgbClr val="FFFFFF"/>
                </a:solidFill>
              </a:ln>
              <a:latin typeface="Segoe Print" pitchFamily="2" charset="0"/>
            </a:rPr>
            <a:t>речь</a:t>
          </a:r>
        </a:p>
      </dsp:txBody>
      <dsp:txXfrm>
        <a:off x="153120" y="153198"/>
        <a:ext cx="2830428" cy="2841651"/>
      </dsp:txXfrm>
    </dsp:sp>
    <dsp:sp modelId="{EF960382-85AC-4D13-9D2F-FD10EEC4445D}">
      <dsp:nvSpPr>
        <dsp:cNvPr id="0" name=""/>
        <dsp:cNvSpPr/>
      </dsp:nvSpPr>
      <dsp:spPr>
        <a:xfrm rot="5400000">
          <a:off x="4665661" y="2091161"/>
          <a:ext cx="2518313" cy="5576299"/>
        </a:xfrm>
        <a:prstGeom prst="round2SameRect">
          <a:avLst/>
        </a:prstGeom>
        <a:solidFill>
          <a:srgbClr val="FFFFFF">
            <a:alpha val="89804"/>
          </a:srgbClr>
        </a:solidFill>
        <a:ln w="9525" cap="flat" cmpd="sng" algn="ctr">
          <a:solidFill>
            <a:schemeClr val="accent5">
              <a:tint val="40000"/>
              <a:alpha val="90000"/>
              <a:hueOff val="-3087790"/>
              <a:satOff val="-100000"/>
              <a:lumOff val="-1533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3200" b="1" kern="1200" dirty="0">
              <a:ln>
                <a:solidFill>
                  <a:srgbClr val="000000"/>
                </a:solidFill>
              </a:ln>
            </a:rPr>
            <a:t>говорящий (пишущий) излагает чужую речь своими словами; чужая речь при этом </a:t>
          </a:r>
          <a:r>
            <a:rPr lang="ru-RU" sz="3200" b="1" kern="1200" dirty="0">
              <a:ln>
                <a:solidFill>
                  <a:srgbClr val="7030A0"/>
                </a:solidFill>
              </a:ln>
              <a:solidFill>
                <a:srgbClr val="7030A0"/>
              </a:solidFill>
            </a:rPr>
            <a:t>немного изменяется</a:t>
          </a:r>
        </a:p>
      </dsp:txBody>
      <dsp:txXfrm rot="-5400000">
        <a:off x="3136668" y="3743088"/>
        <a:ext cx="5453365" cy="2272445"/>
      </dsp:txXfrm>
    </dsp:sp>
    <dsp:sp modelId="{D3E3A949-4512-4F96-8DB9-753767A31E4A}">
      <dsp:nvSpPr>
        <dsp:cNvPr id="0" name=""/>
        <dsp:cNvSpPr/>
      </dsp:nvSpPr>
      <dsp:spPr>
        <a:xfrm>
          <a:off x="0" y="3305365"/>
          <a:ext cx="3136668" cy="3147891"/>
        </a:xfrm>
        <a:prstGeom prst="roundRect">
          <a:avLst/>
        </a:prstGeom>
        <a:solidFill>
          <a:srgbClr val="7030A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70485" rIns="140970" bIns="70485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700" b="1" i="0" kern="1200" dirty="0">
              <a:ln>
                <a:solidFill>
                  <a:srgbClr val="FFFFFF"/>
                </a:solidFill>
              </a:ln>
              <a:latin typeface="Segoe Print" pitchFamily="2" charset="0"/>
            </a:rPr>
            <a:t>Косвенная</a:t>
          </a:r>
          <a:r>
            <a:rPr lang="ru-RU" sz="4400" b="1" i="0" kern="1200" dirty="0">
              <a:ln>
                <a:solidFill>
                  <a:srgbClr val="FFFFFF"/>
                </a:solidFill>
              </a:ln>
              <a:latin typeface="Segoe Print" pitchFamily="2" charset="0"/>
            </a:rPr>
            <a:t> </a:t>
          </a:r>
          <a:r>
            <a:rPr lang="ru-RU" sz="3700" b="1" i="0" kern="1200" dirty="0">
              <a:ln>
                <a:solidFill>
                  <a:srgbClr val="FFFFFF"/>
                </a:solidFill>
              </a:ln>
              <a:latin typeface="Segoe Print" pitchFamily="2" charset="0"/>
            </a:rPr>
            <a:t>речь</a:t>
          </a:r>
        </a:p>
      </dsp:txBody>
      <dsp:txXfrm>
        <a:off x="153120" y="3458485"/>
        <a:ext cx="2830428" cy="28416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#1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0580A-7CC6-436D-AFA7-D07FE24C7DF5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0A068F-2353-4F25-8491-F954B18E27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7545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60A068F-2353-4F25-8491-F954B18E2700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3340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Group 2"/>
          <p:cNvGrpSpPr>
            <a:grpSpLocks/>
          </p:cNvGrpSpPr>
          <p:nvPr/>
        </p:nvGrpSpPr>
        <p:grpSpPr bwMode="auto">
          <a:xfrm>
            <a:off x="-3222625" y="304800"/>
            <a:ext cx="11909425" cy="4724400"/>
            <a:chOff x="-2030" y="192"/>
            <a:chExt cx="7502" cy="2976"/>
          </a:xfrm>
        </p:grpSpPr>
        <p:sp>
          <p:nvSpPr>
            <p:cNvPr id="14339" name="Line 3"/>
            <p:cNvSpPr>
              <a:spLocks noChangeShapeType="1"/>
            </p:cNvSpPr>
            <p:nvPr/>
          </p:nvSpPr>
          <p:spPr bwMode="auto">
            <a:xfrm>
              <a:off x="912" y="1584"/>
              <a:ext cx="45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4340" name="AutoShape 4"/>
            <p:cNvSpPr>
              <a:spLocks noChangeArrowheads="1"/>
            </p:cNvSpPr>
            <p:nvPr/>
          </p:nvSpPr>
          <p:spPr bwMode="auto">
            <a:xfrm>
              <a:off x="-1584" y="864"/>
              <a:ext cx="2304" cy="2304"/>
            </a:xfrm>
            <a:custGeom>
              <a:avLst/>
              <a:gdLst>
                <a:gd name="G0" fmla="+- 12083 0 0"/>
                <a:gd name="G1" fmla="+- -32000 0 0"/>
                <a:gd name="G2" fmla="+- 32000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44083" y="2368"/>
                </a:cxn>
                <a:cxn ang="0">
                  <a:pos x="64000" y="32000"/>
                </a:cxn>
                <a:cxn ang="0">
                  <a:pos x="44083" y="61631"/>
                </a:cxn>
                <a:cxn ang="0">
                  <a:pos x="44083" y="61631"/>
                </a:cxn>
                <a:cxn ang="0">
                  <a:pos x="44082" y="61631"/>
                </a:cxn>
                <a:cxn ang="0">
                  <a:pos x="44083" y="61632"/>
                </a:cxn>
                <a:cxn ang="0">
                  <a:pos x="44083" y="2368"/>
                </a:cxn>
                <a:cxn ang="0">
                  <a:pos x="44082" y="2368"/>
                </a:cxn>
                <a:cxn ang="0">
                  <a:pos x="44083" y="2368"/>
                </a:cxn>
              </a:cxnLst>
              <a:rect l="T13" t="T15" r="T17" b="T19"/>
              <a:pathLst>
                <a:path w="64000" h="64000">
                  <a:moveTo>
                    <a:pt x="44083" y="2368"/>
                  </a:moveTo>
                  <a:cubicBezTo>
                    <a:pt x="56127" y="7280"/>
                    <a:pt x="64000" y="18993"/>
                    <a:pt x="64000" y="32000"/>
                  </a:cubicBezTo>
                  <a:cubicBezTo>
                    <a:pt x="64000" y="45006"/>
                    <a:pt x="56127" y="56719"/>
                    <a:pt x="44083" y="61631"/>
                  </a:cubicBezTo>
                  <a:cubicBezTo>
                    <a:pt x="44082" y="61631"/>
                    <a:pt x="44082" y="61631"/>
                    <a:pt x="44082" y="61631"/>
                  </a:cubicBezTo>
                  <a:lnTo>
                    <a:pt x="44083" y="61632"/>
                  </a:lnTo>
                  <a:lnTo>
                    <a:pt x="44083" y="2368"/>
                  </a:lnTo>
                  <a:lnTo>
                    <a:pt x="44082" y="2368"/>
                  </a:lnTo>
                  <a:cubicBezTo>
                    <a:pt x="44082" y="2368"/>
                    <a:pt x="44082" y="2368"/>
                    <a:pt x="44083" y="2368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4341" name="AutoShape 5"/>
            <p:cNvSpPr>
              <a:spLocks noChangeArrowheads="1"/>
            </p:cNvSpPr>
            <p:nvPr/>
          </p:nvSpPr>
          <p:spPr bwMode="auto">
            <a:xfrm>
              <a:off x="-2030" y="192"/>
              <a:ext cx="2544" cy="2544"/>
            </a:xfrm>
            <a:custGeom>
              <a:avLst/>
              <a:gdLst>
                <a:gd name="G0" fmla="+- 18994 0 0"/>
                <a:gd name="G1" fmla="+- -30013 0 0"/>
                <a:gd name="G2" fmla="+- 32000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50994" y="6246"/>
                </a:cxn>
                <a:cxn ang="0">
                  <a:pos x="64000" y="32000"/>
                </a:cxn>
                <a:cxn ang="0">
                  <a:pos x="50994" y="57753"/>
                </a:cxn>
                <a:cxn ang="0">
                  <a:pos x="50994" y="57753"/>
                </a:cxn>
                <a:cxn ang="0">
                  <a:pos x="50993" y="57753"/>
                </a:cxn>
                <a:cxn ang="0">
                  <a:pos x="50994" y="57754"/>
                </a:cxn>
                <a:cxn ang="0">
                  <a:pos x="50994" y="6246"/>
                </a:cxn>
                <a:cxn ang="0">
                  <a:pos x="50993" y="6246"/>
                </a:cxn>
                <a:cxn ang="0">
                  <a:pos x="50994" y="6246"/>
                </a:cxn>
              </a:cxnLst>
              <a:rect l="T13" t="T15" r="T17" b="T19"/>
              <a:pathLst>
                <a:path w="64000" h="64000">
                  <a:moveTo>
                    <a:pt x="50994" y="6246"/>
                  </a:moveTo>
                  <a:cubicBezTo>
                    <a:pt x="59172" y="12279"/>
                    <a:pt x="64000" y="21837"/>
                    <a:pt x="64000" y="32000"/>
                  </a:cubicBezTo>
                  <a:cubicBezTo>
                    <a:pt x="64000" y="42162"/>
                    <a:pt x="59172" y="51720"/>
                    <a:pt x="50994" y="57753"/>
                  </a:cubicBezTo>
                  <a:cubicBezTo>
                    <a:pt x="50993" y="57753"/>
                    <a:pt x="50993" y="57753"/>
                    <a:pt x="50993" y="57753"/>
                  </a:cubicBezTo>
                  <a:lnTo>
                    <a:pt x="50994" y="57754"/>
                  </a:lnTo>
                  <a:lnTo>
                    <a:pt x="50994" y="6246"/>
                  </a:lnTo>
                  <a:lnTo>
                    <a:pt x="50993" y="6246"/>
                  </a:lnTo>
                  <a:cubicBezTo>
                    <a:pt x="50993" y="6246"/>
                    <a:pt x="50993" y="6246"/>
                    <a:pt x="50994" y="6246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sp>
        <p:nvSpPr>
          <p:cNvPr id="1434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443038" y="985842"/>
            <a:ext cx="7239000" cy="1444625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4343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443038" y="3427413"/>
            <a:ext cx="72390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4344" name="Rectangle 8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4345" name="Rectangle 9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4346" name="Rectangle 10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CCE533D9-210C-4D19-B312-7AD86D27532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320D1B-C6B1-4E50-B4D9-9C1EFF7A8DA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9DDD8A-FE4B-47F1-8A1A-4B147EFD201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370014" y="1827213"/>
            <a:ext cx="3579812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E46292-D03D-4953-8EEA-DBC10E31223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8AA212-B6FD-4B78-8771-63C95483588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A69D73-2478-40F7-806A-0F71240974B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0406EB-CEF0-4612-B0E7-8DB07C52B47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A4EA83-EA40-470A-BBEE-DDF6084A76B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EFD7B8-3E98-439F-900B-AE7F008B710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71766E-B90A-42CB-A7D8-CD93B07A29A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6413" y="301625"/>
            <a:ext cx="1827212" cy="564038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370013" y="301625"/>
            <a:ext cx="5334000" cy="564038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AFFA76-3437-4E8F-9630-0992B5AAB2D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02948C-75DB-48C2-B551-23D4348D8B9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838544-6277-4DDD-A423-1CA080919360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320D1B-C6B1-4E50-B4D9-9C1EFF7A8DA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02948C-75DB-48C2-B551-23D4348D8B9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02948C-75DB-48C2-B551-23D4348D8B9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02948C-75DB-48C2-B551-23D4348D8B9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02948C-75DB-48C2-B551-23D4348D8B9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02948C-75DB-48C2-B551-23D4348D8B9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5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6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7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8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2"/>
          <p:cNvGrpSpPr>
            <a:grpSpLocks/>
          </p:cNvGrpSpPr>
          <p:nvPr/>
        </p:nvGrpSpPr>
        <p:grpSpPr bwMode="auto">
          <a:xfrm>
            <a:off x="-3238500" y="0"/>
            <a:ext cx="11925300" cy="3810000"/>
            <a:chOff x="-2040" y="0"/>
            <a:chExt cx="7512" cy="2400"/>
          </a:xfrm>
        </p:grpSpPr>
        <p:sp>
          <p:nvSpPr>
            <p:cNvPr id="13315" name="AutoShape 3"/>
            <p:cNvSpPr>
              <a:spLocks noChangeArrowheads="1"/>
            </p:cNvSpPr>
            <p:nvPr/>
          </p:nvSpPr>
          <p:spPr bwMode="auto">
            <a:xfrm>
              <a:off x="-2040" y="432"/>
              <a:ext cx="2592" cy="1968"/>
            </a:xfrm>
            <a:custGeom>
              <a:avLst/>
              <a:gdLst>
                <a:gd name="G0" fmla="+- 18296 0 0"/>
                <a:gd name="G1" fmla="+- -30880 0 0"/>
                <a:gd name="G2" fmla="+- 31512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50296" y="5746"/>
                </a:cxn>
                <a:cxn ang="0">
                  <a:pos x="64000" y="32000"/>
                </a:cxn>
                <a:cxn ang="0">
                  <a:pos x="50296" y="58253"/>
                </a:cxn>
                <a:cxn ang="0">
                  <a:pos x="50296" y="58253"/>
                </a:cxn>
                <a:cxn ang="0">
                  <a:pos x="50295" y="58253"/>
                </a:cxn>
                <a:cxn ang="0">
                  <a:pos x="50296" y="58254"/>
                </a:cxn>
                <a:cxn ang="0">
                  <a:pos x="50296" y="5746"/>
                </a:cxn>
                <a:cxn ang="0">
                  <a:pos x="50295" y="5746"/>
                </a:cxn>
                <a:cxn ang="0">
                  <a:pos x="50296" y="5746"/>
                </a:cxn>
              </a:cxnLst>
              <a:rect l="T13" t="T15" r="T17" b="T19"/>
              <a:pathLst>
                <a:path w="64000" h="64000">
                  <a:moveTo>
                    <a:pt x="50296" y="5746"/>
                  </a:moveTo>
                  <a:cubicBezTo>
                    <a:pt x="58882" y="11730"/>
                    <a:pt x="64000" y="21534"/>
                    <a:pt x="64000" y="32000"/>
                  </a:cubicBezTo>
                  <a:cubicBezTo>
                    <a:pt x="64000" y="42465"/>
                    <a:pt x="58882" y="52269"/>
                    <a:pt x="50296" y="58253"/>
                  </a:cubicBezTo>
                  <a:cubicBezTo>
                    <a:pt x="50296" y="58253"/>
                    <a:pt x="50296" y="58253"/>
                    <a:pt x="50295" y="58253"/>
                  </a:cubicBezTo>
                  <a:lnTo>
                    <a:pt x="50296" y="58254"/>
                  </a:lnTo>
                  <a:lnTo>
                    <a:pt x="50296" y="5746"/>
                  </a:lnTo>
                  <a:lnTo>
                    <a:pt x="50295" y="5746"/>
                  </a:lnTo>
                  <a:cubicBezTo>
                    <a:pt x="50296" y="5746"/>
                    <a:pt x="50296" y="5746"/>
                    <a:pt x="50296" y="5746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3316" name="AutoShape 4"/>
            <p:cNvSpPr>
              <a:spLocks noChangeArrowheads="1"/>
            </p:cNvSpPr>
            <p:nvPr/>
          </p:nvSpPr>
          <p:spPr bwMode="auto">
            <a:xfrm>
              <a:off x="-1528" y="0"/>
              <a:ext cx="1949" cy="1987"/>
            </a:xfrm>
            <a:custGeom>
              <a:avLst/>
              <a:gdLst>
                <a:gd name="G0" fmla="+- 18077 0 0"/>
                <a:gd name="G1" fmla="+- -30880 0 0"/>
                <a:gd name="G2" fmla="+- 32000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50077" y="5595"/>
                </a:cxn>
                <a:cxn ang="0">
                  <a:pos x="64000" y="32000"/>
                </a:cxn>
                <a:cxn ang="0">
                  <a:pos x="50077" y="58404"/>
                </a:cxn>
                <a:cxn ang="0">
                  <a:pos x="50077" y="58404"/>
                </a:cxn>
                <a:cxn ang="0">
                  <a:pos x="50076" y="58404"/>
                </a:cxn>
                <a:cxn ang="0">
                  <a:pos x="50077" y="58405"/>
                </a:cxn>
                <a:cxn ang="0">
                  <a:pos x="50077" y="5595"/>
                </a:cxn>
                <a:cxn ang="0">
                  <a:pos x="50076" y="5595"/>
                </a:cxn>
                <a:cxn ang="0">
                  <a:pos x="50077" y="5595"/>
                </a:cxn>
              </a:cxnLst>
              <a:rect l="T13" t="T15" r="T17" b="T19"/>
              <a:pathLst>
                <a:path w="64000" h="64000">
                  <a:moveTo>
                    <a:pt x="50077" y="5595"/>
                  </a:moveTo>
                  <a:cubicBezTo>
                    <a:pt x="58790" y="11560"/>
                    <a:pt x="64000" y="21440"/>
                    <a:pt x="64000" y="32000"/>
                  </a:cubicBezTo>
                  <a:cubicBezTo>
                    <a:pt x="64000" y="42559"/>
                    <a:pt x="58790" y="52439"/>
                    <a:pt x="50077" y="58404"/>
                  </a:cubicBezTo>
                  <a:cubicBezTo>
                    <a:pt x="50077" y="58404"/>
                    <a:pt x="50077" y="58404"/>
                    <a:pt x="50076" y="58404"/>
                  </a:cubicBezTo>
                  <a:lnTo>
                    <a:pt x="50077" y="58405"/>
                  </a:lnTo>
                  <a:lnTo>
                    <a:pt x="50077" y="5595"/>
                  </a:lnTo>
                  <a:lnTo>
                    <a:pt x="50076" y="5595"/>
                  </a:lnTo>
                  <a:cubicBezTo>
                    <a:pt x="50077" y="5595"/>
                    <a:pt x="50077" y="5595"/>
                    <a:pt x="50077" y="5595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13317" name="Line 5"/>
            <p:cNvSpPr>
              <a:spLocks noChangeShapeType="1"/>
            </p:cNvSpPr>
            <p:nvPr/>
          </p:nvSpPr>
          <p:spPr bwMode="auto">
            <a:xfrm>
              <a:off x="864" y="960"/>
              <a:ext cx="460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3318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370014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0014" y="1827213"/>
            <a:ext cx="7313612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3320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13321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endParaRPr lang="ru-RU"/>
          </a:p>
        </p:txBody>
      </p:sp>
      <p:sp>
        <p:nvSpPr>
          <p:cNvPr id="13322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65DA28B-B844-4F08-815F-412B37A9C805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¡"/>
        <a:defRPr sz="29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5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5000"/>
        <a:buFont typeface="Wingdings" pitchFamily="2" charset="2"/>
        <a:buChar char="¡"/>
        <a:defRPr sz="22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19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/>
            <a:ahLst/>
            <a:cxnLst>
              <a:cxn ang="0">
                <a:pos x="2903" y="433"/>
              </a:cxn>
              <a:cxn ang="0">
                <a:pos x="2565" y="80"/>
              </a:cxn>
              <a:cxn ang="0">
                <a:pos x="2241" y="0"/>
              </a:cxn>
              <a:cxn ang="0">
                <a:pos x="110" y="2811"/>
              </a:cxn>
              <a:cxn ang="0">
                <a:pos x="110" y="3228"/>
              </a:cxn>
              <a:cxn ang="0">
                <a:pos x="0" y="3631"/>
              </a:cxn>
              <a:cxn ang="0">
                <a:pos x="72" y="3686"/>
              </a:cxn>
              <a:cxn ang="0">
                <a:pos x="441" y="3355"/>
              </a:cxn>
              <a:cxn ang="0">
                <a:pos x="740" y="3228"/>
              </a:cxn>
              <a:cxn ang="0">
                <a:pos x="2903" y="433"/>
              </a:cxn>
              <a:cxn ang="0">
                <a:pos x="2903" y="433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cs typeface="Arial" charset="0"/>
              </a:defRPr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cs typeface="Arial" charset="0"/>
              </a:defRPr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cs typeface="Arial" charset="0"/>
              </a:defRPr>
            </a:lvl1pPr>
          </a:lstStyle>
          <a:p>
            <a:pPr>
              <a:defRPr/>
            </a:pPr>
            <a:fld id="{9908F698-199A-4AD7-9332-C62930E15256}" type="slidenum">
              <a:rPr lang="ru-RU">
                <a:solidFill>
                  <a:srgbClr val="000000"/>
                </a:solidFill>
                <a:latin typeface="Comic Sans MS" pitchFamily="66" charset="0"/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152" name="Freeform 8"/>
          <p:cNvSpPr>
            <a:spLocks/>
          </p:cNvSpPr>
          <p:nvPr/>
        </p:nvSpPr>
        <p:spPr bwMode="auto">
          <a:xfrm rot="-3172564">
            <a:off x="7865271" y="24609"/>
            <a:ext cx="1165225" cy="2097087"/>
          </a:xfrm>
          <a:custGeom>
            <a:avLst/>
            <a:gdLst/>
            <a:ahLst/>
            <a:cxnLst>
              <a:cxn ang="0">
                <a:pos x="2293" y="0"/>
              </a:cxn>
              <a:cxn ang="0">
                <a:pos x="130" y="2835"/>
              </a:cxn>
              <a:cxn ang="0">
                <a:pos x="131" y="3201"/>
              </a:cxn>
              <a:cxn ang="0">
                <a:pos x="0" y="3633"/>
              </a:cxn>
              <a:cxn ang="0">
                <a:pos x="50" y="3703"/>
              </a:cxn>
              <a:cxn ang="0">
                <a:pos x="422" y="3352"/>
              </a:cxn>
              <a:cxn ang="0">
                <a:pos x="763" y="3220"/>
              </a:cxn>
              <a:cxn ang="0">
                <a:pos x="2911" y="428"/>
              </a:cxn>
              <a:cxn ang="0">
                <a:pos x="2589" y="96"/>
              </a:cxn>
              <a:cxn ang="0">
                <a:pos x="2293" y="0"/>
              </a:cxn>
              <a:cxn ang="0">
                <a:pos x="2293" y="0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153" name="Freeform 9"/>
          <p:cNvSpPr>
            <a:spLocks/>
          </p:cNvSpPr>
          <p:nvPr/>
        </p:nvSpPr>
        <p:spPr bwMode="auto">
          <a:xfrm rot="-3172564">
            <a:off x="7831140" y="192089"/>
            <a:ext cx="1025525" cy="1571625"/>
          </a:xfrm>
          <a:custGeom>
            <a:avLst/>
            <a:gdLst/>
            <a:ahLst/>
            <a:cxnLst>
              <a:cxn ang="0">
                <a:pos x="0" y="2485"/>
              </a:cxn>
              <a:cxn ang="0">
                <a:pos x="432" y="2553"/>
              </a:cxn>
              <a:cxn ang="0">
                <a:pos x="736" y="2777"/>
              </a:cxn>
              <a:cxn ang="0">
                <a:pos x="2561" y="399"/>
              </a:cxn>
              <a:cxn ang="0">
                <a:pos x="2118" y="82"/>
              </a:cxn>
              <a:cxn ang="0">
                <a:pos x="1898" y="0"/>
              </a:cxn>
              <a:cxn ang="0">
                <a:pos x="0" y="2485"/>
              </a:cxn>
              <a:cxn ang="0">
                <a:pos x="0" y="248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6155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/>
              <a:ahLst/>
              <a:cxnLst>
                <a:cxn ang="0">
                  <a:pos x="1587" y="1260"/>
                </a:cxn>
                <a:cxn ang="0">
                  <a:pos x="1420" y="1106"/>
                </a:cxn>
                <a:cxn ang="0">
                  <a:pos x="1331" y="477"/>
                </a:cxn>
                <a:cxn ang="0">
                  <a:pos x="2139" y="330"/>
                </a:cxn>
                <a:cxn ang="0">
                  <a:pos x="2177" y="203"/>
                </a:cxn>
                <a:cxn ang="0">
                  <a:pos x="2099" y="100"/>
                </a:cxn>
                <a:cxn ang="0">
                  <a:pos x="1276" y="211"/>
                </a:cxn>
                <a:cxn ang="0">
                  <a:pos x="1219" y="32"/>
                </a:cxn>
                <a:cxn ang="0">
                  <a:pos x="1085" y="0"/>
                </a:cxn>
                <a:cxn ang="0">
                  <a:pos x="958" y="28"/>
                </a:cxn>
                <a:cxn ang="0">
                  <a:pos x="888" y="106"/>
                </a:cxn>
                <a:cxn ang="0">
                  <a:pos x="937" y="285"/>
                </a:cxn>
                <a:cxn ang="0">
                  <a:pos x="660" y="441"/>
                </a:cxn>
                <a:cxn ang="0">
                  <a:pos x="983" y="473"/>
                </a:cxn>
                <a:cxn ang="0">
                  <a:pos x="1112" y="889"/>
                </a:cxn>
                <a:cxn ang="0">
                  <a:pos x="141" y="469"/>
                </a:cxn>
                <a:cxn ang="0">
                  <a:pos x="46" y="509"/>
                </a:cxn>
                <a:cxn ang="0">
                  <a:pos x="0" y="636"/>
                </a:cxn>
                <a:cxn ang="0">
                  <a:pos x="55" y="779"/>
                </a:cxn>
                <a:cxn ang="0">
                  <a:pos x="1139" y="1288"/>
                </a:cxn>
                <a:cxn ang="0">
                  <a:pos x="1378" y="1256"/>
                </a:cxn>
                <a:cxn ang="0">
                  <a:pos x="1570" y="1298"/>
                </a:cxn>
                <a:cxn ang="0">
                  <a:pos x="1587" y="1260"/>
                </a:cxn>
                <a:cxn ang="0">
                  <a:pos x="1587" y="1260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56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20" y="0"/>
                </a:cxn>
                <a:cxn ang="0">
                  <a:pos x="143" y="233"/>
                </a:cxn>
                <a:cxn ang="0">
                  <a:pos x="8" y="258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57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58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59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160" y="0"/>
                </a:cxn>
                <a:cxn ang="0">
                  <a:pos x="251" y="36"/>
                </a:cxn>
                <a:cxn ang="0">
                  <a:pos x="272" y="139"/>
                </a:cxn>
                <a:cxn ang="0">
                  <a:pos x="164" y="146"/>
                </a:cxn>
                <a:cxn ang="0">
                  <a:pos x="32" y="241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60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/>
              <a:ahLst/>
              <a:cxnLst>
                <a:cxn ang="0">
                  <a:pos x="152" y="4"/>
                </a:cxn>
                <a:cxn ang="0">
                  <a:pos x="152" y="224"/>
                </a:cxn>
                <a:cxn ang="0">
                  <a:pos x="0" y="8"/>
                </a:cxn>
                <a:cxn ang="0">
                  <a:pos x="72" y="0"/>
                </a:cxn>
                <a:cxn ang="0">
                  <a:pos x="152" y="4"/>
                </a:cxn>
                <a:cxn ang="0">
                  <a:pos x="152" y="4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61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87" y="0"/>
                </a:cxn>
                <a:cxn ang="0">
                  <a:pos x="232" y="6"/>
                </a:cxn>
                <a:cxn ang="0">
                  <a:pos x="386" y="764"/>
                </a:cxn>
                <a:cxn ang="0">
                  <a:pos x="279" y="720"/>
                </a:cxn>
                <a:cxn ang="0">
                  <a:pos x="152" y="677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62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/>
              <a:ahLst/>
              <a:cxnLst>
                <a:cxn ang="0">
                  <a:pos x="692" y="0"/>
                </a:cxn>
                <a:cxn ang="0">
                  <a:pos x="0" y="106"/>
                </a:cxn>
                <a:cxn ang="0">
                  <a:pos x="28" y="348"/>
                </a:cxn>
                <a:cxn ang="0">
                  <a:pos x="715" y="237"/>
                </a:cxn>
                <a:cxn ang="0">
                  <a:pos x="728" y="43"/>
                </a:cxn>
                <a:cxn ang="0">
                  <a:pos x="692" y="0"/>
                </a:cxn>
                <a:cxn ang="0">
                  <a:pos x="692" y="0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63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0" y="78"/>
                </a:cxn>
                <a:cxn ang="0">
                  <a:pos x="312" y="135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grpSp>
          <p:nvGrpSpPr>
            <p:cNvPr id="3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4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6166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114" y="10"/>
                    </a:cxn>
                    <a:cxn ang="0">
                      <a:pos x="213" y="0"/>
                    </a:cxn>
                    <a:cxn ang="0">
                      <a:pos x="292" y="27"/>
                    </a:cxn>
                    <a:cxn ang="0">
                      <a:pos x="313" y="91"/>
                    </a:cxn>
                    <a:cxn ang="0">
                      <a:pos x="167" y="67"/>
                    </a:cxn>
                    <a:cxn ang="0">
                      <a:pos x="74" y="101"/>
                    </a:cxn>
                    <a:cxn ang="0">
                      <a:pos x="13" y="175"/>
                    </a:cxn>
                    <a:cxn ang="0">
                      <a:pos x="0" y="107"/>
                    </a:cxn>
                    <a:cxn ang="0">
                      <a:pos x="0" y="107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67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160" y="266"/>
                    </a:cxn>
                    <a:cxn ang="0">
                      <a:pos x="230" y="251"/>
                    </a:cxn>
                    <a:cxn ang="0">
                      <a:pos x="223" y="17"/>
                    </a:cxn>
                    <a:cxn ang="0">
                      <a:pos x="166" y="0"/>
                    </a:cxn>
                    <a:cxn ang="0">
                      <a:pos x="179" y="197"/>
                    </a:cxn>
                    <a:cxn ang="0">
                      <a:pos x="71" y="4"/>
                    </a:cxn>
                    <a:cxn ang="0">
                      <a:pos x="0" y="40"/>
                    </a:cxn>
                    <a:cxn ang="0">
                      <a:pos x="0" y="40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68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36" y="93"/>
                    </a:cxn>
                    <a:cxn ang="0">
                      <a:pos x="44" y="154"/>
                    </a:cxn>
                    <a:cxn ang="0">
                      <a:pos x="27" y="234"/>
                    </a:cxn>
                    <a:cxn ang="0">
                      <a:pos x="80" y="220"/>
                    </a:cxn>
                    <a:cxn ang="0">
                      <a:pos x="87" y="116"/>
                    </a:cxn>
                    <a:cxn ang="0">
                      <a:pos x="46" y="0"/>
                    </a:cxn>
                    <a:cxn ang="0">
                      <a:pos x="0" y="19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</p:grpSp>
          <p:sp>
            <p:nvSpPr>
              <p:cNvPr id="6169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000000"/>
                  </a:solidFill>
                  <a:latin typeface="Comic Sans MS" pitchFamily="66" charset="0"/>
                </a:endParaRPr>
              </a:p>
            </p:txBody>
          </p:sp>
          <p:sp>
            <p:nvSpPr>
              <p:cNvPr id="6170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000000"/>
                  </a:solidFill>
                  <a:latin typeface="Comic Sans MS" pitchFamily="66" charset="0"/>
                </a:endParaRPr>
              </a:p>
            </p:txBody>
          </p:sp>
          <p:sp>
            <p:nvSpPr>
              <p:cNvPr id="6171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91" y="25"/>
                  </a:cxn>
                  <a:cxn ang="0">
                    <a:pos x="80" y="192"/>
                  </a:cxn>
                  <a:cxn ang="0">
                    <a:pos x="106" y="327"/>
                  </a:cxn>
                  <a:cxn ang="0">
                    <a:pos x="213" y="451"/>
                  </a:cxn>
                  <a:cxn ang="0">
                    <a:pos x="97" y="478"/>
                  </a:cxn>
                  <a:cxn ang="0">
                    <a:pos x="30" y="344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000000"/>
                  </a:solidFill>
                  <a:latin typeface="Comic Sans MS" pitchFamily="66" charset="0"/>
                </a:endParaRPr>
              </a:p>
            </p:txBody>
          </p:sp>
          <p:grpSp>
            <p:nvGrpSpPr>
              <p:cNvPr id="5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6173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/>
                  <a:ahLst/>
                  <a:cxnLst>
                    <a:cxn ang="0">
                      <a:pos x="110" y="0"/>
                    </a:cxn>
                    <a:cxn ang="0">
                      <a:pos x="40" y="66"/>
                    </a:cxn>
                    <a:cxn ang="0">
                      <a:pos x="0" y="173"/>
                    </a:cxn>
                    <a:cxn ang="0">
                      <a:pos x="80" y="160"/>
                    </a:cxn>
                    <a:cxn ang="0">
                      <a:pos x="103" y="84"/>
                    </a:cxn>
                    <a:cxn ang="0">
                      <a:pos x="150" y="27"/>
                    </a:cxn>
                    <a:cxn ang="0">
                      <a:pos x="110" y="0"/>
                    </a:cxn>
                    <a:cxn ang="0">
                      <a:pos x="110" y="0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4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/>
                  <a:ahLst/>
                  <a:cxnLst>
                    <a:cxn ang="0">
                      <a:pos x="156" y="0"/>
                    </a:cxn>
                    <a:cxn ang="0">
                      <a:pos x="63" y="52"/>
                    </a:cxn>
                    <a:cxn ang="0">
                      <a:pos x="0" y="208"/>
                    </a:cxn>
                    <a:cxn ang="0">
                      <a:pos x="67" y="358"/>
                    </a:cxn>
                    <a:cxn ang="0">
                      <a:pos x="1182" y="867"/>
                    </a:cxn>
                    <a:cxn ang="0">
                      <a:pos x="1422" y="835"/>
                    </a:cxn>
                    <a:cxn ang="0">
                      <a:pos x="1616" y="880"/>
                    </a:cxn>
                    <a:cxn ang="0">
                      <a:pos x="1684" y="808"/>
                    </a:cxn>
                    <a:cxn ang="0">
                      <a:pos x="1502" y="664"/>
                    </a:cxn>
                    <a:cxn ang="0">
                      <a:pos x="1428" y="512"/>
                    </a:cxn>
                    <a:cxn ang="0">
                      <a:pos x="1369" y="527"/>
                    </a:cxn>
                    <a:cxn ang="0">
                      <a:pos x="1439" y="664"/>
                    </a:cxn>
                    <a:cxn ang="0">
                      <a:pos x="1578" y="810"/>
                    </a:cxn>
                    <a:cxn ang="0">
                      <a:pos x="1413" y="787"/>
                    </a:cxn>
                    <a:cxn ang="0">
                      <a:pos x="1219" y="814"/>
                    </a:cxn>
                    <a:cxn ang="0">
                      <a:pos x="1255" y="650"/>
                    </a:cxn>
                    <a:cxn ang="0">
                      <a:pos x="1338" y="538"/>
                    </a:cxn>
                    <a:cxn ang="0">
                      <a:pos x="1241" y="552"/>
                    </a:cxn>
                    <a:cxn ang="0">
                      <a:pos x="1165" y="658"/>
                    </a:cxn>
                    <a:cxn ang="0">
                      <a:pos x="1139" y="791"/>
                    </a:cxn>
                    <a:cxn ang="0">
                      <a:pos x="107" y="310"/>
                    </a:cxn>
                    <a:cxn ang="0">
                      <a:pos x="80" y="215"/>
                    </a:cxn>
                    <a:cxn ang="0">
                      <a:pos x="103" y="95"/>
                    </a:cxn>
                    <a:cxn ang="0">
                      <a:pos x="217" y="0"/>
                    </a:cxn>
                    <a:cxn ang="0">
                      <a:pos x="156" y="0"/>
                    </a:cxn>
                    <a:cxn ang="0">
                      <a:pos x="156" y="0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5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/>
                  <a:ahLst/>
                  <a:cxnLst>
                    <a:cxn ang="0">
                      <a:pos x="116" y="0"/>
                    </a:cxn>
                    <a:cxn ang="0">
                      <a:pos x="19" y="106"/>
                    </a:cxn>
                    <a:cxn ang="0">
                      <a:pos x="0" y="230"/>
                    </a:cxn>
                    <a:cxn ang="0">
                      <a:pos x="33" y="314"/>
                    </a:cxn>
                    <a:cxn ang="0">
                      <a:pos x="94" y="335"/>
                    </a:cxn>
                    <a:cxn ang="0">
                      <a:pos x="76" y="154"/>
                    </a:cxn>
                    <a:cxn ang="0">
                      <a:pos x="160" y="17"/>
                    </a:cxn>
                    <a:cxn ang="0">
                      <a:pos x="116" y="0"/>
                    </a:cxn>
                    <a:cxn ang="0">
                      <a:pos x="116" y="0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6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/>
                  <a:ahLst/>
                  <a:cxnLst>
                    <a:cxn ang="0">
                      <a:pos x="218" y="896"/>
                    </a:cxn>
                    <a:cxn ang="0">
                      <a:pos x="0" y="124"/>
                    </a:cxn>
                    <a:cxn ang="0">
                      <a:pos x="81" y="38"/>
                    </a:cxn>
                    <a:cxn ang="0">
                      <a:pos x="258" y="0"/>
                    </a:cxn>
                    <a:cxn ang="0">
                      <a:pos x="399" y="57"/>
                    </a:cxn>
                    <a:cxn ang="0">
                      <a:pos x="642" y="1188"/>
                    </a:cxn>
                    <a:cxn ang="0">
                      <a:pos x="555" y="1091"/>
                    </a:cxn>
                    <a:cxn ang="0">
                      <a:pos x="355" y="97"/>
                    </a:cxn>
                    <a:cxn ang="0">
                      <a:pos x="226" y="61"/>
                    </a:cxn>
                    <a:cxn ang="0">
                      <a:pos x="119" y="74"/>
                    </a:cxn>
                    <a:cxn ang="0">
                      <a:pos x="76" y="141"/>
                    </a:cxn>
                    <a:cxn ang="0">
                      <a:pos x="306" y="924"/>
                    </a:cxn>
                    <a:cxn ang="0">
                      <a:pos x="218" y="896"/>
                    </a:cxn>
                    <a:cxn ang="0">
                      <a:pos x="218" y="896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7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76" y="194"/>
                    </a:cxn>
                    <a:cxn ang="0">
                      <a:pos x="113" y="318"/>
                    </a:cxn>
                    <a:cxn ang="0">
                      <a:pos x="116" y="504"/>
                    </a:cxn>
                    <a:cxn ang="0">
                      <a:pos x="192" y="504"/>
                    </a:cxn>
                    <a:cxn ang="0">
                      <a:pos x="187" y="360"/>
                    </a:cxn>
                    <a:cxn ang="0">
                      <a:pos x="162" y="208"/>
                    </a:cxn>
                    <a:cxn ang="0">
                      <a:pos x="99" y="59"/>
                    </a:cxn>
                    <a:cxn ang="0">
                      <a:pos x="63" y="0"/>
                    </a:cxn>
                    <a:cxn ang="0">
                      <a:pos x="0" y="27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8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/>
                  <a:ahLst/>
                  <a:cxnLst>
                    <a:cxn ang="0">
                      <a:pos x="297" y="0"/>
                    </a:cxn>
                    <a:cxn ang="0">
                      <a:pos x="257" y="17"/>
                    </a:cxn>
                    <a:cxn ang="0">
                      <a:pos x="253" y="66"/>
                    </a:cxn>
                    <a:cxn ang="0">
                      <a:pos x="0" y="169"/>
                    </a:cxn>
                    <a:cxn ang="0">
                      <a:pos x="0" y="222"/>
                    </a:cxn>
                    <a:cxn ang="0">
                      <a:pos x="284" y="226"/>
                    </a:cxn>
                    <a:cxn ang="0">
                      <a:pos x="320" y="269"/>
                    </a:cxn>
                    <a:cxn ang="0">
                      <a:pos x="390" y="266"/>
                    </a:cxn>
                    <a:cxn ang="0">
                      <a:pos x="383" y="190"/>
                    </a:cxn>
                    <a:cxn ang="0">
                      <a:pos x="116" y="176"/>
                    </a:cxn>
                    <a:cxn ang="0">
                      <a:pos x="333" y="89"/>
                    </a:cxn>
                    <a:cxn ang="0">
                      <a:pos x="297" y="0"/>
                    </a:cxn>
                    <a:cxn ang="0">
                      <a:pos x="297" y="0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9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/>
                  <a:ahLst/>
                  <a:cxnLst>
                    <a:cxn ang="0">
                      <a:pos x="0" y="131"/>
                    </a:cxn>
                    <a:cxn ang="0">
                      <a:pos x="863" y="0"/>
                    </a:cxn>
                    <a:cxn ang="0">
                      <a:pos x="926" y="78"/>
                    </a:cxn>
                    <a:cxn ang="0">
                      <a:pos x="941" y="181"/>
                    </a:cxn>
                    <a:cxn ang="0">
                      <a:pos x="903" y="282"/>
                    </a:cxn>
                    <a:cxn ang="0">
                      <a:pos x="57" y="424"/>
                    </a:cxn>
                    <a:cxn ang="0">
                      <a:pos x="53" y="384"/>
                    </a:cxn>
                    <a:cxn ang="0">
                      <a:pos x="863" y="242"/>
                    </a:cxn>
                    <a:cxn ang="0">
                      <a:pos x="893" y="145"/>
                    </a:cxn>
                    <a:cxn ang="0">
                      <a:pos x="840" y="57"/>
                    </a:cxn>
                    <a:cxn ang="0">
                      <a:pos x="0" y="185"/>
                    </a:cxn>
                    <a:cxn ang="0">
                      <a:pos x="0" y="131"/>
                    </a:cxn>
                    <a:cxn ang="0">
                      <a:pos x="0" y="131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80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/>
                  <a:ahLst/>
                  <a:cxnLst>
                    <a:cxn ang="0">
                      <a:pos x="0" y="126"/>
                    </a:cxn>
                    <a:cxn ang="0">
                      <a:pos x="66" y="173"/>
                    </a:cxn>
                    <a:cxn ang="0">
                      <a:pos x="222" y="166"/>
                    </a:cxn>
                    <a:cxn ang="0">
                      <a:pos x="418" y="116"/>
                    </a:cxn>
                    <a:cxn ang="0">
                      <a:pos x="488" y="42"/>
                    </a:cxn>
                    <a:cxn ang="0">
                      <a:pos x="443" y="2"/>
                    </a:cxn>
                    <a:cxn ang="0">
                      <a:pos x="253" y="0"/>
                    </a:cxn>
                    <a:cxn ang="0">
                      <a:pos x="110" y="12"/>
                    </a:cxn>
                    <a:cxn ang="0">
                      <a:pos x="15" y="76"/>
                    </a:cxn>
                    <a:cxn ang="0">
                      <a:pos x="112" y="95"/>
                    </a:cxn>
                    <a:cxn ang="0">
                      <a:pos x="275" y="53"/>
                    </a:cxn>
                    <a:cxn ang="0">
                      <a:pos x="416" y="53"/>
                    </a:cxn>
                    <a:cxn ang="0">
                      <a:pos x="268" y="110"/>
                    </a:cxn>
                    <a:cxn ang="0">
                      <a:pos x="142" y="126"/>
                    </a:cxn>
                    <a:cxn ang="0">
                      <a:pos x="0" y="126"/>
                    </a:cxn>
                    <a:cxn ang="0">
                      <a:pos x="0" y="126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</p:grpSp>
        </p:grpSp>
      </p:grpSp>
      <p:grpSp>
        <p:nvGrpSpPr>
          <p:cNvPr id="6" name="Group 37"/>
          <p:cNvGrpSpPr>
            <a:grpSpLocks/>
          </p:cNvGrpSpPr>
          <p:nvPr/>
        </p:nvGrpSpPr>
        <p:grpSpPr bwMode="auto">
          <a:xfrm>
            <a:off x="8680452" y="2116142"/>
            <a:ext cx="385763" cy="4308475"/>
            <a:chOff x="5468" y="1333"/>
            <a:chExt cx="243" cy="2714"/>
          </a:xfrm>
        </p:grpSpPr>
        <p:sp>
          <p:nvSpPr>
            <p:cNvPr id="6182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83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</p:grpSp>
      <p:grpSp>
        <p:nvGrpSpPr>
          <p:cNvPr id="7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8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6186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/>
                <a:ahLst/>
                <a:cxnLst>
                  <a:cxn ang="0">
                    <a:pos x="123" y="9"/>
                  </a:cxn>
                  <a:cxn ang="0">
                    <a:pos x="131" y="342"/>
                  </a:cxn>
                  <a:cxn ang="0">
                    <a:pos x="0" y="806"/>
                  </a:cxn>
                  <a:cxn ang="0">
                    <a:pos x="79" y="789"/>
                  </a:cxn>
                  <a:cxn ang="0">
                    <a:pos x="218" y="376"/>
                  </a:cxn>
                  <a:cxn ang="0">
                    <a:pos x="245" y="0"/>
                  </a:cxn>
                  <a:cxn ang="0">
                    <a:pos x="123" y="9"/>
                  </a:cxn>
                  <a:cxn ang="0">
                    <a:pos x="123" y="9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000000"/>
                  </a:solidFill>
                  <a:latin typeface="Comic Sans MS" pitchFamily="66" charset="0"/>
                </a:endParaRPr>
              </a:p>
            </p:txBody>
          </p:sp>
          <p:grpSp>
            <p:nvGrpSpPr>
              <p:cNvPr id="9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6188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98" y="184"/>
                    </a:cxn>
                    <a:cxn ang="0">
                      <a:pos x="500" y="349"/>
                    </a:cxn>
                    <a:cxn ang="0">
                      <a:pos x="604" y="140"/>
                    </a:cxn>
                    <a:cxn ang="0">
                      <a:pos x="359" y="9"/>
                    </a:cxn>
                    <a:cxn ang="0">
                      <a:pos x="464" y="184"/>
                    </a:cxn>
                    <a:cxn ang="0">
                      <a:pos x="131" y="17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89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49" y="331"/>
                  <a:ext cx="269" cy="438"/>
                </a:xfrm>
                <a:custGeom>
                  <a:avLst/>
                  <a:gdLst/>
                  <a:ahLst/>
                  <a:cxnLst>
                    <a:cxn ang="0">
                      <a:pos x="741" y="129"/>
                    </a:cxn>
                    <a:cxn ang="0">
                      <a:pos x="485" y="352"/>
                    </a:cxn>
                    <a:cxn ang="0">
                      <a:pos x="163" y="762"/>
                    </a:cxn>
                    <a:cxn ang="0">
                      <a:pos x="0" y="1101"/>
                    </a:cxn>
                    <a:cxn ang="0">
                      <a:pos x="59" y="1230"/>
                    </a:cxn>
                    <a:cxn ang="0">
                      <a:pos x="262" y="1201"/>
                    </a:cxn>
                    <a:cxn ang="0">
                      <a:pos x="578" y="914"/>
                    </a:cxn>
                    <a:cxn ang="0">
                      <a:pos x="876" y="534"/>
                    </a:cxn>
                    <a:cxn ang="0">
                      <a:pos x="1034" y="270"/>
                    </a:cxn>
                    <a:cxn ang="0">
                      <a:pos x="1064" y="84"/>
                    </a:cxn>
                    <a:cxn ang="0">
                      <a:pos x="977" y="0"/>
                    </a:cxn>
                    <a:cxn ang="0">
                      <a:pos x="836" y="65"/>
                    </a:cxn>
                    <a:cxn ang="0">
                      <a:pos x="969" y="107"/>
                    </a:cxn>
                    <a:cxn ang="0">
                      <a:pos x="876" y="352"/>
                    </a:cxn>
                    <a:cxn ang="0">
                      <a:pos x="690" y="656"/>
                    </a:cxn>
                    <a:cxn ang="0">
                      <a:pos x="350" y="1008"/>
                    </a:cxn>
                    <a:cxn ang="0">
                      <a:pos x="116" y="1114"/>
                    </a:cxn>
                    <a:cxn ang="0">
                      <a:pos x="135" y="943"/>
                    </a:cxn>
                    <a:cxn ang="0">
                      <a:pos x="437" y="504"/>
                    </a:cxn>
                    <a:cxn ang="0">
                      <a:pos x="831" y="118"/>
                    </a:cxn>
                    <a:cxn ang="0">
                      <a:pos x="741" y="129"/>
                    </a:cxn>
                    <a:cxn ang="0">
                      <a:pos x="741" y="129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0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59" y="181"/>
                  <a:ext cx="505" cy="898"/>
                </a:xfrm>
                <a:custGeom>
                  <a:avLst/>
                  <a:gdLst/>
                  <a:ahLst/>
                  <a:cxnLst>
                    <a:cxn ang="0">
                      <a:pos x="1941" y="0"/>
                    </a:cxn>
                    <a:cxn ang="0">
                      <a:pos x="0" y="2521"/>
                    </a:cxn>
                    <a:cxn ang="0">
                      <a:pos x="192" y="2450"/>
                    </a:cxn>
                    <a:cxn ang="0">
                      <a:pos x="2002" y="61"/>
                    </a:cxn>
                    <a:cxn ang="0">
                      <a:pos x="1941" y="0"/>
                    </a:cxn>
                    <a:cxn ang="0">
                      <a:pos x="1941" y="0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1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/>
                  <a:ahLst/>
                  <a:cxnLst>
                    <a:cxn ang="0">
                      <a:pos x="95" y="2844"/>
                    </a:cxn>
                    <a:cxn ang="0">
                      <a:pos x="394" y="2834"/>
                    </a:cxn>
                    <a:cxn ang="0">
                      <a:pos x="821" y="3009"/>
                    </a:cxn>
                    <a:cxn ang="0">
                      <a:pos x="681" y="2817"/>
                    </a:cxn>
                    <a:cxn ang="0">
                      <a:pos x="367" y="2703"/>
                    </a:cxn>
                    <a:cxn ang="0">
                      <a:pos x="637" y="2720"/>
                    </a:cxn>
                    <a:cxn ang="0">
                      <a:pos x="979" y="2870"/>
                    </a:cxn>
                    <a:cxn ang="0">
                      <a:pos x="2859" y="420"/>
                    </a:cxn>
                    <a:cxn ang="0">
                      <a:pos x="2578" y="148"/>
                    </a:cxn>
                    <a:cxn ang="0">
                      <a:pos x="2308" y="0"/>
                    </a:cxn>
                    <a:cxn ang="0">
                      <a:pos x="2692" y="78"/>
                    </a:cxn>
                    <a:cxn ang="0">
                      <a:pos x="3007" y="428"/>
                    </a:cxn>
                    <a:cxn ang="0">
                      <a:pos x="831" y="3273"/>
                    </a:cxn>
                    <a:cxn ang="0">
                      <a:pos x="481" y="3412"/>
                    </a:cxn>
                    <a:cxn ang="0">
                      <a:pos x="105" y="3771"/>
                    </a:cxn>
                    <a:cxn ang="0">
                      <a:pos x="0" y="3667"/>
                    </a:cxn>
                    <a:cxn ang="0">
                      <a:pos x="131" y="3631"/>
                    </a:cxn>
                    <a:cxn ang="0">
                      <a:pos x="376" y="3385"/>
                    </a:cxn>
                    <a:cxn ang="0">
                      <a:pos x="165" y="3273"/>
                    </a:cxn>
                    <a:cxn ang="0">
                      <a:pos x="165" y="3176"/>
                    </a:cxn>
                    <a:cxn ang="0">
                      <a:pos x="411" y="3298"/>
                    </a:cxn>
                    <a:cxn ang="0">
                      <a:pos x="411" y="3186"/>
                    </a:cxn>
                    <a:cxn ang="0">
                      <a:pos x="603" y="3220"/>
                    </a:cxn>
                    <a:cxn ang="0">
                      <a:pos x="428" y="3079"/>
                    </a:cxn>
                    <a:cxn ang="0">
                      <a:pos x="629" y="3062"/>
                    </a:cxn>
                    <a:cxn ang="0">
                      <a:pos x="95" y="2844"/>
                    </a:cxn>
                    <a:cxn ang="0">
                      <a:pos x="95" y="2844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2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298" y="896"/>
                  <a:ext cx="169" cy="122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255" y="106"/>
                    </a:cxn>
                    <a:cxn ang="0">
                      <a:pos x="639" y="342"/>
                    </a:cxn>
                    <a:cxn ang="0">
                      <a:pos x="673" y="289"/>
                    </a:cxn>
                    <a:cxn ang="0">
                      <a:pos x="447" y="114"/>
                    </a:cxn>
                    <a:cxn ang="0">
                      <a:pos x="26" y="0"/>
                    </a:cxn>
                    <a:cxn ang="0">
                      <a:pos x="0" y="80"/>
                    </a:cxn>
                    <a:cxn ang="0">
                      <a:pos x="0" y="80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3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5"/>
                  <a:ext cx="181" cy="144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40" y="148"/>
                    </a:cxn>
                    <a:cxn ang="0">
                      <a:pos x="638" y="403"/>
                    </a:cxn>
                    <a:cxn ang="0">
                      <a:pos x="716" y="296"/>
                    </a:cxn>
                    <a:cxn ang="0">
                      <a:pos x="420" y="114"/>
                    </a:cxn>
                    <a:cxn ang="0">
                      <a:pos x="70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4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16" y="139"/>
                    </a:cxn>
                    <a:cxn ang="0">
                      <a:pos x="649" y="411"/>
                    </a:cxn>
                    <a:cxn ang="0">
                      <a:pos x="717" y="314"/>
                    </a:cxn>
                    <a:cxn ang="0">
                      <a:pos x="394" y="87"/>
                    </a:cxn>
                    <a:cxn ang="0">
                      <a:pos x="54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5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49" y="141"/>
                  <a:ext cx="179" cy="138"/>
                </a:xfrm>
                <a:custGeom>
                  <a:avLst/>
                  <a:gdLst/>
                  <a:ahLst/>
                  <a:cxnLst>
                    <a:cxn ang="0">
                      <a:pos x="0" y="88"/>
                    </a:cxn>
                    <a:cxn ang="0">
                      <a:pos x="272" y="131"/>
                    </a:cxn>
                    <a:cxn ang="0">
                      <a:pos x="665" y="386"/>
                    </a:cxn>
                    <a:cxn ang="0">
                      <a:pos x="709" y="308"/>
                    </a:cxn>
                    <a:cxn ang="0">
                      <a:pos x="306" y="53"/>
                    </a:cxn>
                    <a:cxn ang="0">
                      <a:pos x="43" y="0"/>
                    </a:cxn>
                    <a:cxn ang="0">
                      <a:pos x="0" y="88"/>
                    </a:cxn>
                    <a:cxn ang="0">
                      <a:pos x="0" y="88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</p:grpSp>
        </p:grpSp>
        <p:sp>
          <p:nvSpPr>
            <p:cNvPr id="6196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/>
            <a:ahLst/>
            <a:cxnLst>
              <a:cxn ang="0">
                <a:pos x="2903" y="433"/>
              </a:cxn>
              <a:cxn ang="0">
                <a:pos x="2565" y="80"/>
              </a:cxn>
              <a:cxn ang="0">
                <a:pos x="2241" y="0"/>
              </a:cxn>
              <a:cxn ang="0">
                <a:pos x="110" y="2811"/>
              </a:cxn>
              <a:cxn ang="0">
                <a:pos x="110" y="3228"/>
              </a:cxn>
              <a:cxn ang="0">
                <a:pos x="0" y="3631"/>
              </a:cxn>
              <a:cxn ang="0">
                <a:pos x="72" y="3686"/>
              </a:cxn>
              <a:cxn ang="0">
                <a:pos x="441" y="3355"/>
              </a:cxn>
              <a:cxn ang="0">
                <a:pos x="740" y="3228"/>
              </a:cxn>
              <a:cxn ang="0">
                <a:pos x="2903" y="433"/>
              </a:cxn>
              <a:cxn ang="0">
                <a:pos x="2903" y="433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cs typeface="Arial" charset="0"/>
              </a:defRPr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cs typeface="Arial" charset="0"/>
              </a:defRPr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cs typeface="Arial" charset="0"/>
              </a:defRPr>
            </a:lvl1pPr>
          </a:lstStyle>
          <a:p>
            <a:pPr>
              <a:defRPr/>
            </a:pPr>
            <a:fld id="{9908F698-199A-4AD7-9332-C62930E15256}" type="slidenum">
              <a:rPr lang="ru-RU">
                <a:solidFill>
                  <a:srgbClr val="000000"/>
                </a:solidFill>
                <a:latin typeface="Comic Sans MS" pitchFamily="66" charset="0"/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152" name="Freeform 8"/>
          <p:cNvSpPr>
            <a:spLocks/>
          </p:cNvSpPr>
          <p:nvPr/>
        </p:nvSpPr>
        <p:spPr bwMode="auto">
          <a:xfrm rot="-3172564">
            <a:off x="7865271" y="24609"/>
            <a:ext cx="1165225" cy="2097087"/>
          </a:xfrm>
          <a:custGeom>
            <a:avLst/>
            <a:gdLst/>
            <a:ahLst/>
            <a:cxnLst>
              <a:cxn ang="0">
                <a:pos x="2293" y="0"/>
              </a:cxn>
              <a:cxn ang="0">
                <a:pos x="130" y="2835"/>
              </a:cxn>
              <a:cxn ang="0">
                <a:pos x="131" y="3201"/>
              </a:cxn>
              <a:cxn ang="0">
                <a:pos x="0" y="3633"/>
              </a:cxn>
              <a:cxn ang="0">
                <a:pos x="50" y="3703"/>
              </a:cxn>
              <a:cxn ang="0">
                <a:pos x="422" y="3352"/>
              </a:cxn>
              <a:cxn ang="0">
                <a:pos x="763" y="3220"/>
              </a:cxn>
              <a:cxn ang="0">
                <a:pos x="2911" y="428"/>
              </a:cxn>
              <a:cxn ang="0">
                <a:pos x="2589" y="96"/>
              </a:cxn>
              <a:cxn ang="0">
                <a:pos x="2293" y="0"/>
              </a:cxn>
              <a:cxn ang="0">
                <a:pos x="2293" y="0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153" name="Freeform 9"/>
          <p:cNvSpPr>
            <a:spLocks/>
          </p:cNvSpPr>
          <p:nvPr/>
        </p:nvSpPr>
        <p:spPr bwMode="auto">
          <a:xfrm rot="-3172564">
            <a:off x="7831140" y="192089"/>
            <a:ext cx="1025525" cy="1571625"/>
          </a:xfrm>
          <a:custGeom>
            <a:avLst/>
            <a:gdLst/>
            <a:ahLst/>
            <a:cxnLst>
              <a:cxn ang="0">
                <a:pos x="0" y="2485"/>
              </a:cxn>
              <a:cxn ang="0">
                <a:pos x="432" y="2553"/>
              </a:cxn>
              <a:cxn ang="0">
                <a:pos x="736" y="2777"/>
              </a:cxn>
              <a:cxn ang="0">
                <a:pos x="2561" y="399"/>
              </a:cxn>
              <a:cxn ang="0">
                <a:pos x="2118" y="82"/>
              </a:cxn>
              <a:cxn ang="0">
                <a:pos x="1898" y="0"/>
              </a:cxn>
              <a:cxn ang="0">
                <a:pos x="0" y="2485"/>
              </a:cxn>
              <a:cxn ang="0">
                <a:pos x="0" y="248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6155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/>
              <a:ahLst/>
              <a:cxnLst>
                <a:cxn ang="0">
                  <a:pos x="1587" y="1260"/>
                </a:cxn>
                <a:cxn ang="0">
                  <a:pos x="1420" y="1106"/>
                </a:cxn>
                <a:cxn ang="0">
                  <a:pos x="1331" y="477"/>
                </a:cxn>
                <a:cxn ang="0">
                  <a:pos x="2139" y="330"/>
                </a:cxn>
                <a:cxn ang="0">
                  <a:pos x="2177" y="203"/>
                </a:cxn>
                <a:cxn ang="0">
                  <a:pos x="2099" y="100"/>
                </a:cxn>
                <a:cxn ang="0">
                  <a:pos x="1276" y="211"/>
                </a:cxn>
                <a:cxn ang="0">
                  <a:pos x="1219" y="32"/>
                </a:cxn>
                <a:cxn ang="0">
                  <a:pos x="1085" y="0"/>
                </a:cxn>
                <a:cxn ang="0">
                  <a:pos x="958" y="28"/>
                </a:cxn>
                <a:cxn ang="0">
                  <a:pos x="888" y="106"/>
                </a:cxn>
                <a:cxn ang="0">
                  <a:pos x="937" y="285"/>
                </a:cxn>
                <a:cxn ang="0">
                  <a:pos x="660" y="441"/>
                </a:cxn>
                <a:cxn ang="0">
                  <a:pos x="983" y="473"/>
                </a:cxn>
                <a:cxn ang="0">
                  <a:pos x="1112" y="889"/>
                </a:cxn>
                <a:cxn ang="0">
                  <a:pos x="141" y="469"/>
                </a:cxn>
                <a:cxn ang="0">
                  <a:pos x="46" y="509"/>
                </a:cxn>
                <a:cxn ang="0">
                  <a:pos x="0" y="636"/>
                </a:cxn>
                <a:cxn ang="0">
                  <a:pos x="55" y="779"/>
                </a:cxn>
                <a:cxn ang="0">
                  <a:pos x="1139" y="1288"/>
                </a:cxn>
                <a:cxn ang="0">
                  <a:pos x="1378" y="1256"/>
                </a:cxn>
                <a:cxn ang="0">
                  <a:pos x="1570" y="1298"/>
                </a:cxn>
                <a:cxn ang="0">
                  <a:pos x="1587" y="1260"/>
                </a:cxn>
                <a:cxn ang="0">
                  <a:pos x="1587" y="1260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56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20" y="0"/>
                </a:cxn>
                <a:cxn ang="0">
                  <a:pos x="143" y="233"/>
                </a:cxn>
                <a:cxn ang="0">
                  <a:pos x="8" y="258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57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58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59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160" y="0"/>
                </a:cxn>
                <a:cxn ang="0">
                  <a:pos x="251" y="36"/>
                </a:cxn>
                <a:cxn ang="0">
                  <a:pos x="272" y="139"/>
                </a:cxn>
                <a:cxn ang="0">
                  <a:pos x="164" y="146"/>
                </a:cxn>
                <a:cxn ang="0">
                  <a:pos x="32" y="241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60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/>
              <a:ahLst/>
              <a:cxnLst>
                <a:cxn ang="0">
                  <a:pos x="152" y="4"/>
                </a:cxn>
                <a:cxn ang="0">
                  <a:pos x="152" y="224"/>
                </a:cxn>
                <a:cxn ang="0">
                  <a:pos x="0" y="8"/>
                </a:cxn>
                <a:cxn ang="0">
                  <a:pos x="72" y="0"/>
                </a:cxn>
                <a:cxn ang="0">
                  <a:pos x="152" y="4"/>
                </a:cxn>
                <a:cxn ang="0">
                  <a:pos x="152" y="4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61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87" y="0"/>
                </a:cxn>
                <a:cxn ang="0">
                  <a:pos x="232" y="6"/>
                </a:cxn>
                <a:cxn ang="0">
                  <a:pos x="386" y="764"/>
                </a:cxn>
                <a:cxn ang="0">
                  <a:pos x="279" y="720"/>
                </a:cxn>
                <a:cxn ang="0">
                  <a:pos x="152" y="677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62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/>
              <a:ahLst/>
              <a:cxnLst>
                <a:cxn ang="0">
                  <a:pos x="692" y="0"/>
                </a:cxn>
                <a:cxn ang="0">
                  <a:pos x="0" y="106"/>
                </a:cxn>
                <a:cxn ang="0">
                  <a:pos x="28" y="348"/>
                </a:cxn>
                <a:cxn ang="0">
                  <a:pos x="715" y="237"/>
                </a:cxn>
                <a:cxn ang="0">
                  <a:pos x="728" y="43"/>
                </a:cxn>
                <a:cxn ang="0">
                  <a:pos x="692" y="0"/>
                </a:cxn>
                <a:cxn ang="0">
                  <a:pos x="692" y="0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63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0" y="78"/>
                </a:cxn>
                <a:cxn ang="0">
                  <a:pos x="312" y="135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grpSp>
          <p:nvGrpSpPr>
            <p:cNvPr id="3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4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6166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114" y="10"/>
                    </a:cxn>
                    <a:cxn ang="0">
                      <a:pos x="213" y="0"/>
                    </a:cxn>
                    <a:cxn ang="0">
                      <a:pos x="292" y="27"/>
                    </a:cxn>
                    <a:cxn ang="0">
                      <a:pos x="313" y="91"/>
                    </a:cxn>
                    <a:cxn ang="0">
                      <a:pos x="167" y="67"/>
                    </a:cxn>
                    <a:cxn ang="0">
                      <a:pos x="74" y="101"/>
                    </a:cxn>
                    <a:cxn ang="0">
                      <a:pos x="13" y="175"/>
                    </a:cxn>
                    <a:cxn ang="0">
                      <a:pos x="0" y="107"/>
                    </a:cxn>
                    <a:cxn ang="0">
                      <a:pos x="0" y="107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67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160" y="266"/>
                    </a:cxn>
                    <a:cxn ang="0">
                      <a:pos x="230" y="251"/>
                    </a:cxn>
                    <a:cxn ang="0">
                      <a:pos x="223" y="17"/>
                    </a:cxn>
                    <a:cxn ang="0">
                      <a:pos x="166" y="0"/>
                    </a:cxn>
                    <a:cxn ang="0">
                      <a:pos x="179" y="197"/>
                    </a:cxn>
                    <a:cxn ang="0">
                      <a:pos x="71" y="4"/>
                    </a:cxn>
                    <a:cxn ang="0">
                      <a:pos x="0" y="40"/>
                    </a:cxn>
                    <a:cxn ang="0">
                      <a:pos x="0" y="40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68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36" y="93"/>
                    </a:cxn>
                    <a:cxn ang="0">
                      <a:pos x="44" y="154"/>
                    </a:cxn>
                    <a:cxn ang="0">
                      <a:pos x="27" y="234"/>
                    </a:cxn>
                    <a:cxn ang="0">
                      <a:pos x="80" y="220"/>
                    </a:cxn>
                    <a:cxn ang="0">
                      <a:pos x="87" y="116"/>
                    </a:cxn>
                    <a:cxn ang="0">
                      <a:pos x="46" y="0"/>
                    </a:cxn>
                    <a:cxn ang="0">
                      <a:pos x="0" y="19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</p:grpSp>
          <p:sp>
            <p:nvSpPr>
              <p:cNvPr id="6169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000000"/>
                  </a:solidFill>
                  <a:latin typeface="Comic Sans MS" pitchFamily="66" charset="0"/>
                </a:endParaRPr>
              </a:p>
            </p:txBody>
          </p:sp>
          <p:sp>
            <p:nvSpPr>
              <p:cNvPr id="6170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000000"/>
                  </a:solidFill>
                  <a:latin typeface="Comic Sans MS" pitchFamily="66" charset="0"/>
                </a:endParaRPr>
              </a:p>
            </p:txBody>
          </p:sp>
          <p:sp>
            <p:nvSpPr>
              <p:cNvPr id="6171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91" y="25"/>
                  </a:cxn>
                  <a:cxn ang="0">
                    <a:pos x="80" y="192"/>
                  </a:cxn>
                  <a:cxn ang="0">
                    <a:pos x="106" y="327"/>
                  </a:cxn>
                  <a:cxn ang="0">
                    <a:pos x="213" y="451"/>
                  </a:cxn>
                  <a:cxn ang="0">
                    <a:pos x="97" y="478"/>
                  </a:cxn>
                  <a:cxn ang="0">
                    <a:pos x="30" y="344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000000"/>
                  </a:solidFill>
                  <a:latin typeface="Comic Sans MS" pitchFamily="66" charset="0"/>
                </a:endParaRPr>
              </a:p>
            </p:txBody>
          </p:sp>
          <p:grpSp>
            <p:nvGrpSpPr>
              <p:cNvPr id="5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6173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/>
                  <a:ahLst/>
                  <a:cxnLst>
                    <a:cxn ang="0">
                      <a:pos x="110" y="0"/>
                    </a:cxn>
                    <a:cxn ang="0">
                      <a:pos x="40" y="66"/>
                    </a:cxn>
                    <a:cxn ang="0">
                      <a:pos x="0" y="173"/>
                    </a:cxn>
                    <a:cxn ang="0">
                      <a:pos x="80" y="160"/>
                    </a:cxn>
                    <a:cxn ang="0">
                      <a:pos x="103" y="84"/>
                    </a:cxn>
                    <a:cxn ang="0">
                      <a:pos x="150" y="27"/>
                    </a:cxn>
                    <a:cxn ang="0">
                      <a:pos x="110" y="0"/>
                    </a:cxn>
                    <a:cxn ang="0">
                      <a:pos x="110" y="0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4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/>
                  <a:ahLst/>
                  <a:cxnLst>
                    <a:cxn ang="0">
                      <a:pos x="156" y="0"/>
                    </a:cxn>
                    <a:cxn ang="0">
                      <a:pos x="63" y="52"/>
                    </a:cxn>
                    <a:cxn ang="0">
                      <a:pos x="0" y="208"/>
                    </a:cxn>
                    <a:cxn ang="0">
                      <a:pos x="67" y="358"/>
                    </a:cxn>
                    <a:cxn ang="0">
                      <a:pos x="1182" y="867"/>
                    </a:cxn>
                    <a:cxn ang="0">
                      <a:pos x="1422" y="835"/>
                    </a:cxn>
                    <a:cxn ang="0">
                      <a:pos x="1616" y="880"/>
                    </a:cxn>
                    <a:cxn ang="0">
                      <a:pos x="1684" y="808"/>
                    </a:cxn>
                    <a:cxn ang="0">
                      <a:pos x="1502" y="664"/>
                    </a:cxn>
                    <a:cxn ang="0">
                      <a:pos x="1428" y="512"/>
                    </a:cxn>
                    <a:cxn ang="0">
                      <a:pos x="1369" y="527"/>
                    </a:cxn>
                    <a:cxn ang="0">
                      <a:pos x="1439" y="664"/>
                    </a:cxn>
                    <a:cxn ang="0">
                      <a:pos x="1578" y="810"/>
                    </a:cxn>
                    <a:cxn ang="0">
                      <a:pos x="1413" y="787"/>
                    </a:cxn>
                    <a:cxn ang="0">
                      <a:pos x="1219" y="814"/>
                    </a:cxn>
                    <a:cxn ang="0">
                      <a:pos x="1255" y="650"/>
                    </a:cxn>
                    <a:cxn ang="0">
                      <a:pos x="1338" y="538"/>
                    </a:cxn>
                    <a:cxn ang="0">
                      <a:pos x="1241" y="552"/>
                    </a:cxn>
                    <a:cxn ang="0">
                      <a:pos x="1165" y="658"/>
                    </a:cxn>
                    <a:cxn ang="0">
                      <a:pos x="1139" y="791"/>
                    </a:cxn>
                    <a:cxn ang="0">
                      <a:pos x="107" y="310"/>
                    </a:cxn>
                    <a:cxn ang="0">
                      <a:pos x="80" y="215"/>
                    </a:cxn>
                    <a:cxn ang="0">
                      <a:pos x="103" y="95"/>
                    </a:cxn>
                    <a:cxn ang="0">
                      <a:pos x="217" y="0"/>
                    </a:cxn>
                    <a:cxn ang="0">
                      <a:pos x="156" y="0"/>
                    </a:cxn>
                    <a:cxn ang="0">
                      <a:pos x="156" y="0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5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/>
                  <a:ahLst/>
                  <a:cxnLst>
                    <a:cxn ang="0">
                      <a:pos x="116" y="0"/>
                    </a:cxn>
                    <a:cxn ang="0">
                      <a:pos x="19" y="106"/>
                    </a:cxn>
                    <a:cxn ang="0">
                      <a:pos x="0" y="230"/>
                    </a:cxn>
                    <a:cxn ang="0">
                      <a:pos x="33" y="314"/>
                    </a:cxn>
                    <a:cxn ang="0">
                      <a:pos x="94" y="335"/>
                    </a:cxn>
                    <a:cxn ang="0">
                      <a:pos x="76" y="154"/>
                    </a:cxn>
                    <a:cxn ang="0">
                      <a:pos x="160" y="17"/>
                    </a:cxn>
                    <a:cxn ang="0">
                      <a:pos x="116" y="0"/>
                    </a:cxn>
                    <a:cxn ang="0">
                      <a:pos x="116" y="0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6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/>
                  <a:ahLst/>
                  <a:cxnLst>
                    <a:cxn ang="0">
                      <a:pos x="218" y="896"/>
                    </a:cxn>
                    <a:cxn ang="0">
                      <a:pos x="0" y="124"/>
                    </a:cxn>
                    <a:cxn ang="0">
                      <a:pos x="81" y="38"/>
                    </a:cxn>
                    <a:cxn ang="0">
                      <a:pos x="258" y="0"/>
                    </a:cxn>
                    <a:cxn ang="0">
                      <a:pos x="399" y="57"/>
                    </a:cxn>
                    <a:cxn ang="0">
                      <a:pos x="642" y="1188"/>
                    </a:cxn>
                    <a:cxn ang="0">
                      <a:pos x="555" y="1091"/>
                    </a:cxn>
                    <a:cxn ang="0">
                      <a:pos x="355" y="97"/>
                    </a:cxn>
                    <a:cxn ang="0">
                      <a:pos x="226" y="61"/>
                    </a:cxn>
                    <a:cxn ang="0">
                      <a:pos x="119" y="74"/>
                    </a:cxn>
                    <a:cxn ang="0">
                      <a:pos x="76" y="141"/>
                    </a:cxn>
                    <a:cxn ang="0">
                      <a:pos x="306" y="924"/>
                    </a:cxn>
                    <a:cxn ang="0">
                      <a:pos x="218" y="896"/>
                    </a:cxn>
                    <a:cxn ang="0">
                      <a:pos x="218" y="896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7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76" y="194"/>
                    </a:cxn>
                    <a:cxn ang="0">
                      <a:pos x="113" y="318"/>
                    </a:cxn>
                    <a:cxn ang="0">
                      <a:pos x="116" y="504"/>
                    </a:cxn>
                    <a:cxn ang="0">
                      <a:pos x="192" y="504"/>
                    </a:cxn>
                    <a:cxn ang="0">
                      <a:pos x="187" y="360"/>
                    </a:cxn>
                    <a:cxn ang="0">
                      <a:pos x="162" y="208"/>
                    </a:cxn>
                    <a:cxn ang="0">
                      <a:pos x="99" y="59"/>
                    </a:cxn>
                    <a:cxn ang="0">
                      <a:pos x="63" y="0"/>
                    </a:cxn>
                    <a:cxn ang="0">
                      <a:pos x="0" y="27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8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/>
                  <a:ahLst/>
                  <a:cxnLst>
                    <a:cxn ang="0">
                      <a:pos x="297" y="0"/>
                    </a:cxn>
                    <a:cxn ang="0">
                      <a:pos x="257" y="17"/>
                    </a:cxn>
                    <a:cxn ang="0">
                      <a:pos x="253" y="66"/>
                    </a:cxn>
                    <a:cxn ang="0">
                      <a:pos x="0" y="169"/>
                    </a:cxn>
                    <a:cxn ang="0">
                      <a:pos x="0" y="222"/>
                    </a:cxn>
                    <a:cxn ang="0">
                      <a:pos x="284" y="226"/>
                    </a:cxn>
                    <a:cxn ang="0">
                      <a:pos x="320" y="269"/>
                    </a:cxn>
                    <a:cxn ang="0">
                      <a:pos x="390" y="266"/>
                    </a:cxn>
                    <a:cxn ang="0">
                      <a:pos x="383" y="190"/>
                    </a:cxn>
                    <a:cxn ang="0">
                      <a:pos x="116" y="176"/>
                    </a:cxn>
                    <a:cxn ang="0">
                      <a:pos x="333" y="89"/>
                    </a:cxn>
                    <a:cxn ang="0">
                      <a:pos x="297" y="0"/>
                    </a:cxn>
                    <a:cxn ang="0">
                      <a:pos x="297" y="0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9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/>
                  <a:ahLst/>
                  <a:cxnLst>
                    <a:cxn ang="0">
                      <a:pos x="0" y="131"/>
                    </a:cxn>
                    <a:cxn ang="0">
                      <a:pos x="863" y="0"/>
                    </a:cxn>
                    <a:cxn ang="0">
                      <a:pos x="926" y="78"/>
                    </a:cxn>
                    <a:cxn ang="0">
                      <a:pos x="941" y="181"/>
                    </a:cxn>
                    <a:cxn ang="0">
                      <a:pos x="903" y="282"/>
                    </a:cxn>
                    <a:cxn ang="0">
                      <a:pos x="57" y="424"/>
                    </a:cxn>
                    <a:cxn ang="0">
                      <a:pos x="53" y="384"/>
                    </a:cxn>
                    <a:cxn ang="0">
                      <a:pos x="863" y="242"/>
                    </a:cxn>
                    <a:cxn ang="0">
                      <a:pos x="893" y="145"/>
                    </a:cxn>
                    <a:cxn ang="0">
                      <a:pos x="840" y="57"/>
                    </a:cxn>
                    <a:cxn ang="0">
                      <a:pos x="0" y="185"/>
                    </a:cxn>
                    <a:cxn ang="0">
                      <a:pos x="0" y="131"/>
                    </a:cxn>
                    <a:cxn ang="0">
                      <a:pos x="0" y="131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80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/>
                  <a:ahLst/>
                  <a:cxnLst>
                    <a:cxn ang="0">
                      <a:pos x="0" y="126"/>
                    </a:cxn>
                    <a:cxn ang="0">
                      <a:pos x="66" y="173"/>
                    </a:cxn>
                    <a:cxn ang="0">
                      <a:pos x="222" y="166"/>
                    </a:cxn>
                    <a:cxn ang="0">
                      <a:pos x="418" y="116"/>
                    </a:cxn>
                    <a:cxn ang="0">
                      <a:pos x="488" y="42"/>
                    </a:cxn>
                    <a:cxn ang="0">
                      <a:pos x="443" y="2"/>
                    </a:cxn>
                    <a:cxn ang="0">
                      <a:pos x="253" y="0"/>
                    </a:cxn>
                    <a:cxn ang="0">
                      <a:pos x="110" y="12"/>
                    </a:cxn>
                    <a:cxn ang="0">
                      <a:pos x="15" y="76"/>
                    </a:cxn>
                    <a:cxn ang="0">
                      <a:pos x="112" y="95"/>
                    </a:cxn>
                    <a:cxn ang="0">
                      <a:pos x="275" y="53"/>
                    </a:cxn>
                    <a:cxn ang="0">
                      <a:pos x="416" y="53"/>
                    </a:cxn>
                    <a:cxn ang="0">
                      <a:pos x="268" y="110"/>
                    </a:cxn>
                    <a:cxn ang="0">
                      <a:pos x="142" y="126"/>
                    </a:cxn>
                    <a:cxn ang="0">
                      <a:pos x="0" y="126"/>
                    </a:cxn>
                    <a:cxn ang="0">
                      <a:pos x="0" y="126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</p:grpSp>
        </p:grpSp>
      </p:grpSp>
      <p:grpSp>
        <p:nvGrpSpPr>
          <p:cNvPr id="6" name="Group 37"/>
          <p:cNvGrpSpPr>
            <a:grpSpLocks/>
          </p:cNvGrpSpPr>
          <p:nvPr/>
        </p:nvGrpSpPr>
        <p:grpSpPr bwMode="auto">
          <a:xfrm>
            <a:off x="8680452" y="2116142"/>
            <a:ext cx="385763" cy="4308475"/>
            <a:chOff x="5468" y="1333"/>
            <a:chExt cx="243" cy="2714"/>
          </a:xfrm>
        </p:grpSpPr>
        <p:sp>
          <p:nvSpPr>
            <p:cNvPr id="6182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83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</p:grpSp>
      <p:grpSp>
        <p:nvGrpSpPr>
          <p:cNvPr id="7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8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6186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/>
                <a:ahLst/>
                <a:cxnLst>
                  <a:cxn ang="0">
                    <a:pos x="123" y="9"/>
                  </a:cxn>
                  <a:cxn ang="0">
                    <a:pos x="131" y="342"/>
                  </a:cxn>
                  <a:cxn ang="0">
                    <a:pos x="0" y="806"/>
                  </a:cxn>
                  <a:cxn ang="0">
                    <a:pos x="79" y="789"/>
                  </a:cxn>
                  <a:cxn ang="0">
                    <a:pos x="218" y="376"/>
                  </a:cxn>
                  <a:cxn ang="0">
                    <a:pos x="245" y="0"/>
                  </a:cxn>
                  <a:cxn ang="0">
                    <a:pos x="123" y="9"/>
                  </a:cxn>
                  <a:cxn ang="0">
                    <a:pos x="123" y="9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000000"/>
                  </a:solidFill>
                  <a:latin typeface="Comic Sans MS" pitchFamily="66" charset="0"/>
                </a:endParaRPr>
              </a:p>
            </p:txBody>
          </p:sp>
          <p:grpSp>
            <p:nvGrpSpPr>
              <p:cNvPr id="9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6188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98" y="184"/>
                    </a:cxn>
                    <a:cxn ang="0">
                      <a:pos x="500" y="349"/>
                    </a:cxn>
                    <a:cxn ang="0">
                      <a:pos x="604" y="140"/>
                    </a:cxn>
                    <a:cxn ang="0">
                      <a:pos x="359" y="9"/>
                    </a:cxn>
                    <a:cxn ang="0">
                      <a:pos x="464" y="184"/>
                    </a:cxn>
                    <a:cxn ang="0">
                      <a:pos x="131" y="17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89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49" y="331"/>
                  <a:ext cx="269" cy="438"/>
                </a:xfrm>
                <a:custGeom>
                  <a:avLst/>
                  <a:gdLst/>
                  <a:ahLst/>
                  <a:cxnLst>
                    <a:cxn ang="0">
                      <a:pos x="741" y="129"/>
                    </a:cxn>
                    <a:cxn ang="0">
                      <a:pos x="485" y="352"/>
                    </a:cxn>
                    <a:cxn ang="0">
                      <a:pos x="163" y="762"/>
                    </a:cxn>
                    <a:cxn ang="0">
                      <a:pos x="0" y="1101"/>
                    </a:cxn>
                    <a:cxn ang="0">
                      <a:pos x="59" y="1230"/>
                    </a:cxn>
                    <a:cxn ang="0">
                      <a:pos x="262" y="1201"/>
                    </a:cxn>
                    <a:cxn ang="0">
                      <a:pos x="578" y="914"/>
                    </a:cxn>
                    <a:cxn ang="0">
                      <a:pos x="876" y="534"/>
                    </a:cxn>
                    <a:cxn ang="0">
                      <a:pos x="1034" y="270"/>
                    </a:cxn>
                    <a:cxn ang="0">
                      <a:pos x="1064" y="84"/>
                    </a:cxn>
                    <a:cxn ang="0">
                      <a:pos x="977" y="0"/>
                    </a:cxn>
                    <a:cxn ang="0">
                      <a:pos x="836" y="65"/>
                    </a:cxn>
                    <a:cxn ang="0">
                      <a:pos x="969" y="107"/>
                    </a:cxn>
                    <a:cxn ang="0">
                      <a:pos x="876" y="352"/>
                    </a:cxn>
                    <a:cxn ang="0">
                      <a:pos x="690" y="656"/>
                    </a:cxn>
                    <a:cxn ang="0">
                      <a:pos x="350" y="1008"/>
                    </a:cxn>
                    <a:cxn ang="0">
                      <a:pos x="116" y="1114"/>
                    </a:cxn>
                    <a:cxn ang="0">
                      <a:pos x="135" y="943"/>
                    </a:cxn>
                    <a:cxn ang="0">
                      <a:pos x="437" y="504"/>
                    </a:cxn>
                    <a:cxn ang="0">
                      <a:pos x="831" y="118"/>
                    </a:cxn>
                    <a:cxn ang="0">
                      <a:pos x="741" y="129"/>
                    </a:cxn>
                    <a:cxn ang="0">
                      <a:pos x="741" y="129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0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59" y="181"/>
                  <a:ext cx="505" cy="898"/>
                </a:xfrm>
                <a:custGeom>
                  <a:avLst/>
                  <a:gdLst/>
                  <a:ahLst/>
                  <a:cxnLst>
                    <a:cxn ang="0">
                      <a:pos x="1941" y="0"/>
                    </a:cxn>
                    <a:cxn ang="0">
                      <a:pos x="0" y="2521"/>
                    </a:cxn>
                    <a:cxn ang="0">
                      <a:pos x="192" y="2450"/>
                    </a:cxn>
                    <a:cxn ang="0">
                      <a:pos x="2002" y="61"/>
                    </a:cxn>
                    <a:cxn ang="0">
                      <a:pos x="1941" y="0"/>
                    </a:cxn>
                    <a:cxn ang="0">
                      <a:pos x="1941" y="0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1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/>
                  <a:ahLst/>
                  <a:cxnLst>
                    <a:cxn ang="0">
                      <a:pos x="95" y="2844"/>
                    </a:cxn>
                    <a:cxn ang="0">
                      <a:pos x="394" y="2834"/>
                    </a:cxn>
                    <a:cxn ang="0">
                      <a:pos x="821" y="3009"/>
                    </a:cxn>
                    <a:cxn ang="0">
                      <a:pos x="681" y="2817"/>
                    </a:cxn>
                    <a:cxn ang="0">
                      <a:pos x="367" y="2703"/>
                    </a:cxn>
                    <a:cxn ang="0">
                      <a:pos x="637" y="2720"/>
                    </a:cxn>
                    <a:cxn ang="0">
                      <a:pos x="979" y="2870"/>
                    </a:cxn>
                    <a:cxn ang="0">
                      <a:pos x="2859" y="420"/>
                    </a:cxn>
                    <a:cxn ang="0">
                      <a:pos x="2578" y="148"/>
                    </a:cxn>
                    <a:cxn ang="0">
                      <a:pos x="2308" y="0"/>
                    </a:cxn>
                    <a:cxn ang="0">
                      <a:pos x="2692" y="78"/>
                    </a:cxn>
                    <a:cxn ang="0">
                      <a:pos x="3007" y="428"/>
                    </a:cxn>
                    <a:cxn ang="0">
                      <a:pos x="831" y="3273"/>
                    </a:cxn>
                    <a:cxn ang="0">
                      <a:pos x="481" y="3412"/>
                    </a:cxn>
                    <a:cxn ang="0">
                      <a:pos x="105" y="3771"/>
                    </a:cxn>
                    <a:cxn ang="0">
                      <a:pos x="0" y="3667"/>
                    </a:cxn>
                    <a:cxn ang="0">
                      <a:pos x="131" y="3631"/>
                    </a:cxn>
                    <a:cxn ang="0">
                      <a:pos x="376" y="3385"/>
                    </a:cxn>
                    <a:cxn ang="0">
                      <a:pos x="165" y="3273"/>
                    </a:cxn>
                    <a:cxn ang="0">
                      <a:pos x="165" y="3176"/>
                    </a:cxn>
                    <a:cxn ang="0">
                      <a:pos x="411" y="3298"/>
                    </a:cxn>
                    <a:cxn ang="0">
                      <a:pos x="411" y="3186"/>
                    </a:cxn>
                    <a:cxn ang="0">
                      <a:pos x="603" y="3220"/>
                    </a:cxn>
                    <a:cxn ang="0">
                      <a:pos x="428" y="3079"/>
                    </a:cxn>
                    <a:cxn ang="0">
                      <a:pos x="629" y="3062"/>
                    </a:cxn>
                    <a:cxn ang="0">
                      <a:pos x="95" y="2844"/>
                    </a:cxn>
                    <a:cxn ang="0">
                      <a:pos x="95" y="2844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2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298" y="896"/>
                  <a:ext cx="169" cy="122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255" y="106"/>
                    </a:cxn>
                    <a:cxn ang="0">
                      <a:pos x="639" y="342"/>
                    </a:cxn>
                    <a:cxn ang="0">
                      <a:pos x="673" y="289"/>
                    </a:cxn>
                    <a:cxn ang="0">
                      <a:pos x="447" y="114"/>
                    </a:cxn>
                    <a:cxn ang="0">
                      <a:pos x="26" y="0"/>
                    </a:cxn>
                    <a:cxn ang="0">
                      <a:pos x="0" y="80"/>
                    </a:cxn>
                    <a:cxn ang="0">
                      <a:pos x="0" y="80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3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5"/>
                  <a:ext cx="181" cy="144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40" y="148"/>
                    </a:cxn>
                    <a:cxn ang="0">
                      <a:pos x="638" y="403"/>
                    </a:cxn>
                    <a:cxn ang="0">
                      <a:pos x="716" y="296"/>
                    </a:cxn>
                    <a:cxn ang="0">
                      <a:pos x="420" y="114"/>
                    </a:cxn>
                    <a:cxn ang="0">
                      <a:pos x="70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4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16" y="139"/>
                    </a:cxn>
                    <a:cxn ang="0">
                      <a:pos x="649" y="411"/>
                    </a:cxn>
                    <a:cxn ang="0">
                      <a:pos x="717" y="314"/>
                    </a:cxn>
                    <a:cxn ang="0">
                      <a:pos x="394" y="87"/>
                    </a:cxn>
                    <a:cxn ang="0">
                      <a:pos x="54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5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49" y="141"/>
                  <a:ext cx="179" cy="138"/>
                </a:xfrm>
                <a:custGeom>
                  <a:avLst/>
                  <a:gdLst/>
                  <a:ahLst/>
                  <a:cxnLst>
                    <a:cxn ang="0">
                      <a:pos x="0" y="88"/>
                    </a:cxn>
                    <a:cxn ang="0">
                      <a:pos x="272" y="131"/>
                    </a:cxn>
                    <a:cxn ang="0">
                      <a:pos x="665" y="386"/>
                    </a:cxn>
                    <a:cxn ang="0">
                      <a:pos x="709" y="308"/>
                    </a:cxn>
                    <a:cxn ang="0">
                      <a:pos x="306" y="53"/>
                    </a:cxn>
                    <a:cxn ang="0">
                      <a:pos x="43" y="0"/>
                    </a:cxn>
                    <a:cxn ang="0">
                      <a:pos x="0" y="88"/>
                    </a:cxn>
                    <a:cxn ang="0">
                      <a:pos x="0" y="88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</p:grpSp>
        </p:grpSp>
        <p:sp>
          <p:nvSpPr>
            <p:cNvPr id="6196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07" r:id="rId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/>
            <a:ahLst/>
            <a:cxnLst>
              <a:cxn ang="0">
                <a:pos x="2903" y="433"/>
              </a:cxn>
              <a:cxn ang="0">
                <a:pos x="2565" y="80"/>
              </a:cxn>
              <a:cxn ang="0">
                <a:pos x="2241" y="0"/>
              </a:cxn>
              <a:cxn ang="0">
                <a:pos x="110" y="2811"/>
              </a:cxn>
              <a:cxn ang="0">
                <a:pos x="110" y="3228"/>
              </a:cxn>
              <a:cxn ang="0">
                <a:pos x="0" y="3631"/>
              </a:cxn>
              <a:cxn ang="0">
                <a:pos x="72" y="3686"/>
              </a:cxn>
              <a:cxn ang="0">
                <a:pos x="441" y="3355"/>
              </a:cxn>
              <a:cxn ang="0">
                <a:pos x="740" y="3228"/>
              </a:cxn>
              <a:cxn ang="0">
                <a:pos x="2903" y="433"/>
              </a:cxn>
              <a:cxn ang="0">
                <a:pos x="2903" y="433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cs typeface="Arial" charset="0"/>
              </a:defRPr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cs typeface="Arial" charset="0"/>
              </a:defRPr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cs typeface="Arial" charset="0"/>
              </a:defRPr>
            </a:lvl1pPr>
          </a:lstStyle>
          <a:p>
            <a:pPr>
              <a:defRPr/>
            </a:pPr>
            <a:fld id="{9908F698-199A-4AD7-9332-C62930E15256}" type="slidenum">
              <a:rPr lang="ru-RU">
                <a:solidFill>
                  <a:srgbClr val="000000"/>
                </a:solidFill>
                <a:latin typeface="Comic Sans MS" pitchFamily="66" charset="0"/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152" name="Freeform 8"/>
          <p:cNvSpPr>
            <a:spLocks/>
          </p:cNvSpPr>
          <p:nvPr/>
        </p:nvSpPr>
        <p:spPr bwMode="auto">
          <a:xfrm rot="-3172564">
            <a:off x="7865271" y="24609"/>
            <a:ext cx="1165225" cy="2097087"/>
          </a:xfrm>
          <a:custGeom>
            <a:avLst/>
            <a:gdLst/>
            <a:ahLst/>
            <a:cxnLst>
              <a:cxn ang="0">
                <a:pos x="2293" y="0"/>
              </a:cxn>
              <a:cxn ang="0">
                <a:pos x="130" y="2835"/>
              </a:cxn>
              <a:cxn ang="0">
                <a:pos x="131" y="3201"/>
              </a:cxn>
              <a:cxn ang="0">
                <a:pos x="0" y="3633"/>
              </a:cxn>
              <a:cxn ang="0">
                <a:pos x="50" y="3703"/>
              </a:cxn>
              <a:cxn ang="0">
                <a:pos x="422" y="3352"/>
              </a:cxn>
              <a:cxn ang="0">
                <a:pos x="763" y="3220"/>
              </a:cxn>
              <a:cxn ang="0">
                <a:pos x="2911" y="428"/>
              </a:cxn>
              <a:cxn ang="0">
                <a:pos x="2589" y="96"/>
              </a:cxn>
              <a:cxn ang="0">
                <a:pos x="2293" y="0"/>
              </a:cxn>
              <a:cxn ang="0">
                <a:pos x="2293" y="0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153" name="Freeform 9"/>
          <p:cNvSpPr>
            <a:spLocks/>
          </p:cNvSpPr>
          <p:nvPr/>
        </p:nvSpPr>
        <p:spPr bwMode="auto">
          <a:xfrm rot="-3172564">
            <a:off x="7831140" y="192089"/>
            <a:ext cx="1025525" cy="1571625"/>
          </a:xfrm>
          <a:custGeom>
            <a:avLst/>
            <a:gdLst/>
            <a:ahLst/>
            <a:cxnLst>
              <a:cxn ang="0">
                <a:pos x="0" y="2485"/>
              </a:cxn>
              <a:cxn ang="0">
                <a:pos x="432" y="2553"/>
              </a:cxn>
              <a:cxn ang="0">
                <a:pos x="736" y="2777"/>
              </a:cxn>
              <a:cxn ang="0">
                <a:pos x="2561" y="399"/>
              </a:cxn>
              <a:cxn ang="0">
                <a:pos x="2118" y="82"/>
              </a:cxn>
              <a:cxn ang="0">
                <a:pos x="1898" y="0"/>
              </a:cxn>
              <a:cxn ang="0">
                <a:pos x="0" y="2485"/>
              </a:cxn>
              <a:cxn ang="0">
                <a:pos x="0" y="248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6155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/>
              <a:ahLst/>
              <a:cxnLst>
                <a:cxn ang="0">
                  <a:pos x="1587" y="1260"/>
                </a:cxn>
                <a:cxn ang="0">
                  <a:pos x="1420" y="1106"/>
                </a:cxn>
                <a:cxn ang="0">
                  <a:pos x="1331" y="477"/>
                </a:cxn>
                <a:cxn ang="0">
                  <a:pos x="2139" y="330"/>
                </a:cxn>
                <a:cxn ang="0">
                  <a:pos x="2177" y="203"/>
                </a:cxn>
                <a:cxn ang="0">
                  <a:pos x="2099" y="100"/>
                </a:cxn>
                <a:cxn ang="0">
                  <a:pos x="1276" y="211"/>
                </a:cxn>
                <a:cxn ang="0">
                  <a:pos x="1219" y="32"/>
                </a:cxn>
                <a:cxn ang="0">
                  <a:pos x="1085" y="0"/>
                </a:cxn>
                <a:cxn ang="0">
                  <a:pos x="958" y="28"/>
                </a:cxn>
                <a:cxn ang="0">
                  <a:pos x="888" y="106"/>
                </a:cxn>
                <a:cxn ang="0">
                  <a:pos x="937" y="285"/>
                </a:cxn>
                <a:cxn ang="0">
                  <a:pos x="660" y="441"/>
                </a:cxn>
                <a:cxn ang="0">
                  <a:pos x="983" y="473"/>
                </a:cxn>
                <a:cxn ang="0">
                  <a:pos x="1112" y="889"/>
                </a:cxn>
                <a:cxn ang="0">
                  <a:pos x="141" y="469"/>
                </a:cxn>
                <a:cxn ang="0">
                  <a:pos x="46" y="509"/>
                </a:cxn>
                <a:cxn ang="0">
                  <a:pos x="0" y="636"/>
                </a:cxn>
                <a:cxn ang="0">
                  <a:pos x="55" y="779"/>
                </a:cxn>
                <a:cxn ang="0">
                  <a:pos x="1139" y="1288"/>
                </a:cxn>
                <a:cxn ang="0">
                  <a:pos x="1378" y="1256"/>
                </a:cxn>
                <a:cxn ang="0">
                  <a:pos x="1570" y="1298"/>
                </a:cxn>
                <a:cxn ang="0">
                  <a:pos x="1587" y="1260"/>
                </a:cxn>
                <a:cxn ang="0">
                  <a:pos x="1587" y="1260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56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20" y="0"/>
                </a:cxn>
                <a:cxn ang="0">
                  <a:pos x="143" y="233"/>
                </a:cxn>
                <a:cxn ang="0">
                  <a:pos x="8" y="258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57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58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59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160" y="0"/>
                </a:cxn>
                <a:cxn ang="0">
                  <a:pos x="251" y="36"/>
                </a:cxn>
                <a:cxn ang="0">
                  <a:pos x="272" y="139"/>
                </a:cxn>
                <a:cxn ang="0">
                  <a:pos x="164" y="146"/>
                </a:cxn>
                <a:cxn ang="0">
                  <a:pos x="32" y="241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60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/>
              <a:ahLst/>
              <a:cxnLst>
                <a:cxn ang="0">
                  <a:pos x="152" y="4"/>
                </a:cxn>
                <a:cxn ang="0">
                  <a:pos x="152" y="224"/>
                </a:cxn>
                <a:cxn ang="0">
                  <a:pos x="0" y="8"/>
                </a:cxn>
                <a:cxn ang="0">
                  <a:pos x="72" y="0"/>
                </a:cxn>
                <a:cxn ang="0">
                  <a:pos x="152" y="4"/>
                </a:cxn>
                <a:cxn ang="0">
                  <a:pos x="152" y="4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61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87" y="0"/>
                </a:cxn>
                <a:cxn ang="0">
                  <a:pos x="232" y="6"/>
                </a:cxn>
                <a:cxn ang="0">
                  <a:pos x="386" y="764"/>
                </a:cxn>
                <a:cxn ang="0">
                  <a:pos x="279" y="720"/>
                </a:cxn>
                <a:cxn ang="0">
                  <a:pos x="152" y="677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62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/>
              <a:ahLst/>
              <a:cxnLst>
                <a:cxn ang="0">
                  <a:pos x="692" y="0"/>
                </a:cxn>
                <a:cxn ang="0">
                  <a:pos x="0" y="106"/>
                </a:cxn>
                <a:cxn ang="0">
                  <a:pos x="28" y="348"/>
                </a:cxn>
                <a:cxn ang="0">
                  <a:pos x="715" y="237"/>
                </a:cxn>
                <a:cxn ang="0">
                  <a:pos x="728" y="43"/>
                </a:cxn>
                <a:cxn ang="0">
                  <a:pos x="692" y="0"/>
                </a:cxn>
                <a:cxn ang="0">
                  <a:pos x="692" y="0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63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0" y="78"/>
                </a:cxn>
                <a:cxn ang="0">
                  <a:pos x="312" y="135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grpSp>
          <p:nvGrpSpPr>
            <p:cNvPr id="3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4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6166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114" y="10"/>
                    </a:cxn>
                    <a:cxn ang="0">
                      <a:pos x="213" y="0"/>
                    </a:cxn>
                    <a:cxn ang="0">
                      <a:pos x="292" y="27"/>
                    </a:cxn>
                    <a:cxn ang="0">
                      <a:pos x="313" y="91"/>
                    </a:cxn>
                    <a:cxn ang="0">
                      <a:pos x="167" y="67"/>
                    </a:cxn>
                    <a:cxn ang="0">
                      <a:pos x="74" y="101"/>
                    </a:cxn>
                    <a:cxn ang="0">
                      <a:pos x="13" y="175"/>
                    </a:cxn>
                    <a:cxn ang="0">
                      <a:pos x="0" y="107"/>
                    </a:cxn>
                    <a:cxn ang="0">
                      <a:pos x="0" y="107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67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160" y="266"/>
                    </a:cxn>
                    <a:cxn ang="0">
                      <a:pos x="230" y="251"/>
                    </a:cxn>
                    <a:cxn ang="0">
                      <a:pos x="223" y="17"/>
                    </a:cxn>
                    <a:cxn ang="0">
                      <a:pos x="166" y="0"/>
                    </a:cxn>
                    <a:cxn ang="0">
                      <a:pos x="179" y="197"/>
                    </a:cxn>
                    <a:cxn ang="0">
                      <a:pos x="71" y="4"/>
                    </a:cxn>
                    <a:cxn ang="0">
                      <a:pos x="0" y="40"/>
                    </a:cxn>
                    <a:cxn ang="0">
                      <a:pos x="0" y="40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68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36" y="93"/>
                    </a:cxn>
                    <a:cxn ang="0">
                      <a:pos x="44" y="154"/>
                    </a:cxn>
                    <a:cxn ang="0">
                      <a:pos x="27" y="234"/>
                    </a:cxn>
                    <a:cxn ang="0">
                      <a:pos x="80" y="220"/>
                    </a:cxn>
                    <a:cxn ang="0">
                      <a:pos x="87" y="116"/>
                    </a:cxn>
                    <a:cxn ang="0">
                      <a:pos x="46" y="0"/>
                    </a:cxn>
                    <a:cxn ang="0">
                      <a:pos x="0" y="19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</p:grpSp>
          <p:sp>
            <p:nvSpPr>
              <p:cNvPr id="6169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000000"/>
                  </a:solidFill>
                  <a:latin typeface="Comic Sans MS" pitchFamily="66" charset="0"/>
                </a:endParaRPr>
              </a:p>
            </p:txBody>
          </p:sp>
          <p:sp>
            <p:nvSpPr>
              <p:cNvPr id="6170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000000"/>
                  </a:solidFill>
                  <a:latin typeface="Comic Sans MS" pitchFamily="66" charset="0"/>
                </a:endParaRPr>
              </a:p>
            </p:txBody>
          </p:sp>
          <p:sp>
            <p:nvSpPr>
              <p:cNvPr id="6171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91" y="25"/>
                  </a:cxn>
                  <a:cxn ang="0">
                    <a:pos x="80" y="192"/>
                  </a:cxn>
                  <a:cxn ang="0">
                    <a:pos x="106" y="327"/>
                  </a:cxn>
                  <a:cxn ang="0">
                    <a:pos x="213" y="451"/>
                  </a:cxn>
                  <a:cxn ang="0">
                    <a:pos x="97" y="478"/>
                  </a:cxn>
                  <a:cxn ang="0">
                    <a:pos x="30" y="344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000000"/>
                  </a:solidFill>
                  <a:latin typeface="Comic Sans MS" pitchFamily="66" charset="0"/>
                </a:endParaRPr>
              </a:p>
            </p:txBody>
          </p:sp>
          <p:grpSp>
            <p:nvGrpSpPr>
              <p:cNvPr id="5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6173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/>
                  <a:ahLst/>
                  <a:cxnLst>
                    <a:cxn ang="0">
                      <a:pos x="110" y="0"/>
                    </a:cxn>
                    <a:cxn ang="0">
                      <a:pos x="40" y="66"/>
                    </a:cxn>
                    <a:cxn ang="0">
                      <a:pos x="0" y="173"/>
                    </a:cxn>
                    <a:cxn ang="0">
                      <a:pos x="80" y="160"/>
                    </a:cxn>
                    <a:cxn ang="0">
                      <a:pos x="103" y="84"/>
                    </a:cxn>
                    <a:cxn ang="0">
                      <a:pos x="150" y="27"/>
                    </a:cxn>
                    <a:cxn ang="0">
                      <a:pos x="110" y="0"/>
                    </a:cxn>
                    <a:cxn ang="0">
                      <a:pos x="110" y="0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4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/>
                  <a:ahLst/>
                  <a:cxnLst>
                    <a:cxn ang="0">
                      <a:pos x="156" y="0"/>
                    </a:cxn>
                    <a:cxn ang="0">
                      <a:pos x="63" y="52"/>
                    </a:cxn>
                    <a:cxn ang="0">
                      <a:pos x="0" y="208"/>
                    </a:cxn>
                    <a:cxn ang="0">
                      <a:pos x="67" y="358"/>
                    </a:cxn>
                    <a:cxn ang="0">
                      <a:pos x="1182" y="867"/>
                    </a:cxn>
                    <a:cxn ang="0">
                      <a:pos x="1422" y="835"/>
                    </a:cxn>
                    <a:cxn ang="0">
                      <a:pos x="1616" y="880"/>
                    </a:cxn>
                    <a:cxn ang="0">
                      <a:pos x="1684" y="808"/>
                    </a:cxn>
                    <a:cxn ang="0">
                      <a:pos x="1502" y="664"/>
                    </a:cxn>
                    <a:cxn ang="0">
                      <a:pos x="1428" y="512"/>
                    </a:cxn>
                    <a:cxn ang="0">
                      <a:pos x="1369" y="527"/>
                    </a:cxn>
                    <a:cxn ang="0">
                      <a:pos x="1439" y="664"/>
                    </a:cxn>
                    <a:cxn ang="0">
                      <a:pos x="1578" y="810"/>
                    </a:cxn>
                    <a:cxn ang="0">
                      <a:pos x="1413" y="787"/>
                    </a:cxn>
                    <a:cxn ang="0">
                      <a:pos x="1219" y="814"/>
                    </a:cxn>
                    <a:cxn ang="0">
                      <a:pos x="1255" y="650"/>
                    </a:cxn>
                    <a:cxn ang="0">
                      <a:pos x="1338" y="538"/>
                    </a:cxn>
                    <a:cxn ang="0">
                      <a:pos x="1241" y="552"/>
                    </a:cxn>
                    <a:cxn ang="0">
                      <a:pos x="1165" y="658"/>
                    </a:cxn>
                    <a:cxn ang="0">
                      <a:pos x="1139" y="791"/>
                    </a:cxn>
                    <a:cxn ang="0">
                      <a:pos x="107" y="310"/>
                    </a:cxn>
                    <a:cxn ang="0">
                      <a:pos x="80" y="215"/>
                    </a:cxn>
                    <a:cxn ang="0">
                      <a:pos x="103" y="95"/>
                    </a:cxn>
                    <a:cxn ang="0">
                      <a:pos x="217" y="0"/>
                    </a:cxn>
                    <a:cxn ang="0">
                      <a:pos x="156" y="0"/>
                    </a:cxn>
                    <a:cxn ang="0">
                      <a:pos x="156" y="0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5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/>
                  <a:ahLst/>
                  <a:cxnLst>
                    <a:cxn ang="0">
                      <a:pos x="116" y="0"/>
                    </a:cxn>
                    <a:cxn ang="0">
                      <a:pos x="19" y="106"/>
                    </a:cxn>
                    <a:cxn ang="0">
                      <a:pos x="0" y="230"/>
                    </a:cxn>
                    <a:cxn ang="0">
                      <a:pos x="33" y="314"/>
                    </a:cxn>
                    <a:cxn ang="0">
                      <a:pos x="94" y="335"/>
                    </a:cxn>
                    <a:cxn ang="0">
                      <a:pos x="76" y="154"/>
                    </a:cxn>
                    <a:cxn ang="0">
                      <a:pos x="160" y="17"/>
                    </a:cxn>
                    <a:cxn ang="0">
                      <a:pos x="116" y="0"/>
                    </a:cxn>
                    <a:cxn ang="0">
                      <a:pos x="116" y="0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6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/>
                  <a:ahLst/>
                  <a:cxnLst>
                    <a:cxn ang="0">
                      <a:pos x="218" y="896"/>
                    </a:cxn>
                    <a:cxn ang="0">
                      <a:pos x="0" y="124"/>
                    </a:cxn>
                    <a:cxn ang="0">
                      <a:pos x="81" y="38"/>
                    </a:cxn>
                    <a:cxn ang="0">
                      <a:pos x="258" y="0"/>
                    </a:cxn>
                    <a:cxn ang="0">
                      <a:pos x="399" y="57"/>
                    </a:cxn>
                    <a:cxn ang="0">
                      <a:pos x="642" y="1188"/>
                    </a:cxn>
                    <a:cxn ang="0">
                      <a:pos x="555" y="1091"/>
                    </a:cxn>
                    <a:cxn ang="0">
                      <a:pos x="355" y="97"/>
                    </a:cxn>
                    <a:cxn ang="0">
                      <a:pos x="226" y="61"/>
                    </a:cxn>
                    <a:cxn ang="0">
                      <a:pos x="119" y="74"/>
                    </a:cxn>
                    <a:cxn ang="0">
                      <a:pos x="76" y="141"/>
                    </a:cxn>
                    <a:cxn ang="0">
                      <a:pos x="306" y="924"/>
                    </a:cxn>
                    <a:cxn ang="0">
                      <a:pos x="218" y="896"/>
                    </a:cxn>
                    <a:cxn ang="0">
                      <a:pos x="218" y="896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7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76" y="194"/>
                    </a:cxn>
                    <a:cxn ang="0">
                      <a:pos x="113" y="318"/>
                    </a:cxn>
                    <a:cxn ang="0">
                      <a:pos x="116" y="504"/>
                    </a:cxn>
                    <a:cxn ang="0">
                      <a:pos x="192" y="504"/>
                    </a:cxn>
                    <a:cxn ang="0">
                      <a:pos x="187" y="360"/>
                    </a:cxn>
                    <a:cxn ang="0">
                      <a:pos x="162" y="208"/>
                    </a:cxn>
                    <a:cxn ang="0">
                      <a:pos x="99" y="59"/>
                    </a:cxn>
                    <a:cxn ang="0">
                      <a:pos x="63" y="0"/>
                    </a:cxn>
                    <a:cxn ang="0">
                      <a:pos x="0" y="27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8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/>
                  <a:ahLst/>
                  <a:cxnLst>
                    <a:cxn ang="0">
                      <a:pos x="297" y="0"/>
                    </a:cxn>
                    <a:cxn ang="0">
                      <a:pos x="257" y="17"/>
                    </a:cxn>
                    <a:cxn ang="0">
                      <a:pos x="253" y="66"/>
                    </a:cxn>
                    <a:cxn ang="0">
                      <a:pos x="0" y="169"/>
                    </a:cxn>
                    <a:cxn ang="0">
                      <a:pos x="0" y="222"/>
                    </a:cxn>
                    <a:cxn ang="0">
                      <a:pos x="284" y="226"/>
                    </a:cxn>
                    <a:cxn ang="0">
                      <a:pos x="320" y="269"/>
                    </a:cxn>
                    <a:cxn ang="0">
                      <a:pos x="390" y="266"/>
                    </a:cxn>
                    <a:cxn ang="0">
                      <a:pos x="383" y="190"/>
                    </a:cxn>
                    <a:cxn ang="0">
                      <a:pos x="116" y="176"/>
                    </a:cxn>
                    <a:cxn ang="0">
                      <a:pos x="333" y="89"/>
                    </a:cxn>
                    <a:cxn ang="0">
                      <a:pos x="297" y="0"/>
                    </a:cxn>
                    <a:cxn ang="0">
                      <a:pos x="297" y="0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9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/>
                  <a:ahLst/>
                  <a:cxnLst>
                    <a:cxn ang="0">
                      <a:pos x="0" y="131"/>
                    </a:cxn>
                    <a:cxn ang="0">
                      <a:pos x="863" y="0"/>
                    </a:cxn>
                    <a:cxn ang="0">
                      <a:pos x="926" y="78"/>
                    </a:cxn>
                    <a:cxn ang="0">
                      <a:pos x="941" y="181"/>
                    </a:cxn>
                    <a:cxn ang="0">
                      <a:pos x="903" y="282"/>
                    </a:cxn>
                    <a:cxn ang="0">
                      <a:pos x="57" y="424"/>
                    </a:cxn>
                    <a:cxn ang="0">
                      <a:pos x="53" y="384"/>
                    </a:cxn>
                    <a:cxn ang="0">
                      <a:pos x="863" y="242"/>
                    </a:cxn>
                    <a:cxn ang="0">
                      <a:pos x="893" y="145"/>
                    </a:cxn>
                    <a:cxn ang="0">
                      <a:pos x="840" y="57"/>
                    </a:cxn>
                    <a:cxn ang="0">
                      <a:pos x="0" y="185"/>
                    </a:cxn>
                    <a:cxn ang="0">
                      <a:pos x="0" y="131"/>
                    </a:cxn>
                    <a:cxn ang="0">
                      <a:pos x="0" y="131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80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/>
                  <a:ahLst/>
                  <a:cxnLst>
                    <a:cxn ang="0">
                      <a:pos x="0" y="126"/>
                    </a:cxn>
                    <a:cxn ang="0">
                      <a:pos x="66" y="173"/>
                    </a:cxn>
                    <a:cxn ang="0">
                      <a:pos x="222" y="166"/>
                    </a:cxn>
                    <a:cxn ang="0">
                      <a:pos x="418" y="116"/>
                    </a:cxn>
                    <a:cxn ang="0">
                      <a:pos x="488" y="42"/>
                    </a:cxn>
                    <a:cxn ang="0">
                      <a:pos x="443" y="2"/>
                    </a:cxn>
                    <a:cxn ang="0">
                      <a:pos x="253" y="0"/>
                    </a:cxn>
                    <a:cxn ang="0">
                      <a:pos x="110" y="12"/>
                    </a:cxn>
                    <a:cxn ang="0">
                      <a:pos x="15" y="76"/>
                    </a:cxn>
                    <a:cxn ang="0">
                      <a:pos x="112" y="95"/>
                    </a:cxn>
                    <a:cxn ang="0">
                      <a:pos x="275" y="53"/>
                    </a:cxn>
                    <a:cxn ang="0">
                      <a:pos x="416" y="53"/>
                    </a:cxn>
                    <a:cxn ang="0">
                      <a:pos x="268" y="110"/>
                    </a:cxn>
                    <a:cxn ang="0">
                      <a:pos x="142" y="126"/>
                    </a:cxn>
                    <a:cxn ang="0">
                      <a:pos x="0" y="126"/>
                    </a:cxn>
                    <a:cxn ang="0">
                      <a:pos x="0" y="126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</p:grpSp>
        </p:grpSp>
      </p:grpSp>
      <p:grpSp>
        <p:nvGrpSpPr>
          <p:cNvPr id="6" name="Group 37"/>
          <p:cNvGrpSpPr>
            <a:grpSpLocks/>
          </p:cNvGrpSpPr>
          <p:nvPr/>
        </p:nvGrpSpPr>
        <p:grpSpPr bwMode="auto">
          <a:xfrm>
            <a:off x="8680452" y="2116142"/>
            <a:ext cx="385763" cy="4308475"/>
            <a:chOff x="5468" y="1333"/>
            <a:chExt cx="243" cy="2714"/>
          </a:xfrm>
        </p:grpSpPr>
        <p:sp>
          <p:nvSpPr>
            <p:cNvPr id="6182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83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</p:grpSp>
      <p:grpSp>
        <p:nvGrpSpPr>
          <p:cNvPr id="7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8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6186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/>
                <a:ahLst/>
                <a:cxnLst>
                  <a:cxn ang="0">
                    <a:pos x="123" y="9"/>
                  </a:cxn>
                  <a:cxn ang="0">
                    <a:pos x="131" y="342"/>
                  </a:cxn>
                  <a:cxn ang="0">
                    <a:pos x="0" y="806"/>
                  </a:cxn>
                  <a:cxn ang="0">
                    <a:pos x="79" y="789"/>
                  </a:cxn>
                  <a:cxn ang="0">
                    <a:pos x="218" y="376"/>
                  </a:cxn>
                  <a:cxn ang="0">
                    <a:pos x="245" y="0"/>
                  </a:cxn>
                  <a:cxn ang="0">
                    <a:pos x="123" y="9"/>
                  </a:cxn>
                  <a:cxn ang="0">
                    <a:pos x="123" y="9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000000"/>
                  </a:solidFill>
                  <a:latin typeface="Comic Sans MS" pitchFamily="66" charset="0"/>
                </a:endParaRPr>
              </a:p>
            </p:txBody>
          </p:sp>
          <p:grpSp>
            <p:nvGrpSpPr>
              <p:cNvPr id="9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6188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98" y="184"/>
                    </a:cxn>
                    <a:cxn ang="0">
                      <a:pos x="500" y="349"/>
                    </a:cxn>
                    <a:cxn ang="0">
                      <a:pos x="604" y="140"/>
                    </a:cxn>
                    <a:cxn ang="0">
                      <a:pos x="359" y="9"/>
                    </a:cxn>
                    <a:cxn ang="0">
                      <a:pos x="464" y="184"/>
                    </a:cxn>
                    <a:cxn ang="0">
                      <a:pos x="131" y="17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89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49" y="331"/>
                  <a:ext cx="269" cy="438"/>
                </a:xfrm>
                <a:custGeom>
                  <a:avLst/>
                  <a:gdLst/>
                  <a:ahLst/>
                  <a:cxnLst>
                    <a:cxn ang="0">
                      <a:pos x="741" y="129"/>
                    </a:cxn>
                    <a:cxn ang="0">
                      <a:pos x="485" y="352"/>
                    </a:cxn>
                    <a:cxn ang="0">
                      <a:pos x="163" y="762"/>
                    </a:cxn>
                    <a:cxn ang="0">
                      <a:pos x="0" y="1101"/>
                    </a:cxn>
                    <a:cxn ang="0">
                      <a:pos x="59" y="1230"/>
                    </a:cxn>
                    <a:cxn ang="0">
                      <a:pos x="262" y="1201"/>
                    </a:cxn>
                    <a:cxn ang="0">
                      <a:pos x="578" y="914"/>
                    </a:cxn>
                    <a:cxn ang="0">
                      <a:pos x="876" y="534"/>
                    </a:cxn>
                    <a:cxn ang="0">
                      <a:pos x="1034" y="270"/>
                    </a:cxn>
                    <a:cxn ang="0">
                      <a:pos x="1064" y="84"/>
                    </a:cxn>
                    <a:cxn ang="0">
                      <a:pos x="977" y="0"/>
                    </a:cxn>
                    <a:cxn ang="0">
                      <a:pos x="836" y="65"/>
                    </a:cxn>
                    <a:cxn ang="0">
                      <a:pos x="969" y="107"/>
                    </a:cxn>
                    <a:cxn ang="0">
                      <a:pos x="876" y="352"/>
                    </a:cxn>
                    <a:cxn ang="0">
                      <a:pos x="690" y="656"/>
                    </a:cxn>
                    <a:cxn ang="0">
                      <a:pos x="350" y="1008"/>
                    </a:cxn>
                    <a:cxn ang="0">
                      <a:pos x="116" y="1114"/>
                    </a:cxn>
                    <a:cxn ang="0">
                      <a:pos x="135" y="943"/>
                    </a:cxn>
                    <a:cxn ang="0">
                      <a:pos x="437" y="504"/>
                    </a:cxn>
                    <a:cxn ang="0">
                      <a:pos x="831" y="118"/>
                    </a:cxn>
                    <a:cxn ang="0">
                      <a:pos x="741" y="129"/>
                    </a:cxn>
                    <a:cxn ang="0">
                      <a:pos x="741" y="129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0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59" y="181"/>
                  <a:ext cx="505" cy="898"/>
                </a:xfrm>
                <a:custGeom>
                  <a:avLst/>
                  <a:gdLst/>
                  <a:ahLst/>
                  <a:cxnLst>
                    <a:cxn ang="0">
                      <a:pos x="1941" y="0"/>
                    </a:cxn>
                    <a:cxn ang="0">
                      <a:pos x="0" y="2521"/>
                    </a:cxn>
                    <a:cxn ang="0">
                      <a:pos x="192" y="2450"/>
                    </a:cxn>
                    <a:cxn ang="0">
                      <a:pos x="2002" y="61"/>
                    </a:cxn>
                    <a:cxn ang="0">
                      <a:pos x="1941" y="0"/>
                    </a:cxn>
                    <a:cxn ang="0">
                      <a:pos x="1941" y="0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1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/>
                  <a:ahLst/>
                  <a:cxnLst>
                    <a:cxn ang="0">
                      <a:pos x="95" y="2844"/>
                    </a:cxn>
                    <a:cxn ang="0">
                      <a:pos x="394" y="2834"/>
                    </a:cxn>
                    <a:cxn ang="0">
                      <a:pos x="821" y="3009"/>
                    </a:cxn>
                    <a:cxn ang="0">
                      <a:pos x="681" y="2817"/>
                    </a:cxn>
                    <a:cxn ang="0">
                      <a:pos x="367" y="2703"/>
                    </a:cxn>
                    <a:cxn ang="0">
                      <a:pos x="637" y="2720"/>
                    </a:cxn>
                    <a:cxn ang="0">
                      <a:pos x="979" y="2870"/>
                    </a:cxn>
                    <a:cxn ang="0">
                      <a:pos x="2859" y="420"/>
                    </a:cxn>
                    <a:cxn ang="0">
                      <a:pos x="2578" y="148"/>
                    </a:cxn>
                    <a:cxn ang="0">
                      <a:pos x="2308" y="0"/>
                    </a:cxn>
                    <a:cxn ang="0">
                      <a:pos x="2692" y="78"/>
                    </a:cxn>
                    <a:cxn ang="0">
                      <a:pos x="3007" y="428"/>
                    </a:cxn>
                    <a:cxn ang="0">
                      <a:pos x="831" y="3273"/>
                    </a:cxn>
                    <a:cxn ang="0">
                      <a:pos x="481" y="3412"/>
                    </a:cxn>
                    <a:cxn ang="0">
                      <a:pos x="105" y="3771"/>
                    </a:cxn>
                    <a:cxn ang="0">
                      <a:pos x="0" y="3667"/>
                    </a:cxn>
                    <a:cxn ang="0">
                      <a:pos x="131" y="3631"/>
                    </a:cxn>
                    <a:cxn ang="0">
                      <a:pos x="376" y="3385"/>
                    </a:cxn>
                    <a:cxn ang="0">
                      <a:pos x="165" y="3273"/>
                    </a:cxn>
                    <a:cxn ang="0">
                      <a:pos x="165" y="3176"/>
                    </a:cxn>
                    <a:cxn ang="0">
                      <a:pos x="411" y="3298"/>
                    </a:cxn>
                    <a:cxn ang="0">
                      <a:pos x="411" y="3186"/>
                    </a:cxn>
                    <a:cxn ang="0">
                      <a:pos x="603" y="3220"/>
                    </a:cxn>
                    <a:cxn ang="0">
                      <a:pos x="428" y="3079"/>
                    </a:cxn>
                    <a:cxn ang="0">
                      <a:pos x="629" y="3062"/>
                    </a:cxn>
                    <a:cxn ang="0">
                      <a:pos x="95" y="2844"/>
                    </a:cxn>
                    <a:cxn ang="0">
                      <a:pos x="95" y="2844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2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298" y="896"/>
                  <a:ext cx="169" cy="122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255" y="106"/>
                    </a:cxn>
                    <a:cxn ang="0">
                      <a:pos x="639" y="342"/>
                    </a:cxn>
                    <a:cxn ang="0">
                      <a:pos x="673" y="289"/>
                    </a:cxn>
                    <a:cxn ang="0">
                      <a:pos x="447" y="114"/>
                    </a:cxn>
                    <a:cxn ang="0">
                      <a:pos x="26" y="0"/>
                    </a:cxn>
                    <a:cxn ang="0">
                      <a:pos x="0" y="80"/>
                    </a:cxn>
                    <a:cxn ang="0">
                      <a:pos x="0" y="80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3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5"/>
                  <a:ext cx="181" cy="144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40" y="148"/>
                    </a:cxn>
                    <a:cxn ang="0">
                      <a:pos x="638" y="403"/>
                    </a:cxn>
                    <a:cxn ang="0">
                      <a:pos x="716" y="296"/>
                    </a:cxn>
                    <a:cxn ang="0">
                      <a:pos x="420" y="114"/>
                    </a:cxn>
                    <a:cxn ang="0">
                      <a:pos x="70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4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16" y="139"/>
                    </a:cxn>
                    <a:cxn ang="0">
                      <a:pos x="649" y="411"/>
                    </a:cxn>
                    <a:cxn ang="0">
                      <a:pos x="717" y="314"/>
                    </a:cxn>
                    <a:cxn ang="0">
                      <a:pos x="394" y="87"/>
                    </a:cxn>
                    <a:cxn ang="0">
                      <a:pos x="54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5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49" y="141"/>
                  <a:ext cx="179" cy="138"/>
                </a:xfrm>
                <a:custGeom>
                  <a:avLst/>
                  <a:gdLst/>
                  <a:ahLst/>
                  <a:cxnLst>
                    <a:cxn ang="0">
                      <a:pos x="0" y="88"/>
                    </a:cxn>
                    <a:cxn ang="0">
                      <a:pos x="272" y="131"/>
                    </a:cxn>
                    <a:cxn ang="0">
                      <a:pos x="665" y="386"/>
                    </a:cxn>
                    <a:cxn ang="0">
                      <a:pos x="709" y="308"/>
                    </a:cxn>
                    <a:cxn ang="0">
                      <a:pos x="306" y="53"/>
                    </a:cxn>
                    <a:cxn ang="0">
                      <a:pos x="43" y="0"/>
                    </a:cxn>
                    <a:cxn ang="0">
                      <a:pos x="0" y="88"/>
                    </a:cxn>
                    <a:cxn ang="0">
                      <a:pos x="0" y="88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</p:grpSp>
        </p:grpSp>
        <p:sp>
          <p:nvSpPr>
            <p:cNvPr id="6196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/>
            <a:ahLst/>
            <a:cxnLst>
              <a:cxn ang="0">
                <a:pos x="2903" y="433"/>
              </a:cxn>
              <a:cxn ang="0">
                <a:pos x="2565" y="80"/>
              </a:cxn>
              <a:cxn ang="0">
                <a:pos x="2241" y="0"/>
              </a:cxn>
              <a:cxn ang="0">
                <a:pos x="110" y="2811"/>
              </a:cxn>
              <a:cxn ang="0">
                <a:pos x="110" y="3228"/>
              </a:cxn>
              <a:cxn ang="0">
                <a:pos x="0" y="3631"/>
              </a:cxn>
              <a:cxn ang="0">
                <a:pos x="72" y="3686"/>
              </a:cxn>
              <a:cxn ang="0">
                <a:pos x="441" y="3355"/>
              </a:cxn>
              <a:cxn ang="0">
                <a:pos x="740" y="3228"/>
              </a:cxn>
              <a:cxn ang="0">
                <a:pos x="2903" y="433"/>
              </a:cxn>
              <a:cxn ang="0">
                <a:pos x="2903" y="433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cs typeface="Arial" charset="0"/>
              </a:defRPr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cs typeface="Arial" charset="0"/>
              </a:defRPr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cs typeface="Arial" charset="0"/>
              </a:defRPr>
            </a:lvl1pPr>
          </a:lstStyle>
          <a:p>
            <a:pPr>
              <a:defRPr/>
            </a:pPr>
            <a:fld id="{9908F698-199A-4AD7-9332-C62930E15256}" type="slidenum">
              <a:rPr lang="ru-RU">
                <a:solidFill>
                  <a:srgbClr val="000000"/>
                </a:solidFill>
                <a:latin typeface="Comic Sans MS" pitchFamily="66" charset="0"/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152" name="Freeform 8"/>
          <p:cNvSpPr>
            <a:spLocks/>
          </p:cNvSpPr>
          <p:nvPr/>
        </p:nvSpPr>
        <p:spPr bwMode="auto">
          <a:xfrm rot="-3172564">
            <a:off x="7865271" y="24609"/>
            <a:ext cx="1165225" cy="2097087"/>
          </a:xfrm>
          <a:custGeom>
            <a:avLst/>
            <a:gdLst/>
            <a:ahLst/>
            <a:cxnLst>
              <a:cxn ang="0">
                <a:pos x="2293" y="0"/>
              </a:cxn>
              <a:cxn ang="0">
                <a:pos x="130" y="2835"/>
              </a:cxn>
              <a:cxn ang="0">
                <a:pos x="131" y="3201"/>
              </a:cxn>
              <a:cxn ang="0">
                <a:pos x="0" y="3633"/>
              </a:cxn>
              <a:cxn ang="0">
                <a:pos x="50" y="3703"/>
              </a:cxn>
              <a:cxn ang="0">
                <a:pos x="422" y="3352"/>
              </a:cxn>
              <a:cxn ang="0">
                <a:pos x="763" y="3220"/>
              </a:cxn>
              <a:cxn ang="0">
                <a:pos x="2911" y="428"/>
              </a:cxn>
              <a:cxn ang="0">
                <a:pos x="2589" y="96"/>
              </a:cxn>
              <a:cxn ang="0">
                <a:pos x="2293" y="0"/>
              </a:cxn>
              <a:cxn ang="0">
                <a:pos x="2293" y="0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153" name="Freeform 9"/>
          <p:cNvSpPr>
            <a:spLocks/>
          </p:cNvSpPr>
          <p:nvPr/>
        </p:nvSpPr>
        <p:spPr bwMode="auto">
          <a:xfrm rot="-3172564">
            <a:off x="7831140" y="192089"/>
            <a:ext cx="1025525" cy="1571625"/>
          </a:xfrm>
          <a:custGeom>
            <a:avLst/>
            <a:gdLst/>
            <a:ahLst/>
            <a:cxnLst>
              <a:cxn ang="0">
                <a:pos x="0" y="2485"/>
              </a:cxn>
              <a:cxn ang="0">
                <a:pos x="432" y="2553"/>
              </a:cxn>
              <a:cxn ang="0">
                <a:pos x="736" y="2777"/>
              </a:cxn>
              <a:cxn ang="0">
                <a:pos x="2561" y="399"/>
              </a:cxn>
              <a:cxn ang="0">
                <a:pos x="2118" y="82"/>
              </a:cxn>
              <a:cxn ang="0">
                <a:pos x="1898" y="0"/>
              </a:cxn>
              <a:cxn ang="0">
                <a:pos x="0" y="2485"/>
              </a:cxn>
              <a:cxn ang="0">
                <a:pos x="0" y="248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6155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/>
              <a:ahLst/>
              <a:cxnLst>
                <a:cxn ang="0">
                  <a:pos x="1587" y="1260"/>
                </a:cxn>
                <a:cxn ang="0">
                  <a:pos x="1420" y="1106"/>
                </a:cxn>
                <a:cxn ang="0">
                  <a:pos x="1331" y="477"/>
                </a:cxn>
                <a:cxn ang="0">
                  <a:pos x="2139" y="330"/>
                </a:cxn>
                <a:cxn ang="0">
                  <a:pos x="2177" y="203"/>
                </a:cxn>
                <a:cxn ang="0">
                  <a:pos x="2099" y="100"/>
                </a:cxn>
                <a:cxn ang="0">
                  <a:pos x="1276" y="211"/>
                </a:cxn>
                <a:cxn ang="0">
                  <a:pos x="1219" y="32"/>
                </a:cxn>
                <a:cxn ang="0">
                  <a:pos x="1085" y="0"/>
                </a:cxn>
                <a:cxn ang="0">
                  <a:pos x="958" y="28"/>
                </a:cxn>
                <a:cxn ang="0">
                  <a:pos x="888" y="106"/>
                </a:cxn>
                <a:cxn ang="0">
                  <a:pos x="937" y="285"/>
                </a:cxn>
                <a:cxn ang="0">
                  <a:pos x="660" y="441"/>
                </a:cxn>
                <a:cxn ang="0">
                  <a:pos x="983" y="473"/>
                </a:cxn>
                <a:cxn ang="0">
                  <a:pos x="1112" y="889"/>
                </a:cxn>
                <a:cxn ang="0">
                  <a:pos x="141" y="469"/>
                </a:cxn>
                <a:cxn ang="0">
                  <a:pos x="46" y="509"/>
                </a:cxn>
                <a:cxn ang="0">
                  <a:pos x="0" y="636"/>
                </a:cxn>
                <a:cxn ang="0">
                  <a:pos x="55" y="779"/>
                </a:cxn>
                <a:cxn ang="0">
                  <a:pos x="1139" y="1288"/>
                </a:cxn>
                <a:cxn ang="0">
                  <a:pos x="1378" y="1256"/>
                </a:cxn>
                <a:cxn ang="0">
                  <a:pos x="1570" y="1298"/>
                </a:cxn>
                <a:cxn ang="0">
                  <a:pos x="1587" y="1260"/>
                </a:cxn>
                <a:cxn ang="0">
                  <a:pos x="1587" y="1260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56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20" y="0"/>
                </a:cxn>
                <a:cxn ang="0">
                  <a:pos x="143" y="233"/>
                </a:cxn>
                <a:cxn ang="0">
                  <a:pos x="8" y="258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57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58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59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160" y="0"/>
                </a:cxn>
                <a:cxn ang="0">
                  <a:pos x="251" y="36"/>
                </a:cxn>
                <a:cxn ang="0">
                  <a:pos x="272" y="139"/>
                </a:cxn>
                <a:cxn ang="0">
                  <a:pos x="164" y="146"/>
                </a:cxn>
                <a:cxn ang="0">
                  <a:pos x="32" y="241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60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/>
              <a:ahLst/>
              <a:cxnLst>
                <a:cxn ang="0">
                  <a:pos x="152" y="4"/>
                </a:cxn>
                <a:cxn ang="0">
                  <a:pos x="152" y="224"/>
                </a:cxn>
                <a:cxn ang="0">
                  <a:pos x="0" y="8"/>
                </a:cxn>
                <a:cxn ang="0">
                  <a:pos x="72" y="0"/>
                </a:cxn>
                <a:cxn ang="0">
                  <a:pos x="152" y="4"/>
                </a:cxn>
                <a:cxn ang="0">
                  <a:pos x="152" y="4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61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87" y="0"/>
                </a:cxn>
                <a:cxn ang="0">
                  <a:pos x="232" y="6"/>
                </a:cxn>
                <a:cxn ang="0">
                  <a:pos x="386" y="764"/>
                </a:cxn>
                <a:cxn ang="0">
                  <a:pos x="279" y="720"/>
                </a:cxn>
                <a:cxn ang="0">
                  <a:pos x="152" y="677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62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/>
              <a:ahLst/>
              <a:cxnLst>
                <a:cxn ang="0">
                  <a:pos x="692" y="0"/>
                </a:cxn>
                <a:cxn ang="0">
                  <a:pos x="0" y="106"/>
                </a:cxn>
                <a:cxn ang="0">
                  <a:pos x="28" y="348"/>
                </a:cxn>
                <a:cxn ang="0">
                  <a:pos x="715" y="237"/>
                </a:cxn>
                <a:cxn ang="0">
                  <a:pos x="728" y="43"/>
                </a:cxn>
                <a:cxn ang="0">
                  <a:pos x="692" y="0"/>
                </a:cxn>
                <a:cxn ang="0">
                  <a:pos x="692" y="0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63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0" y="78"/>
                </a:cxn>
                <a:cxn ang="0">
                  <a:pos x="312" y="135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grpSp>
          <p:nvGrpSpPr>
            <p:cNvPr id="3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4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6166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114" y="10"/>
                    </a:cxn>
                    <a:cxn ang="0">
                      <a:pos x="213" y="0"/>
                    </a:cxn>
                    <a:cxn ang="0">
                      <a:pos x="292" y="27"/>
                    </a:cxn>
                    <a:cxn ang="0">
                      <a:pos x="313" y="91"/>
                    </a:cxn>
                    <a:cxn ang="0">
                      <a:pos x="167" y="67"/>
                    </a:cxn>
                    <a:cxn ang="0">
                      <a:pos x="74" y="101"/>
                    </a:cxn>
                    <a:cxn ang="0">
                      <a:pos x="13" y="175"/>
                    </a:cxn>
                    <a:cxn ang="0">
                      <a:pos x="0" y="107"/>
                    </a:cxn>
                    <a:cxn ang="0">
                      <a:pos x="0" y="107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67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160" y="266"/>
                    </a:cxn>
                    <a:cxn ang="0">
                      <a:pos x="230" y="251"/>
                    </a:cxn>
                    <a:cxn ang="0">
                      <a:pos x="223" y="17"/>
                    </a:cxn>
                    <a:cxn ang="0">
                      <a:pos x="166" y="0"/>
                    </a:cxn>
                    <a:cxn ang="0">
                      <a:pos x="179" y="197"/>
                    </a:cxn>
                    <a:cxn ang="0">
                      <a:pos x="71" y="4"/>
                    </a:cxn>
                    <a:cxn ang="0">
                      <a:pos x="0" y="40"/>
                    </a:cxn>
                    <a:cxn ang="0">
                      <a:pos x="0" y="40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68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36" y="93"/>
                    </a:cxn>
                    <a:cxn ang="0">
                      <a:pos x="44" y="154"/>
                    </a:cxn>
                    <a:cxn ang="0">
                      <a:pos x="27" y="234"/>
                    </a:cxn>
                    <a:cxn ang="0">
                      <a:pos x="80" y="220"/>
                    </a:cxn>
                    <a:cxn ang="0">
                      <a:pos x="87" y="116"/>
                    </a:cxn>
                    <a:cxn ang="0">
                      <a:pos x="46" y="0"/>
                    </a:cxn>
                    <a:cxn ang="0">
                      <a:pos x="0" y="19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</p:grpSp>
          <p:sp>
            <p:nvSpPr>
              <p:cNvPr id="6169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000000"/>
                  </a:solidFill>
                  <a:latin typeface="Comic Sans MS" pitchFamily="66" charset="0"/>
                </a:endParaRPr>
              </a:p>
            </p:txBody>
          </p:sp>
          <p:sp>
            <p:nvSpPr>
              <p:cNvPr id="6170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000000"/>
                  </a:solidFill>
                  <a:latin typeface="Comic Sans MS" pitchFamily="66" charset="0"/>
                </a:endParaRPr>
              </a:p>
            </p:txBody>
          </p:sp>
          <p:sp>
            <p:nvSpPr>
              <p:cNvPr id="6171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91" y="25"/>
                  </a:cxn>
                  <a:cxn ang="0">
                    <a:pos x="80" y="192"/>
                  </a:cxn>
                  <a:cxn ang="0">
                    <a:pos x="106" y="327"/>
                  </a:cxn>
                  <a:cxn ang="0">
                    <a:pos x="213" y="451"/>
                  </a:cxn>
                  <a:cxn ang="0">
                    <a:pos x="97" y="478"/>
                  </a:cxn>
                  <a:cxn ang="0">
                    <a:pos x="30" y="344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000000"/>
                  </a:solidFill>
                  <a:latin typeface="Comic Sans MS" pitchFamily="66" charset="0"/>
                </a:endParaRPr>
              </a:p>
            </p:txBody>
          </p:sp>
          <p:grpSp>
            <p:nvGrpSpPr>
              <p:cNvPr id="5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6173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/>
                  <a:ahLst/>
                  <a:cxnLst>
                    <a:cxn ang="0">
                      <a:pos x="110" y="0"/>
                    </a:cxn>
                    <a:cxn ang="0">
                      <a:pos x="40" y="66"/>
                    </a:cxn>
                    <a:cxn ang="0">
                      <a:pos x="0" y="173"/>
                    </a:cxn>
                    <a:cxn ang="0">
                      <a:pos x="80" y="160"/>
                    </a:cxn>
                    <a:cxn ang="0">
                      <a:pos x="103" y="84"/>
                    </a:cxn>
                    <a:cxn ang="0">
                      <a:pos x="150" y="27"/>
                    </a:cxn>
                    <a:cxn ang="0">
                      <a:pos x="110" y="0"/>
                    </a:cxn>
                    <a:cxn ang="0">
                      <a:pos x="110" y="0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4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/>
                  <a:ahLst/>
                  <a:cxnLst>
                    <a:cxn ang="0">
                      <a:pos x="156" y="0"/>
                    </a:cxn>
                    <a:cxn ang="0">
                      <a:pos x="63" y="52"/>
                    </a:cxn>
                    <a:cxn ang="0">
                      <a:pos x="0" y="208"/>
                    </a:cxn>
                    <a:cxn ang="0">
                      <a:pos x="67" y="358"/>
                    </a:cxn>
                    <a:cxn ang="0">
                      <a:pos x="1182" y="867"/>
                    </a:cxn>
                    <a:cxn ang="0">
                      <a:pos x="1422" y="835"/>
                    </a:cxn>
                    <a:cxn ang="0">
                      <a:pos x="1616" y="880"/>
                    </a:cxn>
                    <a:cxn ang="0">
                      <a:pos x="1684" y="808"/>
                    </a:cxn>
                    <a:cxn ang="0">
                      <a:pos x="1502" y="664"/>
                    </a:cxn>
                    <a:cxn ang="0">
                      <a:pos x="1428" y="512"/>
                    </a:cxn>
                    <a:cxn ang="0">
                      <a:pos x="1369" y="527"/>
                    </a:cxn>
                    <a:cxn ang="0">
                      <a:pos x="1439" y="664"/>
                    </a:cxn>
                    <a:cxn ang="0">
                      <a:pos x="1578" y="810"/>
                    </a:cxn>
                    <a:cxn ang="0">
                      <a:pos x="1413" y="787"/>
                    </a:cxn>
                    <a:cxn ang="0">
                      <a:pos x="1219" y="814"/>
                    </a:cxn>
                    <a:cxn ang="0">
                      <a:pos x="1255" y="650"/>
                    </a:cxn>
                    <a:cxn ang="0">
                      <a:pos x="1338" y="538"/>
                    </a:cxn>
                    <a:cxn ang="0">
                      <a:pos x="1241" y="552"/>
                    </a:cxn>
                    <a:cxn ang="0">
                      <a:pos x="1165" y="658"/>
                    </a:cxn>
                    <a:cxn ang="0">
                      <a:pos x="1139" y="791"/>
                    </a:cxn>
                    <a:cxn ang="0">
                      <a:pos x="107" y="310"/>
                    </a:cxn>
                    <a:cxn ang="0">
                      <a:pos x="80" y="215"/>
                    </a:cxn>
                    <a:cxn ang="0">
                      <a:pos x="103" y="95"/>
                    </a:cxn>
                    <a:cxn ang="0">
                      <a:pos x="217" y="0"/>
                    </a:cxn>
                    <a:cxn ang="0">
                      <a:pos x="156" y="0"/>
                    </a:cxn>
                    <a:cxn ang="0">
                      <a:pos x="156" y="0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5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/>
                  <a:ahLst/>
                  <a:cxnLst>
                    <a:cxn ang="0">
                      <a:pos x="116" y="0"/>
                    </a:cxn>
                    <a:cxn ang="0">
                      <a:pos x="19" y="106"/>
                    </a:cxn>
                    <a:cxn ang="0">
                      <a:pos x="0" y="230"/>
                    </a:cxn>
                    <a:cxn ang="0">
                      <a:pos x="33" y="314"/>
                    </a:cxn>
                    <a:cxn ang="0">
                      <a:pos x="94" y="335"/>
                    </a:cxn>
                    <a:cxn ang="0">
                      <a:pos x="76" y="154"/>
                    </a:cxn>
                    <a:cxn ang="0">
                      <a:pos x="160" y="17"/>
                    </a:cxn>
                    <a:cxn ang="0">
                      <a:pos x="116" y="0"/>
                    </a:cxn>
                    <a:cxn ang="0">
                      <a:pos x="116" y="0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6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/>
                  <a:ahLst/>
                  <a:cxnLst>
                    <a:cxn ang="0">
                      <a:pos x="218" y="896"/>
                    </a:cxn>
                    <a:cxn ang="0">
                      <a:pos x="0" y="124"/>
                    </a:cxn>
                    <a:cxn ang="0">
                      <a:pos x="81" y="38"/>
                    </a:cxn>
                    <a:cxn ang="0">
                      <a:pos x="258" y="0"/>
                    </a:cxn>
                    <a:cxn ang="0">
                      <a:pos x="399" y="57"/>
                    </a:cxn>
                    <a:cxn ang="0">
                      <a:pos x="642" y="1188"/>
                    </a:cxn>
                    <a:cxn ang="0">
                      <a:pos x="555" y="1091"/>
                    </a:cxn>
                    <a:cxn ang="0">
                      <a:pos x="355" y="97"/>
                    </a:cxn>
                    <a:cxn ang="0">
                      <a:pos x="226" y="61"/>
                    </a:cxn>
                    <a:cxn ang="0">
                      <a:pos x="119" y="74"/>
                    </a:cxn>
                    <a:cxn ang="0">
                      <a:pos x="76" y="141"/>
                    </a:cxn>
                    <a:cxn ang="0">
                      <a:pos x="306" y="924"/>
                    </a:cxn>
                    <a:cxn ang="0">
                      <a:pos x="218" y="896"/>
                    </a:cxn>
                    <a:cxn ang="0">
                      <a:pos x="218" y="896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7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76" y="194"/>
                    </a:cxn>
                    <a:cxn ang="0">
                      <a:pos x="113" y="318"/>
                    </a:cxn>
                    <a:cxn ang="0">
                      <a:pos x="116" y="504"/>
                    </a:cxn>
                    <a:cxn ang="0">
                      <a:pos x="192" y="504"/>
                    </a:cxn>
                    <a:cxn ang="0">
                      <a:pos x="187" y="360"/>
                    </a:cxn>
                    <a:cxn ang="0">
                      <a:pos x="162" y="208"/>
                    </a:cxn>
                    <a:cxn ang="0">
                      <a:pos x="99" y="59"/>
                    </a:cxn>
                    <a:cxn ang="0">
                      <a:pos x="63" y="0"/>
                    </a:cxn>
                    <a:cxn ang="0">
                      <a:pos x="0" y="27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8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/>
                  <a:ahLst/>
                  <a:cxnLst>
                    <a:cxn ang="0">
                      <a:pos x="297" y="0"/>
                    </a:cxn>
                    <a:cxn ang="0">
                      <a:pos x="257" y="17"/>
                    </a:cxn>
                    <a:cxn ang="0">
                      <a:pos x="253" y="66"/>
                    </a:cxn>
                    <a:cxn ang="0">
                      <a:pos x="0" y="169"/>
                    </a:cxn>
                    <a:cxn ang="0">
                      <a:pos x="0" y="222"/>
                    </a:cxn>
                    <a:cxn ang="0">
                      <a:pos x="284" y="226"/>
                    </a:cxn>
                    <a:cxn ang="0">
                      <a:pos x="320" y="269"/>
                    </a:cxn>
                    <a:cxn ang="0">
                      <a:pos x="390" y="266"/>
                    </a:cxn>
                    <a:cxn ang="0">
                      <a:pos x="383" y="190"/>
                    </a:cxn>
                    <a:cxn ang="0">
                      <a:pos x="116" y="176"/>
                    </a:cxn>
                    <a:cxn ang="0">
                      <a:pos x="333" y="89"/>
                    </a:cxn>
                    <a:cxn ang="0">
                      <a:pos x="297" y="0"/>
                    </a:cxn>
                    <a:cxn ang="0">
                      <a:pos x="297" y="0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9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/>
                  <a:ahLst/>
                  <a:cxnLst>
                    <a:cxn ang="0">
                      <a:pos x="0" y="131"/>
                    </a:cxn>
                    <a:cxn ang="0">
                      <a:pos x="863" y="0"/>
                    </a:cxn>
                    <a:cxn ang="0">
                      <a:pos x="926" y="78"/>
                    </a:cxn>
                    <a:cxn ang="0">
                      <a:pos x="941" y="181"/>
                    </a:cxn>
                    <a:cxn ang="0">
                      <a:pos x="903" y="282"/>
                    </a:cxn>
                    <a:cxn ang="0">
                      <a:pos x="57" y="424"/>
                    </a:cxn>
                    <a:cxn ang="0">
                      <a:pos x="53" y="384"/>
                    </a:cxn>
                    <a:cxn ang="0">
                      <a:pos x="863" y="242"/>
                    </a:cxn>
                    <a:cxn ang="0">
                      <a:pos x="893" y="145"/>
                    </a:cxn>
                    <a:cxn ang="0">
                      <a:pos x="840" y="57"/>
                    </a:cxn>
                    <a:cxn ang="0">
                      <a:pos x="0" y="185"/>
                    </a:cxn>
                    <a:cxn ang="0">
                      <a:pos x="0" y="131"/>
                    </a:cxn>
                    <a:cxn ang="0">
                      <a:pos x="0" y="131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80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/>
                  <a:ahLst/>
                  <a:cxnLst>
                    <a:cxn ang="0">
                      <a:pos x="0" y="126"/>
                    </a:cxn>
                    <a:cxn ang="0">
                      <a:pos x="66" y="173"/>
                    </a:cxn>
                    <a:cxn ang="0">
                      <a:pos x="222" y="166"/>
                    </a:cxn>
                    <a:cxn ang="0">
                      <a:pos x="418" y="116"/>
                    </a:cxn>
                    <a:cxn ang="0">
                      <a:pos x="488" y="42"/>
                    </a:cxn>
                    <a:cxn ang="0">
                      <a:pos x="443" y="2"/>
                    </a:cxn>
                    <a:cxn ang="0">
                      <a:pos x="253" y="0"/>
                    </a:cxn>
                    <a:cxn ang="0">
                      <a:pos x="110" y="12"/>
                    </a:cxn>
                    <a:cxn ang="0">
                      <a:pos x="15" y="76"/>
                    </a:cxn>
                    <a:cxn ang="0">
                      <a:pos x="112" y="95"/>
                    </a:cxn>
                    <a:cxn ang="0">
                      <a:pos x="275" y="53"/>
                    </a:cxn>
                    <a:cxn ang="0">
                      <a:pos x="416" y="53"/>
                    </a:cxn>
                    <a:cxn ang="0">
                      <a:pos x="268" y="110"/>
                    </a:cxn>
                    <a:cxn ang="0">
                      <a:pos x="142" y="126"/>
                    </a:cxn>
                    <a:cxn ang="0">
                      <a:pos x="0" y="126"/>
                    </a:cxn>
                    <a:cxn ang="0">
                      <a:pos x="0" y="126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</p:grpSp>
        </p:grpSp>
      </p:grpSp>
      <p:grpSp>
        <p:nvGrpSpPr>
          <p:cNvPr id="6" name="Group 37"/>
          <p:cNvGrpSpPr>
            <a:grpSpLocks/>
          </p:cNvGrpSpPr>
          <p:nvPr/>
        </p:nvGrpSpPr>
        <p:grpSpPr bwMode="auto">
          <a:xfrm>
            <a:off x="8680452" y="2116142"/>
            <a:ext cx="385763" cy="4308475"/>
            <a:chOff x="5468" y="1333"/>
            <a:chExt cx="243" cy="2714"/>
          </a:xfrm>
        </p:grpSpPr>
        <p:sp>
          <p:nvSpPr>
            <p:cNvPr id="6182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83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</p:grpSp>
      <p:grpSp>
        <p:nvGrpSpPr>
          <p:cNvPr id="7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8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6186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/>
                <a:ahLst/>
                <a:cxnLst>
                  <a:cxn ang="0">
                    <a:pos x="123" y="9"/>
                  </a:cxn>
                  <a:cxn ang="0">
                    <a:pos x="131" y="342"/>
                  </a:cxn>
                  <a:cxn ang="0">
                    <a:pos x="0" y="806"/>
                  </a:cxn>
                  <a:cxn ang="0">
                    <a:pos x="79" y="789"/>
                  </a:cxn>
                  <a:cxn ang="0">
                    <a:pos x="218" y="376"/>
                  </a:cxn>
                  <a:cxn ang="0">
                    <a:pos x="245" y="0"/>
                  </a:cxn>
                  <a:cxn ang="0">
                    <a:pos x="123" y="9"/>
                  </a:cxn>
                  <a:cxn ang="0">
                    <a:pos x="123" y="9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000000"/>
                  </a:solidFill>
                  <a:latin typeface="Comic Sans MS" pitchFamily="66" charset="0"/>
                </a:endParaRPr>
              </a:p>
            </p:txBody>
          </p:sp>
          <p:grpSp>
            <p:nvGrpSpPr>
              <p:cNvPr id="9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6188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98" y="184"/>
                    </a:cxn>
                    <a:cxn ang="0">
                      <a:pos x="500" y="349"/>
                    </a:cxn>
                    <a:cxn ang="0">
                      <a:pos x="604" y="140"/>
                    </a:cxn>
                    <a:cxn ang="0">
                      <a:pos x="359" y="9"/>
                    </a:cxn>
                    <a:cxn ang="0">
                      <a:pos x="464" y="184"/>
                    </a:cxn>
                    <a:cxn ang="0">
                      <a:pos x="131" y="17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89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49" y="331"/>
                  <a:ext cx="269" cy="438"/>
                </a:xfrm>
                <a:custGeom>
                  <a:avLst/>
                  <a:gdLst/>
                  <a:ahLst/>
                  <a:cxnLst>
                    <a:cxn ang="0">
                      <a:pos x="741" y="129"/>
                    </a:cxn>
                    <a:cxn ang="0">
                      <a:pos x="485" y="352"/>
                    </a:cxn>
                    <a:cxn ang="0">
                      <a:pos x="163" y="762"/>
                    </a:cxn>
                    <a:cxn ang="0">
                      <a:pos x="0" y="1101"/>
                    </a:cxn>
                    <a:cxn ang="0">
                      <a:pos x="59" y="1230"/>
                    </a:cxn>
                    <a:cxn ang="0">
                      <a:pos x="262" y="1201"/>
                    </a:cxn>
                    <a:cxn ang="0">
                      <a:pos x="578" y="914"/>
                    </a:cxn>
                    <a:cxn ang="0">
                      <a:pos x="876" y="534"/>
                    </a:cxn>
                    <a:cxn ang="0">
                      <a:pos x="1034" y="270"/>
                    </a:cxn>
                    <a:cxn ang="0">
                      <a:pos x="1064" y="84"/>
                    </a:cxn>
                    <a:cxn ang="0">
                      <a:pos x="977" y="0"/>
                    </a:cxn>
                    <a:cxn ang="0">
                      <a:pos x="836" y="65"/>
                    </a:cxn>
                    <a:cxn ang="0">
                      <a:pos x="969" y="107"/>
                    </a:cxn>
                    <a:cxn ang="0">
                      <a:pos x="876" y="352"/>
                    </a:cxn>
                    <a:cxn ang="0">
                      <a:pos x="690" y="656"/>
                    </a:cxn>
                    <a:cxn ang="0">
                      <a:pos x="350" y="1008"/>
                    </a:cxn>
                    <a:cxn ang="0">
                      <a:pos x="116" y="1114"/>
                    </a:cxn>
                    <a:cxn ang="0">
                      <a:pos x="135" y="943"/>
                    </a:cxn>
                    <a:cxn ang="0">
                      <a:pos x="437" y="504"/>
                    </a:cxn>
                    <a:cxn ang="0">
                      <a:pos x="831" y="118"/>
                    </a:cxn>
                    <a:cxn ang="0">
                      <a:pos x="741" y="129"/>
                    </a:cxn>
                    <a:cxn ang="0">
                      <a:pos x="741" y="129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0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59" y="181"/>
                  <a:ext cx="505" cy="898"/>
                </a:xfrm>
                <a:custGeom>
                  <a:avLst/>
                  <a:gdLst/>
                  <a:ahLst/>
                  <a:cxnLst>
                    <a:cxn ang="0">
                      <a:pos x="1941" y="0"/>
                    </a:cxn>
                    <a:cxn ang="0">
                      <a:pos x="0" y="2521"/>
                    </a:cxn>
                    <a:cxn ang="0">
                      <a:pos x="192" y="2450"/>
                    </a:cxn>
                    <a:cxn ang="0">
                      <a:pos x="2002" y="61"/>
                    </a:cxn>
                    <a:cxn ang="0">
                      <a:pos x="1941" y="0"/>
                    </a:cxn>
                    <a:cxn ang="0">
                      <a:pos x="1941" y="0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1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/>
                  <a:ahLst/>
                  <a:cxnLst>
                    <a:cxn ang="0">
                      <a:pos x="95" y="2844"/>
                    </a:cxn>
                    <a:cxn ang="0">
                      <a:pos x="394" y="2834"/>
                    </a:cxn>
                    <a:cxn ang="0">
                      <a:pos x="821" y="3009"/>
                    </a:cxn>
                    <a:cxn ang="0">
                      <a:pos x="681" y="2817"/>
                    </a:cxn>
                    <a:cxn ang="0">
                      <a:pos x="367" y="2703"/>
                    </a:cxn>
                    <a:cxn ang="0">
                      <a:pos x="637" y="2720"/>
                    </a:cxn>
                    <a:cxn ang="0">
                      <a:pos x="979" y="2870"/>
                    </a:cxn>
                    <a:cxn ang="0">
                      <a:pos x="2859" y="420"/>
                    </a:cxn>
                    <a:cxn ang="0">
                      <a:pos x="2578" y="148"/>
                    </a:cxn>
                    <a:cxn ang="0">
                      <a:pos x="2308" y="0"/>
                    </a:cxn>
                    <a:cxn ang="0">
                      <a:pos x="2692" y="78"/>
                    </a:cxn>
                    <a:cxn ang="0">
                      <a:pos x="3007" y="428"/>
                    </a:cxn>
                    <a:cxn ang="0">
                      <a:pos x="831" y="3273"/>
                    </a:cxn>
                    <a:cxn ang="0">
                      <a:pos x="481" y="3412"/>
                    </a:cxn>
                    <a:cxn ang="0">
                      <a:pos x="105" y="3771"/>
                    </a:cxn>
                    <a:cxn ang="0">
                      <a:pos x="0" y="3667"/>
                    </a:cxn>
                    <a:cxn ang="0">
                      <a:pos x="131" y="3631"/>
                    </a:cxn>
                    <a:cxn ang="0">
                      <a:pos x="376" y="3385"/>
                    </a:cxn>
                    <a:cxn ang="0">
                      <a:pos x="165" y="3273"/>
                    </a:cxn>
                    <a:cxn ang="0">
                      <a:pos x="165" y="3176"/>
                    </a:cxn>
                    <a:cxn ang="0">
                      <a:pos x="411" y="3298"/>
                    </a:cxn>
                    <a:cxn ang="0">
                      <a:pos x="411" y="3186"/>
                    </a:cxn>
                    <a:cxn ang="0">
                      <a:pos x="603" y="3220"/>
                    </a:cxn>
                    <a:cxn ang="0">
                      <a:pos x="428" y="3079"/>
                    </a:cxn>
                    <a:cxn ang="0">
                      <a:pos x="629" y="3062"/>
                    </a:cxn>
                    <a:cxn ang="0">
                      <a:pos x="95" y="2844"/>
                    </a:cxn>
                    <a:cxn ang="0">
                      <a:pos x="95" y="2844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2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298" y="896"/>
                  <a:ext cx="169" cy="122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255" y="106"/>
                    </a:cxn>
                    <a:cxn ang="0">
                      <a:pos x="639" y="342"/>
                    </a:cxn>
                    <a:cxn ang="0">
                      <a:pos x="673" y="289"/>
                    </a:cxn>
                    <a:cxn ang="0">
                      <a:pos x="447" y="114"/>
                    </a:cxn>
                    <a:cxn ang="0">
                      <a:pos x="26" y="0"/>
                    </a:cxn>
                    <a:cxn ang="0">
                      <a:pos x="0" y="80"/>
                    </a:cxn>
                    <a:cxn ang="0">
                      <a:pos x="0" y="80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3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5"/>
                  <a:ext cx="181" cy="144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40" y="148"/>
                    </a:cxn>
                    <a:cxn ang="0">
                      <a:pos x="638" y="403"/>
                    </a:cxn>
                    <a:cxn ang="0">
                      <a:pos x="716" y="296"/>
                    </a:cxn>
                    <a:cxn ang="0">
                      <a:pos x="420" y="114"/>
                    </a:cxn>
                    <a:cxn ang="0">
                      <a:pos x="70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4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16" y="139"/>
                    </a:cxn>
                    <a:cxn ang="0">
                      <a:pos x="649" y="411"/>
                    </a:cxn>
                    <a:cxn ang="0">
                      <a:pos x="717" y="314"/>
                    </a:cxn>
                    <a:cxn ang="0">
                      <a:pos x="394" y="87"/>
                    </a:cxn>
                    <a:cxn ang="0">
                      <a:pos x="54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5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49" y="141"/>
                  <a:ext cx="179" cy="138"/>
                </a:xfrm>
                <a:custGeom>
                  <a:avLst/>
                  <a:gdLst/>
                  <a:ahLst/>
                  <a:cxnLst>
                    <a:cxn ang="0">
                      <a:pos x="0" y="88"/>
                    </a:cxn>
                    <a:cxn ang="0">
                      <a:pos x="272" y="131"/>
                    </a:cxn>
                    <a:cxn ang="0">
                      <a:pos x="665" y="386"/>
                    </a:cxn>
                    <a:cxn ang="0">
                      <a:pos x="709" y="308"/>
                    </a:cxn>
                    <a:cxn ang="0">
                      <a:pos x="306" y="53"/>
                    </a:cxn>
                    <a:cxn ang="0">
                      <a:pos x="43" y="0"/>
                    </a:cxn>
                    <a:cxn ang="0">
                      <a:pos x="0" y="88"/>
                    </a:cxn>
                    <a:cxn ang="0">
                      <a:pos x="0" y="88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</p:grpSp>
        </p:grpSp>
        <p:sp>
          <p:nvSpPr>
            <p:cNvPr id="6196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/>
            <a:ahLst/>
            <a:cxnLst>
              <a:cxn ang="0">
                <a:pos x="2903" y="433"/>
              </a:cxn>
              <a:cxn ang="0">
                <a:pos x="2565" y="80"/>
              </a:cxn>
              <a:cxn ang="0">
                <a:pos x="2241" y="0"/>
              </a:cxn>
              <a:cxn ang="0">
                <a:pos x="110" y="2811"/>
              </a:cxn>
              <a:cxn ang="0">
                <a:pos x="110" y="3228"/>
              </a:cxn>
              <a:cxn ang="0">
                <a:pos x="0" y="3631"/>
              </a:cxn>
              <a:cxn ang="0">
                <a:pos x="72" y="3686"/>
              </a:cxn>
              <a:cxn ang="0">
                <a:pos x="441" y="3355"/>
              </a:cxn>
              <a:cxn ang="0">
                <a:pos x="740" y="3228"/>
              </a:cxn>
              <a:cxn ang="0">
                <a:pos x="2903" y="433"/>
              </a:cxn>
              <a:cxn ang="0">
                <a:pos x="2903" y="433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cs typeface="Arial" charset="0"/>
              </a:defRPr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cs typeface="Arial" charset="0"/>
              </a:defRPr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cs typeface="Arial" charset="0"/>
              </a:defRPr>
            </a:lvl1pPr>
          </a:lstStyle>
          <a:p>
            <a:pPr>
              <a:defRPr/>
            </a:pPr>
            <a:fld id="{9908F698-199A-4AD7-9332-C62930E15256}" type="slidenum">
              <a:rPr lang="ru-RU">
                <a:solidFill>
                  <a:srgbClr val="000000"/>
                </a:solidFill>
                <a:latin typeface="Comic Sans MS" pitchFamily="66" charset="0"/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152" name="Freeform 8"/>
          <p:cNvSpPr>
            <a:spLocks/>
          </p:cNvSpPr>
          <p:nvPr/>
        </p:nvSpPr>
        <p:spPr bwMode="auto">
          <a:xfrm rot="-3172564">
            <a:off x="7865271" y="24609"/>
            <a:ext cx="1165225" cy="2097087"/>
          </a:xfrm>
          <a:custGeom>
            <a:avLst/>
            <a:gdLst/>
            <a:ahLst/>
            <a:cxnLst>
              <a:cxn ang="0">
                <a:pos x="2293" y="0"/>
              </a:cxn>
              <a:cxn ang="0">
                <a:pos x="130" y="2835"/>
              </a:cxn>
              <a:cxn ang="0">
                <a:pos x="131" y="3201"/>
              </a:cxn>
              <a:cxn ang="0">
                <a:pos x="0" y="3633"/>
              </a:cxn>
              <a:cxn ang="0">
                <a:pos x="50" y="3703"/>
              </a:cxn>
              <a:cxn ang="0">
                <a:pos x="422" y="3352"/>
              </a:cxn>
              <a:cxn ang="0">
                <a:pos x="763" y="3220"/>
              </a:cxn>
              <a:cxn ang="0">
                <a:pos x="2911" y="428"/>
              </a:cxn>
              <a:cxn ang="0">
                <a:pos x="2589" y="96"/>
              </a:cxn>
              <a:cxn ang="0">
                <a:pos x="2293" y="0"/>
              </a:cxn>
              <a:cxn ang="0">
                <a:pos x="2293" y="0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153" name="Freeform 9"/>
          <p:cNvSpPr>
            <a:spLocks/>
          </p:cNvSpPr>
          <p:nvPr/>
        </p:nvSpPr>
        <p:spPr bwMode="auto">
          <a:xfrm rot="-3172564">
            <a:off x="7831140" y="192089"/>
            <a:ext cx="1025525" cy="1571625"/>
          </a:xfrm>
          <a:custGeom>
            <a:avLst/>
            <a:gdLst/>
            <a:ahLst/>
            <a:cxnLst>
              <a:cxn ang="0">
                <a:pos x="0" y="2485"/>
              </a:cxn>
              <a:cxn ang="0">
                <a:pos x="432" y="2553"/>
              </a:cxn>
              <a:cxn ang="0">
                <a:pos x="736" y="2777"/>
              </a:cxn>
              <a:cxn ang="0">
                <a:pos x="2561" y="399"/>
              </a:cxn>
              <a:cxn ang="0">
                <a:pos x="2118" y="82"/>
              </a:cxn>
              <a:cxn ang="0">
                <a:pos x="1898" y="0"/>
              </a:cxn>
              <a:cxn ang="0">
                <a:pos x="0" y="2485"/>
              </a:cxn>
              <a:cxn ang="0">
                <a:pos x="0" y="248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6155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/>
              <a:ahLst/>
              <a:cxnLst>
                <a:cxn ang="0">
                  <a:pos x="1587" y="1260"/>
                </a:cxn>
                <a:cxn ang="0">
                  <a:pos x="1420" y="1106"/>
                </a:cxn>
                <a:cxn ang="0">
                  <a:pos x="1331" y="477"/>
                </a:cxn>
                <a:cxn ang="0">
                  <a:pos x="2139" y="330"/>
                </a:cxn>
                <a:cxn ang="0">
                  <a:pos x="2177" y="203"/>
                </a:cxn>
                <a:cxn ang="0">
                  <a:pos x="2099" y="100"/>
                </a:cxn>
                <a:cxn ang="0">
                  <a:pos x="1276" y="211"/>
                </a:cxn>
                <a:cxn ang="0">
                  <a:pos x="1219" y="32"/>
                </a:cxn>
                <a:cxn ang="0">
                  <a:pos x="1085" y="0"/>
                </a:cxn>
                <a:cxn ang="0">
                  <a:pos x="958" y="28"/>
                </a:cxn>
                <a:cxn ang="0">
                  <a:pos x="888" y="106"/>
                </a:cxn>
                <a:cxn ang="0">
                  <a:pos x="937" y="285"/>
                </a:cxn>
                <a:cxn ang="0">
                  <a:pos x="660" y="441"/>
                </a:cxn>
                <a:cxn ang="0">
                  <a:pos x="983" y="473"/>
                </a:cxn>
                <a:cxn ang="0">
                  <a:pos x="1112" y="889"/>
                </a:cxn>
                <a:cxn ang="0">
                  <a:pos x="141" y="469"/>
                </a:cxn>
                <a:cxn ang="0">
                  <a:pos x="46" y="509"/>
                </a:cxn>
                <a:cxn ang="0">
                  <a:pos x="0" y="636"/>
                </a:cxn>
                <a:cxn ang="0">
                  <a:pos x="55" y="779"/>
                </a:cxn>
                <a:cxn ang="0">
                  <a:pos x="1139" y="1288"/>
                </a:cxn>
                <a:cxn ang="0">
                  <a:pos x="1378" y="1256"/>
                </a:cxn>
                <a:cxn ang="0">
                  <a:pos x="1570" y="1298"/>
                </a:cxn>
                <a:cxn ang="0">
                  <a:pos x="1587" y="1260"/>
                </a:cxn>
                <a:cxn ang="0">
                  <a:pos x="1587" y="1260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56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20" y="0"/>
                </a:cxn>
                <a:cxn ang="0">
                  <a:pos x="143" y="233"/>
                </a:cxn>
                <a:cxn ang="0">
                  <a:pos x="8" y="258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57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58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59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160" y="0"/>
                </a:cxn>
                <a:cxn ang="0">
                  <a:pos x="251" y="36"/>
                </a:cxn>
                <a:cxn ang="0">
                  <a:pos x="272" y="139"/>
                </a:cxn>
                <a:cxn ang="0">
                  <a:pos x="164" y="146"/>
                </a:cxn>
                <a:cxn ang="0">
                  <a:pos x="32" y="241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60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/>
              <a:ahLst/>
              <a:cxnLst>
                <a:cxn ang="0">
                  <a:pos x="152" y="4"/>
                </a:cxn>
                <a:cxn ang="0">
                  <a:pos x="152" y="224"/>
                </a:cxn>
                <a:cxn ang="0">
                  <a:pos x="0" y="8"/>
                </a:cxn>
                <a:cxn ang="0">
                  <a:pos x="72" y="0"/>
                </a:cxn>
                <a:cxn ang="0">
                  <a:pos x="152" y="4"/>
                </a:cxn>
                <a:cxn ang="0">
                  <a:pos x="152" y="4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61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87" y="0"/>
                </a:cxn>
                <a:cxn ang="0">
                  <a:pos x="232" y="6"/>
                </a:cxn>
                <a:cxn ang="0">
                  <a:pos x="386" y="764"/>
                </a:cxn>
                <a:cxn ang="0">
                  <a:pos x="279" y="720"/>
                </a:cxn>
                <a:cxn ang="0">
                  <a:pos x="152" y="677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62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/>
              <a:ahLst/>
              <a:cxnLst>
                <a:cxn ang="0">
                  <a:pos x="692" y="0"/>
                </a:cxn>
                <a:cxn ang="0">
                  <a:pos x="0" y="106"/>
                </a:cxn>
                <a:cxn ang="0">
                  <a:pos x="28" y="348"/>
                </a:cxn>
                <a:cxn ang="0">
                  <a:pos x="715" y="237"/>
                </a:cxn>
                <a:cxn ang="0">
                  <a:pos x="728" y="43"/>
                </a:cxn>
                <a:cxn ang="0">
                  <a:pos x="692" y="0"/>
                </a:cxn>
                <a:cxn ang="0">
                  <a:pos x="692" y="0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63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0" y="78"/>
                </a:cxn>
                <a:cxn ang="0">
                  <a:pos x="312" y="135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grpSp>
          <p:nvGrpSpPr>
            <p:cNvPr id="3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4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6166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114" y="10"/>
                    </a:cxn>
                    <a:cxn ang="0">
                      <a:pos x="213" y="0"/>
                    </a:cxn>
                    <a:cxn ang="0">
                      <a:pos x="292" y="27"/>
                    </a:cxn>
                    <a:cxn ang="0">
                      <a:pos x="313" y="91"/>
                    </a:cxn>
                    <a:cxn ang="0">
                      <a:pos x="167" y="67"/>
                    </a:cxn>
                    <a:cxn ang="0">
                      <a:pos x="74" y="101"/>
                    </a:cxn>
                    <a:cxn ang="0">
                      <a:pos x="13" y="175"/>
                    </a:cxn>
                    <a:cxn ang="0">
                      <a:pos x="0" y="107"/>
                    </a:cxn>
                    <a:cxn ang="0">
                      <a:pos x="0" y="107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67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160" y="266"/>
                    </a:cxn>
                    <a:cxn ang="0">
                      <a:pos x="230" y="251"/>
                    </a:cxn>
                    <a:cxn ang="0">
                      <a:pos x="223" y="17"/>
                    </a:cxn>
                    <a:cxn ang="0">
                      <a:pos x="166" y="0"/>
                    </a:cxn>
                    <a:cxn ang="0">
                      <a:pos x="179" y="197"/>
                    </a:cxn>
                    <a:cxn ang="0">
                      <a:pos x="71" y="4"/>
                    </a:cxn>
                    <a:cxn ang="0">
                      <a:pos x="0" y="40"/>
                    </a:cxn>
                    <a:cxn ang="0">
                      <a:pos x="0" y="40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68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36" y="93"/>
                    </a:cxn>
                    <a:cxn ang="0">
                      <a:pos x="44" y="154"/>
                    </a:cxn>
                    <a:cxn ang="0">
                      <a:pos x="27" y="234"/>
                    </a:cxn>
                    <a:cxn ang="0">
                      <a:pos x="80" y="220"/>
                    </a:cxn>
                    <a:cxn ang="0">
                      <a:pos x="87" y="116"/>
                    </a:cxn>
                    <a:cxn ang="0">
                      <a:pos x="46" y="0"/>
                    </a:cxn>
                    <a:cxn ang="0">
                      <a:pos x="0" y="19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</p:grpSp>
          <p:sp>
            <p:nvSpPr>
              <p:cNvPr id="6169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000000"/>
                  </a:solidFill>
                  <a:latin typeface="Comic Sans MS" pitchFamily="66" charset="0"/>
                </a:endParaRPr>
              </a:p>
            </p:txBody>
          </p:sp>
          <p:sp>
            <p:nvSpPr>
              <p:cNvPr id="6170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000000"/>
                  </a:solidFill>
                  <a:latin typeface="Comic Sans MS" pitchFamily="66" charset="0"/>
                </a:endParaRPr>
              </a:p>
            </p:txBody>
          </p:sp>
          <p:sp>
            <p:nvSpPr>
              <p:cNvPr id="6171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91" y="25"/>
                  </a:cxn>
                  <a:cxn ang="0">
                    <a:pos x="80" y="192"/>
                  </a:cxn>
                  <a:cxn ang="0">
                    <a:pos x="106" y="327"/>
                  </a:cxn>
                  <a:cxn ang="0">
                    <a:pos x="213" y="451"/>
                  </a:cxn>
                  <a:cxn ang="0">
                    <a:pos x="97" y="478"/>
                  </a:cxn>
                  <a:cxn ang="0">
                    <a:pos x="30" y="344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000000"/>
                  </a:solidFill>
                  <a:latin typeface="Comic Sans MS" pitchFamily="66" charset="0"/>
                </a:endParaRPr>
              </a:p>
            </p:txBody>
          </p:sp>
          <p:grpSp>
            <p:nvGrpSpPr>
              <p:cNvPr id="5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6173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/>
                  <a:ahLst/>
                  <a:cxnLst>
                    <a:cxn ang="0">
                      <a:pos x="110" y="0"/>
                    </a:cxn>
                    <a:cxn ang="0">
                      <a:pos x="40" y="66"/>
                    </a:cxn>
                    <a:cxn ang="0">
                      <a:pos x="0" y="173"/>
                    </a:cxn>
                    <a:cxn ang="0">
                      <a:pos x="80" y="160"/>
                    </a:cxn>
                    <a:cxn ang="0">
                      <a:pos x="103" y="84"/>
                    </a:cxn>
                    <a:cxn ang="0">
                      <a:pos x="150" y="27"/>
                    </a:cxn>
                    <a:cxn ang="0">
                      <a:pos x="110" y="0"/>
                    </a:cxn>
                    <a:cxn ang="0">
                      <a:pos x="110" y="0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4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/>
                  <a:ahLst/>
                  <a:cxnLst>
                    <a:cxn ang="0">
                      <a:pos x="156" y="0"/>
                    </a:cxn>
                    <a:cxn ang="0">
                      <a:pos x="63" y="52"/>
                    </a:cxn>
                    <a:cxn ang="0">
                      <a:pos x="0" y="208"/>
                    </a:cxn>
                    <a:cxn ang="0">
                      <a:pos x="67" y="358"/>
                    </a:cxn>
                    <a:cxn ang="0">
                      <a:pos x="1182" y="867"/>
                    </a:cxn>
                    <a:cxn ang="0">
                      <a:pos x="1422" y="835"/>
                    </a:cxn>
                    <a:cxn ang="0">
                      <a:pos x="1616" y="880"/>
                    </a:cxn>
                    <a:cxn ang="0">
                      <a:pos x="1684" y="808"/>
                    </a:cxn>
                    <a:cxn ang="0">
                      <a:pos x="1502" y="664"/>
                    </a:cxn>
                    <a:cxn ang="0">
                      <a:pos x="1428" y="512"/>
                    </a:cxn>
                    <a:cxn ang="0">
                      <a:pos x="1369" y="527"/>
                    </a:cxn>
                    <a:cxn ang="0">
                      <a:pos x="1439" y="664"/>
                    </a:cxn>
                    <a:cxn ang="0">
                      <a:pos x="1578" y="810"/>
                    </a:cxn>
                    <a:cxn ang="0">
                      <a:pos x="1413" y="787"/>
                    </a:cxn>
                    <a:cxn ang="0">
                      <a:pos x="1219" y="814"/>
                    </a:cxn>
                    <a:cxn ang="0">
                      <a:pos x="1255" y="650"/>
                    </a:cxn>
                    <a:cxn ang="0">
                      <a:pos x="1338" y="538"/>
                    </a:cxn>
                    <a:cxn ang="0">
                      <a:pos x="1241" y="552"/>
                    </a:cxn>
                    <a:cxn ang="0">
                      <a:pos x="1165" y="658"/>
                    </a:cxn>
                    <a:cxn ang="0">
                      <a:pos x="1139" y="791"/>
                    </a:cxn>
                    <a:cxn ang="0">
                      <a:pos x="107" y="310"/>
                    </a:cxn>
                    <a:cxn ang="0">
                      <a:pos x="80" y="215"/>
                    </a:cxn>
                    <a:cxn ang="0">
                      <a:pos x="103" y="95"/>
                    </a:cxn>
                    <a:cxn ang="0">
                      <a:pos x="217" y="0"/>
                    </a:cxn>
                    <a:cxn ang="0">
                      <a:pos x="156" y="0"/>
                    </a:cxn>
                    <a:cxn ang="0">
                      <a:pos x="156" y="0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5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/>
                  <a:ahLst/>
                  <a:cxnLst>
                    <a:cxn ang="0">
                      <a:pos x="116" y="0"/>
                    </a:cxn>
                    <a:cxn ang="0">
                      <a:pos x="19" y="106"/>
                    </a:cxn>
                    <a:cxn ang="0">
                      <a:pos x="0" y="230"/>
                    </a:cxn>
                    <a:cxn ang="0">
                      <a:pos x="33" y="314"/>
                    </a:cxn>
                    <a:cxn ang="0">
                      <a:pos x="94" y="335"/>
                    </a:cxn>
                    <a:cxn ang="0">
                      <a:pos x="76" y="154"/>
                    </a:cxn>
                    <a:cxn ang="0">
                      <a:pos x="160" y="17"/>
                    </a:cxn>
                    <a:cxn ang="0">
                      <a:pos x="116" y="0"/>
                    </a:cxn>
                    <a:cxn ang="0">
                      <a:pos x="116" y="0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6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/>
                  <a:ahLst/>
                  <a:cxnLst>
                    <a:cxn ang="0">
                      <a:pos x="218" y="896"/>
                    </a:cxn>
                    <a:cxn ang="0">
                      <a:pos x="0" y="124"/>
                    </a:cxn>
                    <a:cxn ang="0">
                      <a:pos x="81" y="38"/>
                    </a:cxn>
                    <a:cxn ang="0">
                      <a:pos x="258" y="0"/>
                    </a:cxn>
                    <a:cxn ang="0">
                      <a:pos x="399" y="57"/>
                    </a:cxn>
                    <a:cxn ang="0">
                      <a:pos x="642" y="1188"/>
                    </a:cxn>
                    <a:cxn ang="0">
                      <a:pos x="555" y="1091"/>
                    </a:cxn>
                    <a:cxn ang="0">
                      <a:pos x="355" y="97"/>
                    </a:cxn>
                    <a:cxn ang="0">
                      <a:pos x="226" y="61"/>
                    </a:cxn>
                    <a:cxn ang="0">
                      <a:pos x="119" y="74"/>
                    </a:cxn>
                    <a:cxn ang="0">
                      <a:pos x="76" y="141"/>
                    </a:cxn>
                    <a:cxn ang="0">
                      <a:pos x="306" y="924"/>
                    </a:cxn>
                    <a:cxn ang="0">
                      <a:pos x="218" y="896"/>
                    </a:cxn>
                    <a:cxn ang="0">
                      <a:pos x="218" y="896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7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76" y="194"/>
                    </a:cxn>
                    <a:cxn ang="0">
                      <a:pos x="113" y="318"/>
                    </a:cxn>
                    <a:cxn ang="0">
                      <a:pos x="116" y="504"/>
                    </a:cxn>
                    <a:cxn ang="0">
                      <a:pos x="192" y="504"/>
                    </a:cxn>
                    <a:cxn ang="0">
                      <a:pos x="187" y="360"/>
                    </a:cxn>
                    <a:cxn ang="0">
                      <a:pos x="162" y="208"/>
                    </a:cxn>
                    <a:cxn ang="0">
                      <a:pos x="99" y="59"/>
                    </a:cxn>
                    <a:cxn ang="0">
                      <a:pos x="63" y="0"/>
                    </a:cxn>
                    <a:cxn ang="0">
                      <a:pos x="0" y="27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8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/>
                  <a:ahLst/>
                  <a:cxnLst>
                    <a:cxn ang="0">
                      <a:pos x="297" y="0"/>
                    </a:cxn>
                    <a:cxn ang="0">
                      <a:pos x="257" y="17"/>
                    </a:cxn>
                    <a:cxn ang="0">
                      <a:pos x="253" y="66"/>
                    </a:cxn>
                    <a:cxn ang="0">
                      <a:pos x="0" y="169"/>
                    </a:cxn>
                    <a:cxn ang="0">
                      <a:pos x="0" y="222"/>
                    </a:cxn>
                    <a:cxn ang="0">
                      <a:pos x="284" y="226"/>
                    </a:cxn>
                    <a:cxn ang="0">
                      <a:pos x="320" y="269"/>
                    </a:cxn>
                    <a:cxn ang="0">
                      <a:pos x="390" y="266"/>
                    </a:cxn>
                    <a:cxn ang="0">
                      <a:pos x="383" y="190"/>
                    </a:cxn>
                    <a:cxn ang="0">
                      <a:pos x="116" y="176"/>
                    </a:cxn>
                    <a:cxn ang="0">
                      <a:pos x="333" y="89"/>
                    </a:cxn>
                    <a:cxn ang="0">
                      <a:pos x="297" y="0"/>
                    </a:cxn>
                    <a:cxn ang="0">
                      <a:pos x="297" y="0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9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/>
                  <a:ahLst/>
                  <a:cxnLst>
                    <a:cxn ang="0">
                      <a:pos x="0" y="131"/>
                    </a:cxn>
                    <a:cxn ang="0">
                      <a:pos x="863" y="0"/>
                    </a:cxn>
                    <a:cxn ang="0">
                      <a:pos x="926" y="78"/>
                    </a:cxn>
                    <a:cxn ang="0">
                      <a:pos x="941" y="181"/>
                    </a:cxn>
                    <a:cxn ang="0">
                      <a:pos x="903" y="282"/>
                    </a:cxn>
                    <a:cxn ang="0">
                      <a:pos x="57" y="424"/>
                    </a:cxn>
                    <a:cxn ang="0">
                      <a:pos x="53" y="384"/>
                    </a:cxn>
                    <a:cxn ang="0">
                      <a:pos x="863" y="242"/>
                    </a:cxn>
                    <a:cxn ang="0">
                      <a:pos x="893" y="145"/>
                    </a:cxn>
                    <a:cxn ang="0">
                      <a:pos x="840" y="57"/>
                    </a:cxn>
                    <a:cxn ang="0">
                      <a:pos x="0" y="185"/>
                    </a:cxn>
                    <a:cxn ang="0">
                      <a:pos x="0" y="131"/>
                    </a:cxn>
                    <a:cxn ang="0">
                      <a:pos x="0" y="131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80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/>
                  <a:ahLst/>
                  <a:cxnLst>
                    <a:cxn ang="0">
                      <a:pos x="0" y="126"/>
                    </a:cxn>
                    <a:cxn ang="0">
                      <a:pos x="66" y="173"/>
                    </a:cxn>
                    <a:cxn ang="0">
                      <a:pos x="222" y="166"/>
                    </a:cxn>
                    <a:cxn ang="0">
                      <a:pos x="418" y="116"/>
                    </a:cxn>
                    <a:cxn ang="0">
                      <a:pos x="488" y="42"/>
                    </a:cxn>
                    <a:cxn ang="0">
                      <a:pos x="443" y="2"/>
                    </a:cxn>
                    <a:cxn ang="0">
                      <a:pos x="253" y="0"/>
                    </a:cxn>
                    <a:cxn ang="0">
                      <a:pos x="110" y="12"/>
                    </a:cxn>
                    <a:cxn ang="0">
                      <a:pos x="15" y="76"/>
                    </a:cxn>
                    <a:cxn ang="0">
                      <a:pos x="112" y="95"/>
                    </a:cxn>
                    <a:cxn ang="0">
                      <a:pos x="275" y="53"/>
                    </a:cxn>
                    <a:cxn ang="0">
                      <a:pos x="416" y="53"/>
                    </a:cxn>
                    <a:cxn ang="0">
                      <a:pos x="268" y="110"/>
                    </a:cxn>
                    <a:cxn ang="0">
                      <a:pos x="142" y="126"/>
                    </a:cxn>
                    <a:cxn ang="0">
                      <a:pos x="0" y="126"/>
                    </a:cxn>
                    <a:cxn ang="0">
                      <a:pos x="0" y="126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</p:grpSp>
        </p:grpSp>
      </p:grpSp>
      <p:grpSp>
        <p:nvGrpSpPr>
          <p:cNvPr id="6" name="Group 37"/>
          <p:cNvGrpSpPr>
            <a:grpSpLocks/>
          </p:cNvGrpSpPr>
          <p:nvPr/>
        </p:nvGrpSpPr>
        <p:grpSpPr bwMode="auto">
          <a:xfrm>
            <a:off x="8680452" y="2116142"/>
            <a:ext cx="385763" cy="4308475"/>
            <a:chOff x="5468" y="1333"/>
            <a:chExt cx="243" cy="2714"/>
          </a:xfrm>
        </p:grpSpPr>
        <p:sp>
          <p:nvSpPr>
            <p:cNvPr id="6182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83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</p:grpSp>
      <p:grpSp>
        <p:nvGrpSpPr>
          <p:cNvPr id="7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8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6186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/>
                <a:ahLst/>
                <a:cxnLst>
                  <a:cxn ang="0">
                    <a:pos x="123" y="9"/>
                  </a:cxn>
                  <a:cxn ang="0">
                    <a:pos x="131" y="342"/>
                  </a:cxn>
                  <a:cxn ang="0">
                    <a:pos x="0" y="806"/>
                  </a:cxn>
                  <a:cxn ang="0">
                    <a:pos x="79" y="789"/>
                  </a:cxn>
                  <a:cxn ang="0">
                    <a:pos x="218" y="376"/>
                  </a:cxn>
                  <a:cxn ang="0">
                    <a:pos x="245" y="0"/>
                  </a:cxn>
                  <a:cxn ang="0">
                    <a:pos x="123" y="9"/>
                  </a:cxn>
                  <a:cxn ang="0">
                    <a:pos x="123" y="9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000000"/>
                  </a:solidFill>
                  <a:latin typeface="Comic Sans MS" pitchFamily="66" charset="0"/>
                </a:endParaRPr>
              </a:p>
            </p:txBody>
          </p:sp>
          <p:grpSp>
            <p:nvGrpSpPr>
              <p:cNvPr id="9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6188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98" y="184"/>
                    </a:cxn>
                    <a:cxn ang="0">
                      <a:pos x="500" y="349"/>
                    </a:cxn>
                    <a:cxn ang="0">
                      <a:pos x="604" y="140"/>
                    </a:cxn>
                    <a:cxn ang="0">
                      <a:pos x="359" y="9"/>
                    </a:cxn>
                    <a:cxn ang="0">
                      <a:pos x="464" y="184"/>
                    </a:cxn>
                    <a:cxn ang="0">
                      <a:pos x="131" y="17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89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49" y="331"/>
                  <a:ext cx="269" cy="438"/>
                </a:xfrm>
                <a:custGeom>
                  <a:avLst/>
                  <a:gdLst/>
                  <a:ahLst/>
                  <a:cxnLst>
                    <a:cxn ang="0">
                      <a:pos x="741" y="129"/>
                    </a:cxn>
                    <a:cxn ang="0">
                      <a:pos x="485" y="352"/>
                    </a:cxn>
                    <a:cxn ang="0">
                      <a:pos x="163" y="762"/>
                    </a:cxn>
                    <a:cxn ang="0">
                      <a:pos x="0" y="1101"/>
                    </a:cxn>
                    <a:cxn ang="0">
                      <a:pos x="59" y="1230"/>
                    </a:cxn>
                    <a:cxn ang="0">
                      <a:pos x="262" y="1201"/>
                    </a:cxn>
                    <a:cxn ang="0">
                      <a:pos x="578" y="914"/>
                    </a:cxn>
                    <a:cxn ang="0">
                      <a:pos x="876" y="534"/>
                    </a:cxn>
                    <a:cxn ang="0">
                      <a:pos x="1034" y="270"/>
                    </a:cxn>
                    <a:cxn ang="0">
                      <a:pos x="1064" y="84"/>
                    </a:cxn>
                    <a:cxn ang="0">
                      <a:pos x="977" y="0"/>
                    </a:cxn>
                    <a:cxn ang="0">
                      <a:pos x="836" y="65"/>
                    </a:cxn>
                    <a:cxn ang="0">
                      <a:pos x="969" y="107"/>
                    </a:cxn>
                    <a:cxn ang="0">
                      <a:pos x="876" y="352"/>
                    </a:cxn>
                    <a:cxn ang="0">
                      <a:pos x="690" y="656"/>
                    </a:cxn>
                    <a:cxn ang="0">
                      <a:pos x="350" y="1008"/>
                    </a:cxn>
                    <a:cxn ang="0">
                      <a:pos x="116" y="1114"/>
                    </a:cxn>
                    <a:cxn ang="0">
                      <a:pos x="135" y="943"/>
                    </a:cxn>
                    <a:cxn ang="0">
                      <a:pos x="437" y="504"/>
                    </a:cxn>
                    <a:cxn ang="0">
                      <a:pos x="831" y="118"/>
                    </a:cxn>
                    <a:cxn ang="0">
                      <a:pos x="741" y="129"/>
                    </a:cxn>
                    <a:cxn ang="0">
                      <a:pos x="741" y="129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0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59" y="181"/>
                  <a:ext cx="505" cy="898"/>
                </a:xfrm>
                <a:custGeom>
                  <a:avLst/>
                  <a:gdLst/>
                  <a:ahLst/>
                  <a:cxnLst>
                    <a:cxn ang="0">
                      <a:pos x="1941" y="0"/>
                    </a:cxn>
                    <a:cxn ang="0">
                      <a:pos x="0" y="2521"/>
                    </a:cxn>
                    <a:cxn ang="0">
                      <a:pos x="192" y="2450"/>
                    </a:cxn>
                    <a:cxn ang="0">
                      <a:pos x="2002" y="61"/>
                    </a:cxn>
                    <a:cxn ang="0">
                      <a:pos x="1941" y="0"/>
                    </a:cxn>
                    <a:cxn ang="0">
                      <a:pos x="1941" y="0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1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/>
                  <a:ahLst/>
                  <a:cxnLst>
                    <a:cxn ang="0">
                      <a:pos x="95" y="2844"/>
                    </a:cxn>
                    <a:cxn ang="0">
                      <a:pos x="394" y="2834"/>
                    </a:cxn>
                    <a:cxn ang="0">
                      <a:pos x="821" y="3009"/>
                    </a:cxn>
                    <a:cxn ang="0">
                      <a:pos x="681" y="2817"/>
                    </a:cxn>
                    <a:cxn ang="0">
                      <a:pos x="367" y="2703"/>
                    </a:cxn>
                    <a:cxn ang="0">
                      <a:pos x="637" y="2720"/>
                    </a:cxn>
                    <a:cxn ang="0">
                      <a:pos x="979" y="2870"/>
                    </a:cxn>
                    <a:cxn ang="0">
                      <a:pos x="2859" y="420"/>
                    </a:cxn>
                    <a:cxn ang="0">
                      <a:pos x="2578" y="148"/>
                    </a:cxn>
                    <a:cxn ang="0">
                      <a:pos x="2308" y="0"/>
                    </a:cxn>
                    <a:cxn ang="0">
                      <a:pos x="2692" y="78"/>
                    </a:cxn>
                    <a:cxn ang="0">
                      <a:pos x="3007" y="428"/>
                    </a:cxn>
                    <a:cxn ang="0">
                      <a:pos x="831" y="3273"/>
                    </a:cxn>
                    <a:cxn ang="0">
                      <a:pos x="481" y="3412"/>
                    </a:cxn>
                    <a:cxn ang="0">
                      <a:pos x="105" y="3771"/>
                    </a:cxn>
                    <a:cxn ang="0">
                      <a:pos x="0" y="3667"/>
                    </a:cxn>
                    <a:cxn ang="0">
                      <a:pos x="131" y="3631"/>
                    </a:cxn>
                    <a:cxn ang="0">
                      <a:pos x="376" y="3385"/>
                    </a:cxn>
                    <a:cxn ang="0">
                      <a:pos x="165" y="3273"/>
                    </a:cxn>
                    <a:cxn ang="0">
                      <a:pos x="165" y="3176"/>
                    </a:cxn>
                    <a:cxn ang="0">
                      <a:pos x="411" y="3298"/>
                    </a:cxn>
                    <a:cxn ang="0">
                      <a:pos x="411" y="3186"/>
                    </a:cxn>
                    <a:cxn ang="0">
                      <a:pos x="603" y="3220"/>
                    </a:cxn>
                    <a:cxn ang="0">
                      <a:pos x="428" y="3079"/>
                    </a:cxn>
                    <a:cxn ang="0">
                      <a:pos x="629" y="3062"/>
                    </a:cxn>
                    <a:cxn ang="0">
                      <a:pos x="95" y="2844"/>
                    </a:cxn>
                    <a:cxn ang="0">
                      <a:pos x="95" y="2844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2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298" y="896"/>
                  <a:ext cx="169" cy="122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255" y="106"/>
                    </a:cxn>
                    <a:cxn ang="0">
                      <a:pos x="639" y="342"/>
                    </a:cxn>
                    <a:cxn ang="0">
                      <a:pos x="673" y="289"/>
                    </a:cxn>
                    <a:cxn ang="0">
                      <a:pos x="447" y="114"/>
                    </a:cxn>
                    <a:cxn ang="0">
                      <a:pos x="26" y="0"/>
                    </a:cxn>
                    <a:cxn ang="0">
                      <a:pos x="0" y="80"/>
                    </a:cxn>
                    <a:cxn ang="0">
                      <a:pos x="0" y="80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3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5"/>
                  <a:ext cx="181" cy="144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40" y="148"/>
                    </a:cxn>
                    <a:cxn ang="0">
                      <a:pos x="638" y="403"/>
                    </a:cxn>
                    <a:cxn ang="0">
                      <a:pos x="716" y="296"/>
                    </a:cxn>
                    <a:cxn ang="0">
                      <a:pos x="420" y="114"/>
                    </a:cxn>
                    <a:cxn ang="0">
                      <a:pos x="70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4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16" y="139"/>
                    </a:cxn>
                    <a:cxn ang="0">
                      <a:pos x="649" y="411"/>
                    </a:cxn>
                    <a:cxn ang="0">
                      <a:pos x="717" y="314"/>
                    </a:cxn>
                    <a:cxn ang="0">
                      <a:pos x="394" y="87"/>
                    </a:cxn>
                    <a:cxn ang="0">
                      <a:pos x="54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5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49" y="141"/>
                  <a:ext cx="179" cy="138"/>
                </a:xfrm>
                <a:custGeom>
                  <a:avLst/>
                  <a:gdLst/>
                  <a:ahLst/>
                  <a:cxnLst>
                    <a:cxn ang="0">
                      <a:pos x="0" y="88"/>
                    </a:cxn>
                    <a:cxn ang="0">
                      <a:pos x="272" y="131"/>
                    </a:cxn>
                    <a:cxn ang="0">
                      <a:pos x="665" y="386"/>
                    </a:cxn>
                    <a:cxn ang="0">
                      <a:pos x="709" y="308"/>
                    </a:cxn>
                    <a:cxn ang="0">
                      <a:pos x="306" y="53"/>
                    </a:cxn>
                    <a:cxn ang="0">
                      <a:pos x="43" y="0"/>
                    </a:cxn>
                    <a:cxn ang="0">
                      <a:pos x="0" y="88"/>
                    </a:cxn>
                    <a:cxn ang="0">
                      <a:pos x="0" y="88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</p:grpSp>
        </p:grpSp>
        <p:sp>
          <p:nvSpPr>
            <p:cNvPr id="6196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/>
            <a:ahLst/>
            <a:cxnLst>
              <a:cxn ang="0">
                <a:pos x="2903" y="433"/>
              </a:cxn>
              <a:cxn ang="0">
                <a:pos x="2565" y="80"/>
              </a:cxn>
              <a:cxn ang="0">
                <a:pos x="2241" y="0"/>
              </a:cxn>
              <a:cxn ang="0">
                <a:pos x="110" y="2811"/>
              </a:cxn>
              <a:cxn ang="0">
                <a:pos x="110" y="3228"/>
              </a:cxn>
              <a:cxn ang="0">
                <a:pos x="0" y="3631"/>
              </a:cxn>
              <a:cxn ang="0">
                <a:pos x="72" y="3686"/>
              </a:cxn>
              <a:cxn ang="0">
                <a:pos x="441" y="3355"/>
              </a:cxn>
              <a:cxn ang="0">
                <a:pos x="740" y="3228"/>
              </a:cxn>
              <a:cxn ang="0">
                <a:pos x="2903" y="433"/>
              </a:cxn>
              <a:cxn ang="0">
                <a:pos x="2903" y="433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cs typeface="Arial" charset="0"/>
              </a:defRPr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cs typeface="Arial" charset="0"/>
              </a:defRPr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cs typeface="Arial" charset="0"/>
              </a:defRPr>
            </a:lvl1pPr>
          </a:lstStyle>
          <a:p>
            <a:pPr>
              <a:defRPr/>
            </a:pPr>
            <a:fld id="{9908F698-199A-4AD7-9332-C62930E15256}" type="slidenum">
              <a:rPr lang="ru-RU">
                <a:solidFill>
                  <a:srgbClr val="000000"/>
                </a:solidFill>
                <a:latin typeface="Comic Sans MS" pitchFamily="66" charset="0"/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152" name="Freeform 8"/>
          <p:cNvSpPr>
            <a:spLocks/>
          </p:cNvSpPr>
          <p:nvPr/>
        </p:nvSpPr>
        <p:spPr bwMode="auto">
          <a:xfrm rot="-3172564">
            <a:off x="7865271" y="24609"/>
            <a:ext cx="1165225" cy="2097087"/>
          </a:xfrm>
          <a:custGeom>
            <a:avLst/>
            <a:gdLst/>
            <a:ahLst/>
            <a:cxnLst>
              <a:cxn ang="0">
                <a:pos x="2293" y="0"/>
              </a:cxn>
              <a:cxn ang="0">
                <a:pos x="130" y="2835"/>
              </a:cxn>
              <a:cxn ang="0">
                <a:pos x="131" y="3201"/>
              </a:cxn>
              <a:cxn ang="0">
                <a:pos x="0" y="3633"/>
              </a:cxn>
              <a:cxn ang="0">
                <a:pos x="50" y="3703"/>
              </a:cxn>
              <a:cxn ang="0">
                <a:pos x="422" y="3352"/>
              </a:cxn>
              <a:cxn ang="0">
                <a:pos x="763" y="3220"/>
              </a:cxn>
              <a:cxn ang="0">
                <a:pos x="2911" y="428"/>
              </a:cxn>
              <a:cxn ang="0">
                <a:pos x="2589" y="96"/>
              </a:cxn>
              <a:cxn ang="0">
                <a:pos x="2293" y="0"/>
              </a:cxn>
              <a:cxn ang="0">
                <a:pos x="2293" y="0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153" name="Freeform 9"/>
          <p:cNvSpPr>
            <a:spLocks/>
          </p:cNvSpPr>
          <p:nvPr/>
        </p:nvSpPr>
        <p:spPr bwMode="auto">
          <a:xfrm rot="-3172564">
            <a:off x="7831140" y="192089"/>
            <a:ext cx="1025525" cy="1571625"/>
          </a:xfrm>
          <a:custGeom>
            <a:avLst/>
            <a:gdLst/>
            <a:ahLst/>
            <a:cxnLst>
              <a:cxn ang="0">
                <a:pos x="0" y="2485"/>
              </a:cxn>
              <a:cxn ang="0">
                <a:pos x="432" y="2553"/>
              </a:cxn>
              <a:cxn ang="0">
                <a:pos x="736" y="2777"/>
              </a:cxn>
              <a:cxn ang="0">
                <a:pos x="2561" y="399"/>
              </a:cxn>
              <a:cxn ang="0">
                <a:pos x="2118" y="82"/>
              </a:cxn>
              <a:cxn ang="0">
                <a:pos x="1898" y="0"/>
              </a:cxn>
              <a:cxn ang="0">
                <a:pos x="0" y="2485"/>
              </a:cxn>
              <a:cxn ang="0">
                <a:pos x="0" y="248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6155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/>
              <a:ahLst/>
              <a:cxnLst>
                <a:cxn ang="0">
                  <a:pos x="1587" y="1260"/>
                </a:cxn>
                <a:cxn ang="0">
                  <a:pos x="1420" y="1106"/>
                </a:cxn>
                <a:cxn ang="0">
                  <a:pos x="1331" y="477"/>
                </a:cxn>
                <a:cxn ang="0">
                  <a:pos x="2139" y="330"/>
                </a:cxn>
                <a:cxn ang="0">
                  <a:pos x="2177" y="203"/>
                </a:cxn>
                <a:cxn ang="0">
                  <a:pos x="2099" y="100"/>
                </a:cxn>
                <a:cxn ang="0">
                  <a:pos x="1276" y="211"/>
                </a:cxn>
                <a:cxn ang="0">
                  <a:pos x="1219" y="32"/>
                </a:cxn>
                <a:cxn ang="0">
                  <a:pos x="1085" y="0"/>
                </a:cxn>
                <a:cxn ang="0">
                  <a:pos x="958" y="28"/>
                </a:cxn>
                <a:cxn ang="0">
                  <a:pos x="888" y="106"/>
                </a:cxn>
                <a:cxn ang="0">
                  <a:pos x="937" y="285"/>
                </a:cxn>
                <a:cxn ang="0">
                  <a:pos x="660" y="441"/>
                </a:cxn>
                <a:cxn ang="0">
                  <a:pos x="983" y="473"/>
                </a:cxn>
                <a:cxn ang="0">
                  <a:pos x="1112" y="889"/>
                </a:cxn>
                <a:cxn ang="0">
                  <a:pos x="141" y="469"/>
                </a:cxn>
                <a:cxn ang="0">
                  <a:pos x="46" y="509"/>
                </a:cxn>
                <a:cxn ang="0">
                  <a:pos x="0" y="636"/>
                </a:cxn>
                <a:cxn ang="0">
                  <a:pos x="55" y="779"/>
                </a:cxn>
                <a:cxn ang="0">
                  <a:pos x="1139" y="1288"/>
                </a:cxn>
                <a:cxn ang="0">
                  <a:pos x="1378" y="1256"/>
                </a:cxn>
                <a:cxn ang="0">
                  <a:pos x="1570" y="1298"/>
                </a:cxn>
                <a:cxn ang="0">
                  <a:pos x="1587" y="1260"/>
                </a:cxn>
                <a:cxn ang="0">
                  <a:pos x="1587" y="1260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56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20" y="0"/>
                </a:cxn>
                <a:cxn ang="0">
                  <a:pos x="143" y="233"/>
                </a:cxn>
                <a:cxn ang="0">
                  <a:pos x="8" y="258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57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58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59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160" y="0"/>
                </a:cxn>
                <a:cxn ang="0">
                  <a:pos x="251" y="36"/>
                </a:cxn>
                <a:cxn ang="0">
                  <a:pos x="272" y="139"/>
                </a:cxn>
                <a:cxn ang="0">
                  <a:pos x="164" y="146"/>
                </a:cxn>
                <a:cxn ang="0">
                  <a:pos x="32" y="241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60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/>
              <a:ahLst/>
              <a:cxnLst>
                <a:cxn ang="0">
                  <a:pos x="152" y="4"/>
                </a:cxn>
                <a:cxn ang="0">
                  <a:pos x="152" y="224"/>
                </a:cxn>
                <a:cxn ang="0">
                  <a:pos x="0" y="8"/>
                </a:cxn>
                <a:cxn ang="0">
                  <a:pos x="72" y="0"/>
                </a:cxn>
                <a:cxn ang="0">
                  <a:pos x="152" y="4"/>
                </a:cxn>
                <a:cxn ang="0">
                  <a:pos x="152" y="4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61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87" y="0"/>
                </a:cxn>
                <a:cxn ang="0">
                  <a:pos x="232" y="6"/>
                </a:cxn>
                <a:cxn ang="0">
                  <a:pos x="386" y="764"/>
                </a:cxn>
                <a:cxn ang="0">
                  <a:pos x="279" y="720"/>
                </a:cxn>
                <a:cxn ang="0">
                  <a:pos x="152" y="677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62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/>
              <a:ahLst/>
              <a:cxnLst>
                <a:cxn ang="0">
                  <a:pos x="692" y="0"/>
                </a:cxn>
                <a:cxn ang="0">
                  <a:pos x="0" y="106"/>
                </a:cxn>
                <a:cxn ang="0">
                  <a:pos x="28" y="348"/>
                </a:cxn>
                <a:cxn ang="0">
                  <a:pos x="715" y="237"/>
                </a:cxn>
                <a:cxn ang="0">
                  <a:pos x="728" y="43"/>
                </a:cxn>
                <a:cxn ang="0">
                  <a:pos x="692" y="0"/>
                </a:cxn>
                <a:cxn ang="0">
                  <a:pos x="692" y="0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63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0" y="78"/>
                </a:cxn>
                <a:cxn ang="0">
                  <a:pos x="312" y="135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grpSp>
          <p:nvGrpSpPr>
            <p:cNvPr id="3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4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6166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114" y="10"/>
                    </a:cxn>
                    <a:cxn ang="0">
                      <a:pos x="213" y="0"/>
                    </a:cxn>
                    <a:cxn ang="0">
                      <a:pos x="292" y="27"/>
                    </a:cxn>
                    <a:cxn ang="0">
                      <a:pos x="313" y="91"/>
                    </a:cxn>
                    <a:cxn ang="0">
                      <a:pos x="167" y="67"/>
                    </a:cxn>
                    <a:cxn ang="0">
                      <a:pos x="74" y="101"/>
                    </a:cxn>
                    <a:cxn ang="0">
                      <a:pos x="13" y="175"/>
                    </a:cxn>
                    <a:cxn ang="0">
                      <a:pos x="0" y="107"/>
                    </a:cxn>
                    <a:cxn ang="0">
                      <a:pos x="0" y="107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67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160" y="266"/>
                    </a:cxn>
                    <a:cxn ang="0">
                      <a:pos x="230" y="251"/>
                    </a:cxn>
                    <a:cxn ang="0">
                      <a:pos x="223" y="17"/>
                    </a:cxn>
                    <a:cxn ang="0">
                      <a:pos x="166" y="0"/>
                    </a:cxn>
                    <a:cxn ang="0">
                      <a:pos x="179" y="197"/>
                    </a:cxn>
                    <a:cxn ang="0">
                      <a:pos x="71" y="4"/>
                    </a:cxn>
                    <a:cxn ang="0">
                      <a:pos x="0" y="40"/>
                    </a:cxn>
                    <a:cxn ang="0">
                      <a:pos x="0" y="40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68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36" y="93"/>
                    </a:cxn>
                    <a:cxn ang="0">
                      <a:pos x="44" y="154"/>
                    </a:cxn>
                    <a:cxn ang="0">
                      <a:pos x="27" y="234"/>
                    </a:cxn>
                    <a:cxn ang="0">
                      <a:pos x="80" y="220"/>
                    </a:cxn>
                    <a:cxn ang="0">
                      <a:pos x="87" y="116"/>
                    </a:cxn>
                    <a:cxn ang="0">
                      <a:pos x="46" y="0"/>
                    </a:cxn>
                    <a:cxn ang="0">
                      <a:pos x="0" y="19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</p:grpSp>
          <p:sp>
            <p:nvSpPr>
              <p:cNvPr id="6169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000000"/>
                  </a:solidFill>
                  <a:latin typeface="Comic Sans MS" pitchFamily="66" charset="0"/>
                </a:endParaRPr>
              </a:p>
            </p:txBody>
          </p:sp>
          <p:sp>
            <p:nvSpPr>
              <p:cNvPr id="6170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000000"/>
                  </a:solidFill>
                  <a:latin typeface="Comic Sans MS" pitchFamily="66" charset="0"/>
                </a:endParaRPr>
              </a:p>
            </p:txBody>
          </p:sp>
          <p:sp>
            <p:nvSpPr>
              <p:cNvPr id="6171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91" y="25"/>
                  </a:cxn>
                  <a:cxn ang="0">
                    <a:pos x="80" y="192"/>
                  </a:cxn>
                  <a:cxn ang="0">
                    <a:pos x="106" y="327"/>
                  </a:cxn>
                  <a:cxn ang="0">
                    <a:pos x="213" y="451"/>
                  </a:cxn>
                  <a:cxn ang="0">
                    <a:pos x="97" y="478"/>
                  </a:cxn>
                  <a:cxn ang="0">
                    <a:pos x="30" y="344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000000"/>
                  </a:solidFill>
                  <a:latin typeface="Comic Sans MS" pitchFamily="66" charset="0"/>
                </a:endParaRPr>
              </a:p>
            </p:txBody>
          </p:sp>
          <p:grpSp>
            <p:nvGrpSpPr>
              <p:cNvPr id="5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6173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/>
                  <a:ahLst/>
                  <a:cxnLst>
                    <a:cxn ang="0">
                      <a:pos x="110" y="0"/>
                    </a:cxn>
                    <a:cxn ang="0">
                      <a:pos x="40" y="66"/>
                    </a:cxn>
                    <a:cxn ang="0">
                      <a:pos x="0" y="173"/>
                    </a:cxn>
                    <a:cxn ang="0">
                      <a:pos x="80" y="160"/>
                    </a:cxn>
                    <a:cxn ang="0">
                      <a:pos x="103" y="84"/>
                    </a:cxn>
                    <a:cxn ang="0">
                      <a:pos x="150" y="27"/>
                    </a:cxn>
                    <a:cxn ang="0">
                      <a:pos x="110" y="0"/>
                    </a:cxn>
                    <a:cxn ang="0">
                      <a:pos x="110" y="0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4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/>
                  <a:ahLst/>
                  <a:cxnLst>
                    <a:cxn ang="0">
                      <a:pos x="156" y="0"/>
                    </a:cxn>
                    <a:cxn ang="0">
                      <a:pos x="63" y="52"/>
                    </a:cxn>
                    <a:cxn ang="0">
                      <a:pos x="0" y="208"/>
                    </a:cxn>
                    <a:cxn ang="0">
                      <a:pos x="67" y="358"/>
                    </a:cxn>
                    <a:cxn ang="0">
                      <a:pos x="1182" y="867"/>
                    </a:cxn>
                    <a:cxn ang="0">
                      <a:pos x="1422" y="835"/>
                    </a:cxn>
                    <a:cxn ang="0">
                      <a:pos x="1616" y="880"/>
                    </a:cxn>
                    <a:cxn ang="0">
                      <a:pos x="1684" y="808"/>
                    </a:cxn>
                    <a:cxn ang="0">
                      <a:pos x="1502" y="664"/>
                    </a:cxn>
                    <a:cxn ang="0">
                      <a:pos x="1428" y="512"/>
                    </a:cxn>
                    <a:cxn ang="0">
                      <a:pos x="1369" y="527"/>
                    </a:cxn>
                    <a:cxn ang="0">
                      <a:pos x="1439" y="664"/>
                    </a:cxn>
                    <a:cxn ang="0">
                      <a:pos x="1578" y="810"/>
                    </a:cxn>
                    <a:cxn ang="0">
                      <a:pos x="1413" y="787"/>
                    </a:cxn>
                    <a:cxn ang="0">
                      <a:pos x="1219" y="814"/>
                    </a:cxn>
                    <a:cxn ang="0">
                      <a:pos x="1255" y="650"/>
                    </a:cxn>
                    <a:cxn ang="0">
                      <a:pos x="1338" y="538"/>
                    </a:cxn>
                    <a:cxn ang="0">
                      <a:pos x="1241" y="552"/>
                    </a:cxn>
                    <a:cxn ang="0">
                      <a:pos x="1165" y="658"/>
                    </a:cxn>
                    <a:cxn ang="0">
                      <a:pos x="1139" y="791"/>
                    </a:cxn>
                    <a:cxn ang="0">
                      <a:pos x="107" y="310"/>
                    </a:cxn>
                    <a:cxn ang="0">
                      <a:pos x="80" y="215"/>
                    </a:cxn>
                    <a:cxn ang="0">
                      <a:pos x="103" y="95"/>
                    </a:cxn>
                    <a:cxn ang="0">
                      <a:pos x="217" y="0"/>
                    </a:cxn>
                    <a:cxn ang="0">
                      <a:pos x="156" y="0"/>
                    </a:cxn>
                    <a:cxn ang="0">
                      <a:pos x="156" y="0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5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/>
                  <a:ahLst/>
                  <a:cxnLst>
                    <a:cxn ang="0">
                      <a:pos x="116" y="0"/>
                    </a:cxn>
                    <a:cxn ang="0">
                      <a:pos x="19" y="106"/>
                    </a:cxn>
                    <a:cxn ang="0">
                      <a:pos x="0" y="230"/>
                    </a:cxn>
                    <a:cxn ang="0">
                      <a:pos x="33" y="314"/>
                    </a:cxn>
                    <a:cxn ang="0">
                      <a:pos x="94" y="335"/>
                    </a:cxn>
                    <a:cxn ang="0">
                      <a:pos x="76" y="154"/>
                    </a:cxn>
                    <a:cxn ang="0">
                      <a:pos x="160" y="17"/>
                    </a:cxn>
                    <a:cxn ang="0">
                      <a:pos x="116" y="0"/>
                    </a:cxn>
                    <a:cxn ang="0">
                      <a:pos x="116" y="0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6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/>
                  <a:ahLst/>
                  <a:cxnLst>
                    <a:cxn ang="0">
                      <a:pos x="218" y="896"/>
                    </a:cxn>
                    <a:cxn ang="0">
                      <a:pos x="0" y="124"/>
                    </a:cxn>
                    <a:cxn ang="0">
                      <a:pos x="81" y="38"/>
                    </a:cxn>
                    <a:cxn ang="0">
                      <a:pos x="258" y="0"/>
                    </a:cxn>
                    <a:cxn ang="0">
                      <a:pos x="399" y="57"/>
                    </a:cxn>
                    <a:cxn ang="0">
                      <a:pos x="642" y="1188"/>
                    </a:cxn>
                    <a:cxn ang="0">
                      <a:pos x="555" y="1091"/>
                    </a:cxn>
                    <a:cxn ang="0">
                      <a:pos x="355" y="97"/>
                    </a:cxn>
                    <a:cxn ang="0">
                      <a:pos x="226" y="61"/>
                    </a:cxn>
                    <a:cxn ang="0">
                      <a:pos x="119" y="74"/>
                    </a:cxn>
                    <a:cxn ang="0">
                      <a:pos x="76" y="141"/>
                    </a:cxn>
                    <a:cxn ang="0">
                      <a:pos x="306" y="924"/>
                    </a:cxn>
                    <a:cxn ang="0">
                      <a:pos x="218" y="896"/>
                    </a:cxn>
                    <a:cxn ang="0">
                      <a:pos x="218" y="896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7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76" y="194"/>
                    </a:cxn>
                    <a:cxn ang="0">
                      <a:pos x="113" y="318"/>
                    </a:cxn>
                    <a:cxn ang="0">
                      <a:pos x="116" y="504"/>
                    </a:cxn>
                    <a:cxn ang="0">
                      <a:pos x="192" y="504"/>
                    </a:cxn>
                    <a:cxn ang="0">
                      <a:pos x="187" y="360"/>
                    </a:cxn>
                    <a:cxn ang="0">
                      <a:pos x="162" y="208"/>
                    </a:cxn>
                    <a:cxn ang="0">
                      <a:pos x="99" y="59"/>
                    </a:cxn>
                    <a:cxn ang="0">
                      <a:pos x="63" y="0"/>
                    </a:cxn>
                    <a:cxn ang="0">
                      <a:pos x="0" y="27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8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/>
                  <a:ahLst/>
                  <a:cxnLst>
                    <a:cxn ang="0">
                      <a:pos x="297" y="0"/>
                    </a:cxn>
                    <a:cxn ang="0">
                      <a:pos x="257" y="17"/>
                    </a:cxn>
                    <a:cxn ang="0">
                      <a:pos x="253" y="66"/>
                    </a:cxn>
                    <a:cxn ang="0">
                      <a:pos x="0" y="169"/>
                    </a:cxn>
                    <a:cxn ang="0">
                      <a:pos x="0" y="222"/>
                    </a:cxn>
                    <a:cxn ang="0">
                      <a:pos x="284" y="226"/>
                    </a:cxn>
                    <a:cxn ang="0">
                      <a:pos x="320" y="269"/>
                    </a:cxn>
                    <a:cxn ang="0">
                      <a:pos x="390" y="266"/>
                    </a:cxn>
                    <a:cxn ang="0">
                      <a:pos x="383" y="190"/>
                    </a:cxn>
                    <a:cxn ang="0">
                      <a:pos x="116" y="176"/>
                    </a:cxn>
                    <a:cxn ang="0">
                      <a:pos x="333" y="89"/>
                    </a:cxn>
                    <a:cxn ang="0">
                      <a:pos x="297" y="0"/>
                    </a:cxn>
                    <a:cxn ang="0">
                      <a:pos x="297" y="0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9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/>
                  <a:ahLst/>
                  <a:cxnLst>
                    <a:cxn ang="0">
                      <a:pos x="0" y="131"/>
                    </a:cxn>
                    <a:cxn ang="0">
                      <a:pos x="863" y="0"/>
                    </a:cxn>
                    <a:cxn ang="0">
                      <a:pos x="926" y="78"/>
                    </a:cxn>
                    <a:cxn ang="0">
                      <a:pos x="941" y="181"/>
                    </a:cxn>
                    <a:cxn ang="0">
                      <a:pos x="903" y="282"/>
                    </a:cxn>
                    <a:cxn ang="0">
                      <a:pos x="57" y="424"/>
                    </a:cxn>
                    <a:cxn ang="0">
                      <a:pos x="53" y="384"/>
                    </a:cxn>
                    <a:cxn ang="0">
                      <a:pos x="863" y="242"/>
                    </a:cxn>
                    <a:cxn ang="0">
                      <a:pos x="893" y="145"/>
                    </a:cxn>
                    <a:cxn ang="0">
                      <a:pos x="840" y="57"/>
                    </a:cxn>
                    <a:cxn ang="0">
                      <a:pos x="0" y="185"/>
                    </a:cxn>
                    <a:cxn ang="0">
                      <a:pos x="0" y="131"/>
                    </a:cxn>
                    <a:cxn ang="0">
                      <a:pos x="0" y="131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80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/>
                  <a:ahLst/>
                  <a:cxnLst>
                    <a:cxn ang="0">
                      <a:pos x="0" y="126"/>
                    </a:cxn>
                    <a:cxn ang="0">
                      <a:pos x="66" y="173"/>
                    </a:cxn>
                    <a:cxn ang="0">
                      <a:pos x="222" y="166"/>
                    </a:cxn>
                    <a:cxn ang="0">
                      <a:pos x="418" y="116"/>
                    </a:cxn>
                    <a:cxn ang="0">
                      <a:pos x="488" y="42"/>
                    </a:cxn>
                    <a:cxn ang="0">
                      <a:pos x="443" y="2"/>
                    </a:cxn>
                    <a:cxn ang="0">
                      <a:pos x="253" y="0"/>
                    </a:cxn>
                    <a:cxn ang="0">
                      <a:pos x="110" y="12"/>
                    </a:cxn>
                    <a:cxn ang="0">
                      <a:pos x="15" y="76"/>
                    </a:cxn>
                    <a:cxn ang="0">
                      <a:pos x="112" y="95"/>
                    </a:cxn>
                    <a:cxn ang="0">
                      <a:pos x="275" y="53"/>
                    </a:cxn>
                    <a:cxn ang="0">
                      <a:pos x="416" y="53"/>
                    </a:cxn>
                    <a:cxn ang="0">
                      <a:pos x="268" y="110"/>
                    </a:cxn>
                    <a:cxn ang="0">
                      <a:pos x="142" y="126"/>
                    </a:cxn>
                    <a:cxn ang="0">
                      <a:pos x="0" y="126"/>
                    </a:cxn>
                    <a:cxn ang="0">
                      <a:pos x="0" y="126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</p:grpSp>
        </p:grpSp>
      </p:grpSp>
      <p:grpSp>
        <p:nvGrpSpPr>
          <p:cNvPr id="6" name="Group 37"/>
          <p:cNvGrpSpPr>
            <a:grpSpLocks/>
          </p:cNvGrpSpPr>
          <p:nvPr/>
        </p:nvGrpSpPr>
        <p:grpSpPr bwMode="auto">
          <a:xfrm>
            <a:off x="8680452" y="2116142"/>
            <a:ext cx="385763" cy="4308475"/>
            <a:chOff x="5468" y="1333"/>
            <a:chExt cx="243" cy="2714"/>
          </a:xfrm>
        </p:grpSpPr>
        <p:sp>
          <p:nvSpPr>
            <p:cNvPr id="6182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83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</p:grpSp>
      <p:grpSp>
        <p:nvGrpSpPr>
          <p:cNvPr id="7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8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6186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/>
                <a:ahLst/>
                <a:cxnLst>
                  <a:cxn ang="0">
                    <a:pos x="123" y="9"/>
                  </a:cxn>
                  <a:cxn ang="0">
                    <a:pos x="131" y="342"/>
                  </a:cxn>
                  <a:cxn ang="0">
                    <a:pos x="0" y="806"/>
                  </a:cxn>
                  <a:cxn ang="0">
                    <a:pos x="79" y="789"/>
                  </a:cxn>
                  <a:cxn ang="0">
                    <a:pos x="218" y="376"/>
                  </a:cxn>
                  <a:cxn ang="0">
                    <a:pos x="245" y="0"/>
                  </a:cxn>
                  <a:cxn ang="0">
                    <a:pos x="123" y="9"/>
                  </a:cxn>
                  <a:cxn ang="0">
                    <a:pos x="123" y="9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000000"/>
                  </a:solidFill>
                  <a:latin typeface="Comic Sans MS" pitchFamily="66" charset="0"/>
                </a:endParaRPr>
              </a:p>
            </p:txBody>
          </p:sp>
          <p:grpSp>
            <p:nvGrpSpPr>
              <p:cNvPr id="9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6188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98" y="184"/>
                    </a:cxn>
                    <a:cxn ang="0">
                      <a:pos x="500" y="349"/>
                    </a:cxn>
                    <a:cxn ang="0">
                      <a:pos x="604" y="140"/>
                    </a:cxn>
                    <a:cxn ang="0">
                      <a:pos x="359" y="9"/>
                    </a:cxn>
                    <a:cxn ang="0">
                      <a:pos x="464" y="184"/>
                    </a:cxn>
                    <a:cxn ang="0">
                      <a:pos x="131" y="17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89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49" y="331"/>
                  <a:ext cx="269" cy="438"/>
                </a:xfrm>
                <a:custGeom>
                  <a:avLst/>
                  <a:gdLst/>
                  <a:ahLst/>
                  <a:cxnLst>
                    <a:cxn ang="0">
                      <a:pos x="741" y="129"/>
                    </a:cxn>
                    <a:cxn ang="0">
                      <a:pos x="485" y="352"/>
                    </a:cxn>
                    <a:cxn ang="0">
                      <a:pos x="163" y="762"/>
                    </a:cxn>
                    <a:cxn ang="0">
                      <a:pos x="0" y="1101"/>
                    </a:cxn>
                    <a:cxn ang="0">
                      <a:pos x="59" y="1230"/>
                    </a:cxn>
                    <a:cxn ang="0">
                      <a:pos x="262" y="1201"/>
                    </a:cxn>
                    <a:cxn ang="0">
                      <a:pos x="578" y="914"/>
                    </a:cxn>
                    <a:cxn ang="0">
                      <a:pos x="876" y="534"/>
                    </a:cxn>
                    <a:cxn ang="0">
                      <a:pos x="1034" y="270"/>
                    </a:cxn>
                    <a:cxn ang="0">
                      <a:pos x="1064" y="84"/>
                    </a:cxn>
                    <a:cxn ang="0">
                      <a:pos x="977" y="0"/>
                    </a:cxn>
                    <a:cxn ang="0">
                      <a:pos x="836" y="65"/>
                    </a:cxn>
                    <a:cxn ang="0">
                      <a:pos x="969" y="107"/>
                    </a:cxn>
                    <a:cxn ang="0">
                      <a:pos x="876" y="352"/>
                    </a:cxn>
                    <a:cxn ang="0">
                      <a:pos x="690" y="656"/>
                    </a:cxn>
                    <a:cxn ang="0">
                      <a:pos x="350" y="1008"/>
                    </a:cxn>
                    <a:cxn ang="0">
                      <a:pos x="116" y="1114"/>
                    </a:cxn>
                    <a:cxn ang="0">
                      <a:pos x="135" y="943"/>
                    </a:cxn>
                    <a:cxn ang="0">
                      <a:pos x="437" y="504"/>
                    </a:cxn>
                    <a:cxn ang="0">
                      <a:pos x="831" y="118"/>
                    </a:cxn>
                    <a:cxn ang="0">
                      <a:pos x="741" y="129"/>
                    </a:cxn>
                    <a:cxn ang="0">
                      <a:pos x="741" y="129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0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59" y="181"/>
                  <a:ext cx="505" cy="898"/>
                </a:xfrm>
                <a:custGeom>
                  <a:avLst/>
                  <a:gdLst/>
                  <a:ahLst/>
                  <a:cxnLst>
                    <a:cxn ang="0">
                      <a:pos x="1941" y="0"/>
                    </a:cxn>
                    <a:cxn ang="0">
                      <a:pos x="0" y="2521"/>
                    </a:cxn>
                    <a:cxn ang="0">
                      <a:pos x="192" y="2450"/>
                    </a:cxn>
                    <a:cxn ang="0">
                      <a:pos x="2002" y="61"/>
                    </a:cxn>
                    <a:cxn ang="0">
                      <a:pos x="1941" y="0"/>
                    </a:cxn>
                    <a:cxn ang="0">
                      <a:pos x="1941" y="0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1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/>
                  <a:ahLst/>
                  <a:cxnLst>
                    <a:cxn ang="0">
                      <a:pos x="95" y="2844"/>
                    </a:cxn>
                    <a:cxn ang="0">
                      <a:pos x="394" y="2834"/>
                    </a:cxn>
                    <a:cxn ang="0">
                      <a:pos x="821" y="3009"/>
                    </a:cxn>
                    <a:cxn ang="0">
                      <a:pos x="681" y="2817"/>
                    </a:cxn>
                    <a:cxn ang="0">
                      <a:pos x="367" y="2703"/>
                    </a:cxn>
                    <a:cxn ang="0">
                      <a:pos x="637" y="2720"/>
                    </a:cxn>
                    <a:cxn ang="0">
                      <a:pos x="979" y="2870"/>
                    </a:cxn>
                    <a:cxn ang="0">
                      <a:pos x="2859" y="420"/>
                    </a:cxn>
                    <a:cxn ang="0">
                      <a:pos x="2578" y="148"/>
                    </a:cxn>
                    <a:cxn ang="0">
                      <a:pos x="2308" y="0"/>
                    </a:cxn>
                    <a:cxn ang="0">
                      <a:pos x="2692" y="78"/>
                    </a:cxn>
                    <a:cxn ang="0">
                      <a:pos x="3007" y="428"/>
                    </a:cxn>
                    <a:cxn ang="0">
                      <a:pos x="831" y="3273"/>
                    </a:cxn>
                    <a:cxn ang="0">
                      <a:pos x="481" y="3412"/>
                    </a:cxn>
                    <a:cxn ang="0">
                      <a:pos x="105" y="3771"/>
                    </a:cxn>
                    <a:cxn ang="0">
                      <a:pos x="0" y="3667"/>
                    </a:cxn>
                    <a:cxn ang="0">
                      <a:pos x="131" y="3631"/>
                    </a:cxn>
                    <a:cxn ang="0">
                      <a:pos x="376" y="3385"/>
                    </a:cxn>
                    <a:cxn ang="0">
                      <a:pos x="165" y="3273"/>
                    </a:cxn>
                    <a:cxn ang="0">
                      <a:pos x="165" y="3176"/>
                    </a:cxn>
                    <a:cxn ang="0">
                      <a:pos x="411" y="3298"/>
                    </a:cxn>
                    <a:cxn ang="0">
                      <a:pos x="411" y="3186"/>
                    </a:cxn>
                    <a:cxn ang="0">
                      <a:pos x="603" y="3220"/>
                    </a:cxn>
                    <a:cxn ang="0">
                      <a:pos x="428" y="3079"/>
                    </a:cxn>
                    <a:cxn ang="0">
                      <a:pos x="629" y="3062"/>
                    </a:cxn>
                    <a:cxn ang="0">
                      <a:pos x="95" y="2844"/>
                    </a:cxn>
                    <a:cxn ang="0">
                      <a:pos x="95" y="2844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2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298" y="896"/>
                  <a:ext cx="169" cy="122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255" y="106"/>
                    </a:cxn>
                    <a:cxn ang="0">
                      <a:pos x="639" y="342"/>
                    </a:cxn>
                    <a:cxn ang="0">
                      <a:pos x="673" y="289"/>
                    </a:cxn>
                    <a:cxn ang="0">
                      <a:pos x="447" y="114"/>
                    </a:cxn>
                    <a:cxn ang="0">
                      <a:pos x="26" y="0"/>
                    </a:cxn>
                    <a:cxn ang="0">
                      <a:pos x="0" y="80"/>
                    </a:cxn>
                    <a:cxn ang="0">
                      <a:pos x="0" y="80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3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5"/>
                  <a:ext cx="181" cy="144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40" y="148"/>
                    </a:cxn>
                    <a:cxn ang="0">
                      <a:pos x="638" y="403"/>
                    </a:cxn>
                    <a:cxn ang="0">
                      <a:pos x="716" y="296"/>
                    </a:cxn>
                    <a:cxn ang="0">
                      <a:pos x="420" y="114"/>
                    </a:cxn>
                    <a:cxn ang="0">
                      <a:pos x="70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4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16" y="139"/>
                    </a:cxn>
                    <a:cxn ang="0">
                      <a:pos x="649" y="411"/>
                    </a:cxn>
                    <a:cxn ang="0">
                      <a:pos x="717" y="314"/>
                    </a:cxn>
                    <a:cxn ang="0">
                      <a:pos x="394" y="87"/>
                    </a:cxn>
                    <a:cxn ang="0">
                      <a:pos x="54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5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49" y="141"/>
                  <a:ext cx="179" cy="138"/>
                </a:xfrm>
                <a:custGeom>
                  <a:avLst/>
                  <a:gdLst/>
                  <a:ahLst/>
                  <a:cxnLst>
                    <a:cxn ang="0">
                      <a:pos x="0" y="88"/>
                    </a:cxn>
                    <a:cxn ang="0">
                      <a:pos x="272" y="131"/>
                    </a:cxn>
                    <a:cxn ang="0">
                      <a:pos x="665" y="386"/>
                    </a:cxn>
                    <a:cxn ang="0">
                      <a:pos x="709" y="308"/>
                    </a:cxn>
                    <a:cxn ang="0">
                      <a:pos x="306" y="53"/>
                    </a:cxn>
                    <a:cxn ang="0">
                      <a:pos x="43" y="0"/>
                    </a:cxn>
                    <a:cxn ang="0">
                      <a:pos x="0" y="88"/>
                    </a:cxn>
                    <a:cxn ang="0">
                      <a:pos x="0" y="88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</p:grpSp>
        </p:grpSp>
        <p:sp>
          <p:nvSpPr>
            <p:cNvPr id="6196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/>
            <a:ahLst/>
            <a:cxnLst>
              <a:cxn ang="0">
                <a:pos x="2903" y="433"/>
              </a:cxn>
              <a:cxn ang="0">
                <a:pos x="2565" y="80"/>
              </a:cxn>
              <a:cxn ang="0">
                <a:pos x="2241" y="0"/>
              </a:cxn>
              <a:cxn ang="0">
                <a:pos x="110" y="2811"/>
              </a:cxn>
              <a:cxn ang="0">
                <a:pos x="110" y="3228"/>
              </a:cxn>
              <a:cxn ang="0">
                <a:pos x="0" y="3631"/>
              </a:cxn>
              <a:cxn ang="0">
                <a:pos x="72" y="3686"/>
              </a:cxn>
              <a:cxn ang="0">
                <a:pos x="441" y="3355"/>
              </a:cxn>
              <a:cxn ang="0">
                <a:pos x="740" y="3228"/>
              </a:cxn>
              <a:cxn ang="0">
                <a:pos x="2903" y="433"/>
              </a:cxn>
              <a:cxn ang="0">
                <a:pos x="2903" y="433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cs typeface="Arial" charset="0"/>
              </a:defRPr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cs typeface="Arial" charset="0"/>
              </a:defRPr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cs typeface="Arial" charset="0"/>
              </a:defRPr>
            </a:lvl1pPr>
          </a:lstStyle>
          <a:p>
            <a:pPr>
              <a:defRPr/>
            </a:pPr>
            <a:fld id="{9908F698-199A-4AD7-9332-C62930E15256}" type="slidenum">
              <a:rPr lang="ru-RU">
                <a:solidFill>
                  <a:srgbClr val="000000"/>
                </a:solidFill>
                <a:latin typeface="Comic Sans MS" pitchFamily="66" charset="0"/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152" name="Freeform 8"/>
          <p:cNvSpPr>
            <a:spLocks/>
          </p:cNvSpPr>
          <p:nvPr/>
        </p:nvSpPr>
        <p:spPr bwMode="auto">
          <a:xfrm rot="-3172564">
            <a:off x="7865271" y="24609"/>
            <a:ext cx="1165225" cy="2097087"/>
          </a:xfrm>
          <a:custGeom>
            <a:avLst/>
            <a:gdLst/>
            <a:ahLst/>
            <a:cxnLst>
              <a:cxn ang="0">
                <a:pos x="2293" y="0"/>
              </a:cxn>
              <a:cxn ang="0">
                <a:pos x="130" y="2835"/>
              </a:cxn>
              <a:cxn ang="0">
                <a:pos x="131" y="3201"/>
              </a:cxn>
              <a:cxn ang="0">
                <a:pos x="0" y="3633"/>
              </a:cxn>
              <a:cxn ang="0">
                <a:pos x="50" y="3703"/>
              </a:cxn>
              <a:cxn ang="0">
                <a:pos x="422" y="3352"/>
              </a:cxn>
              <a:cxn ang="0">
                <a:pos x="763" y="3220"/>
              </a:cxn>
              <a:cxn ang="0">
                <a:pos x="2911" y="428"/>
              </a:cxn>
              <a:cxn ang="0">
                <a:pos x="2589" y="96"/>
              </a:cxn>
              <a:cxn ang="0">
                <a:pos x="2293" y="0"/>
              </a:cxn>
              <a:cxn ang="0">
                <a:pos x="2293" y="0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153" name="Freeform 9"/>
          <p:cNvSpPr>
            <a:spLocks/>
          </p:cNvSpPr>
          <p:nvPr/>
        </p:nvSpPr>
        <p:spPr bwMode="auto">
          <a:xfrm rot="-3172564">
            <a:off x="7831140" y="192089"/>
            <a:ext cx="1025525" cy="1571625"/>
          </a:xfrm>
          <a:custGeom>
            <a:avLst/>
            <a:gdLst/>
            <a:ahLst/>
            <a:cxnLst>
              <a:cxn ang="0">
                <a:pos x="0" y="2485"/>
              </a:cxn>
              <a:cxn ang="0">
                <a:pos x="432" y="2553"/>
              </a:cxn>
              <a:cxn ang="0">
                <a:pos x="736" y="2777"/>
              </a:cxn>
              <a:cxn ang="0">
                <a:pos x="2561" y="399"/>
              </a:cxn>
              <a:cxn ang="0">
                <a:pos x="2118" y="82"/>
              </a:cxn>
              <a:cxn ang="0">
                <a:pos x="1898" y="0"/>
              </a:cxn>
              <a:cxn ang="0">
                <a:pos x="0" y="2485"/>
              </a:cxn>
              <a:cxn ang="0">
                <a:pos x="0" y="248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solidFill>
                <a:srgbClr val="000000"/>
              </a:solidFill>
              <a:latin typeface="Comic Sans MS" pitchFamily="66" charset="0"/>
            </a:endParaRP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6155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/>
              <a:ahLst/>
              <a:cxnLst>
                <a:cxn ang="0">
                  <a:pos x="1587" y="1260"/>
                </a:cxn>
                <a:cxn ang="0">
                  <a:pos x="1420" y="1106"/>
                </a:cxn>
                <a:cxn ang="0">
                  <a:pos x="1331" y="477"/>
                </a:cxn>
                <a:cxn ang="0">
                  <a:pos x="2139" y="330"/>
                </a:cxn>
                <a:cxn ang="0">
                  <a:pos x="2177" y="203"/>
                </a:cxn>
                <a:cxn ang="0">
                  <a:pos x="2099" y="100"/>
                </a:cxn>
                <a:cxn ang="0">
                  <a:pos x="1276" y="211"/>
                </a:cxn>
                <a:cxn ang="0">
                  <a:pos x="1219" y="32"/>
                </a:cxn>
                <a:cxn ang="0">
                  <a:pos x="1085" y="0"/>
                </a:cxn>
                <a:cxn ang="0">
                  <a:pos x="958" y="28"/>
                </a:cxn>
                <a:cxn ang="0">
                  <a:pos x="888" y="106"/>
                </a:cxn>
                <a:cxn ang="0">
                  <a:pos x="937" y="285"/>
                </a:cxn>
                <a:cxn ang="0">
                  <a:pos x="660" y="441"/>
                </a:cxn>
                <a:cxn ang="0">
                  <a:pos x="983" y="473"/>
                </a:cxn>
                <a:cxn ang="0">
                  <a:pos x="1112" y="889"/>
                </a:cxn>
                <a:cxn ang="0">
                  <a:pos x="141" y="469"/>
                </a:cxn>
                <a:cxn ang="0">
                  <a:pos x="46" y="509"/>
                </a:cxn>
                <a:cxn ang="0">
                  <a:pos x="0" y="636"/>
                </a:cxn>
                <a:cxn ang="0">
                  <a:pos x="55" y="779"/>
                </a:cxn>
                <a:cxn ang="0">
                  <a:pos x="1139" y="1288"/>
                </a:cxn>
                <a:cxn ang="0">
                  <a:pos x="1378" y="1256"/>
                </a:cxn>
                <a:cxn ang="0">
                  <a:pos x="1570" y="1298"/>
                </a:cxn>
                <a:cxn ang="0">
                  <a:pos x="1587" y="1260"/>
                </a:cxn>
                <a:cxn ang="0">
                  <a:pos x="1587" y="1260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56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20" y="0"/>
                </a:cxn>
                <a:cxn ang="0">
                  <a:pos x="143" y="233"/>
                </a:cxn>
                <a:cxn ang="0">
                  <a:pos x="8" y="258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57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58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59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160" y="0"/>
                </a:cxn>
                <a:cxn ang="0">
                  <a:pos x="251" y="36"/>
                </a:cxn>
                <a:cxn ang="0">
                  <a:pos x="272" y="139"/>
                </a:cxn>
                <a:cxn ang="0">
                  <a:pos x="164" y="146"/>
                </a:cxn>
                <a:cxn ang="0">
                  <a:pos x="32" y="241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60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/>
              <a:ahLst/>
              <a:cxnLst>
                <a:cxn ang="0">
                  <a:pos x="152" y="4"/>
                </a:cxn>
                <a:cxn ang="0">
                  <a:pos x="152" y="224"/>
                </a:cxn>
                <a:cxn ang="0">
                  <a:pos x="0" y="8"/>
                </a:cxn>
                <a:cxn ang="0">
                  <a:pos x="72" y="0"/>
                </a:cxn>
                <a:cxn ang="0">
                  <a:pos x="152" y="4"/>
                </a:cxn>
                <a:cxn ang="0">
                  <a:pos x="152" y="4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61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87" y="0"/>
                </a:cxn>
                <a:cxn ang="0">
                  <a:pos x="232" y="6"/>
                </a:cxn>
                <a:cxn ang="0">
                  <a:pos x="386" y="764"/>
                </a:cxn>
                <a:cxn ang="0">
                  <a:pos x="279" y="720"/>
                </a:cxn>
                <a:cxn ang="0">
                  <a:pos x="152" y="677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62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/>
              <a:ahLst/>
              <a:cxnLst>
                <a:cxn ang="0">
                  <a:pos x="692" y="0"/>
                </a:cxn>
                <a:cxn ang="0">
                  <a:pos x="0" y="106"/>
                </a:cxn>
                <a:cxn ang="0">
                  <a:pos x="28" y="348"/>
                </a:cxn>
                <a:cxn ang="0">
                  <a:pos x="715" y="237"/>
                </a:cxn>
                <a:cxn ang="0">
                  <a:pos x="728" y="43"/>
                </a:cxn>
                <a:cxn ang="0">
                  <a:pos x="692" y="0"/>
                </a:cxn>
                <a:cxn ang="0">
                  <a:pos x="692" y="0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63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0" y="78"/>
                </a:cxn>
                <a:cxn ang="0">
                  <a:pos x="312" y="135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grpSp>
          <p:nvGrpSpPr>
            <p:cNvPr id="3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4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6166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114" y="10"/>
                    </a:cxn>
                    <a:cxn ang="0">
                      <a:pos x="213" y="0"/>
                    </a:cxn>
                    <a:cxn ang="0">
                      <a:pos x="292" y="27"/>
                    </a:cxn>
                    <a:cxn ang="0">
                      <a:pos x="313" y="91"/>
                    </a:cxn>
                    <a:cxn ang="0">
                      <a:pos x="167" y="67"/>
                    </a:cxn>
                    <a:cxn ang="0">
                      <a:pos x="74" y="101"/>
                    </a:cxn>
                    <a:cxn ang="0">
                      <a:pos x="13" y="175"/>
                    </a:cxn>
                    <a:cxn ang="0">
                      <a:pos x="0" y="107"/>
                    </a:cxn>
                    <a:cxn ang="0">
                      <a:pos x="0" y="107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67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160" y="266"/>
                    </a:cxn>
                    <a:cxn ang="0">
                      <a:pos x="230" y="251"/>
                    </a:cxn>
                    <a:cxn ang="0">
                      <a:pos x="223" y="17"/>
                    </a:cxn>
                    <a:cxn ang="0">
                      <a:pos x="166" y="0"/>
                    </a:cxn>
                    <a:cxn ang="0">
                      <a:pos x="179" y="197"/>
                    </a:cxn>
                    <a:cxn ang="0">
                      <a:pos x="71" y="4"/>
                    </a:cxn>
                    <a:cxn ang="0">
                      <a:pos x="0" y="40"/>
                    </a:cxn>
                    <a:cxn ang="0">
                      <a:pos x="0" y="40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68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36" y="93"/>
                    </a:cxn>
                    <a:cxn ang="0">
                      <a:pos x="44" y="154"/>
                    </a:cxn>
                    <a:cxn ang="0">
                      <a:pos x="27" y="234"/>
                    </a:cxn>
                    <a:cxn ang="0">
                      <a:pos x="80" y="220"/>
                    </a:cxn>
                    <a:cxn ang="0">
                      <a:pos x="87" y="116"/>
                    </a:cxn>
                    <a:cxn ang="0">
                      <a:pos x="46" y="0"/>
                    </a:cxn>
                    <a:cxn ang="0">
                      <a:pos x="0" y="19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</p:grpSp>
          <p:sp>
            <p:nvSpPr>
              <p:cNvPr id="6169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000000"/>
                  </a:solidFill>
                  <a:latin typeface="Comic Sans MS" pitchFamily="66" charset="0"/>
                </a:endParaRPr>
              </a:p>
            </p:txBody>
          </p:sp>
          <p:sp>
            <p:nvSpPr>
              <p:cNvPr id="6170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000000"/>
                  </a:solidFill>
                  <a:latin typeface="Comic Sans MS" pitchFamily="66" charset="0"/>
                </a:endParaRPr>
              </a:p>
            </p:txBody>
          </p:sp>
          <p:sp>
            <p:nvSpPr>
              <p:cNvPr id="6171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91" y="25"/>
                  </a:cxn>
                  <a:cxn ang="0">
                    <a:pos x="80" y="192"/>
                  </a:cxn>
                  <a:cxn ang="0">
                    <a:pos x="106" y="327"/>
                  </a:cxn>
                  <a:cxn ang="0">
                    <a:pos x="213" y="451"/>
                  </a:cxn>
                  <a:cxn ang="0">
                    <a:pos x="97" y="478"/>
                  </a:cxn>
                  <a:cxn ang="0">
                    <a:pos x="30" y="344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000000"/>
                  </a:solidFill>
                  <a:latin typeface="Comic Sans MS" pitchFamily="66" charset="0"/>
                </a:endParaRPr>
              </a:p>
            </p:txBody>
          </p:sp>
          <p:grpSp>
            <p:nvGrpSpPr>
              <p:cNvPr id="5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6173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/>
                  <a:ahLst/>
                  <a:cxnLst>
                    <a:cxn ang="0">
                      <a:pos x="110" y="0"/>
                    </a:cxn>
                    <a:cxn ang="0">
                      <a:pos x="40" y="66"/>
                    </a:cxn>
                    <a:cxn ang="0">
                      <a:pos x="0" y="173"/>
                    </a:cxn>
                    <a:cxn ang="0">
                      <a:pos x="80" y="160"/>
                    </a:cxn>
                    <a:cxn ang="0">
                      <a:pos x="103" y="84"/>
                    </a:cxn>
                    <a:cxn ang="0">
                      <a:pos x="150" y="27"/>
                    </a:cxn>
                    <a:cxn ang="0">
                      <a:pos x="110" y="0"/>
                    </a:cxn>
                    <a:cxn ang="0">
                      <a:pos x="110" y="0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4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/>
                  <a:ahLst/>
                  <a:cxnLst>
                    <a:cxn ang="0">
                      <a:pos x="156" y="0"/>
                    </a:cxn>
                    <a:cxn ang="0">
                      <a:pos x="63" y="52"/>
                    </a:cxn>
                    <a:cxn ang="0">
                      <a:pos x="0" y="208"/>
                    </a:cxn>
                    <a:cxn ang="0">
                      <a:pos x="67" y="358"/>
                    </a:cxn>
                    <a:cxn ang="0">
                      <a:pos x="1182" y="867"/>
                    </a:cxn>
                    <a:cxn ang="0">
                      <a:pos x="1422" y="835"/>
                    </a:cxn>
                    <a:cxn ang="0">
                      <a:pos x="1616" y="880"/>
                    </a:cxn>
                    <a:cxn ang="0">
                      <a:pos x="1684" y="808"/>
                    </a:cxn>
                    <a:cxn ang="0">
                      <a:pos x="1502" y="664"/>
                    </a:cxn>
                    <a:cxn ang="0">
                      <a:pos x="1428" y="512"/>
                    </a:cxn>
                    <a:cxn ang="0">
                      <a:pos x="1369" y="527"/>
                    </a:cxn>
                    <a:cxn ang="0">
                      <a:pos x="1439" y="664"/>
                    </a:cxn>
                    <a:cxn ang="0">
                      <a:pos x="1578" y="810"/>
                    </a:cxn>
                    <a:cxn ang="0">
                      <a:pos x="1413" y="787"/>
                    </a:cxn>
                    <a:cxn ang="0">
                      <a:pos x="1219" y="814"/>
                    </a:cxn>
                    <a:cxn ang="0">
                      <a:pos x="1255" y="650"/>
                    </a:cxn>
                    <a:cxn ang="0">
                      <a:pos x="1338" y="538"/>
                    </a:cxn>
                    <a:cxn ang="0">
                      <a:pos x="1241" y="552"/>
                    </a:cxn>
                    <a:cxn ang="0">
                      <a:pos x="1165" y="658"/>
                    </a:cxn>
                    <a:cxn ang="0">
                      <a:pos x="1139" y="791"/>
                    </a:cxn>
                    <a:cxn ang="0">
                      <a:pos x="107" y="310"/>
                    </a:cxn>
                    <a:cxn ang="0">
                      <a:pos x="80" y="215"/>
                    </a:cxn>
                    <a:cxn ang="0">
                      <a:pos x="103" y="95"/>
                    </a:cxn>
                    <a:cxn ang="0">
                      <a:pos x="217" y="0"/>
                    </a:cxn>
                    <a:cxn ang="0">
                      <a:pos x="156" y="0"/>
                    </a:cxn>
                    <a:cxn ang="0">
                      <a:pos x="156" y="0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5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/>
                  <a:ahLst/>
                  <a:cxnLst>
                    <a:cxn ang="0">
                      <a:pos x="116" y="0"/>
                    </a:cxn>
                    <a:cxn ang="0">
                      <a:pos x="19" y="106"/>
                    </a:cxn>
                    <a:cxn ang="0">
                      <a:pos x="0" y="230"/>
                    </a:cxn>
                    <a:cxn ang="0">
                      <a:pos x="33" y="314"/>
                    </a:cxn>
                    <a:cxn ang="0">
                      <a:pos x="94" y="335"/>
                    </a:cxn>
                    <a:cxn ang="0">
                      <a:pos x="76" y="154"/>
                    </a:cxn>
                    <a:cxn ang="0">
                      <a:pos x="160" y="17"/>
                    </a:cxn>
                    <a:cxn ang="0">
                      <a:pos x="116" y="0"/>
                    </a:cxn>
                    <a:cxn ang="0">
                      <a:pos x="116" y="0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6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/>
                  <a:ahLst/>
                  <a:cxnLst>
                    <a:cxn ang="0">
                      <a:pos x="218" y="896"/>
                    </a:cxn>
                    <a:cxn ang="0">
                      <a:pos x="0" y="124"/>
                    </a:cxn>
                    <a:cxn ang="0">
                      <a:pos x="81" y="38"/>
                    </a:cxn>
                    <a:cxn ang="0">
                      <a:pos x="258" y="0"/>
                    </a:cxn>
                    <a:cxn ang="0">
                      <a:pos x="399" y="57"/>
                    </a:cxn>
                    <a:cxn ang="0">
                      <a:pos x="642" y="1188"/>
                    </a:cxn>
                    <a:cxn ang="0">
                      <a:pos x="555" y="1091"/>
                    </a:cxn>
                    <a:cxn ang="0">
                      <a:pos x="355" y="97"/>
                    </a:cxn>
                    <a:cxn ang="0">
                      <a:pos x="226" y="61"/>
                    </a:cxn>
                    <a:cxn ang="0">
                      <a:pos x="119" y="74"/>
                    </a:cxn>
                    <a:cxn ang="0">
                      <a:pos x="76" y="141"/>
                    </a:cxn>
                    <a:cxn ang="0">
                      <a:pos x="306" y="924"/>
                    </a:cxn>
                    <a:cxn ang="0">
                      <a:pos x="218" y="896"/>
                    </a:cxn>
                    <a:cxn ang="0">
                      <a:pos x="218" y="896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7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76" y="194"/>
                    </a:cxn>
                    <a:cxn ang="0">
                      <a:pos x="113" y="318"/>
                    </a:cxn>
                    <a:cxn ang="0">
                      <a:pos x="116" y="504"/>
                    </a:cxn>
                    <a:cxn ang="0">
                      <a:pos x="192" y="504"/>
                    </a:cxn>
                    <a:cxn ang="0">
                      <a:pos x="187" y="360"/>
                    </a:cxn>
                    <a:cxn ang="0">
                      <a:pos x="162" y="208"/>
                    </a:cxn>
                    <a:cxn ang="0">
                      <a:pos x="99" y="59"/>
                    </a:cxn>
                    <a:cxn ang="0">
                      <a:pos x="63" y="0"/>
                    </a:cxn>
                    <a:cxn ang="0">
                      <a:pos x="0" y="27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8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/>
                  <a:ahLst/>
                  <a:cxnLst>
                    <a:cxn ang="0">
                      <a:pos x="297" y="0"/>
                    </a:cxn>
                    <a:cxn ang="0">
                      <a:pos x="257" y="17"/>
                    </a:cxn>
                    <a:cxn ang="0">
                      <a:pos x="253" y="66"/>
                    </a:cxn>
                    <a:cxn ang="0">
                      <a:pos x="0" y="169"/>
                    </a:cxn>
                    <a:cxn ang="0">
                      <a:pos x="0" y="222"/>
                    </a:cxn>
                    <a:cxn ang="0">
                      <a:pos x="284" y="226"/>
                    </a:cxn>
                    <a:cxn ang="0">
                      <a:pos x="320" y="269"/>
                    </a:cxn>
                    <a:cxn ang="0">
                      <a:pos x="390" y="266"/>
                    </a:cxn>
                    <a:cxn ang="0">
                      <a:pos x="383" y="190"/>
                    </a:cxn>
                    <a:cxn ang="0">
                      <a:pos x="116" y="176"/>
                    </a:cxn>
                    <a:cxn ang="0">
                      <a:pos x="333" y="89"/>
                    </a:cxn>
                    <a:cxn ang="0">
                      <a:pos x="297" y="0"/>
                    </a:cxn>
                    <a:cxn ang="0">
                      <a:pos x="297" y="0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79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/>
                  <a:ahLst/>
                  <a:cxnLst>
                    <a:cxn ang="0">
                      <a:pos x="0" y="131"/>
                    </a:cxn>
                    <a:cxn ang="0">
                      <a:pos x="863" y="0"/>
                    </a:cxn>
                    <a:cxn ang="0">
                      <a:pos x="926" y="78"/>
                    </a:cxn>
                    <a:cxn ang="0">
                      <a:pos x="941" y="181"/>
                    </a:cxn>
                    <a:cxn ang="0">
                      <a:pos x="903" y="282"/>
                    </a:cxn>
                    <a:cxn ang="0">
                      <a:pos x="57" y="424"/>
                    </a:cxn>
                    <a:cxn ang="0">
                      <a:pos x="53" y="384"/>
                    </a:cxn>
                    <a:cxn ang="0">
                      <a:pos x="863" y="242"/>
                    </a:cxn>
                    <a:cxn ang="0">
                      <a:pos x="893" y="145"/>
                    </a:cxn>
                    <a:cxn ang="0">
                      <a:pos x="840" y="57"/>
                    </a:cxn>
                    <a:cxn ang="0">
                      <a:pos x="0" y="185"/>
                    </a:cxn>
                    <a:cxn ang="0">
                      <a:pos x="0" y="131"/>
                    </a:cxn>
                    <a:cxn ang="0">
                      <a:pos x="0" y="131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80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/>
                  <a:ahLst/>
                  <a:cxnLst>
                    <a:cxn ang="0">
                      <a:pos x="0" y="126"/>
                    </a:cxn>
                    <a:cxn ang="0">
                      <a:pos x="66" y="173"/>
                    </a:cxn>
                    <a:cxn ang="0">
                      <a:pos x="222" y="166"/>
                    </a:cxn>
                    <a:cxn ang="0">
                      <a:pos x="418" y="116"/>
                    </a:cxn>
                    <a:cxn ang="0">
                      <a:pos x="488" y="42"/>
                    </a:cxn>
                    <a:cxn ang="0">
                      <a:pos x="443" y="2"/>
                    </a:cxn>
                    <a:cxn ang="0">
                      <a:pos x="253" y="0"/>
                    </a:cxn>
                    <a:cxn ang="0">
                      <a:pos x="110" y="12"/>
                    </a:cxn>
                    <a:cxn ang="0">
                      <a:pos x="15" y="76"/>
                    </a:cxn>
                    <a:cxn ang="0">
                      <a:pos x="112" y="95"/>
                    </a:cxn>
                    <a:cxn ang="0">
                      <a:pos x="275" y="53"/>
                    </a:cxn>
                    <a:cxn ang="0">
                      <a:pos x="416" y="53"/>
                    </a:cxn>
                    <a:cxn ang="0">
                      <a:pos x="268" y="110"/>
                    </a:cxn>
                    <a:cxn ang="0">
                      <a:pos x="142" y="126"/>
                    </a:cxn>
                    <a:cxn ang="0">
                      <a:pos x="0" y="126"/>
                    </a:cxn>
                    <a:cxn ang="0">
                      <a:pos x="0" y="126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</p:grpSp>
        </p:grpSp>
      </p:grpSp>
      <p:grpSp>
        <p:nvGrpSpPr>
          <p:cNvPr id="6" name="Group 37"/>
          <p:cNvGrpSpPr>
            <a:grpSpLocks/>
          </p:cNvGrpSpPr>
          <p:nvPr/>
        </p:nvGrpSpPr>
        <p:grpSpPr bwMode="auto">
          <a:xfrm>
            <a:off x="8680452" y="2116142"/>
            <a:ext cx="385763" cy="4308475"/>
            <a:chOff x="5468" y="1333"/>
            <a:chExt cx="243" cy="2714"/>
          </a:xfrm>
        </p:grpSpPr>
        <p:sp>
          <p:nvSpPr>
            <p:cNvPr id="6182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6183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</p:grpSp>
      <p:grpSp>
        <p:nvGrpSpPr>
          <p:cNvPr id="7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8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6186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/>
                <a:ahLst/>
                <a:cxnLst>
                  <a:cxn ang="0">
                    <a:pos x="123" y="9"/>
                  </a:cxn>
                  <a:cxn ang="0">
                    <a:pos x="131" y="342"/>
                  </a:cxn>
                  <a:cxn ang="0">
                    <a:pos x="0" y="806"/>
                  </a:cxn>
                  <a:cxn ang="0">
                    <a:pos x="79" y="789"/>
                  </a:cxn>
                  <a:cxn ang="0">
                    <a:pos x="218" y="376"/>
                  </a:cxn>
                  <a:cxn ang="0">
                    <a:pos x="245" y="0"/>
                  </a:cxn>
                  <a:cxn ang="0">
                    <a:pos x="123" y="9"/>
                  </a:cxn>
                  <a:cxn ang="0">
                    <a:pos x="123" y="9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solidFill>
                    <a:srgbClr val="000000"/>
                  </a:solidFill>
                  <a:latin typeface="Comic Sans MS" pitchFamily="66" charset="0"/>
                </a:endParaRPr>
              </a:p>
            </p:txBody>
          </p:sp>
          <p:grpSp>
            <p:nvGrpSpPr>
              <p:cNvPr id="9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6188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98" y="184"/>
                    </a:cxn>
                    <a:cxn ang="0">
                      <a:pos x="500" y="349"/>
                    </a:cxn>
                    <a:cxn ang="0">
                      <a:pos x="604" y="140"/>
                    </a:cxn>
                    <a:cxn ang="0">
                      <a:pos x="359" y="9"/>
                    </a:cxn>
                    <a:cxn ang="0">
                      <a:pos x="464" y="184"/>
                    </a:cxn>
                    <a:cxn ang="0">
                      <a:pos x="131" y="17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89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49" y="331"/>
                  <a:ext cx="269" cy="438"/>
                </a:xfrm>
                <a:custGeom>
                  <a:avLst/>
                  <a:gdLst/>
                  <a:ahLst/>
                  <a:cxnLst>
                    <a:cxn ang="0">
                      <a:pos x="741" y="129"/>
                    </a:cxn>
                    <a:cxn ang="0">
                      <a:pos x="485" y="352"/>
                    </a:cxn>
                    <a:cxn ang="0">
                      <a:pos x="163" y="762"/>
                    </a:cxn>
                    <a:cxn ang="0">
                      <a:pos x="0" y="1101"/>
                    </a:cxn>
                    <a:cxn ang="0">
                      <a:pos x="59" y="1230"/>
                    </a:cxn>
                    <a:cxn ang="0">
                      <a:pos x="262" y="1201"/>
                    </a:cxn>
                    <a:cxn ang="0">
                      <a:pos x="578" y="914"/>
                    </a:cxn>
                    <a:cxn ang="0">
                      <a:pos x="876" y="534"/>
                    </a:cxn>
                    <a:cxn ang="0">
                      <a:pos x="1034" y="270"/>
                    </a:cxn>
                    <a:cxn ang="0">
                      <a:pos x="1064" y="84"/>
                    </a:cxn>
                    <a:cxn ang="0">
                      <a:pos x="977" y="0"/>
                    </a:cxn>
                    <a:cxn ang="0">
                      <a:pos x="836" y="65"/>
                    </a:cxn>
                    <a:cxn ang="0">
                      <a:pos x="969" y="107"/>
                    </a:cxn>
                    <a:cxn ang="0">
                      <a:pos x="876" y="352"/>
                    </a:cxn>
                    <a:cxn ang="0">
                      <a:pos x="690" y="656"/>
                    </a:cxn>
                    <a:cxn ang="0">
                      <a:pos x="350" y="1008"/>
                    </a:cxn>
                    <a:cxn ang="0">
                      <a:pos x="116" y="1114"/>
                    </a:cxn>
                    <a:cxn ang="0">
                      <a:pos x="135" y="943"/>
                    </a:cxn>
                    <a:cxn ang="0">
                      <a:pos x="437" y="504"/>
                    </a:cxn>
                    <a:cxn ang="0">
                      <a:pos x="831" y="118"/>
                    </a:cxn>
                    <a:cxn ang="0">
                      <a:pos x="741" y="129"/>
                    </a:cxn>
                    <a:cxn ang="0">
                      <a:pos x="741" y="129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0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59" y="181"/>
                  <a:ext cx="505" cy="898"/>
                </a:xfrm>
                <a:custGeom>
                  <a:avLst/>
                  <a:gdLst/>
                  <a:ahLst/>
                  <a:cxnLst>
                    <a:cxn ang="0">
                      <a:pos x="1941" y="0"/>
                    </a:cxn>
                    <a:cxn ang="0">
                      <a:pos x="0" y="2521"/>
                    </a:cxn>
                    <a:cxn ang="0">
                      <a:pos x="192" y="2450"/>
                    </a:cxn>
                    <a:cxn ang="0">
                      <a:pos x="2002" y="61"/>
                    </a:cxn>
                    <a:cxn ang="0">
                      <a:pos x="1941" y="0"/>
                    </a:cxn>
                    <a:cxn ang="0">
                      <a:pos x="1941" y="0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1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/>
                  <a:ahLst/>
                  <a:cxnLst>
                    <a:cxn ang="0">
                      <a:pos x="95" y="2844"/>
                    </a:cxn>
                    <a:cxn ang="0">
                      <a:pos x="394" y="2834"/>
                    </a:cxn>
                    <a:cxn ang="0">
                      <a:pos x="821" y="3009"/>
                    </a:cxn>
                    <a:cxn ang="0">
                      <a:pos x="681" y="2817"/>
                    </a:cxn>
                    <a:cxn ang="0">
                      <a:pos x="367" y="2703"/>
                    </a:cxn>
                    <a:cxn ang="0">
                      <a:pos x="637" y="2720"/>
                    </a:cxn>
                    <a:cxn ang="0">
                      <a:pos x="979" y="2870"/>
                    </a:cxn>
                    <a:cxn ang="0">
                      <a:pos x="2859" y="420"/>
                    </a:cxn>
                    <a:cxn ang="0">
                      <a:pos x="2578" y="148"/>
                    </a:cxn>
                    <a:cxn ang="0">
                      <a:pos x="2308" y="0"/>
                    </a:cxn>
                    <a:cxn ang="0">
                      <a:pos x="2692" y="78"/>
                    </a:cxn>
                    <a:cxn ang="0">
                      <a:pos x="3007" y="428"/>
                    </a:cxn>
                    <a:cxn ang="0">
                      <a:pos x="831" y="3273"/>
                    </a:cxn>
                    <a:cxn ang="0">
                      <a:pos x="481" y="3412"/>
                    </a:cxn>
                    <a:cxn ang="0">
                      <a:pos x="105" y="3771"/>
                    </a:cxn>
                    <a:cxn ang="0">
                      <a:pos x="0" y="3667"/>
                    </a:cxn>
                    <a:cxn ang="0">
                      <a:pos x="131" y="3631"/>
                    </a:cxn>
                    <a:cxn ang="0">
                      <a:pos x="376" y="3385"/>
                    </a:cxn>
                    <a:cxn ang="0">
                      <a:pos x="165" y="3273"/>
                    </a:cxn>
                    <a:cxn ang="0">
                      <a:pos x="165" y="3176"/>
                    </a:cxn>
                    <a:cxn ang="0">
                      <a:pos x="411" y="3298"/>
                    </a:cxn>
                    <a:cxn ang="0">
                      <a:pos x="411" y="3186"/>
                    </a:cxn>
                    <a:cxn ang="0">
                      <a:pos x="603" y="3220"/>
                    </a:cxn>
                    <a:cxn ang="0">
                      <a:pos x="428" y="3079"/>
                    </a:cxn>
                    <a:cxn ang="0">
                      <a:pos x="629" y="3062"/>
                    </a:cxn>
                    <a:cxn ang="0">
                      <a:pos x="95" y="2844"/>
                    </a:cxn>
                    <a:cxn ang="0">
                      <a:pos x="95" y="2844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2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298" y="896"/>
                  <a:ext cx="169" cy="122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255" y="106"/>
                    </a:cxn>
                    <a:cxn ang="0">
                      <a:pos x="639" y="342"/>
                    </a:cxn>
                    <a:cxn ang="0">
                      <a:pos x="673" y="289"/>
                    </a:cxn>
                    <a:cxn ang="0">
                      <a:pos x="447" y="114"/>
                    </a:cxn>
                    <a:cxn ang="0">
                      <a:pos x="26" y="0"/>
                    </a:cxn>
                    <a:cxn ang="0">
                      <a:pos x="0" y="80"/>
                    </a:cxn>
                    <a:cxn ang="0">
                      <a:pos x="0" y="80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3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5"/>
                  <a:ext cx="181" cy="144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40" y="148"/>
                    </a:cxn>
                    <a:cxn ang="0">
                      <a:pos x="638" y="403"/>
                    </a:cxn>
                    <a:cxn ang="0">
                      <a:pos x="716" y="296"/>
                    </a:cxn>
                    <a:cxn ang="0">
                      <a:pos x="420" y="114"/>
                    </a:cxn>
                    <a:cxn ang="0">
                      <a:pos x="70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4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16" y="139"/>
                    </a:cxn>
                    <a:cxn ang="0">
                      <a:pos x="649" y="411"/>
                    </a:cxn>
                    <a:cxn ang="0">
                      <a:pos x="717" y="314"/>
                    </a:cxn>
                    <a:cxn ang="0">
                      <a:pos x="394" y="87"/>
                    </a:cxn>
                    <a:cxn ang="0">
                      <a:pos x="54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  <p:sp>
              <p:nvSpPr>
                <p:cNvPr id="6195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49" y="141"/>
                  <a:ext cx="179" cy="138"/>
                </a:xfrm>
                <a:custGeom>
                  <a:avLst/>
                  <a:gdLst/>
                  <a:ahLst/>
                  <a:cxnLst>
                    <a:cxn ang="0">
                      <a:pos x="0" y="88"/>
                    </a:cxn>
                    <a:cxn ang="0">
                      <a:pos x="272" y="131"/>
                    </a:cxn>
                    <a:cxn ang="0">
                      <a:pos x="665" y="386"/>
                    </a:cxn>
                    <a:cxn ang="0">
                      <a:pos x="709" y="308"/>
                    </a:cxn>
                    <a:cxn ang="0">
                      <a:pos x="306" y="53"/>
                    </a:cxn>
                    <a:cxn ang="0">
                      <a:pos x="43" y="0"/>
                    </a:cxn>
                    <a:cxn ang="0">
                      <a:pos x="0" y="88"/>
                    </a:cxn>
                    <a:cxn ang="0">
                      <a:pos x="0" y="88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>
                    <a:solidFill>
                      <a:srgbClr val="000000"/>
                    </a:solidFill>
                    <a:latin typeface="Comic Sans MS" pitchFamily="66" charset="0"/>
                  </a:endParaRPr>
                </a:p>
              </p:txBody>
            </p:sp>
          </p:grpSp>
        </p:grpSp>
        <p:sp>
          <p:nvSpPr>
            <p:cNvPr id="6196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5047" y="27191"/>
            <a:ext cx="8568953" cy="5400600"/>
          </a:xfrm>
          <a:solidFill>
            <a:srgbClr val="FFFFFF"/>
          </a:solidFill>
          <a:effectLst>
            <a:softEdge rad="317500"/>
          </a:effectLst>
        </p:spPr>
        <p:txBody>
          <a:bodyPr/>
          <a:lstStyle/>
          <a:p>
            <a:pPr algn="ctr">
              <a:lnSpc>
                <a:spcPts val="8500"/>
              </a:lnSpc>
            </a:pPr>
            <a:r>
              <a:rPr lang="ru-RU" sz="7600" b="1" kern="12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  <a:ea typeface="+mn-ea"/>
                <a:cs typeface="+mn-cs"/>
              </a:rPr>
              <a:t>Нормы построения предложений </a:t>
            </a:r>
            <a:br>
              <a:rPr lang="ru-RU" sz="7600" b="1" kern="12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  <a:ea typeface="+mn-ea"/>
                <a:cs typeface="+mn-cs"/>
              </a:rPr>
            </a:br>
            <a:r>
              <a:rPr lang="ru-RU" sz="7600" b="1" kern="12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  <a:ea typeface="+mn-ea"/>
                <a:cs typeface="+mn-cs"/>
              </a:rPr>
              <a:t>с косвенной речью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450B639-B93E-6600-9A5C-D0DEE7416B8A}"/>
              </a:ext>
            </a:extLst>
          </p:cNvPr>
          <p:cNvGrpSpPr>
            <a:grpSpLocks/>
          </p:cNvGrpSpPr>
          <p:nvPr/>
        </p:nvGrpSpPr>
        <p:grpSpPr bwMode="auto">
          <a:xfrm>
            <a:off x="179512" y="5617481"/>
            <a:ext cx="1008112" cy="1008112"/>
            <a:chOff x="671" y="1514"/>
            <a:chExt cx="1171" cy="1150"/>
          </a:xfrm>
        </p:grpSpPr>
        <p:sp>
          <p:nvSpPr>
            <p:cNvPr id="4" name="Freeform 3">
              <a:extLst>
                <a:ext uri="{FF2B5EF4-FFF2-40B4-BE49-F238E27FC236}">
                  <a16:creationId xmlns:a16="http://schemas.microsoft.com/office/drawing/2014/main" id="{248CF7F5-88EE-1EF9-AFDC-5EEB0DB5C32A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9" y="1990"/>
              <a:ext cx="140" cy="282"/>
            </a:xfrm>
            <a:custGeom>
              <a:avLst/>
              <a:gdLst/>
              <a:ahLst/>
              <a:cxnLst>
                <a:cxn ang="0">
                  <a:pos x="99" y="32"/>
                </a:cxn>
                <a:cxn ang="0">
                  <a:pos x="25" y="402"/>
                </a:cxn>
                <a:cxn ang="0">
                  <a:pos x="0" y="402"/>
                </a:cxn>
                <a:cxn ang="0">
                  <a:pos x="81" y="0"/>
                </a:cxn>
                <a:cxn ang="0">
                  <a:pos x="200" y="0"/>
                </a:cxn>
                <a:cxn ang="0">
                  <a:pos x="191" y="32"/>
                </a:cxn>
                <a:cxn ang="0">
                  <a:pos x="99" y="32"/>
                </a:cxn>
              </a:cxnLst>
              <a:rect l="0" t="0" r="r" b="b"/>
              <a:pathLst>
                <a:path w="200" h="402">
                  <a:moveTo>
                    <a:pt x="99" y="32"/>
                  </a:moveTo>
                  <a:lnTo>
                    <a:pt x="25" y="402"/>
                  </a:lnTo>
                  <a:lnTo>
                    <a:pt x="0" y="402"/>
                  </a:lnTo>
                  <a:lnTo>
                    <a:pt x="81" y="0"/>
                  </a:lnTo>
                  <a:lnTo>
                    <a:pt x="200" y="0"/>
                  </a:lnTo>
                  <a:lnTo>
                    <a:pt x="191" y="32"/>
                  </a:lnTo>
                  <a:lnTo>
                    <a:pt x="99" y="32"/>
                  </a:lnTo>
                  <a:close/>
                </a:path>
              </a:pathLst>
            </a:custGeom>
            <a:solidFill>
              <a:srgbClr val="211E1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5" name="Freeform 4">
              <a:extLst>
                <a:ext uri="{FF2B5EF4-FFF2-40B4-BE49-F238E27FC236}">
                  <a16:creationId xmlns:a16="http://schemas.microsoft.com/office/drawing/2014/main" id="{D98595A3-8632-8068-5D7B-DFFC0EEF9158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9" y="1990"/>
              <a:ext cx="140" cy="282"/>
            </a:xfrm>
            <a:custGeom>
              <a:avLst/>
              <a:gdLst/>
              <a:ahLst/>
              <a:cxnLst>
                <a:cxn ang="0">
                  <a:pos x="99" y="32"/>
                </a:cxn>
                <a:cxn ang="0">
                  <a:pos x="25" y="402"/>
                </a:cxn>
                <a:cxn ang="0">
                  <a:pos x="0" y="402"/>
                </a:cxn>
                <a:cxn ang="0">
                  <a:pos x="81" y="0"/>
                </a:cxn>
                <a:cxn ang="0">
                  <a:pos x="200" y="0"/>
                </a:cxn>
                <a:cxn ang="0">
                  <a:pos x="191" y="32"/>
                </a:cxn>
                <a:cxn ang="0">
                  <a:pos x="99" y="32"/>
                </a:cxn>
              </a:cxnLst>
              <a:rect l="0" t="0" r="r" b="b"/>
              <a:pathLst>
                <a:path w="200" h="402">
                  <a:moveTo>
                    <a:pt x="99" y="32"/>
                  </a:moveTo>
                  <a:lnTo>
                    <a:pt x="25" y="402"/>
                  </a:lnTo>
                  <a:lnTo>
                    <a:pt x="0" y="402"/>
                  </a:lnTo>
                  <a:lnTo>
                    <a:pt x="81" y="0"/>
                  </a:lnTo>
                  <a:lnTo>
                    <a:pt x="200" y="0"/>
                  </a:lnTo>
                  <a:lnTo>
                    <a:pt x="191" y="32"/>
                  </a:lnTo>
                  <a:lnTo>
                    <a:pt x="99" y="32"/>
                  </a:lnTo>
                  <a:close/>
                </a:path>
              </a:pathLst>
            </a:custGeom>
            <a:solidFill>
              <a:srgbClr val="211E1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EB6AAAD9-FB92-9169-FD6B-AD877CC0CF4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1" y="1514"/>
              <a:ext cx="1171" cy="1150"/>
            </a:xfrm>
            <a:custGeom>
              <a:avLst/>
              <a:gdLst/>
              <a:ahLst/>
              <a:cxnLst>
                <a:cxn ang="0">
                  <a:pos x="794" y="4"/>
                </a:cxn>
                <a:cxn ang="0">
                  <a:pos x="933" y="31"/>
                </a:cxn>
                <a:cxn ang="0">
                  <a:pos x="1063" y="85"/>
                </a:cxn>
                <a:cxn ang="0">
                  <a:pos x="1178" y="163"/>
                </a:cxn>
                <a:cxn ang="0">
                  <a:pos x="1274" y="260"/>
                </a:cxn>
                <a:cxn ang="0">
                  <a:pos x="1352" y="373"/>
                </a:cxn>
                <a:cxn ang="0">
                  <a:pos x="1406" y="500"/>
                </a:cxn>
                <a:cxn ang="0">
                  <a:pos x="1435" y="639"/>
                </a:cxn>
                <a:cxn ang="0">
                  <a:pos x="1435" y="785"/>
                </a:cxn>
                <a:cxn ang="0">
                  <a:pos x="1406" y="923"/>
                </a:cxn>
                <a:cxn ang="0">
                  <a:pos x="1352" y="1050"/>
                </a:cxn>
                <a:cxn ang="0">
                  <a:pos x="1274" y="1164"/>
                </a:cxn>
                <a:cxn ang="0">
                  <a:pos x="1178" y="1260"/>
                </a:cxn>
                <a:cxn ang="0">
                  <a:pos x="1063" y="1338"/>
                </a:cxn>
                <a:cxn ang="0">
                  <a:pos x="933" y="1392"/>
                </a:cxn>
                <a:cxn ang="0">
                  <a:pos x="794" y="1419"/>
                </a:cxn>
                <a:cxn ang="0">
                  <a:pos x="647" y="1419"/>
                </a:cxn>
                <a:cxn ang="0">
                  <a:pos x="506" y="1392"/>
                </a:cxn>
                <a:cxn ang="0">
                  <a:pos x="378" y="1338"/>
                </a:cxn>
                <a:cxn ang="0">
                  <a:pos x="263" y="1260"/>
                </a:cxn>
                <a:cxn ang="0">
                  <a:pos x="165" y="1164"/>
                </a:cxn>
                <a:cxn ang="0">
                  <a:pos x="87" y="1050"/>
                </a:cxn>
                <a:cxn ang="0">
                  <a:pos x="33" y="923"/>
                </a:cxn>
                <a:cxn ang="0">
                  <a:pos x="4" y="785"/>
                </a:cxn>
                <a:cxn ang="0">
                  <a:pos x="4" y="639"/>
                </a:cxn>
                <a:cxn ang="0">
                  <a:pos x="33" y="500"/>
                </a:cxn>
                <a:cxn ang="0">
                  <a:pos x="87" y="373"/>
                </a:cxn>
                <a:cxn ang="0">
                  <a:pos x="165" y="260"/>
                </a:cxn>
                <a:cxn ang="0">
                  <a:pos x="263" y="163"/>
                </a:cxn>
                <a:cxn ang="0">
                  <a:pos x="378" y="85"/>
                </a:cxn>
                <a:cxn ang="0">
                  <a:pos x="506" y="31"/>
                </a:cxn>
                <a:cxn ang="0">
                  <a:pos x="647" y="4"/>
                </a:cxn>
              </a:cxnLst>
              <a:rect l="0" t="0" r="r" b="b"/>
              <a:pathLst>
                <a:path w="1439" h="1423">
                  <a:moveTo>
                    <a:pt x="720" y="0"/>
                  </a:moveTo>
                  <a:lnTo>
                    <a:pt x="794" y="4"/>
                  </a:lnTo>
                  <a:lnTo>
                    <a:pt x="864" y="14"/>
                  </a:lnTo>
                  <a:lnTo>
                    <a:pt x="933" y="31"/>
                  </a:lnTo>
                  <a:lnTo>
                    <a:pt x="999" y="55"/>
                  </a:lnTo>
                  <a:lnTo>
                    <a:pt x="1063" y="85"/>
                  </a:lnTo>
                  <a:lnTo>
                    <a:pt x="1122" y="121"/>
                  </a:lnTo>
                  <a:lnTo>
                    <a:pt x="1178" y="163"/>
                  </a:lnTo>
                  <a:lnTo>
                    <a:pt x="1228" y="209"/>
                  </a:lnTo>
                  <a:lnTo>
                    <a:pt x="1274" y="260"/>
                  </a:lnTo>
                  <a:lnTo>
                    <a:pt x="1316" y="314"/>
                  </a:lnTo>
                  <a:lnTo>
                    <a:pt x="1352" y="373"/>
                  </a:lnTo>
                  <a:lnTo>
                    <a:pt x="1383" y="436"/>
                  </a:lnTo>
                  <a:lnTo>
                    <a:pt x="1406" y="500"/>
                  </a:lnTo>
                  <a:lnTo>
                    <a:pt x="1425" y="569"/>
                  </a:lnTo>
                  <a:lnTo>
                    <a:pt x="1435" y="639"/>
                  </a:lnTo>
                  <a:lnTo>
                    <a:pt x="1439" y="712"/>
                  </a:lnTo>
                  <a:lnTo>
                    <a:pt x="1435" y="785"/>
                  </a:lnTo>
                  <a:lnTo>
                    <a:pt x="1425" y="855"/>
                  </a:lnTo>
                  <a:lnTo>
                    <a:pt x="1406" y="923"/>
                  </a:lnTo>
                  <a:lnTo>
                    <a:pt x="1383" y="988"/>
                  </a:lnTo>
                  <a:lnTo>
                    <a:pt x="1352" y="1050"/>
                  </a:lnTo>
                  <a:lnTo>
                    <a:pt x="1316" y="1109"/>
                  </a:lnTo>
                  <a:lnTo>
                    <a:pt x="1274" y="1164"/>
                  </a:lnTo>
                  <a:lnTo>
                    <a:pt x="1228" y="1214"/>
                  </a:lnTo>
                  <a:lnTo>
                    <a:pt x="1178" y="1260"/>
                  </a:lnTo>
                  <a:lnTo>
                    <a:pt x="1122" y="1302"/>
                  </a:lnTo>
                  <a:lnTo>
                    <a:pt x="1063" y="1338"/>
                  </a:lnTo>
                  <a:lnTo>
                    <a:pt x="999" y="1368"/>
                  </a:lnTo>
                  <a:lnTo>
                    <a:pt x="933" y="1392"/>
                  </a:lnTo>
                  <a:lnTo>
                    <a:pt x="864" y="1409"/>
                  </a:lnTo>
                  <a:lnTo>
                    <a:pt x="794" y="1419"/>
                  </a:lnTo>
                  <a:lnTo>
                    <a:pt x="720" y="1423"/>
                  </a:lnTo>
                  <a:lnTo>
                    <a:pt x="647" y="1419"/>
                  </a:lnTo>
                  <a:lnTo>
                    <a:pt x="575" y="1409"/>
                  </a:lnTo>
                  <a:lnTo>
                    <a:pt x="506" y="1392"/>
                  </a:lnTo>
                  <a:lnTo>
                    <a:pt x="440" y="1368"/>
                  </a:lnTo>
                  <a:lnTo>
                    <a:pt x="378" y="1338"/>
                  </a:lnTo>
                  <a:lnTo>
                    <a:pt x="317" y="1302"/>
                  </a:lnTo>
                  <a:lnTo>
                    <a:pt x="263" y="1260"/>
                  </a:lnTo>
                  <a:lnTo>
                    <a:pt x="211" y="1214"/>
                  </a:lnTo>
                  <a:lnTo>
                    <a:pt x="165" y="1164"/>
                  </a:lnTo>
                  <a:lnTo>
                    <a:pt x="123" y="1109"/>
                  </a:lnTo>
                  <a:lnTo>
                    <a:pt x="87" y="1050"/>
                  </a:lnTo>
                  <a:lnTo>
                    <a:pt x="56" y="988"/>
                  </a:lnTo>
                  <a:lnTo>
                    <a:pt x="33" y="923"/>
                  </a:lnTo>
                  <a:lnTo>
                    <a:pt x="14" y="855"/>
                  </a:lnTo>
                  <a:lnTo>
                    <a:pt x="4" y="785"/>
                  </a:lnTo>
                  <a:lnTo>
                    <a:pt x="0" y="712"/>
                  </a:lnTo>
                  <a:lnTo>
                    <a:pt x="4" y="639"/>
                  </a:lnTo>
                  <a:lnTo>
                    <a:pt x="14" y="569"/>
                  </a:lnTo>
                  <a:lnTo>
                    <a:pt x="33" y="500"/>
                  </a:lnTo>
                  <a:lnTo>
                    <a:pt x="56" y="436"/>
                  </a:lnTo>
                  <a:lnTo>
                    <a:pt x="87" y="373"/>
                  </a:lnTo>
                  <a:lnTo>
                    <a:pt x="123" y="314"/>
                  </a:lnTo>
                  <a:lnTo>
                    <a:pt x="165" y="260"/>
                  </a:lnTo>
                  <a:lnTo>
                    <a:pt x="211" y="209"/>
                  </a:lnTo>
                  <a:lnTo>
                    <a:pt x="263" y="163"/>
                  </a:lnTo>
                  <a:lnTo>
                    <a:pt x="317" y="121"/>
                  </a:lnTo>
                  <a:lnTo>
                    <a:pt x="378" y="85"/>
                  </a:lnTo>
                  <a:lnTo>
                    <a:pt x="440" y="55"/>
                  </a:lnTo>
                  <a:lnTo>
                    <a:pt x="506" y="31"/>
                  </a:lnTo>
                  <a:lnTo>
                    <a:pt x="575" y="14"/>
                  </a:lnTo>
                  <a:lnTo>
                    <a:pt x="647" y="4"/>
                  </a:lnTo>
                  <a:lnTo>
                    <a:pt x="720" y="0"/>
                  </a:lnTo>
                  <a:close/>
                </a:path>
              </a:pathLst>
            </a:custGeom>
            <a:solidFill>
              <a:srgbClr val="FF172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8EFFD0D4-E5E6-7B38-A6A3-C4BE00176B02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" y="1711"/>
              <a:ext cx="955" cy="953"/>
            </a:xfrm>
            <a:custGeom>
              <a:avLst/>
              <a:gdLst/>
              <a:ahLst/>
              <a:cxnLst>
                <a:cxn ang="0">
                  <a:pos x="644" y="3"/>
                </a:cxn>
                <a:cxn ang="0">
                  <a:pos x="759" y="26"/>
                </a:cxn>
                <a:cxn ang="0">
                  <a:pos x="864" y="71"/>
                </a:cxn>
                <a:cxn ang="0">
                  <a:pos x="958" y="132"/>
                </a:cxn>
                <a:cxn ang="0">
                  <a:pos x="1037" y="211"/>
                </a:cxn>
                <a:cxn ang="0">
                  <a:pos x="1100" y="302"/>
                </a:cxn>
                <a:cxn ang="0">
                  <a:pos x="1145" y="407"/>
                </a:cxn>
                <a:cxn ang="0">
                  <a:pos x="1168" y="520"/>
                </a:cxn>
                <a:cxn ang="0">
                  <a:pos x="1168" y="637"/>
                </a:cxn>
                <a:cxn ang="0">
                  <a:pos x="1145" y="750"/>
                </a:cxn>
                <a:cxn ang="0">
                  <a:pos x="1100" y="855"/>
                </a:cxn>
                <a:cxn ang="0">
                  <a:pos x="1037" y="946"/>
                </a:cxn>
                <a:cxn ang="0">
                  <a:pos x="958" y="1025"/>
                </a:cxn>
                <a:cxn ang="0">
                  <a:pos x="864" y="1087"/>
                </a:cxn>
                <a:cxn ang="0">
                  <a:pos x="759" y="1131"/>
                </a:cxn>
                <a:cxn ang="0">
                  <a:pos x="644" y="1154"/>
                </a:cxn>
                <a:cxn ang="0">
                  <a:pos x="526" y="1154"/>
                </a:cxn>
                <a:cxn ang="0">
                  <a:pos x="411" y="1131"/>
                </a:cxn>
                <a:cxn ang="0">
                  <a:pos x="306" y="1087"/>
                </a:cxn>
                <a:cxn ang="0">
                  <a:pos x="212" y="1025"/>
                </a:cxn>
                <a:cxn ang="0">
                  <a:pos x="133" y="946"/>
                </a:cxn>
                <a:cxn ang="0">
                  <a:pos x="70" y="855"/>
                </a:cxn>
                <a:cxn ang="0">
                  <a:pos x="25" y="750"/>
                </a:cxn>
                <a:cxn ang="0">
                  <a:pos x="2" y="637"/>
                </a:cxn>
                <a:cxn ang="0">
                  <a:pos x="2" y="520"/>
                </a:cxn>
                <a:cxn ang="0">
                  <a:pos x="25" y="407"/>
                </a:cxn>
                <a:cxn ang="0">
                  <a:pos x="70" y="302"/>
                </a:cxn>
                <a:cxn ang="0">
                  <a:pos x="133" y="211"/>
                </a:cxn>
                <a:cxn ang="0">
                  <a:pos x="212" y="132"/>
                </a:cxn>
                <a:cxn ang="0">
                  <a:pos x="306" y="71"/>
                </a:cxn>
                <a:cxn ang="0">
                  <a:pos x="411" y="26"/>
                </a:cxn>
                <a:cxn ang="0">
                  <a:pos x="526" y="3"/>
                </a:cxn>
              </a:cxnLst>
              <a:rect l="0" t="0" r="r" b="b"/>
              <a:pathLst>
                <a:path w="1170" h="1157">
                  <a:moveTo>
                    <a:pt x="585" y="0"/>
                  </a:moveTo>
                  <a:lnTo>
                    <a:pt x="644" y="3"/>
                  </a:lnTo>
                  <a:lnTo>
                    <a:pt x="703" y="12"/>
                  </a:lnTo>
                  <a:lnTo>
                    <a:pt x="759" y="26"/>
                  </a:lnTo>
                  <a:lnTo>
                    <a:pt x="812" y="46"/>
                  </a:lnTo>
                  <a:lnTo>
                    <a:pt x="864" y="71"/>
                  </a:lnTo>
                  <a:lnTo>
                    <a:pt x="912" y="99"/>
                  </a:lnTo>
                  <a:lnTo>
                    <a:pt x="958" y="132"/>
                  </a:lnTo>
                  <a:lnTo>
                    <a:pt x="999" y="169"/>
                  </a:lnTo>
                  <a:lnTo>
                    <a:pt x="1037" y="211"/>
                  </a:lnTo>
                  <a:lnTo>
                    <a:pt x="1070" y="255"/>
                  </a:lnTo>
                  <a:lnTo>
                    <a:pt x="1100" y="302"/>
                  </a:lnTo>
                  <a:lnTo>
                    <a:pt x="1124" y="354"/>
                  </a:lnTo>
                  <a:lnTo>
                    <a:pt x="1145" y="407"/>
                  </a:lnTo>
                  <a:lnTo>
                    <a:pt x="1159" y="463"/>
                  </a:lnTo>
                  <a:lnTo>
                    <a:pt x="1168" y="520"/>
                  </a:lnTo>
                  <a:lnTo>
                    <a:pt x="1170" y="579"/>
                  </a:lnTo>
                  <a:lnTo>
                    <a:pt x="1168" y="637"/>
                  </a:lnTo>
                  <a:lnTo>
                    <a:pt x="1159" y="694"/>
                  </a:lnTo>
                  <a:lnTo>
                    <a:pt x="1145" y="750"/>
                  </a:lnTo>
                  <a:lnTo>
                    <a:pt x="1124" y="803"/>
                  </a:lnTo>
                  <a:lnTo>
                    <a:pt x="1100" y="855"/>
                  </a:lnTo>
                  <a:lnTo>
                    <a:pt x="1070" y="902"/>
                  </a:lnTo>
                  <a:lnTo>
                    <a:pt x="1037" y="946"/>
                  </a:lnTo>
                  <a:lnTo>
                    <a:pt x="999" y="988"/>
                  </a:lnTo>
                  <a:lnTo>
                    <a:pt x="958" y="1025"/>
                  </a:lnTo>
                  <a:lnTo>
                    <a:pt x="912" y="1058"/>
                  </a:lnTo>
                  <a:lnTo>
                    <a:pt x="864" y="1087"/>
                  </a:lnTo>
                  <a:lnTo>
                    <a:pt x="812" y="1111"/>
                  </a:lnTo>
                  <a:lnTo>
                    <a:pt x="759" y="1131"/>
                  </a:lnTo>
                  <a:lnTo>
                    <a:pt x="703" y="1145"/>
                  </a:lnTo>
                  <a:lnTo>
                    <a:pt x="644" y="1154"/>
                  </a:lnTo>
                  <a:lnTo>
                    <a:pt x="585" y="1157"/>
                  </a:lnTo>
                  <a:lnTo>
                    <a:pt x="526" y="1154"/>
                  </a:lnTo>
                  <a:lnTo>
                    <a:pt x="467" y="1145"/>
                  </a:lnTo>
                  <a:lnTo>
                    <a:pt x="411" y="1131"/>
                  </a:lnTo>
                  <a:lnTo>
                    <a:pt x="358" y="1111"/>
                  </a:lnTo>
                  <a:lnTo>
                    <a:pt x="306" y="1087"/>
                  </a:lnTo>
                  <a:lnTo>
                    <a:pt x="258" y="1058"/>
                  </a:lnTo>
                  <a:lnTo>
                    <a:pt x="212" y="1025"/>
                  </a:lnTo>
                  <a:lnTo>
                    <a:pt x="172" y="988"/>
                  </a:lnTo>
                  <a:lnTo>
                    <a:pt x="133" y="946"/>
                  </a:lnTo>
                  <a:lnTo>
                    <a:pt x="100" y="902"/>
                  </a:lnTo>
                  <a:lnTo>
                    <a:pt x="70" y="855"/>
                  </a:lnTo>
                  <a:lnTo>
                    <a:pt x="46" y="803"/>
                  </a:lnTo>
                  <a:lnTo>
                    <a:pt x="25" y="750"/>
                  </a:lnTo>
                  <a:lnTo>
                    <a:pt x="11" y="694"/>
                  </a:lnTo>
                  <a:lnTo>
                    <a:pt x="2" y="637"/>
                  </a:lnTo>
                  <a:lnTo>
                    <a:pt x="0" y="579"/>
                  </a:lnTo>
                  <a:lnTo>
                    <a:pt x="2" y="520"/>
                  </a:lnTo>
                  <a:lnTo>
                    <a:pt x="11" y="463"/>
                  </a:lnTo>
                  <a:lnTo>
                    <a:pt x="25" y="407"/>
                  </a:lnTo>
                  <a:lnTo>
                    <a:pt x="46" y="354"/>
                  </a:lnTo>
                  <a:lnTo>
                    <a:pt x="70" y="302"/>
                  </a:lnTo>
                  <a:lnTo>
                    <a:pt x="100" y="255"/>
                  </a:lnTo>
                  <a:lnTo>
                    <a:pt x="133" y="211"/>
                  </a:lnTo>
                  <a:lnTo>
                    <a:pt x="172" y="169"/>
                  </a:lnTo>
                  <a:lnTo>
                    <a:pt x="212" y="132"/>
                  </a:lnTo>
                  <a:lnTo>
                    <a:pt x="258" y="99"/>
                  </a:lnTo>
                  <a:lnTo>
                    <a:pt x="306" y="71"/>
                  </a:lnTo>
                  <a:lnTo>
                    <a:pt x="358" y="46"/>
                  </a:lnTo>
                  <a:lnTo>
                    <a:pt x="411" y="26"/>
                  </a:lnTo>
                  <a:lnTo>
                    <a:pt x="467" y="12"/>
                  </a:lnTo>
                  <a:lnTo>
                    <a:pt x="526" y="3"/>
                  </a:lnTo>
                  <a:lnTo>
                    <a:pt x="585" y="0"/>
                  </a:lnTo>
                  <a:close/>
                </a:path>
              </a:pathLst>
            </a:custGeom>
            <a:solidFill>
              <a:srgbClr val="003C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C804F705-5BAC-0D1C-954D-BF13D5A02104}"/>
                </a:ext>
              </a:extLst>
            </p:cNvPr>
            <p:cNvSpPr>
              <a:spLocks/>
            </p:cNvSpPr>
            <p:nvPr/>
          </p:nvSpPr>
          <p:spPr bwMode="auto">
            <a:xfrm>
              <a:off x="958" y="1791"/>
              <a:ext cx="799" cy="798"/>
            </a:xfrm>
            <a:custGeom>
              <a:avLst/>
              <a:gdLst/>
              <a:ahLst/>
              <a:cxnLst>
                <a:cxn ang="0">
                  <a:pos x="517" y="2"/>
                </a:cxn>
                <a:cxn ang="0">
                  <a:pos x="609" y="21"/>
                </a:cxn>
                <a:cxn ang="0">
                  <a:pos x="693" y="55"/>
                </a:cxn>
                <a:cxn ang="0">
                  <a:pos x="768" y="105"/>
                </a:cxn>
                <a:cxn ang="0">
                  <a:pos x="831" y="168"/>
                </a:cxn>
                <a:cxn ang="0">
                  <a:pos x="881" y="243"/>
                </a:cxn>
                <a:cxn ang="0">
                  <a:pos x="917" y="327"/>
                </a:cxn>
                <a:cxn ang="0">
                  <a:pos x="936" y="417"/>
                </a:cxn>
                <a:cxn ang="0">
                  <a:pos x="936" y="512"/>
                </a:cxn>
                <a:cxn ang="0">
                  <a:pos x="917" y="602"/>
                </a:cxn>
                <a:cxn ang="0">
                  <a:pos x="881" y="685"/>
                </a:cxn>
                <a:cxn ang="0">
                  <a:pos x="831" y="759"/>
                </a:cxn>
                <a:cxn ang="0">
                  <a:pos x="768" y="822"/>
                </a:cxn>
                <a:cxn ang="0">
                  <a:pos x="693" y="872"/>
                </a:cxn>
                <a:cxn ang="0">
                  <a:pos x="609" y="907"/>
                </a:cxn>
                <a:cxn ang="0">
                  <a:pos x="517" y="925"/>
                </a:cxn>
                <a:cxn ang="0">
                  <a:pos x="422" y="925"/>
                </a:cxn>
                <a:cxn ang="0">
                  <a:pos x="330" y="907"/>
                </a:cxn>
                <a:cxn ang="0">
                  <a:pos x="245" y="872"/>
                </a:cxn>
                <a:cxn ang="0">
                  <a:pos x="171" y="822"/>
                </a:cxn>
                <a:cxn ang="0">
                  <a:pos x="107" y="759"/>
                </a:cxn>
                <a:cxn ang="0">
                  <a:pos x="57" y="685"/>
                </a:cxn>
                <a:cxn ang="0">
                  <a:pos x="21" y="602"/>
                </a:cxn>
                <a:cxn ang="0">
                  <a:pos x="2" y="512"/>
                </a:cxn>
                <a:cxn ang="0">
                  <a:pos x="2" y="417"/>
                </a:cxn>
                <a:cxn ang="0">
                  <a:pos x="21" y="327"/>
                </a:cxn>
                <a:cxn ang="0">
                  <a:pos x="57" y="243"/>
                </a:cxn>
                <a:cxn ang="0">
                  <a:pos x="107" y="168"/>
                </a:cxn>
                <a:cxn ang="0">
                  <a:pos x="171" y="105"/>
                </a:cxn>
                <a:cxn ang="0">
                  <a:pos x="245" y="55"/>
                </a:cxn>
                <a:cxn ang="0">
                  <a:pos x="330" y="21"/>
                </a:cxn>
                <a:cxn ang="0">
                  <a:pos x="422" y="2"/>
                </a:cxn>
              </a:cxnLst>
              <a:rect l="0" t="0" r="r" b="b"/>
              <a:pathLst>
                <a:path w="939" h="928">
                  <a:moveTo>
                    <a:pt x="470" y="0"/>
                  </a:moveTo>
                  <a:lnTo>
                    <a:pt x="517" y="2"/>
                  </a:lnTo>
                  <a:lnTo>
                    <a:pt x="563" y="10"/>
                  </a:lnTo>
                  <a:lnTo>
                    <a:pt x="609" y="21"/>
                  </a:lnTo>
                  <a:lnTo>
                    <a:pt x="651" y="37"/>
                  </a:lnTo>
                  <a:lnTo>
                    <a:pt x="693" y="55"/>
                  </a:lnTo>
                  <a:lnTo>
                    <a:pt x="732" y="80"/>
                  </a:lnTo>
                  <a:lnTo>
                    <a:pt x="768" y="105"/>
                  </a:lnTo>
                  <a:lnTo>
                    <a:pt x="801" y="135"/>
                  </a:lnTo>
                  <a:lnTo>
                    <a:pt x="831" y="168"/>
                  </a:lnTo>
                  <a:lnTo>
                    <a:pt x="858" y="206"/>
                  </a:lnTo>
                  <a:lnTo>
                    <a:pt x="881" y="243"/>
                  </a:lnTo>
                  <a:lnTo>
                    <a:pt x="901" y="284"/>
                  </a:lnTo>
                  <a:lnTo>
                    <a:pt x="917" y="327"/>
                  </a:lnTo>
                  <a:lnTo>
                    <a:pt x="929" y="372"/>
                  </a:lnTo>
                  <a:lnTo>
                    <a:pt x="936" y="417"/>
                  </a:lnTo>
                  <a:lnTo>
                    <a:pt x="939" y="465"/>
                  </a:lnTo>
                  <a:lnTo>
                    <a:pt x="936" y="512"/>
                  </a:lnTo>
                  <a:lnTo>
                    <a:pt x="929" y="558"/>
                  </a:lnTo>
                  <a:lnTo>
                    <a:pt x="917" y="602"/>
                  </a:lnTo>
                  <a:lnTo>
                    <a:pt x="901" y="645"/>
                  </a:lnTo>
                  <a:lnTo>
                    <a:pt x="881" y="685"/>
                  </a:lnTo>
                  <a:lnTo>
                    <a:pt x="858" y="724"/>
                  </a:lnTo>
                  <a:lnTo>
                    <a:pt x="831" y="759"/>
                  </a:lnTo>
                  <a:lnTo>
                    <a:pt x="801" y="792"/>
                  </a:lnTo>
                  <a:lnTo>
                    <a:pt x="768" y="822"/>
                  </a:lnTo>
                  <a:lnTo>
                    <a:pt x="732" y="848"/>
                  </a:lnTo>
                  <a:lnTo>
                    <a:pt x="693" y="872"/>
                  </a:lnTo>
                  <a:lnTo>
                    <a:pt x="651" y="891"/>
                  </a:lnTo>
                  <a:lnTo>
                    <a:pt x="609" y="907"/>
                  </a:lnTo>
                  <a:lnTo>
                    <a:pt x="563" y="918"/>
                  </a:lnTo>
                  <a:lnTo>
                    <a:pt x="517" y="925"/>
                  </a:lnTo>
                  <a:lnTo>
                    <a:pt x="470" y="928"/>
                  </a:lnTo>
                  <a:lnTo>
                    <a:pt x="422" y="925"/>
                  </a:lnTo>
                  <a:lnTo>
                    <a:pt x="375" y="918"/>
                  </a:lnTo>
                  <a:lnTo>
                    <a:pt x="330" y="907"/>
                  </a:lnTo>
                  <a:lnTo>
                    <a:pt x="287" y="891"/>
                  </a:lnTo>
                  <a:lnTo>
                    <a:pt x="245" y="872"/>
                  </a:lnTo>
                  <a:lnTo>
                    <a:pt x="207" y="848"/>
                  </a:lnTo>
                  <a:lnTo>
                    <a:pt x="171" y="822"/>
                  </a:lnTo>
                  <a:lnTo>
                    <a:pt x="138" y="792"/>
                  </a:lnTo>
                  <a:lnTo>
                    <a:pt x="107" y="759"/>
                  </a:lnTo>
                  <a:lnTo>
                    <a:pt x="80" y="724"/>
                  </a:lnTo>
                  <a:lnTo>
                    <a:pt x="57" y="685"/>
                  </a:lnTo>
                  <a:lnTo>
                    <a:pt x="37" y="645"/>
                  </a:lnTo>
                  <a:lnTo>
                    <a:pt x="21" y="602"/>
                  </a:lnTo>
                  <a:lnTo>
                    <a:pt x="10" y="558"/>
                  </a:lnTo>
                  <a:lnTo>
                    <a:pt x="2" y="512"/>
                  </a:lnTo>
                  <a:lnTo>
                    <a:pt x="0" y="465"/>
                  </a:lnTo>
                  <a:lnTo>
                    <a:pt x="2" y="417"/>
                  </a:lnTo>
                  <a:lnTo>
                    <a:pt x="10" y="372"/>
                  </a:lnTo>
                  <a:lnTo>
                    <a:pt x="21" y="327"/>
                  </a:lnTo>
                  <a:lnTo>
                    <a:pt x="37" y="284"/>
                  </a:lnTo>
                  <a:lnTo>
                    <a:pt x="57" y="243"/>
                  </a:lnTo>
                  <a:lnTo>
                    <a:pt x="80" y="206"/>
                  </a:lnTo>
                  <a:lnTo>
                    <a:pt x="107" y="168"/>
                  </a:lnTo>
                  <a:lnTo>
                    <a:pt x="138" y="135"/>
                  </a:lnTo>
                  <a:lnTo>
                    <a:pt x="171" y="105"/>
                  </a:lnTo>
                  <a:lnTo>
                    <a:pt x="207" y="80"/>
                  </a:lnTo>
                  <a:lnTo>
                    <a:pt x="245" y="55"/>
                  </a:lnTo>
                  <a:lnTo>
                    <a:pt x="287" y="37"/>
                  </a:lnTo>
                  <a:lnTo>
                    <a:pt x="330" y="21"/>
                  </a:lnTo>
                  <a:lnTo>
                    <a:pt x="375" y="10"/>
                  </a:lnTo>
                  <a:lnTo>
                    <a:pt x="422" y="2"/>
                  </a:lnTo>
                  <a:lnTo>
                    <a:pt x="47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7E5490CF-C636-8692-B961-57808B94BE7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6" y="2073"/>
              <a:ext cx="133" cy="105"/>
            </a:xfrm>
            <a:custGeom>
              <a:avLst/>
              <a:gdLst/>
              <a:ahLst/>
              <a:cxnLst>
                <a:cxn ang="0">
                  <a:pos x="119" y="47"/>
                </a:cxn>
                <a:cxn ang="0">
                  <a:pos x="190" y="47"/>
                </a:cxn>
                <a:cxn ang="0">
                  <a:pos x="190" y="108"/>
                </a:cxn>
                <a:cxn ang="0">
                  <a:pos x="118" y="108"/>
                </a:cxn>
                <a:cxn ang="0">
                  <a:pos x="118" y="150"/>
                </a:cxn>
                <a:cxn ang="0">
                  <a:pos x="0" y="81"/>
                </a:cxn>
                <a:cxn ang="0">
                  <a:pos x="119" y="0"/>
                </a:cxn>
                <a:cxn ang="0">
                  <a:pos x="119" y="47"/>
                </a:cxn>
              </a:cxnLst>
              <a:rect l="0" t="0" r="r" b="b"/>
              <a:pathLst>
                <a:path w="190" h="150">
                  <a:moveTo>
                    <a:pt x="119" y="47"/>
                  </a:moveTo>
                  <a:lnTo>
                    <a:pt x="190" y="47"/>
                  </a:lnTo>
                  <a:lnTo>
                    <a:pt x="190" y="108"/>
                  </a:lnTo>
                  <a:lnTo>
                    <a:pt x="118" y="108"/>
                  </a:lnTo>
                  <a:lnTo>
                    <a:pt x="118" y="150"/>
                  </a:lnTo>
                  <a:lnTo>
                    <a:pt x="0" y="81"/>
                  </a:lnTo>
                  <a:lnTo>
                    <a:pt x="119" y="0"/>
                  </a:lnTo>
                  <a:lnTo>
                    <a:pt x="119" y="4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6CCCF575-EC94-02AA-9C5E-CC73BDB1B26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5" y="1612"/>
              <a:ext cx="106" cy="131"/>
            </a:xfrm>
            <a:custGeom>
              <a:avLst/>
              <a:gdLst/>
              <a:ahLst/>
              <a:cxnLst>
                <a:cxn ang="0">
                  <a:pos x="104" y="119"/>
                </a:cxn>
                <a:cxn ang="0">
                  <a:pos x="104" y="187"/>
                </a:cxn>
                <a:cxn ang="0">
                  <a:pos x="41" y="187"/>
                </a:cxn>
                <a:cxn ang="0">
                  <a:pos x="41" y="117"/>
                </a:cxn>
                <a:cxn ang="0">
                  <a:pos x="0" y="117"/>
                </a:cxn>
                <a:cxn ang="0">
                  <a:pos x="68" y="0"/>
                </a:cxn>
                <a:cxn ang="0">
                  <a:pos x="151" y="119"/>
                </a:cxn>
                <a:cxn ang="0">
                  <a:pos x="104" y="119"/>
                </a:cxn>
              </a:cxnLst>
              <a:rect l="0" t="0" r="r" b="b"/>
              <a:pathLst>
                <a:path w="151" h="187">
                  <a:moveTo>
                    <a:pt x="104" y="119"/>
                  </a:moveTo>
                  <a:lnTo>
                    <a:pt x="104" y="187"/>
                  </a:lnTo>
                  <a:lnTo>
                    <a:pt x="41" y="187"/>
                  </a:lnTo>
                  <a:lnTo>
                    <a:pt x="41" y="117"/>
                  </a:lnTo>
                  <a:lnTo>
                    <a:pt x="0" y="117"/>
                  </a:lnTo>
                  <a:lnTo>
                    <a:pt x="68" y="0"/>
                  </a:lnTo>
                  <a:lnTo>
                    <a:pt x="151" y="119"/>
                  </a:lnTo>
                  <a:lnTo>
                    <a:pt x="104" y="119"/>
                  </a:lnTo>
                  <a:close/>
                </a:path>
              </a:pathLst>
            </a:custGeom>
            <a:solidFill>
              <a:srgbClr val="003C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A01D2D05-98C0-3EDD-2140-F4C4321E1FFB}"/>
                </a:ext>
              </a:extLst>
            </p:cNvPr>
            <p:cNvSpPr>
              <a:spLocks/>
            </p:cNvSpPr>
            <p:nvPr/>
          </p:nvSpPr>
          <p:spPr bwMode="auto">
            <a:xfrm>
              <a:off x="979" y="2100"/>
              <a:ext cx="194" cy="172"/>
            </a:xfrm>
            <a:custGeom>
              <a:avLst/>
              <a:gdLst/>
              <a:ahLst/>
              <a:cxnLst>
                <a:cxn ang="0">
                  <a:pos x="158" y="236"/>
                </a:cxn>
                <a:cxn ang="0">
                  <a:pos x="168" y="229"/>
                </a:cxn>
                <a:cxn ang="0">
                  <a:pos x="175" y="204"/>
                </a:cxn>
                <a:cxn ang="0">
                  <a:pos x="185" y="176"/>
                </a:cxn>
                <a:cxn ang="0">
                  <a:pos x="185" y="168"/>
                </a:cxn>
                <a:cxn ang="0">
                  <a:pos x="192" y="146"/>
                </a:cxn>
                <a:cxn ang="0">
                  <a:pos x="201" y="115"/>
                </a:cxn>
                <a:cxn ang="0">
                  <a:pos x="109" y="129"/>
                </a:cxn>
                <a:cxn ang="0">
                  <a:pos x="105" y="139"/>
                </a:cxn>
                <a:cxn ang="0">
                  <a:pos x="103" y="149"/>
                </a:cxn>
                <a:cxn ang="0">
                  <a:pos x="97" y="169"/>
                </a:cxn>
                <a:cxn ang="0">
                  <a:pos x="82" y="215"/>
                </a:cxn>
                <a:cxn ang="0">
                  <a:pos x="21" y="246"/>
                </a:cxn>
                <a:cxn ang="0">
                  <a:pos x="1" y="234"/>
                </a:cxn>
                <a:cxn ang="0">
                  <a:pos x="0" y="226"/>
                </a:cxn>
                <a:cxn ang="0">
                  <a:pos x="0" y="218"/>
                </a:cxn>
                <a:cxn ang="0">
                  <a:pos x="21" y="216"/>
                </a:cxn>
                <a:cxn ang="0">
                  <a:pos x="20" y="221"/>
                </a:cxn>
                <a:cxn ang="0">
                  <a:pos x="21" y="229"/>
                </a:cxn>
                <a:cxn ang="0">
                  <a:pos x="30" y="239"/>
                </a:cxn>
                <a:cxn ang="0">
                  <a:pos x="49" y="224"/>
                </a:cxn>
                <a:cxn ang="0">
                  <a:pos x="63" y="166"/>
                </a:cxn>
                <a:cxn ang="0">
                  <a:pos x="83" y="88"/>
                </a:cxn>
                <a:cxn ang="0">
                  <a:pos x="97" y="36"/>
                </a:cxn>
                <a:cxn ang="0">
                  <a:pos x="119" y="5"/>
                </a:cxn>
                <a:cxn ang="0">
                  <a:pos x="34" y="66"/>
                </a:cxn>
                <a:cxn ang="0">
                  <a:pos x="36" y="110"/>
                </a:cxn>
                <a:cxn ang="0">
                  <a:pos x="49" y="132"/>
                </a:cxn>
                <a:cxn ang="0">
                  <a:pos x="30" y="135"/>
                </a:cxn>
                <a:cxn ang="0">
                  <a:pos x="15" y="116"/>
                </a:cxn>
                <a:cxn ang="0">
                  <a:pos x="13" y="106"/>
                </a:cxn>
                <a:cxn ang="0">
                  <a:pos x="11" y="92"/>
                </a:cxn>
                <a:cxn ang="0">
                  <a:pos x="11" y="86"/>
                </a:cxn>
                <a:cxn ang="0">
                  <a:pos x="64" y="10"/>
                </a:cxn>
                <a:cxn ang="0">
                  <a:pos x="132" y="0"/>
                </a:cxn>
                <a:cxn ang="0">
                  <a:pos x="138" y="0"/>
                </a:cxn>
                <a:cxn ang="0">
                  <a:pos x="139" y="0"/>
                </a:cxn>
                <a:cxn ang="0">
                  <a:pos x="141" y="0"/>
                </a:cxn>
                <a:cxn ang="0">
                  <a:pos x="143" y="0"/>
                </a:cxn>
                <a:cxn ang="0">
                  <a:pos x="139" y="7"/>
                </a:cxn>
                <a:cxn ang="0">
                  <a:pos x="132" y="25"/>
                </a:cxn>
                <a:cxn ang="0">
                  <a:pos x="122" y="62"/>
                </a:cxn>
                <a:cxn ang="0">
                  <a:pos x="120" y="66"/>
                </a:cxn>
                <a:cxn ang="0">
                  <a:pos x="119" y="79"/>
                </a:cxn>
                <a:cxn ang="0">
                  <a:pos x="112" y="105"/>
                </a:cxn>
                <a:cxn ang="0">
                  <a:pos x="223" y="33"/>
                </a:cxn>
                <a:cxn ang="0">
                  <a:pos x="240" y="10"/>
                </a:cxn>
                <a:cxn ang="0">
                  <a:pos x="246" y="3"/>
                </a:cxn>
                <a:cxn ang="0">
                  <a:pos x="250" y="0"/>
                </a:cxn>
                <a:cxn ang="0">
                  <a:pos x="257" y="0"/>
                </a:cxn>
                <a:cxn ang="0">
                  <a:pos x="276" y="0"/>
                </a:cxn>
                <a:cxn ang="0">
                  <a:pos x="273" y="6"/>
                </a:cxn>
                <a:cxn ang="0">
                  <a:pos x="264" y="6"/>
                </a:cxn>
                <a:cxn ang="0">
                  <a:pos x="260" y="12"/>
                </a:cxn>
                <a:cxn ang="0">
                  <a:pos x="257" y="23"/>
                </a:cxn>
                <a:cxn ang="0">
                  <a:pos x="238" y="83"/>
                </a:cxn>
                <a:cxn ang="0">
                  <a:pos x="228" y="142"/>
                </a:cxn>
                <a:cxn ang="0">
                  <a:pos x="223" y="159"/>
                </a:cxn>
                <a:cxn ang="0">
                  <a:pos x="218" y="183"/>
                </a:cxn>
                <a:cxn ang="0">
                  <a:pos x="211" y="201"/>
                </a:cxn>
                <a:cxn ang="0">
                  <a:pos x="194" y="226"/>
                </a:cxn>
                <a:cxn ang="0">
                  <a:pos x="192" y="235"/>
                </a:cxn>
                <a:cxn ang="0">
                  <a:pos x="240" y="242"/>
                </a:cxn>
              </a:cxnLst>
              <a:rect l="0" t="0" r="r" b="b"/>
              <a:pathLst>
                <a:path w="276" h="246">
                  <a:moveTo>
                    <a:pt x="139" y="235"/>
                  </a:moveTo>
                  <a:lnTo>
                    <a:pt x="151" y="236"/>
                  </a:lnTo>
                  <a:lnTo>
                    <a:pt x="155" y="236"/>
                  </a:lnTo>
                  <a:lnTo>
                    <a:pt x="156" y="236"/>
                  </a:lnTo>
                  <a:lnTo>
                    <a:pt x="156" y="236"/>
                  </a:lnTo>
                  <a:lnTo>
                    <a:pt x="158" y="236"/>
                  </a:lnTo>
                  <a:lnTo>
                    <a:pt x="158" y="236"/>
                  </a:lnTo>
                  <a:lnTo>
                    <a:pt x="158" y="236"/>
                  </a:lnTo>
                  <a:lnTo>
                    <a:pt x="158" y="236"/>
                  </a:lnTo>
                  <a:lnTo>
                    <a:pt x="158" y="236"/>
                  </a:lnTo>
                  <a:lnTo>
                    <a:pt x="158" y="236"/>
                  </a:lnTo>
                  <a:lnTo>
                    <a:pt x="158" y="236"/>
                  </a:lnTo>
                  <a:lnTo>
                    <a:pt x="158" y="236"/>
                  </a:lnTo>
                  <a:lnTo>
                    <a:pt x="159" y="236"/>
                  </a:lnTo>
                  <a:lnTo>
                    <a:pt x="159" y="236"/>
                  </a:lnTo>
                  <a:lnTo>
                    <a:pt x="159" y="236"/>
                  </a:lnTo>
                  <a:lnTo>
                    <a:pt x="159" y="236"/>
                  </a:lnTo>
                  <a:lnTo>
                    <a:pt x="162" y="235"/>
                  </a:lnTo>
                  <a:lnTo>
                    <a:pt x="164" y="234"/>
                  </a:lnTo>
                  <a:lnTo>
                    <a:pt x="164" y="234"/>
                  </a:lnTo>
                  <a:lnTo>
                    <a:pt x="164" y="234"/>
                  </a:lnTo>
                  <a:lnTo>
                    <a:pt x="165" y="232"/>
                  </a:lnTo>
                  <a:lnTo>
                    <a:pt x="166" y="232"/>
                  </a:lnTo>
                  <a:lnTo>
                    <a:pt x="166" y="232"/>
                  </a:lnTo>
                  <a:lnTo>
                    <a:pt x="166" y="231"/>
                  </a:lnTo>
                  <a:lnTo>
                    <a:pt x="168" y="229"/>
                  </a:lnTo>
                  <a:lnTo>
                    <a:pt x="168" y="228"/>
                  </a:lnTo>
                  <a:lnTo>
                    <a:pt x="168" y="226"/>
                  </a:lnTo>
                  <a:lnTo>
                    <a:pt x="168" y="225"/>
                  </a:lnTo>
                  <a:lnTo>
                    <a:pt x="169" y="224"/>
                  </a:lnTo>
                  <a:lnTo>
                    <a:pt x="171" y="222"/>
                  </a:lnTo>
                  <a:lnTo>
                    <a:pt x="171" y="221"/>
                  </a:lnTo>
                  <a:lnTo>
                    <a:pt x="171" y="218"/>
                  </a:lnTo>
                  <a:lnTo>
                    <a:pt x="174" y="215"/>
                  </a:lnTo>
                  <a:lnTo>
                    <a:pt x="175" y="212"/>
                  </a:lnTo>
                  <a:lnTo>
                    <a:pt x="175" y="211"/>
                  </a:lnTo>
                  <a:lnTo>
                    <a:pt x="175" y="208"/>
                  </a:lnTo>
                  <a:lnTo>
                    <a:pt x="175" y="205"/>
                  </a:lnTo>
                  <a:lnTo>
                    <a:pt x="175" y="204"/>
                  </a:lnTo>
                  <a:lnTo>
                    <a:pt x="175" y="202"/>
                  </a:lnTo>
                  <a:lnTo>
                    <a:pt x="175" y="201"/>
                  </a:lnTo>
                  <a:lnTo>
                    <a:pt x="177" y="199"/>
                  </a:lnTo>
                  <a:lnTo>
                    <a:pt x="178" y="196"/>
                  </a:lnTo>
                  <a:lnTo>
                    <a:pt x="178" y="193"/>
                  </a:lnTo>
                  <a:lnTo>
                    <a:pt x="178" y="192"/>
                  </a:lnTo>
                  <a:lnTo>
                    <a:pt x="181" y="191"/>
                  </a:lnTo>
                  <a:lnTo>
                    <a:pt x="182" y="188"/>
                  </a:lnTo>
                  <a:lnTo>
                    <a:pt x="182" y="185"/>
                  </a:lnTo>
                  <a:lnTo>
                    <a:pt x="182" y="183"/>
                  </a:lnTo>
                  <a:lnTo>
                    <a:pt x="184" y="181"/>
                  </a:lnTo>
                  <a:lnTo>
                    <a:pt x="185" y="179"/>
                  </a:lnTo>
                  <a:lnTo>
                    <a:pt x="185" y="176"/>
                  </a:lnTo>
                  <a:lnTo>
                    <a:pt x="185" y="176"/>
                  </a:lnTo>
                  <a:lnTo>
                    <a:pt x="185" y="175"/>
                  </a:lnTo>
                  <a:lnTo>
                    <a:pt x="185" y="173"/>
                  </a:lnTo>
                  <a:lnTo>
                    <a:pt x="185" y="173"/>
                  </a:lnTo>
                  <a:lnTo>
                    <a:pt x="185" y="173"/>
                  </a:lnTo>
                  <a:lnTo>
                    <a:pt x="185" y="172"/>
                  </a:lnTo>
                  <a:lnTo>
                    <a:pt x="185" y="171"/>
                  </a:lnTo>
                  <a:lnTo>
                    <a:pt x="185" y="169"/>
                  </a:lnTo>
                  <a:lnTo>
                    <a:pt x="185" y="169"/>
                  </a:lnTo>
                  <a:lnTo>
                    <a:pt x="185" y="168"/>
                  </a:lnTo>
                  <a:lnTo>
                    <a:pt x="185" y="168"/>
                  </a:lnTo>
                  <a:lnTo>
                    <a:pt x="185" y="168"/>
                  </a:lnTo>
                  <a:lnTo>
                    <a:pt x="185" y="168"/>
                  </a:lnTo>
                  <a:lnTo>
                    <a:pt x="187" y="166"/>
                  </a:lnTo>
                  <a:lnTo>
                    <a:pt x="187" y="163"/>
                  </a:lnTo>
                  <a:lnTo>
                    <a:pt x="187" y="162"/>
                  </a:lnTo>
                  <a:lnTo>
                    <a:pt x="187" y="161"/>
                  </a:lnTo>
                  <a:lnTo>
                    <a:pt x="188" y="159"/>
                  </a:lnTo>
                  <a:lnTo>
                    <a:pt x="188" y="158"/>
                  </a:lnTo>
                  <a:lnTo>
                    <a:pt x="188" y="158"/>
                  </a:lnTo>
                  <a:lnTo>
                    <a:pt x="188" y="155"/>
                  </a:lnTo>
                  <a:lnTo>
                    <a:pt x="191" y="153"/>
                  </a:lnTo>
                  <a:lnTo>
                    <a:pt x="192" y="151"/>
                  </a:lnTo>
                  <a:lnTo>
                    <a:pt x="192" y="149"/>
                  </a:lnTo>
                  <a:lnTo>
                    <a:pt x="192" y="148"/>
                  </a:lnTo>
                  <a:lnTo>
                    <a:pt x="192" y="146"/>
                  </a:lnTo>
                  <a:lnTo>
                    <a:pt x="192" y="145"/>
                  </a:lnTo>
                  <a:lnTo>
                    <a:pt x="192" y="143"/>
                  </a:lnTo>
                  <a:lnTo>
                    <a:pt x="192" y="142"/>
                  </a:lnTo>
                  <a:lnTo>
                    <a:pt x="194" y="139"/>
                  </a:lnTo>
                  <a:lnTo>
                    <a:pt x="194" y="138"/>
                  </a:lnTo>
                  <a:lnTo>
                    <a:pt x="194" y="136"/>
                  </a:lnTo>
                  <a:lnTo>
                    <a:pt x="194" y="133"/>
                  </a:lnTo>
                  <a:lnTo>
                    <a:pt x="195" y="129"/>
                  </a:lnTo>
                  <a:lnTo>
                    <a:pt x="197" y="126"/>
                  </a:lnTo>
                  <a:lnTo>
                    <a:pt x="197" y="123"/>
                  </a:lnTo>
                  <a:lnTo>
                    <a:pt x="197" y="122"/>
                  </a:lnTo>
                  <a:lnTo>
                    <a:pt x="200" y="118"/>
                  </a:lnTo>
                  <a:lnTo>
                    <a:pt x="201" y="115"/>
                  </a:lnTo>
                  <a:lnTo>
                    <a:pt x="201" y="113"/>
                  </a:lnTo>
                  <a:lnTo>
                    <a:pt x="112" y="113"/>
                  </a:lnTo>
                  <a:lnTo>
                    <a:pt x="112" y="115"/>
                  </a:lnTo>
                  <a:lnTo>
                    <a:pt x="112" y="116"/>
                  </a:lnTo>
                  <a:lnTo>
                    <a:pt x="112" y="119"/>
                  </a:lnTo>
                  <a:lnTo>
                    <a:pt x="112" y="121"/>
                  </a:lnTo>
                  <a:lnTo>
                    <a:pt x="112" y="122"/>
                  </a:lnTo>
                  <a:lnTo>
                    <a:pt x="110" y="122"/>
                  </a:lnTo>
                  <a:lnTo>
                    <a:pt x="109" y="123"/>
                  </a:lnTo>
                  <a:lnTo>
                    <a:pt x="109" y="125"/>
                  </a:lnTo>
                  <a:lnTo>
                    <a:pt x="109" y="126"/>
                  </a:lnTo>
                  <a:lnTo>
                    <a:pt x="109" y="128"/>
                  </a:lnTo>
                  <a:lnTo>
                    <a:pt x="109" y="129"/>
                  </a:lnTo>
                  <a:lnTo>
                    <a:pt x="109" y="129"/>
                  </a:lnTo>
                  <a:lnTo>
                    <a:pt x="109" y="131"/>
                  </a:lnTo>
                  <a:lnTo>
                    <a:pt x="107" y="132"/>
                  </a:lnTo>
                  <a:lnTo>
                    <a:pt x="106" y="133"/>
                  </a:lnTo>
                  <a:lnTo>
                    <a:pt x="106" y="133"/>
                  </a:lnTo>
                  <a:lnTo>
                    <a:pt x="106" y="135"/>
                  </a:lnTo>
                  <a:lnTo>
                    <a:pt x="106" y="135"/>
                  </a:lnTo>
                  <a:lnTo>
                    <a:pt x="106" y="135"/>
                  </a:lnTo>
                  <a:lnTo>
                    <a:pt x="106" y="136"/>
                  </a:lnTo>
                  <a:lnTo>
                    <a:pt x="105" y="138"/>
                  </a:lnTo>
                  <a:lnTo>
                    <a:pt x="105" y="138"/>
                  </a:lnTo>
                  <a:lnTo>
                    <a:pt x="105" y="139"/>
                  </a:lnTo>
                  <a:lnTo>
                    <a:pt x="105" y="139"/>
                  </a:lnTo>
                  <a:lnTo>
                    <a:pt x="103" y="141"/>
                  </a:lnTo>
                  <a:lnTo>
                    <a:pt x="103" y="141"/>
                  </a:lnTo>
                  <a:lnTo>
                    <a:pt x="103" y="141"/>
                  </a:lnTo>
                  <a:lnTo>
                    <a:pt x="103" y="142"/>
                  </a:lnTo>
                  <a:lnTo>
                    <a:pt x="103" y="143"/>
                  </a:lnTo>
                  <a:lnTo>
                    <a:pt x="103" y="143"/>
                  </a:lnTo>
                  <a:lnTo>
                    <a:pt x="103" y="143"/>
                  </a:lnTo>
                  <a:lnTo>
                    <a:pt x="103" y="145"/>
                  </a:lnTo>
                  <a:lnTo>
                    <a:pt x="103" y="146"/>
                  </a:lnTo>
                  <a:lnTo>
                    <a:pt x="103" y="146"/>
                  </a:lnTo>
                  <a:lnTo>
                    <a:pt x="103" y="146"/>
                  </a:lnTo>
                  <a:lnTo>
                    <a:pt x="103" y="148"/>
                  </a:lnTo>
                  <a:lnTo>
                    <a:pt x="103" y="149"/>
                  </a:lnTo>
                  <a:lnTo>
                    <a:pt x="103" y="149"/>
                  </a:lnTo>
                  <a:lnTo>
                    <a:pt x="103" y="149"/>
                  </a:lnTo>
                  <a:lnTo>
                    <a:pt x="103" y="149"/>
                  </a:lnTo>
                  <a:lnTo>
                    <a:pt x="103" y="149"/>
                  </a:lnTo>
                  <a:lnTo>
                    <a:pt x="103" y="149"/>
                  </a:lnTo>
                  <a:lnTo>
                    <a:pt x="103" y="152"/>
                  </a:lnTo>
                  <a:lnTo>
                    <a:pt x="103" y="153"/>
                  </a:lnTo>
                  <a:lnTo>
                    <a:pt x="102" y="156"/>
                  </a:lnTo>
                  <a:lnTo>
                    <a:pt x="102" y="158"/>
                  </a:lnTo>
                  <a:lnTo>
                    <a:pt x="102" y="161"/>
                  </a:lnTo>
                  <a:lnTo>
                    <a:pt x="100" y="163"/>
                  </a:lnTo>
                  <a:lnTo>
                    <a:pt x="97" y="168"/>
                  </a:lnTo>
                  <a:lnTo>
                    <a:pt x="97" y="169"/>
                  </a:lnTo>
                  <a:lnTo>
                    <a:pt x="97" y="172"/>
                  </a:lnTo>
                  <a:lnTo>
                    <a:pt x="96" y="173"/>
                  </a:lnTo>
                  <a:lnTo>
                    <a:pt x="95" y="176"/>
                  </a:lnTo>
                  <a:lnTo>
                    <a:pt x="95" y="179"/>
                  </a:lnTo>
                  <a:lnTo>
                    <a:pt x="95" y="182"/>
                  </a:lnTo>
                  <a:lnTo>
                    <a:pt x="95" y="185"/>
                  </a:lnTo>
                  <a:lnTo>
                    <a:pt x="93" y="188"/>
                  </a:lnTo>
                  <a:lnTo>
                    <a:pt x="93" y="191"/>
                  </a:lnTo>
                  <a:lnTo>
                    <a:pt x="90" y="196"/>
                  </a:lnTo>
                  <a:lnTo>
                    <a:pt x="87" y="201"/>
                  </a:lnTo>
                  <a:lnTo>
                    <a:pt x="86" y="206"/>
                  </a:lnTo>
                  <a:lnTo>
                    <a:pt x="84" y="211"/>
                  </a:lnTo>
                  <a:lnTo>
                    <a:pt x="82" y="215"/>
                  </a:lnTo>
                  <a:lnTo>
                    <a:pt x="79" y="219"/>
                  </a:lnTo>
                  <a:lnTo>
                    <a:pt x="76" y="224"/>
                  </a:lnTo>
                  <a:lnTo>
                    <a:pt x="73" y="228"/>
                  </a:lnTo>
                  <a:lnTo>
                    <a:pt x="70" y="232"/>
                  </a:lnTo>
                  <a:lnTo>
                    <a:pt x="66" y="236"/>
                  </a:lnTo>
                  <a:lnTo>
                    <a:pt x="61" y="239"/>
                  </a:lnTo>
                  <a:lnTo>
                    <a:pt x="57" y="242"/>
                  </a:lnTo>
                  <a:lnTo>
                    <a:pt x="53" y="244"/>
                  </a:lnTo>
                  <a:lnTo>
                    <a:pt x="49" y="245"/>
                  </a:lnTo>
                  <a:lnTo>
                    <a:pt x="44" y="246"/>
                  </a:lnTo>
                  <a:lnTo>
                    <a:pt x="38" y="246"/>
                  </a:lnTo>
                  <a:lnTo>
                    <a:pt x="24" y="246"/>
                  </a:lnTo>
                  <a:lnTo>
                    <a:pt x="21" y="246"/>
                  </a:lnTo>
                  <a:lnTo>
                    <a:pt x="18" y="246"/>
                  </a:lnTo>
                  <a:lnTo>
                    <a:pt x="15" y="246"/>
                  </a:lnTo>
                  <a:lnTo>
                    <a:pt x="13" y="246"/>
                  </a:lnTo>
                  <a:lnTo>
                    <a:pt x="11" y="246"/>
                  </a:lnTo>
                  <a:lnTo>
                    <a:pt x="10" y="245"/>
                  </a:lnTo>
                  <a:lnTo>
                    <a:pt x="7" y="244"/>
                  </a:lnTo>
                  <a:lnTo>
                    <a:pt x="5" y="242"/>
                  </a:lnTo>
                  <a:lnTo>
                    <a:pt x="4" y="241"/>
                  </a:lnTo>
                  <a:lnTo>
                    <a:pt x="4" y="238"/>
                  </a:lnTo>
                  <a:lnTo>
                    <a:pt x="2" y="236"/>
                  </a:lnTo>
                  <a:lnTo>
                    <a:pt x="2" y="236"/>
                  </a:lnTo>
                  <a:lnTo>
                    <a:pt x="2" y="235"/>
                  </a:lnTo>
                  <a:lnTo>
                    <a:pt x="1" y="234"/>
                  </a:lnTo>
                  <a:lnTo>
                    <a:pt x="0" y="231"/>
                  </a:lnTo>
                  <a:lnTo>
                    <a:pt x="0" y="229"/>
                  </a:lnTo>
                  <a:lnTo>
                    <a:pt x="0" y="229"/>
                  </a:lnTo>
                  <a:lnTo>
                    <a:pt x="0" y="228"/>
                  </a:lnTo>
                  <a:lnTo>
                    <a:pt x="0" y="228"/>
                  </a:lnTo>
                  <a:lnTo>
                    <a:pt x="0" y="228"/>
                  </a:lnTo>
                  <a:lnTo>
                    <a:pt x="0" y="228"/>
                  </a:lnTo>
                  <a:lnTo>
                    <a:pt x="0" y="228"/>
                  </a:lnTo>
                  <a:lnTo>
                    <a:pt x="0" y="228"/>
                  </a:lnTo>
                  <a:lnTo>
                    <a:pt x="0" y="228"/>
                  </a:lnTo>
                  <a:lnTo>
                    <a:pt x="0" y="228"/>
                  </a:lnTo>
                  <a:lnTo>
                    <a:pt x="0" y="226"/>
                  </a:lnTo>
                  <a:lnTo>
                    <a:pt x="0" y="226"/>
                  </a:lnTo>
                  <a:lnTo>
                    <a:pt x="0" y="226"/>
                  </a:lnTo>
                  <a:lnTo>
                    <a:pt x="0" y="226"/>
                  </a:lnTo>
                  <a:lnTo>
                    <a:pt x="0" y="225"/>
                  </a:lnTo>
                  <a:lnTo>
                    <a:pt x="0" y="224"/>
                  </a:lnTo>
                  <a:lnTo>
                    <a:pt x="0" y="224"/>
                  </a:lnTo>
                  <a:lnTo>
                    <a:pt x="0" y="224"/>
                  </a:lnTo>
                  <a:lnTo>
                    <a:pt x="0" y="222"/>
                  </a:lnTo>
                  <a:lnTo>
                    <a:pt x="0" y="221"/>
                  </a:lnTo>
                  <a:lnTo>
                    <a:pt x="0" y="221"/>
                  </a:lnTo>
                  <a:lnTo>
                    <a:pt x="0" y="221"/>
                  </a:lnTo>
                  <a:lnTo>
                    <a:pt x="0" y="219"/>
                  </a:lnTo>
                  <a:lnTo>
                    <a:pt x="0" y="218"/>
                  </a:lnTo>
                  <a:lnTo>
                    <a:pt x="0" y="218"/>
                  </a:lnTo>
                  <a:lnTo>
                    <a:pt x="0" y="218"/>
                  </a:lnTo>
                  <a:lnTo>
                    <a:pt x="0" y="216"/>
                  </a:lnTo>
                  <a:lnTo>
                    <a:pt x="0" y="216"/>
                  </a:lnTo>
                  <a:lnTo>
                    <a:pt x="0" y="216"/>
                  </a:lnTo>
                  <a:lnTo>
                    <a:pt x="0" y="216"/>
                  </a:lnTo>
                  <a:lnTo>
                    <a:pt x="1" y="215"/>
                  </a:lnTo>
                  <a:lnTo>
                    <a:pt x="1" y="214"/>
                  </a:lnTo>
                  <a:lnTo>
                    <a:pt x="1" y="214"/>
                  </a:lnTo>
                  <a:lnTo>
                    <a:pt x="14" y="214"/>
                  </a:lnTo>
                  <a:lnTo>
                    <a:pt x="21" y="214"/>
                  </a:lnTo>
                  <a:lnTo>
                    <a:pt x="21" y="215"/>
                  </a:lnTo>
                  <a:lnTo>
                    <a:pt x="21" y="216"/>
                  </a:lnTo>
                  <a:lnTo>
                    <a:pt x="21" y="216"/>
                  </a:lnTo>
                  <a:lnTo>
                    <a:pt x="21" y="216"/>
                  </a:lnTo>
                  <a:lnTo>
                    <a:pt x="21" y="218"/>
                  </a:lnTo>
                  <a:lnTo>
                    <a:pt x="21" y="218"/>
                  </a:lnTo>
                  <a:lnTo>
                    <a:pt x="21" y="218"/>
                  </a:lnTo>
                  <a:lnTo>
                    <a:pt x="21" y="219"/>
                  </a:lnTo>
                  <a:lnTo>
                    <a:pt x="20" y="221"/>
                  </a:lnTo>
                  <a:lnTo>
                    <a:pt x="20" y="221"/>
                  </a:lnTo>
                  <a:lnTo>
                    <a:pt x="20" y="221"/>
                  </a:lnTo>
                  <a:lnTo>
                    <a:pt x="20" y="221"/>
                  </a:lnTo>
                  <a:lnTo>
                    <a:pt x="20" y="221"/>
                  </a:lnTo>
                  <a:lnTo>
                    <a:pt x="20" y="221"/>
                  </a:lnTo>
                  <a:lnTo>
                    <a:pt x="20" y="221"/>
                  </a:lnTo>
                  <a:lnTo>
                    <a:pt x="20" y="221"/>
                  </a:lnTo>
                  <a:lnTo>
                    <a:pt x="20" y="222"/>
                  </a:lnTo>
                  <a:lnTo>
                    <a:pt x="20" y="222"/>
                  </a:lnTo>
                  <a:lnTo>
                    <a:pt x="20" y="222"/>
                  </a:lnTo>
                  <a:lnTo>
                    <a:pt x="20" y="222"/>
                  </a:lnTo>
                  <a:lnTo>
                    <a:pt x="20" y="222"/>
                  </a:lnTo>
                  <a:lnTo>
                    <a:pt x="20" y="222"/>
                  </a:lnTo>
                  <a:lnTo>
                    <a:pt x="20" y="222"/>
                  </a:lnTo>
                  <a:lnTo>
                    <a:pt x="20" y="222"/>
                  </a:lnTo>
                  <a:lnTo>
                    <a:pt x="20" y="224"/>
                  </a:lnTo>
                  <a:lnTo>
                    <a:pt x="20" y="224"/>
                  </a:lnTo>
                  <a:lnTo>
                    <a:pt x="20" y="225"/>
                  </a:lnTo>
                  <a:lnTo>
                    <a:pt x="21" y="228"/>
                  </a:lnTo>
                  <a:lnTo>
                    <a:pt x="21" y="229"/>
                  </a:lnTo>
                  <a:lnTo>
                    <a:pt x="21" y="232"/>
                  </a:lnTo>
                  <a:lnTo>
                    <a:pt x="21" y="234"/>
                  </a:lnTo>
                  <a:lnTo>
                    <a:pt x="23" y="235"/>
                  </a:lnTo>
                  <a:lnTo>
                    <a:pt x="23" y="236"/>
                  </a:lnTo>
                  <a:lnTo>
                    <a:pt x="24" y="236"/>
                  </a:lnTo>
                  <a:lnTo>
                    <a:pt x="24" y="236"/>
                  </a:lnTo>
                  <a:lnTo>
                    <a:pt x="27" y="236"/>
                  </a:lnTo>
                  <a:lnTo>
                    <a:pt x="28" y="236"/>
                  </a:lnTo>
                  <a:lnTo>
                    <a:pt x="28" y="236"/>
                  </a:lnTo>
                  <a:lnTo>
                    <a:pt x="28" y="236"/>
                  </a:lnTo>
                  <a:lnTo>
                    <a:pt x="30" y="238"/>
                  </a:lnTo>
                  <a:lnTo>
                    <a:pt x="30" y="239"/>
                  </a:lnTo>
                  <a:lnTo>
                    <a:pt x="30" y="239"/>
                  </a:lnTo>
                  <a:lnTo>
                    <a:pt x="31" y="239"/>
                  </a:lnTo>
                  <a:lnTo>
                    <a:pt x="33" y="238"/>
                  </a:lnTo>
                  <a:lnTo>
                    <a:pt x="36" y="236"/>
                  </a:lnTo>
                  <a:lnTo>
                    <a:pt x="37" y="236"/>
                  </a:lnTo>
                  <a:lnTo>
                    <a:pt x="38" y="236"/>
                  </a:lnTo>
                  <a:lnTo>
                    <a:pt x="38" y="235"/>
                  </a:lnTo>
                  <a:lnTo>
                    <a:pt x="40" y="235"/>
                  </a:lnTo>
                  <a:lnTo>
                    <a:pt x="40" y="235"/>
                  </a:lnTo>
                  <a:lnTo>
                    <a:pt x="43" y="234"/>
                  </a:lnTo>
                  <a:lnTo>
                    <a:pt x="44" y="231"/>
                  </a:lnTo>
                  <a:lnTo>
                    <a:pt x="47" y="228"/>
                  </a:lnTo>
                  <a:lnTo>
                    <a:pt x="49" y="226"/>
                  </a:lnTo>
                  <a:lnTo>
                    <a:pt x="49" y="224"/>
                  </a:lnTo>
                  <a:lnTo>
                    <a:pt x="50" y="219"/>
                  </a:lnTo>
                  <a:lnTo>
                    <a:pt x="51" y="215"/>
                  </a:lnTo>
                  <a:lnTo>
                    <a:pt x="51" y="211"/>
                  </a:lnTo>
                  <a:lnTo>
                    <a:pt x="53" y="208"/>
                  </a:lnTo>
                  <a:lnTo>
                    <a:pt x="56" y="204"/>
                  </a:lnTo>
                  <a:lnTo>
                    <a:pt x="57" y="199"/>
                  </a:lnTo>
                  <a:lnTo>
                    <a:pt x="57" y="195"/>
                  </a:lnTo>
                  <a:lnTo>
                    <a:pt x="57" y="191"/>
                  </a:lnTo>
                  <a:lnTo>
                    <a:pt x="59" y="186"/>
                  </a:lnTo>
                  <a:lnTo>
                    <a:pt x="60" y="182"/>
                  </a:lnTo>
                  <a:lnTo>
                    <a:pt x="60" y="178"/>
                  </a:lnTo>
                  <a:lnTo>
                    <a:pt x="61" y="172"/>
                  </a:lnTo>
                  <a:lnTo>
                    <a:pt x="63" y="166"/>
                  </a:lnTo>
                  <a:lnTo>
                    <a:pt x="66" y="161"/>
                  </a:lnTo>
                  <a:lnTo>
                    <a:pt x="66" y="155"/>
                  </a:lnTo>
                  <a:lnTo>
                    <a:pt x="67" y="148"/>
                  </a:lnTo>
                  <a:lnTo>
                    <a:pt x="69" y="141"/>
                  </a:lnTo>
                  <a:lnTo>
                    <a:pt x="72" y="133"/>
                  </a:lnTo>
                  <a:lnTo>
                    <a:pt x="73" y="126"/>
                  </a:lnTo>
                  <a:lnTo>
                    <a:pt x="74" y="121"/>
                  </a:lnTo>
                  <a:lnTo>
                    <a:pt x="76" y="115"/>
                  </a:lnTo>
                  <a:lnTo>
                    <a:pt x="76" y="109"/>
                  </a:lnTo>
                  <a:lnTo>
                    <a:pt x="77" y="105"/>
                  </a:lnTo>
                  <a:lnTo>
                    <a:pt x="79" y="99"/>
                  </a:lnTo>
                  <a:lnTo>
                    <a:pt x="80" y="93"/>
                  </a:lnTo>
                  <a:lnTo>
                    <a:pt x="83" y="88"/>
                  </a:lnTo>
                  <a:lnTo>
                    <a:pt x="83" y="83"/>
                  </a:lnTo>
                  <a:lnTo>
                    <a:pt x="84" y="79"/>
                  </a:lnTo>
                  <a:lnTo>
                    <a:pt x="84" y="75"/>
                  </a:lnTo>
                  <a:lnTo>
                    <a:pt x="86" y="72"/>
                  </a:lnTo>
                  <a:lnTo>
                    <a:pt x="86" y="68"/>
                  </a:lnTo>
                  <a:lnTo>
                    <a:pt x="87" y="63"/>
                  </a:lnTo>
                  <a:lnTo>
                    <a:pt x="90" y="59"/>
                  </a:lnTo>
                  <a:lnTo>
                    <a:pt x="92" y="55"/>
                  </a:lnTo>
                  <a:lnTo>
                    <a:pt x="93" y="52"/>
                  </a:lnTo>
                  <a:lnTo>
                    <a:pt x="93" y="48"/>
                  </a:lnTo>
                  <a:lnTo>
                    <a:pt x="95" y="43"/>
                  </a:lnTo>
                  <a:lnTo>
                    <a:pt x="96" y="39"/>
                  </a:lnTo>
                  <a:lnTo>
                    <a:pt x="97" y="36"/>
                  </a:lnTo>
                  <a:lnTo>
                    <a:pt x="100" y="33"/>
                  </a:lnTo>
                  <a:lnTo>
                    <a:pt x="102" y="30"/>
                  </a:lnTo>
                  <a:lnTo>
                    <a:pt x="103" y="26"/>
                  </a:lnTo>
                  <a:lnTo>
                    <a:pt x="105" y="25"/>
                  </a:lnTo>
                  <a:lnTo>
                    <a:pt x="106" y="22"/>
                  </a:lnTo>
                  <a:lnTo>
                    <a:pt x="109" y="19"/>
                  </a:lnTo>
                  <a:lnTo>
                    <a:pt x="110" y="17"/>
                  </a:lnTo>
                  <a:lnTo>
                    <a:pt x="112" y="15"/>
                  </a:lnTo>
                  <a:lnTo>
                    <a:pt x="113" y="13"/>
                  </a:lnTo>
                  <a:lnTo>
                    <a:pt x="115" y="10"/>
                  </a:lnTo>
                  <a:lnTo>
                    <a:pt x="118" y="9"/>
                  </a:lnTo>
                  <a:lnTo>
                    <a:pt x="120" y="6"/>
                  </a:lnTo>
                  <a:lnTo>
                    <a:pt x="119" y="5"/>
                  </a:lnTo>
                  <a:lnTo>
                    <a:pt x="112" y="6"/>
                  </a:lnTo>
                  <a:lnTo>
                    <a:pt x="105" y="7"/>
                  </a:lnTo>
                  <a:lnTo>
                    <a:pt x="96" y="10"/>
                  </a:lnTo>
                  <a:lnTo>
                    <a:pt x="89" y="12"/>
                  </a:lnTo>
                  <a:lnTo>
                    <a:pt x="83" y="16"/>
                  </a:lnTo>
                  <a:lnTo>
                    <a:pt x="76" y="20"/>
                  </a:lnTo>
                  <a:lnTo>
                    <a:pt x="69" y="25"/>
                  </a:lnTo>
                  <a:lnTo>
                    <a:pt x="61" y="29"/>
                  </a:lnTo>
                  <a:lnTo>
                    <a:pt x="54" y="36"/>
                  </a:lnTo>
                  <a:lnTo>
                    <a:pt x="49" y="43"/>
                  </a:lnTo>
                  <a:lnTo>
                    <a:pt x="43" y="52"/>
                  </a:lnTo>
                  <a:lnTo>
                    <a:pt x="38" y="59"/>
                  </a:lnTo>
                  <a:lnTo>
                    <a:pt x="34" y="66"/>
                  </a:lnTo>
                  <a:lnTo>
                    <a:pt x="33" y="75"/>
                  </a:lnTo>
                  <a:lnTo>
                    <a:pt x="30" y="83"/>
                  </a:lnTo>
                  <a:lnTo>
                    <a:pt x="30" y="92"/>
                  </a:lnTo>
                  <a:lnTo>
                    <a:pt x="30" y="92"/>
                  </a:lnTo>
                  <a:lnTo>
                    <a:pt x="30" y="93"/>
                  </a:lnTo>
                  <a:lnTo>
                    <a:pt x="30" y="95"/>
                  </a:lnTo>
                  <a:lnTo>
                    <a:pt x="30" y="96"/>
                  </a:lnTo>
                  <a:lnTo>
                    <a:pt x="30" y="99"/>
                  </a:lnTo>
                  <a:lnTo>
                    <a:pt x="31" y="102"/>
                  </a:lnTo>
                  <a:lnTo>
                    <a:pt x="33" y="103"/>
                  </a:lnTo>
                  <a:lnTo>
                    <a:pt x="33" y="105"/>
                  </a:lnTo>
                  <a:lnTo>
                    <a:pt x="33" y="108"/>
                  </a:lnTo>
                  <a:lnTo>
                    <a:pt x="36" y="110"/>
                  </a:lnTo>
                  <a:lnTo>
                    <a:pt x="37" y="113"/>
                  </a:lnTo>
                  <a:lnTo>
                    <a:pt x="38" y="115"/>
                  </a:lnTo>
                  <a:lnTo>
                    <a:pt x="38" y="118"/>
                  </a:lnTo>
                  <a:lnTo>
                    <a:pt x="40" y="121"/>
                  </a:lnTo>
                  <a:lnTo>
                    <a:pt x="43" y="123"/>
                  </a:lnTo>
                  <a:lnTo>
                    <a:pt x="46" y="126"/>
                  </a:lnTo>
                  <a:lnTo>
                    <a:pt x="46" y="126"/>
                  </a:lnTo>
                  <a:lnTo>
                    <a:pt x="46" y="126"/>
                  </a:lnTo>
                  <a:lnTo>
                    <a:pt x="46" y="128"/>
                  </a:lnTo>
                  <a:lnTo>
                    <a:pt x="46" y="128"/>
                  </a:lnTo>
                  <a:lnTo>
                    <a:pt x="46" y="128"/>
                  </a:lnTo>
                  <a:lnTo>
                    <a:pt x="47" y="129"/>
                  </a:lnTo>
                  <a:lnTo>
                    <a:pt x="49" y="132"/>
                  </a:lnTo>
                  <a:lnTo>
                    <a:pt x="49" y="132"/>
                  </a:lnTo>
                  <a:lnTo>
                    <a:pt x="49" y="132"/>
                  </a:lnTo>
                  <a:lnTo>
                    <a:pt x="49" y="132"/>
                  </a:lnTo>
                  <a:lnTo>
                    <a:pt x="49" y="132"/>
                  </a:lnTo>
                  <a:lnTo>
                    <a:pt x="49" y="132"/>
                  </a:lnTo>
                  <a:lnTo>
                    <a:pt x="49" y="132"/>
                  </a:lnTo>
                  <a:lnTo>
                    <a:pt x="50" y="132"/>
                  </a:lnTo>
                  <a:lnTo>
                    <a:pt x="50" y="133"/>
                  </a:lnTo>
                  <a:lnTo>
                    <a:pt x="50" y="133"/>
                  </a:lnTo>
                  <a:lnTo>
                    <a:pt x="47" y="138"/>
                  </a:lnTo>
                  <a:lnTo>
                    <a:pt x="31" y="138"/>
                  </a:lnTo>
                  <a:lnTo>
                    <a:pt x="30" y="136"/>
                  </a:lnTo>
                  <a:lnTo>
                    <a:pt x="30" y="135"/>
                  </a:lnTo>
                  <a:lnTo>
                    <a:pt x="28" y="133"/>
                  </a:lnTo>
                  <a:lnTo>
                    <a:pt x="28" y="132"/>
                  </a:lnTo>
                  <a:lnTo>
                    <a:pt x="27" y="132"/>
                  </a:lnTo>
                  <a:lnTo>
                    <a:pt x="26" y="129"/>
                  </a:lnTo>
                  <a:lnTo>
                    <a:pt x="23" y="128"/>
                  </a:lnTo>
                  <a:lnTo>
                    <a:pt x="23" y="126"/>
                  </a:lnTo>
                  <a:lnTo>
                    <a:pt x="21" y="125"/>
                  </a:lnTo>
                  <a:lnTo>
                    <a:pt x="21" y="123"/>
                  </a:lnTo>
                  <a:lnTo>
                    <a:pt x="20" y="123"/>
                  </a:lnTo>
                  <a:lnTo>
                    <a:pt x="20" y="122"/>
                  </a:lnTo>
                  <a:lnTo>
                    <a:pt x="20" y="121"/>
                  </a:lnTo>
                  <a:lnTo>
                    <a:pt x="18" y="118"/>
                  </a:lnTo>
                  <a:lnTo>
                    <a:pt x="15" y="116"/>
                  </a:lnTo>
                  <a:lnTo>
                    <a:pt x="15" y="115"/>
                  </a:lnTo>
                  <a:lnTo>
                    <a:pt x="15" y="115"/>
                  </a:lnTo>
                  <a:lnTo>
                    <a:pt x="15" y="113"/>
                  </a:lnTo>
                  <a:lnTo>
                    <a:pt x="14" y="113"/>
                  </a:lnTo>
                  <a:lnTo>
                    <a:pt x="14" y="113"/>
                  </a:lnTo>
                  <a:lnTo>
                    <a:pt x="14" y="113"/>
                  </a:lnTo>
                  <a:lnTo>
                    <a:pt x="14" y="112"/>
                  </a:lnTo>
                  <a:lnTo>
                    <a:pt x="13" y="110"/>
                  </a:lnTo>
                  <a:lnTo>
                    <a:pt x="13" y="110"/>
                  </a:lnTo>
                  <a:lnTo>
                    <a:pt x="13" y="110"/>
                  </a:lnTo>
                  <a:lnTo>
                    <a:pt x="13" y="108"/>
                  </a:lnTo>
                  <a:lnTo>
                    <a:pt x="13" y="106"/>
                  </a:lnTo>
                  <a:lnTo>
                    <a:pt x="13" y="106"/>
                  </a:lnTo>
                  <a:lnTo>
                    <a:pt x="13" y="105"/>
                  </a:lnTo>
                  <a:lnTo>
                    <a:pt x="13" y="105"/>
                  </a:lnTo>
                  <a:lnTo>
                    <a:pt x="11" y="103"/>
                  </a:lnTo>
                  <a:lnTo>
                    <a:pt x="11" y="103"/>
                  </a:lnTo>
                  <a:lnTo>
                    <a:pt x="11" y="102"/>
                  </a:lnTo>
                  <a:lnTo>
                    <a:pt x="11" y="100"/>
                  </a:lnTo>
                  <a:lnTo>
                    <a:pt x="11" y="98"/>
                  </a:lnTo>
                  <a:lnTo>
                    <a:pt x="11" y="96"/>
                  </a:lnTo>
                  <a:lnTo>
                    <a:pt x="11" y="96"/>
                  </a:lnTo>
                  <a:lnTo>
                    <a:pt x="11" y="95"/>
                  </a:lnTo>
                  <a:lnTo>
                    <a:pt x="11" y="93"/>
                  </a:lnTo>
                  <a:lnTo>
                    <a:pt x="11" y="92"/>
                  </a:lnTo>
                  <a:lnTo>
                    <a:pt x="11" y="92"/>
                  </a:lnTo>
                  <a:lnTo>
                    <a:pt x="11" y="90"/>
                  </a:lnTo>
                  <a:lnTo>
                    <a:pt x="11" y="90"/>
                  </a:lnTo>
                  <a:lnTo>
                    <a:pt x="11" y="90"/>
                  </a:lnTo>
                  <a:lnTo>
                    <a:pt x="11" y="90"/>
                  </a:lnTo>
                  <a:lnTo>
                    <a:pt x="11" y="89"/>
                  </a:lnTo>
                  <a:lnTo>
                    <a:pt x="11" y="89"/>
                  </a:lnTo>
                  <a:lnTo>
                    <a:pt x="11" y="89"/>
                  </a:lnTo>
                  <a:lnTo>
                    <a:pt x="11" y="89"/>
                  </a:lnTo>
                  <a:lnTo>
                    <a:pt x="11" y="89"/>
                  </a:lnTo>
                  <a:lnTo>
                    <a:pt x="11" y="89"/>
                  </a:lnTo>
                  <a:lnTo>
                    <a:pt x="11" y="89"/>
                  </a:lnTo>
                  <a:lnTo>
                    <a:pt x="11" y="89"/>
                  </a:lnTo>
                  <a:lnTo>
                    <a:pt x="11" y="86"/>
                  </a:lnTo>
                  <a:lnTo>
                    <a:pt x="11" y="85"/>
                  </a:lnTo>
                  <a:lnTo>
                    <a:pt x="11" y="85"/>
                  </a:lnTo>
                  <a:lnTo>
                    <a:pt x="11" y="76"/>
                  </a:lnTo>
                  <a:lnTo>
                    <a:pt x="14" y="68"/>
                  </a:lnTo>
                  <a:lnTo>
                    <a:pt x="15" y="60"/>
                  </a:lnTo>
                  <a:lnTo>
                    <a:pt x="20" y="55"/>
                  </a:lnTo>
                  <a:lnTo>
                    <a:pt x="24" y="48"/>
                  </a:lnTo>
                  <a:lnTo>
                    <a:pt x="28" y="40"/>
                  </a:lnTo>
                  <a:lnTo>
                    <a:pt x="36" y="33"/>
                  </a:lnTo>
                  <a:lnTo>
                    <a:pt x="41" y="26"/>
                  </a:lnTo>
                  <a:lnTo>
                    <a:pt x="49" y="20"/>
                  </a:lnTo>
                  <a:lnTo>
                    <a:pt x="56" y="15"/>
                  </a:lnTo>
                  <a:lnTo>
                    <a:pt x="64" y="10"/>
                  </a:lnTo>
                  <a:lnTo>
                    <a:pt x="74" y="7"/>
                  </a:lnTo>
                  <a:lnTo>
                    <a:pt x="83" y="5"/>
                  </a:lnTo>
                  <a:lnTo>
                    <a:pt x="93" y="2"/>
                  </a:lnTo>
                  <a:lnTo>
                    <a:pt x="103" y="0"/>
                  </a:lnTo>
                  <a:lnTo>
                    <a:pt x="113" y="0"/>
                  </a:lnTo>
                  <a:lnTo>
                    <a:pt x="129" y="0"/>
                  </a:lnTo>
                  <a:lnTo>
                    <a:pt x="131" y="0"/>
                  </a:lnTo>
                  <a:lnTo>
                    <a:pt x="131" y="0"/>
                  </a:lnTo>
                  <a:lnTo>
                    <a:pt x="131" y="0"/>
                  </a:lnTo>
                  <a:lnTo>
                    <a:pt x="131" y="0"/>
                  </a:lnTo>
                  <a:lnTo>
                    <a:pt x="131" y="0"/>
                  </a:lnTo>
                  <a:lnTo>
                    <a:pt x="131" y="0"/>
                  </a:lnTo>
                  <a:lnTo>
                    <a:pt x="132" y="0"/>
                  </a:lnTo>
                  <a:lnTo>
                    <a:pt x="133" y="0"/>
                  </a:lnTo>
                  <a:lnTo>
                    <a:pt x="133" y="0"/>
                  </a:lnTo>
                  <a:lnTo>
                    <a:pt x="133" y="0"/>
                  </a:lnTo>
                  <a:lnTo>
                    <a:pt x="133" y="0"/>
                  </a:lnTo>
                  <a:lnTo>
                    <a:pt x="133" y="0"/>
                  </a:lnTo>
                  <a:lnTo>
                    <a:pt x="133" y="0"/>
                  </a:lnTo>
                  <a:lnTo>
                    <a:pt x="133" y="0"/>
                  </a:lnTo>
                  <a:lnTo>
                    <a:pt x="135" y="0"/>
                  </a:lnTo>
                  <a:lnTo>
                    <a:pt x="136" y="0"/>
                  </a:lnTo>
                  <a:lnTo>
                    <a:pt x="136" y="0"/>
                  </a:lnTo>
                  <a:lnTo>
                    <a:pt x="136" y="0"/>
                  </a:lnTo>
                  <a:lnTo>
                    <a:pt x="138" y="0"/>
                  </a:lnTo>
                  <a:lnTo>
                    <a:pt x="138" y="0"/>
                  </a:lnTo>
                  <a:lnTo>
                    <a:pt x="138" y="0"/>
                  </a:lnTo>
                  <a:lnTo>
                    <a:pt x="138" y="0"/>
                  </a:lnTo>
                  <a:lnTo>
                    <a:pt x="138" y="0"/>
                  </a:lnTo>
                  <a:lnTo>
                    <a:pt x="138" y="0"/>
                  </a:lnTo>
                  <a:lnTo>
                    <a:pt x="138" y="0"/>
                  </a:lnTo>
                  <a:lnTo>
                    <a:pt x="138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41" y="0"/>
                  </a:lnTo>
                  <a:lnTo>
                    <a:pt x="141" y="0"/>
                  </a:lnTo>
                  <a:lnTo>
                    <a:pt x="141" y="0"/>
                  </a:lnTo>
                  <a:lnTo>
                    <a:pt x="141" y="0"/>
                  </a:lnTo>
                  <a:lnTo>
                    <a:pt x="141" y="0"/>
                  </a:lnTo>
                  <a:lnTo>
                    <a:pt x="141" y="0"/>
                  </a:lnTo>
                  <a:lnTo>
                    <a:pt x="141" y="0"/>
                  </a:lnTo>
                  <a:lnTo>
                    <a:pt x="141" y="0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43" y="0"/>
                  </a:lnTo>
                  <a:lnTo>
                    <a:pt x="143" y="0"/>
                  </a:lnTo>
                  <a:lnTo>
                    <a:pt x="143" y="0"/>
                  </a:lnTo>
                  <a:lnTo>
                    <a:pt x="146" y="0"/>
                  </a:lnTo>
                  <a:lnTo>
                    <a:pt x="148" y="0"/>
                  </a:lnTo>
                  <a:lnTo>
                    <a:pt x="148" y="3"/>
                  </a:lnTo>
                  <a:lnTo>
                    <a:pt x="146" y="5"/>
                  </a:lnTo>
                  <a:lnTo>
                    <a:pt x="146" y="5"/>
                  </a:lnTo>
                  <a:lnTo>
                    <a:pt x="145" y="5"/>
                  </a:lnTo>
                  <a:lnTo>
                    <a:pt x="142" y="5"/>
                  </a:lnTo>
                  <a:lnTo>
                    <a:pt x="142" y="5"/>
                  </a:lnTo>
                  <a:lnTo>
                    <a:pt x="142" y="5"/>
                  </a:lnTo>
                  <a:lnTo>
                    <a:pt x="141" y="6"/>
                  </a:lnTo>
                  <a:lnTo>
                    <a:pt x="139" y="7"/>
                  </a:lnTo>
                  <a:lnTo>
                    <a:pt x="139" y="7"/>
                  </a:lnTo>
                  <a:lnTo>
                    <a:pt x="139" y="7"/>
                  </a:lnTo>
                  <a:lnTo>
                    <a:pt x="139" y="9"/>
                  </a:lnTo>
                  <a:lnTo>
                    <a:pt x="138" y="10"/>
                  </a:lnTo>
                  <a:lnTo>
                    <a:pt x="138" y="12"/>
                  </a:lnTo>
                  <a:lnTo>
                    <a:pt x="138" y="13"/>
                  </a:lnTo>
                  <a:lnTo>
                    <a:pt x="136" y="15"/>
                  </a:lnTo>
                  <a:lnTo>
                    <a:pt x="133" y="16"/>
                  </a:lnTo>
                  <a:lnTo>
                    <a:pt x="133" y="17"/>
                  </a:lnTo>
                  <a:lnTo>
                    <a:pt x="133" y="17"/>
                  </a:lnTo>
                  <a:lnTo>
                    <a:pt x="133" y="20"/>
                  </a:lnTo>
                  <a:lnTo>
                    <a:pt x="132" y="22"/>
                  </a:lnTo>
                  <a:lnTo>
                    <a:pt x="132" y="25"/>
                  </a:lnTo>
                  <a:lnTo>
                    <a:pt x="132" y="26"/>
                  </a:lnTo>
                  <a:lnTo>
                    <a:pt x="132" y="29"/>
                  </a:lnTo>
                  <a:lnTo>
                    <a:pt x="131" y="32"/>
                  </a:lnTo>
                  <a:lnTo>
                    <a:pt x="131" y="35"/>
                  </a:lnTo>
                  <a:lnTo>
                    <a:pt x="131" y="36"/>
                  </a:lnTo>
                  <a:lnTo>
                    <a:pt x="129" y="40"/>
                  </a:lnTo>
                  <a:lnTo>
                    <a:pt x="128" y="43"/>
                  </a:lnTo>
                  <a:lnTo>
                    <a:pt x="128" y="46"/>
                  </a:lnTo>
                  <a:lnTo>
                    <a:pt x="126" y="49"/>
                  </a:lnTo>
                  <a:lnTo>
                    <a:pt x="123" y="53"/>
                  </a:lnTo>
                  <a:lnTo>
                    <a:pt x="122" y="58"/>
                  </a:lnTo>
                  <a:lnTo>
                    <a:pt x="122" y="62"/>
                  </a:lnTo>
                  <a:lnTo>
                    <a:pt x="122" y="62"/>
                  </a:lnTo>
                  <a:lnTo>
                    <a:pt x="122" y="62"/>
                  </a:lnTo>
                  <a:lnTo>
                    <a:pt x="122" y="62"/>
                  </a:lnTo>
                  <a:lnTo>
                    <a:pt x="122" y="62"/>
                  </a:lnTo>
                  <a:lnTo>
                    <a:pt x="122" y="62"/>
                  </a:lnTo>
                  <a:lnTo>
                    <a:pt x="122" y="62"/>
                  </a:lnTo>
                  <a:lnTo>
                    <a:pt x="120" y="63"/>
                  </a:lnTo>
                  <a:lnTo>
                    <a:pt x="120" y="63"/>
                  </a:lnTo>
                  <a:lnTo>
                    <a:pt x="120" y="63"/>
                  </a:lnTo>
                  <a:lnTo>
                    <a:pt x="120" y="65"/>
                  </a:lnTo>
                  <a:lnTo>
                    <a:pt x="120" y="66"/>
                  </a:lnTo>
                  <a:lnTo>
                    <a:pt x="120" y="66"/>
                  </a:lnTo>
                  <a:lnTo>
                    <a:pt x="120" y="66"/>
                  </a:lnTo>
                  <a:lnTo>
                    <a:pt x="120" y="66"/>
                  </a:lnTo>
                  <a:lnTo>
                    <a:pt x="120" y="68"/>
                  </a:lnTo>
                  <a:lnTo>
                    <a:pt x="120" y="68"/>
                  </a:lnTo>
                  <a:lnTo>
                    <a:pt x="120" y="69"/>
                  </a:lnTo>
                  <a:lnTo>
                    <a:pt x="120" y="69"/>
                  </a:lnTo>
                  <a:lnTo>
                    <a:pt x="120" y="70"/>
                  </a:lnTo>
                  <a:lnTo>
                    <a:pt x="120" y="70"/>
                  </a:lnTo>
                  <a:lnTo>
                    <a:pt x="120" y="72"/>
                  </a:lnTo>
                  <a:lnTo>
                    <a:pt x="120" y="73"/>
                  </a:lnTo>
                  <a:lnTo>
                    <a:pt x="120" y="75"/>
                  </a:lnTo>
                  <a:lnTo>
                    <a:pt x="120" y="75"/>
                  </a:lnTo>
                  <a:lnTo>
                    <a:pt x="120" y="76"/>
                  </a:lnTo>
                  <a:lnTo>
                    <a:pt x="120" y="78"/>
                  </a:lnTo>
                  <a:lnTo>
                    <a:pt x="119" y="79"/>
                  </a:lnTo>
                  <a:lnTo>
                    <a:pt x="119" y="79"/>
                  </a:lnTo>
                  <a:lnTo>
                    <a:pt x="119" y="80"/>
                  </a:lnTo>
                  <a:lnTo>
                    <a:pt x="118" y="82"/>
                  </a:lnTo>
                  <a:lnTo>
                    <a:pt x="116" y="83"/>
                  </a:lnTo>
                  <a:lnTo>
                    <a:pt x="116" y="85"/>
                  </a:lnTo>
                  <a:lnTo>
                    <a:pt x="116" y="88"/>
                  </a:lnTo>
                  <a:lnTo>
                    <a:pt x="116" y="89"/>
                  </a:lnTo>
                  <a:lnTo>
                    <a:pt x="115" y="92"/>
                  </a:lnTo>
                  <a:lnTo>
                    <a:pt x="115" y="93"/>
                  </a:lnTo>
                  <a:lnTo>
                    <a:pt x="115" y="96"/>
                  </a:lnTo>
                  <a:lnTo>
                    <a:pt x="113" y="99"/>
                  </a:lnTo>
                  <a:lnTo>
                    <a:pt x="112" y="102"/>
                  </a:lnTo>
                  <a:lnTo>
                    <a:pt x="112" y="105"/>
                  </a:lnTo>
                  <a:lnTo>
                    <a:pt x="202" y="105"/>
                  </a:lnTo>
                  <a:lnTo>
                    <a:pt x="202" y="99"/>
                  </a:lnTo>
                  <a:lnTo>
                    <a:pt x="204" y="92"/>
                  </a:lnTo>
                  <a:lnTo>
                    <a:pt x="205" y="86"/>
                  </a:lnTo>
                  <a:lnTo>
                    <a:pt x="207" y="79"/>
                  </a:lnTo>
                  <a:lnTo>
                    <a:pt x="208" y="72"/>
                  </a:lnTo>
                  <a:lnTo>
                    <a:pt x="211" y="66"/>
                  </a:lnTo>
                  <a:lnTo>
                    <a:pt x="212" y="59"/>
                  </a:lnTo>
                  <a:lnTo>
                    <a:pt x="214" y="52"/>
                  </a:lnTo>
                  <a:lnTo>
                    <a:pt x="217" y="48"/>
                  </a:lnTo>
                  <a:lnTo>
                    <a:pt x="220" y="42"/>
                  </a:lnTo>
                  <a:lnTo>
                    <a:pt x="221" y="38"/>
                  </a:lnTo>
                  <a:lnTo>
                    <a:pt x="223" y="33"/>
                  </a:lnTo>
                  <a:lnTo>
                    <a:pt x="225" y="28"/>
                  </a:lnTo>
                  <a:lnTo>
                    <a:pt x="228" y="22"/>
                  </a:lnTo>
                  <a:lnTo>
                    <a:pt x="231" y="17"/>
                  </a:lnTo>
                  <a:lnTo>
                    <a:pt x="234" y="15"/>
                  </a:lnTo>
                  <a:lnTo>
                    <a:pt x="234" y="15"/>
                  </a:lnTo>
                  <a:lnTo>
                    <a:pt x="236" y="13"/>
                  </a:lnTo>
                  <a:lnTo>
                    <a:pt x="237" y="12"/>
                  </a:lnTo>
                  <a:lnTo>
                    <a:pt x="237" y="12"/>
                  </a:lnTo>
                  <a:lnTo>
                    <a:pt x="237" y="12"/>
                  </a:lnTo>
                  <a:lnTo>
                    <a:pt x="238" y="10"/>
                  </a:lnTo>
                  <a:lnTo>
                    <a:pt x="240" y="10"/>
                  </a:lnTo>
                  <a:lnTo>
                    <a:pt x="240" y="10"/>
                  </a:lnTo>
                  <a:lnTo>
                    <a:pt x="240" y="10"/>
                  </a:lnTo>
                  <a:lnTo>
                    <a:pt x="240" y="9"/>
                  </a:lnTo>
                  <a:lnTo>
                    <a:pt x="240" y="7"/>
                  </a:lnTo>
                  <a:lnTo>
                    <a:pt x="240" y="7"/>
                  </a:lnTo>
                  <a:lnTo>
                    <a:pt x="240" y="7"/>
                  </a:lnTo>
                  <a:lnTo>
                    <a:pt x="241" y="6"/>
                  </a:lnTo>
                  <a:lnTo>
                    <a:pt x="241" y="6"/>
                  </a:lnTo>
                  <a:lnTo>
                    <a:pt x="241" y="6"/>
                  </a:lnTo>
                  <a:lnTo>
                    <a:pt x="241" y="6"/>
                  </a:lnTo>
                  <a:lnTo>
                    <a:pt x="243" y="5"/>
                  </a:lnTo>
                  <a:lnTo>
                    <a:pt x="243" y="5"/>
                  </a:lnTo>
                  <a:lnTo>
                    <a:pt x="243" y="5"/>
                  </a:lnTo>
                  <a:lnTo>
                    <a:pt x="243" y="5"/>
                  </a:lnTo>
                  <a:lnTo>
                    <a:pt x="246" y="3"/>
                  </a:lnTo>
                  <a:lnTo>
                    <a:pt x="247" y="3"/>
                  </a:lnTo>
                  <a:lnTo>
                    <a:pt x="247" y="3"/>
                  </a:lnTo>
                  <a:lnTo>
                    <a:pt x="247" y="3"/>
                  </a:lnTo>
                  <a:lnTo>
                    <a:pt x="247" y="2"/>
                  </a:lnTo>
                  <a:lnTo>
                    <a:pt x="247" y="2"/>
                  </a:lnTo>
                  <a:lnTo>
                    <a:pt x="247" y="2"/>
                  </a:lnTo>
                  <a:lnTo>
                    <a:pt x="247" y="2"/>
                  </a:lnTo>
                  <a:lnTo>
                    <a:pt x="248" y="0"/>
                  </a:lnTo>
                  <a:lnTo>
                    <a:pt x="248" y="0"/>
                  </a:lnTo>
                  <a:lnTo>
                    <a:pt x="248" y="0"/>
                  </a:lnTo>
                  <a:lnTo>
                    <a:pt x="248" y="0"/>
                  </a:lnTo>
                  <a:lnTo>
                    <a:pt x="250" y="0"/>
                  </a:lnTo>
                  <a:lnTo>
                    <a:pt x="250" y="0"/>
                  </a:lnTo>
                  <a:lnTo>
                    <a:pt x="250" y="0"/>
                  </a:lnTo>
                  <a:lnTo>
                    <a:pt x="250" y="0"/>
                  </a:lnTo>
                  <a:lnTo>
                    <a:pt x="251" y="0"/>
                  </a:lnTo>
                  <a:lnTo>
                    <a:pt x="251" y="0"/>
                  </a:lnTo>
                  <a:lnTo>
                    <a:pt x="251" y="0"/>
                  </a:lnTo>
                  <a:lnTo>
                    <a:pt x="251" y="0"/>
                  </a:lnTo>
                  <a:lnTo>
                    <a:pt x="253" y="0"/>
                  </a:lnTo>
                  <a:lnTo>
                    <a:pt x="254" y="0"/>
                  </a:lnTo>
                  <a:lnTo>
                    <a:pt x="254" y="0"/>
                  </a:lnTo>
                  <a:lnTo>
                    <a:pt x="254" y="0"/>
                  </a:lnTo>
                  <a:lnTo>
                    <a:pt x="256" y="0"/>
                  </a:lnTo>
                  <a:lnTo>
                    <a:pt x="257" y="0"/>
                  </a:lnTo>
                  <a:lnTo>
                    <a:pt x="257" y="0"/>
                  </a:lnTo>
                  <a:lnTo>
                    <a:pt x="270" y="0"/>
                  </a:lnTo>
                  <a:lnTo>
                    <a:pt x="270" y="0"/>
                  </a:lnTo>
                  <a:lnTo>
                    <a:pt x="271" y="0"/>
                  </a:lnTo>
                  <a:lnTo>
                    <a:pt x="273" y="0"/>
                  </a:lnTo>
                  <a:lnTo>
                    <a:pt x="273" y="0"/>
                  </a:lnTo>
                  <a:lnTo>
                    <a:pt x="273" y="0"/>
                  </a:lnTo>
                  <a:lnTo>
                    <a:pt x="274" y="0"/>
                  </a:lnTo>
                  <a:lnTo>
                    <a:pt x="276" y="0"/>
                  </a:lnTo>
                  <a:lnTo>
                    <a:pt x="276" y="0"/>
                  </a:lnTo>
                  <a:lnTo>
                    <a:pt x="276" y="0"/>
                  </a:lnTo>
                  <a:lnTo>
                    <a:pt x="276" y="0"/>
                  </a:lnTo>
                  <a:lnTo>
                    <a:pt x="276" y="0"/>
                  </a:lnTo>
                  <a:lnTo>
                    <a:pt x="276" y="0"/>
                  </a:lnTo>
                  <a:lnTo>
                    <a:pt x="276" y="0"/>
                  </a:lnTo>
                  <a:lnTo>
                    <a:pt x="276" y="0"/>
                  </a:lnTo>
                  <a:lnTo>
                    <a:pt x="276" y="2"/>
                  </a:lnTo>
                  <a:lnTo>
                    <a:pt x="276" y="2"/>
                  </a:lnTo>
                  <a:lnTo>
                    <a:pt x="276" y="5"/>
                  </a:lnTo>
                  <a:lnTo>
                    <a:pt x="276" y="5"/>
                  </a:lnTo>
                  <a:lnTo>
                    <a:pt x="276" y="5"/>
                  </a:lnTo>
                  <a:lnTo>
                    <a:pt x="276" y="5"/>
                  </a:lnTo>
                  <a:lnTo>
                    <a:pt x="276" y="5"/>
                  </a:lnTo>
                  <a:lnTo>
                    <a:pt x="276" y="5"/>
                  </a:lnTo>
                  <a:lnTo>
                    <a:pt x="274" y="5"/>
                  </a:lnTo>
                  <a:lnTo>
                    <a:pt x="273" y="6"/>
                  </a:lnTo>
                  <a:lnTo>
                    <a:pt x="273" y="6"/>
                  </a:lnTo>
                  <a:lnTo>
                    <a:pt x="257" y="6"/>
                  </a:lnTo>
                  <a:lnTo>
                    <a:pt x="257" y="6"/>
                  </a:lnTo>
                  <a:lnTo>
                    <a:pt x="256" y="5"/>
                  </a:lnTo>
                  <a:lnTo>
                    <a:pt x="254" y="5"/>
                  </a:lnTo>
                  <a:lnTo>
                    <a:pt x="251" y="5"/>
                  </a:lnTo>
                  <a:lnTo>
                    <a:pt x="267" y="5"/>
                  </a:lnTo>
                  <a:lnTo>
                    <a:pt x="267" y="5"/>
                  </a:lnTo>
                  <a:lnTo>
                    <a:pt x="267" y="5"/>
                  </a:lnTo>
                  <a:lnTo>
                    <a:pt x="267" y="5"/>
                  </a:lnTo>
                  <a:lnTo>
                    <a:pt x="267" y="5"/>
                  </a:lnTo>
                  <a:lnTo>
                    <a:pt x="267" y="5"/>
                  </a:lnTo>
                  <a:lnTo>
                    <a:pt x="266" y="5"/>
                  </a:lnTo>
                  <a:lnTo>
                    <a:pt x="264" y="6"/>
                  </a:lnTo>
                  <a:lnTo>
                    <a:pt x="264" y="6"/>
                  </a:lnTo>
                  <a:lnTo>
                    <a:pt x="264" y="6"/>
                  </a:lnTo>
                  <a:lnTo>
                    <a:pt x="264" y="6"/>
                  </a:lnTo>
                  <a:lnTo>
                    <a:pt x="264" y="7"/>
                  </a:lnTo>
                  <a:lnTo>
                    <a:pt x="264" y="7"/>
                  </a:lnTo>
                  <a:lnTo>
                    <a:pt x="264" y="7"/>
                  </a:lnTo>
                  <a:lnTo>
                    <a:pt x="263" y="9"/>
                  </a:lnTo>
                  <a:lnTo>
                    <a:pt x="260" y="10"/>
                  </a:lnTo>
                  <a:lnTo>
                    <a:pt x="260" y="10"/>
                  </a:lnTo>
                  <a:lnTo>
                    <a:pt x="260" y="10"/>
                  </a:lnTo>
                  <a:lnTo>
                    <a:pt x="260" y="10"/>
                  </a:lnTo>
                  <a:lnTo>
                    <a:pt x="260" y="12"/>
                  </a:lnTo>
                  <a:lnTo>
                    <a:pt x="260" y="12"/>
                  </a:lnTo>
                  <a:lnTo>
                    <a:pt x="260" y="12"/>
                  </a:lnTo>
                  <a:lnTo>
                    <a:pt x="260" y="13"/>
                  </a:lnTo>
                  <a:lnTo>
                    <a:pt x="259" y="15"/>
                  </a:lnTo>
                  <a:lnTo>
                    <a:pt x="259" y="15"/>
                  </a:lnTo>
                  <a:lnTo>
                    <a:pt x="259" y="15"/>
                  </a:lnTo>
                  <a:lnTo>
                    <a:pt x="259" y="16"/>
                  </a:lnTo>
                  <a:lnTo>
                    <a:pt x="257" y="17"/>
                  </a:lnTo>
                  <a:lnTo>
                    <a:pt x="257" y="17"/>
                  </a:lnTo>
                  <a:lnTo>
                    <a:pt x="257" y="17"/>
                  </a:lnTo>
                  <a:lnTo>
                    <a:pt x="257" y="19"/>
                  </a:lnTo>
                  <a:lnTo>
                    <a:pt x="257" y="22"/>
                  </a:lnTo>
                  <a:lnTo>
                    <a:pt x="257" y="22"/>
                  </a:lnTo>
                  <a:lnTo>
                    <a:pt x="257" y="23"/>
                  </a:lnTo>
                  <a:lnTo>
                    <a:pt x="256" y="25"/>
                  </a:lnTo>
                  <a:lnTo>
                    <a:pt x="254" y="28"/>
                  </a:lnTo>
                  <a:lnTo>
                    <a:pt x="254" y="29"/>
                  </a:lnTo>
                  <a:lnTo>
                    <a:pt x="254" y="32"/>
                  </a:lnTo>
                  <a:lnTo>
                    <a:pt x="253" y="35"/>
                  </a:lnTo>
                  <a:lnTo>
                    <a:pt x="250" y="38"/>
                  </a:lnTo>
                  <a:lnTo>
                    <a:pt x="250" y="40"/>
                  </a:lnTo>
                  <a:lnTo>
                    <a:pt x="248" y="48"/>
                  </a:lnTo>
                  <a:lnTo>
                    <a:pt x="246" y="56"/>
                  </a:lnTo>
                  <a:lnTo>
                    <a:pt x="243" y="63"/>
                  </a:lnTo>
                  <a:lnTo>
                    <a:pt x="241" y="70"/>
                  </a:lnTo>
                  <a:lnTo>
                    <a:pt x="240" y="78"/>
                  </a:lnTo>
                  <a:lnTo>
                    <a:pt x="238" y="83"/>
                  </a:lnTo>
                  <a:lnTo>
                    <a:pt x="237" y="90"/>
                  </a:lnTo>
                  <a:lnTo>
                    <a:pt x="237" y="96"/>
                  </a:lnTo>
                  <a:lnTo>
                    <a:pt x="236" y="102"/>
                  </a:lnTo>
                  <a:lnTo>
                    <a:pt x="233" y="109"/>
                  </a:lnTo>
                  <a:lnTo>
                    <a:pt x="231" y="113"/>
                  </a:lnTo>
                  <a:lnTo>
                    <a:pt x="231" y="118"/>
                  </a:lnTo>
                  <a:lnTo>
                    <a:pt x="231" y="123"/>
                  </a:lnTo>
                  <a:lnTo>
                    <a:pt x="231" y="128"/>
                  </a:lnTo>
                  <a:lnTo>
                    <a:pt x="230" y="133"/>
                  </a:lnTo>
                  <a:lnTo>
                    <a:pt x="230" y="138"/>
                  </a:lnTo>
                  <a:lnTo>
                    <a:pt x="230" y="139"/>
                  </a:lnTo>
                  <a:lnTo>
                    <a:pt x="230" y="141"/>
                  </a:lnTo>
                  <a:lnTo>
                    <a:pt x="228" y="142"/>
                  </a:lnTo>
                  <a:lnTo>
                    <a:pt x="228" y="143"/>
                  </a:lnTo>
                  <a:lnTo>
                    <a:pt x="228" y="145"/>
                  </a:lnTo>
                  <a:lnTo>
                    <a:pt x="228" y="146"/>
                  </a:lnTo>
                  <a:lnTo>
                    <a:pt x="227" y="148"/>
                  </a:lnTo>
                  <a:lnTo>
                    <a:pt x="227" y="149"/>
                  </a:lnTo>
                  <a:lnTo>
                    <a:pt x="227" y="149"/>
                  </a:lnTo>
                  <a:lnTo>
                    <a:pt x="227" y="151"/>
                  </a:lnTo>
                  <a:lnTo>
                    <a:pt x="227" y="153"/>
                  </a:lnTo>
                  <a:lnTo>
                    <a:pt x="227" y="155"/>
                  </a:lnTo>
                  <a:lnTo>
                    <a:pt x="227" y="156"/>
                  </a:lnTo>
                  <a:lnTo>
                    <a:pt x="225" y="156"/>
                  </a:lnTo>
                  <a:lnTo>
                    <a:pt x="223" y="158"/>
                  </a:lnTo>
                  <a:lnTo>
                    <a:pt x="223" y="159"/>
                  </a:lnTo>
                  <a:lnTo>
                    <a:pt x="223" y="162"/>
                  </a:lnTo>
                  <a:lnTo>
                    <a:pt x="223" y="165"/>
                  </a:lnTo>
                  <a:lnTo>
                    <a:pt x="221" y="168"/>
                  </a:lnTo>
                  <a:lnTo>
                    <a:pt x="221" y="169"/>
                  </a:lnTo>
                  <a:lnTo>
                    <a:pt x="221" y="172"/>
                  </a:lnTo>
                  <a:lnTo>
                    <a:pt x="221" y="175"/>
                  </a:lnTo>
                  <a:lnTo>
                    <a:pt x="220" y="178"/>
                  </a:lnTo>
                  <a:lnTo>
                    <a:pt x="220" y="181"/>
                  </a:lnTo>
                  <a:lnTo>
                    <a:pt x="220" y="181"/>
                  </a:lnTo>
                  <a:lnTo>
                    <a:pt x="220" y="182"/>
                  </a:lnTo>
                  <a:lnTo>
                    <a:pt x="218" y="183"/>
                  </a:lnTo>
                  <a:lnTo>
                    <a:pt x="218" y="183"/>
                  </a:lnTo>
                  <a:lnTo>
                    <a:pt x="218" y="183"/>
                  </a:lnTo>
                  <a:lnTo>
                    <a:pt x="217" y="185"/>
                  </a:lnTo>
                  <a:lnTo>
                    <a:pt x="214" y="188"/>
                  </a:lnTo>
                  <a:lnTo>
                    <a:pt x="214" y="188"/>
                  </a:lnTo>
                  <a:lnTo>
                    <a:pt x="214" y="189"/>
                  </a:lnTo>
                  <a:lnTo>
                    <a:pt x="214" y="191"/>
                  </a:lnTo>
                  <a:lnTo>
                    <a:pt x="214" y="192"/>
                  </a:lnTo>
                  <a:lnTo>
                    <a:pt x="214" y="192"/>
                  </a:lnTo>
                  <a:lnTo>
                    <a:pt x="214" y="193"/>
                  </a:lnTo>
                  <a:lnTo>
                    <a:pt x="214" y="193"/>
                  </a:lnTo>
                  <a:lnTo>
                    <a:pt x="212" y="195"/>
                  </a:lnTo>
                  <a:lnTo>
                    <a:pt x="212" y="195"/>
                  </a:lnTo>
                  <a:lnTo>
                    <a:pt x="212" y="198"/>
                  </a:lnTo>
                  <a:lnTo>
                    <a:pt x="211" y="201"/>
                  </a:lnTo>
                  <a:lnTo>
                    <a:pt x="210" y="202"/>
                  </a:lnTo>
                  <a:lnTo>
                    <a:pt x="210" y="204"/>
                  </a:lnTo>
                  <a:lnTo>
                    <a:pt x="208" y="206"/>
                  </a:lnTo>
                  <a:lnTo>
                    <a:pt x="205" y="208"/>
                  </a:lnTo>
                  <a:lnTo>
                    <a:pt x="204" y="211"/>
                  </a:lnTo>
                  <a:lnTo>
                    <a:pt x="202" y="212"/>
                  </a:lnTo>
                  <a:lnTo>
                    <a:pt x="201" y="215"/>
                  </a:lnTo>
                  <a:lnTo>
                    <a:pt x="200" y="218"/>
                  </a:lnTo>
                  <a:lnTo>
                    <a:pt x="197" y="219"/>
                  </a:lnTo>
                  <a:lnTo>
                    <a:pt x="197" y="221"/>
                  </a:lnTo>
                  <a:lnTo>
                    <a:pt x="195" y="222"/>
                  </a:lnTo>
                  <a:lnTo>
                    <a:pt x="195" y="225"/>
                  </a:lnTo>
                  <a:lnTo>
                    <a:pt x="194" y="226"/>
                  </a:lnTo>
                  <a:lnTo>
                    <a:pt x="194" y="226"/>
                  </a:lnTo>
                  <a:lnTo>
                    <a:pt x="194" y="226"/>
                  </a:lnTo>
                  <a:lnTo>
                    <a:pt x="194" y="226"/>
                  </a:lnTo>
                  <a:lnTo>
                    <a:pt x="192" y="228"/>
                  </a:lnTo>
                  <a:lnTo>
                    <a:pt x="192" y="228"/>
                  </a:lnTo>
                  <a:lnTo>
                    <a:pt x="192" y="228"/>
                  </a:lnTo>
                  <a:lnTo>
                    <a:pt x="191" y="229"/>
                  </a:lnTo>
                  <a:lnTo>
                    <a:pt x="188" y="232"/>
                  </a:lnTo>
                  <a:lnTo>
                    <a:pt x="188" y="232"/>
                  </a:lnTo>
                  <a:lnTo>
                    <a:pt x="188" y="232"/>
                  </a:lnTo>
                  <a:lnTo>
                    <a:pt x="188" y="232"/>
                  </a:lnTo>
                  <a:lnTo>
                    <a:pt x="191" y="235"/>
                  </a:lnTo>
                  <a:lnTo>
                    <a:pt x="192" y="235"/>
                  </a:lnTo>
                  <a:lnTo>
                    <a:pt x="192" y="236"/>
                  </a:lnTo>
                  <a:lnTo>
                    <a:pt x="194" y="236"/>
                  </a:lnTo>
                  <a:lnTo>
                    <a:pt x="194" y="236"/>
                  </a:lnTo>
                  <a:lnTo>
                    <a:pt x="194" y="236"/>
                  </a:lnTo>
                  <a:lnTo>
                    <a:pt x="194" y="236"/>
                  </a:lnTo>
                  <a:lnTo>
                    <a:pt x="194" y="236"/>
                  </a:lnTo>
                  <a:lnTo>
                    <a:pt x="195" y="236"/>
                  </a:lnTo>
                  <a:lnTo>
                    <a:pt x="195" y="236"/>
                  </a:lnTo>
                  <a:lnTo>
                    <a:pt x="197" y="236"/>
                  </a:lnTo>
                  <a:lnTo>
                    <a:pt x="198" y="236"/>
                  </a:lnTo>
                  <a:lnTo>
                    <a:pt x="201" y="236"/>
                  </a:lnTo>
                  <a:lnTo>
                    <a:pt x="240" y="236"/>
                  </a:lnTo>
                  <a:lnTo>
                    <a:pt x="240" y="242"/>
                  </a:lnTo>
                  <a:lnTo>
                    <a:pt x="227" y="242"/>
                  </a:lnTo>
                  <a:lnTo>
                    <a:pt x="139" y="242"/>
                  </a:lnTo>
                  <a:lnTo>
                    <a:pt x="139" y="23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812F81D9-1AB3-EAA5-D235-1AA307D0A67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70" y="2115"/>
              <a:ext cx="219" cy="177"/>
            </a:xfrm>
            <a:custGeom>
              <a:avLst/>
              <a:gdLst/>
              <a:ahLst/>
              <a:cxnLst>
                <a:cxn ang="0">
                  <a:pos x="163" y="241"/>
                </a:cxn>
                <a:cxn ang="0">
                  <a:pos x="187" y="194"/>
                </a:cxn>
                <a:cxn ang="0">
                  <a:pos x="201" y="82"/>
                </a:cxn>
                <a:cxn ang="0">
                  <a:pos x="246" y="22"/>
                </a:cxn>
                <a:cxn ang="0">
                  <a:pos x="222" y="22"/>
                </a:cxn>
                <a:cxn ang="0">
                  <a:pos x="174" y="19"/>
                </a:cxn>
                <a:cxn ang="0">
                  <a:pos x="155" y="19"/>
                </a:cxn>
                <a:cxn ang="0">
                  <a:pos x="140" y="18"/>
                </a:cxn>
                <a:cxn ang="0">
                  <a:pos x="130" y="45"/>
                </a:cxn>
                <a:cxn ang="0">
                  <a:pos x="119" y="89"/>
                </a:cxn>
                <a:cxn ang="0">
                  <a:pos x="104" y="154"/>
                </a:cxn>
                <a:cxn ang="0">
                  <a:pos x="99" y="174"/>
                </a:cxn>
                <a:cxn ang="0">
                  <a:pos x="99" y="175"/>
                </a:cxn>
                <a:cxn ang="0">
                  <a:pos x="101" y="181"/>
                </a:cxn>
                <a:cxn ang="0">
                  <a:pos x="128" y="191"/>
                </a:cxn>
                <a:cxn ang="0">
                  <a:pos x="148" y="194"/>
                </a:cxn>
                <a:cxn ang="0">
                  <a:pos x="108" y="196"/>
                </a:cxn>
                <a:cxn ang="0">
                  <a:pos x="95" y="191"/>
                </a:cxn>
                <a:cxn ang="0">
                  <a:pos x="94" y="192"/>
                </a:cxn>
                <a:cxn ang="0">
                  <a:pos x="89" y="205"/>
                </a:cxn>
                <a:cxn ang="0">
                  <a:pos x="69" y="238"/>
                </a:cxn>
                <a:cxn ang="0">
                  <a:pos x="12" y="251"/>
                </a:cxn>
                <a:cxn ang="0">
                  <a:pos x="0" y="227"/>
                </a:cxn>
                <a:cxn ang="0">
                  <a:pos x="22" y="222"/>
                </a:cxn>
                <a:cxn ang="0">
                  <a:pos x="20" y="235"/>
                </a:cxn>
                <a:cxn ang="0">
                  <a:pos x="32" y="247"/>
                </a:cxn>
                <a:cxn ang="0">
                  <a:pos x="39" y="241"/>
                </a:cxn>
                <a:cxn ang="0">
                  <a:pos x="45" y="237"/>
                </a:cxn>
                <a:cxn ang="0">
                  <a:pos x="49" y="227"/>
                </a:cxn>
                <a:cxn ang="0">
                  <a:pos x="56" y="205"/>
                </a:cxn>
                <a:cxn ang="0">
                  <a:pos x="50" y="175"/>
                </a:cxn>
                <a:cxn ang="0">
                  <a:pos x="4" y="79"/>
                </a:cxn>
                <a:cxn ang="0">
                  <a:pos x="81" y="13"/>
                </a:cxn>
                <a:cxn ang="0">
                  <a:pos x="141" y="9"/>
                </a:cxn>
                <a:cxn ang="0">
                  <a:pos x="176" y="10"/>
                </a:cxn>
                <a:cxn ang="0">
                  <a:pos x="197" y="15"/>
                </a:cxn>
                <a:cxn ang="0">
                  <a:pos x="212" y="16"/>
                </a:cxn>
                <a:cxn ang="0">
                  <a:pos x="220" y="16"/>
                </a:cxn>
                <a:cxn ang="0">
                  <a:pos x="239" y="16"/>
                </a:cxn>
                <a:cxn ang="0">
                  <a:pos x="275" y="15"/>
                </a:cxn>
                <a:cxn ang="0">
                  <a:pos x="294" y="3"/>
                </a:cxn>
                <a:cxn ang="0">
                  <a:pos x="312" y="6"/>
                </a:cxn>
                <a:cxn ang="0">
                  <a:pos x="309" y="9"/>
                </a:cxn>
                <a:cxn ang="0">
                  <a:pos x="304" y="12"/>
                </a:cxn>
                <a:cxn ang="0">
                  <a:pos x="294" y="18"/>
                </a:cxn>
                <a:cxn ang="0">
                  <a:pos x="269" y="20"/>
                </a:cxn>
                <a:cxn ang="0">
                  <a:pos x="258" y="23"/>
                </a:cxn>
                <a:cxn ang="0">
                  <a:pos x="255" y="36"/>
                </a:cxn>
                <a:cxn ang="0">
                  <a:pos x="249" y="55"/>
                </a:cxn>
                <a:cxn ang="0">
                  <a:pos x="229" y="151"/>
                </a:cxn>
                <a:cxn ang="0">
                  <a:pos x="220" y="181"/>
                </a:cxn>
                <a:cxn ang="0">
                  <a:pos x="193" y="232"/>
                </a:cxn>
                <a:cxn ang="0">
                  <a:pos x="196" y="242"/>
                </a:cxn>
                <a:cxn ang="0">
                  <a:pos x="45" y="43"/>
                </a:cxn>
                <a:cxn ang="0">
                  <a:pos x="43" y="145"/>
                </a:cxn>
                <a:cxn ang="0">
                  <a:pos x="63" y="164"/>
                </a:cxn>
                <a:cxn ang="0">
                  <a:pos x="66" y="162"/>
                </a:cxn>
                <a:cxn ang="0">
                  <a:pos x="68" y="154"/>
                </a:cxn>
                <a:cxn ang="0">
                  <a:pos x="72" y="141"/>
                </a:cxn>
                <a:cxn ang="0">
                  <a:pos x="82" y="95"/>
                </a:cxn>
                <a:cxn ang="0">
                  <a:pos x="114" y="18"/>
                </a:cxn>
              </a:cxnLst>
              <a:rect l="0" t="0" r="r" b="b"/>
              <a:pathLst>
                <a:path w="312" h="252">
                  <a:moveTo>
                    <a:pt x="140" y="241"/>
                  </a:moveTo>
                  <a:lnTo>
                    <a:pt x="154" y="242"/>
                  </a:lnTo>
                  <a:lnTo>
                    <a:pt x="154" y="242"/>
                  </a:lnTo>
                  <a:lnTo>
                    <a:pt x="155" y="242"/>
                  </a:lnTo>
                  <a:lnTo>
                    <a:pt x="155" y="242"/>
                  </a:lnTo>
                  <a:lnTo>
                    <a:pt x="157" y="242"/>
                  </a:lnTo>
                  <a:lnTo>
                    <a:pt x="157" y="242"/>
                  </a:lnTo>
                  <a:lnTo>
                    <a:pt x="157" y="242"/>
                  </a:lnTo>
                  <a:lnTo>
                    <a:pt x="157" y="242"/>
                  </a:lnTo>
                  <a:lnTo>
                    <a:pt x="157" y="242"/>
                  </a:lnTo>
                  <a:lnTo>
                    <a:pt x="157" y="242"/>
                  </a:lnTo>
                  <a:lnTo>
                    <a:pt x="158" y="241"/>
                  </a:lnTo>
                  <a:lnTo>
                    <a:pt x="160" y="241"/>
                  </a:lnTo>
                  <a:lnTo>
                    <a:pt x="160" y="241"/>
                  </a:lnTo>
                  <a:lnTo>
                    <a:pt x="160" y="241"/>
                  </a:lnTo>
                  <a:lnTo>
                    <a:pt x="163" y="241"/>
                  </a:lnTo>
                  <a:lnTo>
                    <a:pt x="164" y="241"/>
                  </a:lnTo>
                  <a:lnTo>
                    <a:pt x="164" y="241"/>
                  </a:lnTo>
                  <a:lnTo>
                    <a:pt x="166" y="241"/>
                  </a:lnTo>
                  <a:lnTo>
                    <a:pt x="166" y="239"/>
                  </a:lnTo>
                  <a:lnTo>
                    <a:pt x="167" y="238"/>
                  </a:lnTo>
                  <a:lnTo>
                    <a:pt x="167" y="238"/>
                  </a:lnTo>
                  <a:lnTo>
                    <a:pt x="171" y="234"/>
                  </a:lnTo>
                  <a:lnTo>
                    <a:pt x="174" y="229"/>
                  </a:lnTo>
                  <a:lnTo>
                    <a:pt x="176" y="225"/>
                  </a:lnTo>
                  <a:lnTo>
                    <a:pt x="178" y="221"/>
                  </a:lnTo>
                  <a:lnTo>
                    <a:pt x="181" y="216"/>
                  </a:lnTo>
                  <a:lnTo>
                    <a:pt x="184" y="212"/>
                  </a:lnTo>
                  <a:lnTo>
                    <a:pt x="186" y="208"/>
                  </a:lnTo>
                  <a:lnTo>
                    <a:pt x="186" y="204"/>
                  </a:lnTo>
                  <a:lnTo>
                    <a:pt x="186" y="199"/>
                  </a:lnTo>
                  <a:lnTo>
                    <a:pt x="187" y="194"/>
                  </a:lnTo>
                  <a:lnTo>
                    <a:pt x="189" y="189"/>
                  </a:lnTo>
                  <a:lnTo>
                    <a:pt x="189" y="184"/>
                  </a:lnTo>
                  <a:lnTo>
                    <a:pt x="189" y="179"/>
                  </a:lnTo>
                  <a:lnTo>
                    <a:pt x="190" y="174"/>
                  </a:lnTo>
                  <a:lnTo>
                    <a:pt x="191" y="169"/>
                  </a:lnTo>
                  <a:lnTo>
                    <a:pt x="191" y="164"/>
                  </a:lnTo>
                  <a:lnTo>
                    <a:pt x="191" y="156"/>
                  </a:lnTo>
                  <a:lnTo>
                    <a:pt x="193" y="148"/>
                  </a:lnTo>
                  <a:lnTo>
                    <a:pt x="193" y="139"/>
                  </a:lnTo>
                  <a:lnTo>
                    <a:pt x="193" y="132"/>
                  </a:lnTo>
                  <a:lnTo>
                    <a:pt x="193" y="125"/>
                  </a:lnTo>
                  <a:lnTo>
                    <a:pt x="194" y="116"/>
                  </a:lnTo>
                  <a:lnTo>
                    <a:pt x="196" y="108"/>
                  </a:lnTo>
                  <a:lnTo>
                    <a:pt x="197" y="99"/>
                  </a:lnTo>
                  <a:lnTo>
                    <a:pt x="200" y="91"/>
                  </a:lnTo>
                  <a:lnTo>
                    <a:pt x="201" y="82"/>
                  </a:lnTo>
                  <a:lnTo>
                    <a:pt x="206" y="73"/>
                  </a:lnTo>
                  <a:lnTo>
                    <a:pt x="210" y="63"/>
                  </a:lnTo>
                  <a:lnTo>
                    <a:pt x="214" y="53"/>
                  </a:lnTo>
                  <a:lnTo>
                    <a:pt x="220" y="43"/>
                  </a:lnTo>
                  <a:lnTo>
                    <a:pt x="227" y="32"/>
                  </a:lnTo>
                  <a:lnTo>
                    <a:pt x="236" y="22"/>
                  </a:lnTo>
                  <a:lnTo>
                    <a:pt x="249" y="22"/>
                  </a:lnTo>
                  <a:lnTo>
                    <a:pt x="247" y="22"/>
                  </a:lnTo>
                  <a:lnTo>
                    <a:pt x="247" y="22"/>
                  </a:lnTo>
                  <a:lnTo>
                    <a:pt x="247" y="22"/>
                  </a:lnTo>
                  <a:lnTo>
                    <a:pt x="247" y="22"/>
                  </a:lnTo>
                  <a:lnTo>
                    <a:pt x="247" y="22"/>
                  </a:lnTo>
                  <a:lnTo>
                    <a:pt x="247" y="22"/>
                  </a:lnTo>
                  <a:lnTo>
                    <a:pt x="247" y="22"/>
                  </a:lnTo>
                  <a:lnTo>
                    <a:pt x="246" y="22"/>
                  </a:lnTo>
                  <a:lnTo>
                    <a:pt x="246" y="22"/>
                  </a:lnTo>
                  <a:lnTo>
                    <a:pt x="246" y="22"/>
                  </a:lnTo>
                  <a:lnTo>
                    <a:pt x="246" y="22"/>
                  </a:lnTo>
                  <a:lnTo>
                    <a:pt x="245" y="22"/>
                  </a:lnTo>
                  <a:lnTo>
                    <a:pt x="245" y="22"/>
                  </a:lnTo>
                  <a:lnTo>
                    <a:pt x="245" y="22"/>
                  </a:lnTo>
                  <a:lnTo>
                    <a:pt x="243" y="22"/>
                  </a:lnTo>
                  <a:lnTo>
                    <a:pt x="240" y="22"/>
                  </a:lnTo>
                  <a:lnTo>
                    <a:pt x="240" y="22"/>
                  </a:lnTo>
                  <a:lnTo>
                    <a:pt x="227" y="22"/>
                  </a:lnTo>
                  <a:lnTo>
                    <a:pt x="227" y="22"/>
                  </a:lnTo>
                  <a:lnTo>
                    <a:pt x="226" y="22"/>
                  </a:lnTo>
                  <a:lnTo>
                    <a:pt x="224" y="22"/>
                  </a:lnTo>
                  <a:lnTo>
                    <a:pt x="224" y="22"/>
                  </a:lnTo>
                  <a:lnTo>
                    <a:pt x="224" y="22"/>
                  </a:lnTo>
                  <a:lnTo>
                    <a:pt x="223" y="22"/>
                  </a:lnTo>
                  <a:lnTo>
                    <a:pt x="222" y="22"/>
                  </a:lnTo>
                  <a:lnTo>
                    <a:pt x="222" y="22"/>
                  </a:lnTo>
                  <a:lnTo>
                    <a:pt x="220" y="22"/>
                  </a:lnTo>
                  <a:lnTo>
                    <a:pt x="217" y="22"/>
                  </a:lnTo>
                  <a:lnTo>
                    <a:pt x="216" y="22"/>
                  </a:lnTo>
                  <a:lnTo>
                    <a:pt x="213" y="22"/>
                  </a:lnTo>
                  <a:lnTo>
                    <a:pt x="212" y="22"/>
                  </a:lnTo>
                  <a:lnTo>
                    <a:pt x="207" y="22"/>
                  </a:lnTo>
                  <a:lnTo>
                    <a:pt x="204" y="22"/>
                  </a:lnTo>
                  <a:lnTo>
                    <a:pt x="201" y="22"/>
                  </a:lnTo>
                  <a:lnTo>
                    <a:pt x="199" y="22"/>
                  </a:lnTo>
                  <a:lnTo>
                    <a:pt x="194" y="22"/>
                  </a:lnTo>
                  <a:lnTo>
                    <a:pt x="191" y="22"/>
                  </a:lnTo>
                  <a:lnTo>
                    <a:pt x="187" y="22"/>
                  </a:lnTo>
                  <a:lnTo>
                    <a:pt x="183" y="22"/>
                  </a:lnTo>
                  <a:lnTo>
                    <a:pt x="178" y="20"/>
                  </a:lnTo>
                  <a:lnTo>
                    <a:pt x="174" y="19"/>
                  </a:lnTo>
                  <a:lnTo>
                    <a:pt x="170" y="19"/>
                  </a:lnTo>
                  <a:lnTo>
                    <a:pt x="168" y="19"/>
                  </a:lnTo>
                  <a:lnTo>
                    <a:pt x="167" y="19"/>
                  </a:lnTo>
                  <a:lnTo>
                    <a:pt x="167" y="19"/>
                  </a:lnTo>
                  <a:lnTo>
                    <a:pt x="167" y="19"/>
                  </a:lnTo>
                  <a:lnTo>
                    <a:pt x="167" y="19"/>
                  </a:lnTo>
                  <a:lnTo>
                    <a:pt x="167" y="19"/>
                  </a:lnTo>
                  <a:lnTo>
                    <a:pt x="167" y="19"/>
                  </a:lnTo>
                  <a:lnTo>
                    <a:pt x="167" y="19"/>
                  </a:lnTo>
                  <a:lnTo>
                    <a:pt x="166" y="19"/>
                  </a:lnTo>
                  <a:lnTo>
                    <a:pt x="166" y="19"/>
                  </a:lnTo>
                  <a:lnTo>
                    <a:pt x="164" y="19"/>
                  </a:lnTo>
                  <a:lnTo>
                    <a:pt x="161" y="19"/>
                  </a:lnTo>
                  <a:lnTo>
                    <a:pt x="158" y="19"/>
                  </a:lnTo>
                  <a:lnTo>
                    <a:pt x="157" y="19"/>
                  </a:lnTo>
                  <a:lnTo>
                    <a:pt x="155" y="19"/>
                  </a:lnTo>
                  <a:lnTo>
                    <a:pt x="153" y="19"/>
                  </a:lnTo>
                  <a:lnTo>
                    <a:pt x="150" y="18"/>
                  </a:lnTo>
                  <a:lnTo>
                    <a:pt x="148" y="18"/>
                  </a:lnTo>
                  <a:lnTo>
                    <a:pt x="147" y="18"/>
                  </a:lnTo>
                  <a:lnTo>
                    <a:pt x="147" y="18"/>
                  </a:lnTo>
                  <a:lnTo>
                    <a:pt x="147" y="18"/>
                  </a:lnTo>
                  <a:lnTo>
                    <a:pt x="145" y="18"/>
                  </a:lnTo>
                  <a:lnTo>
                    <a:pt x="145" y="18"/>
                  </a:lnTo>
                  <a:lnTo>
                    <a:pt x="145" y="18"/>
                  </a:lnTo>
                  <a:lnTo>
                    <a:pt x="144" y="18"/>
                  </a:lnTo>
                  <a:lnTo>
                    <a:pt x="141" y="18"/>
                  </a:lnTo>
                  <a:lnTo>
                    <a:pt x="141" y="18"/>
                  </a:lnTo>
                  <a:lnTo>
                    <a:pt x="141" y="18"/>
                  </a:lnTo>
                  <a:lnTo>
                    <a:pt x="141" y="18"/>
                  </a:lnTo>
                  <a:lnTo>
                    <a:pt x="140" y="18"/>
                  </a:lnTo>
                  <a:lnTo>
                    <a:pt x="140" y="18"/>
                  </a:lnTo>
                  <a:lnTo>
                    <a:pt x="140" y="18"/>
                  </a:lnTo>
                  <a:lnTo>
                    <a:pt x="140" y="18"/>
                  </a:lnTo>
                  <a:lnTo>
                    <a:pt x="138" y="18"/>
                  </a:lnTo>
                  <a:lnTo>
                    <a:pt x="138" y="18"/>
                  </a:lnTo>
                  <a:lnTo>
                    <a:pt x="138" y="19"/>
                  </a:lnTo>
                  <a:lnTo>
                    <a:pt x="137" y="20"/>
                  </a:lnTo>
                  <a:lnTo>
                    <a:pt x="134" y="22"/>
                  </a:lnTo>
                  <a:lnTo>
                    <a:pt x="134" y="23"/>
                  </a:lnTo>
                  <a:lnTo>
                    <a:pt x="134" y="26"/>
                  </a:lnTo>
                  <a:lnTo>
                    <a:pt x="132" y="28"/>
                  </a:lnTo>
                  <a:lnTo>
                    <a:pt x="131" y="30"/>
                  </a:lnTo>
                  <a:lnTo>
                    <a:pt x="131" y="32"/>
                  </a:lnTo>
                  <a:lnTo>
                    <a:pt x="131" y="35"/>
                  </a:lnTo>
                  <a:lnTo>
                    <a:pt x="131" y="38"/>
                  </a:lnTo>
                  <a:lnTo>
                    <a:pt x="130" y="42"/>
                  </a:lnTo>
                  <a:lnTo>
                    <a:pt x="130" y="45"/>
                  </a:lnTo>
                  <a:lnTo>
                    <a:pt x="128" y="49"/>
                  </a:lnTo>
                  <a:lnTo>
                    <a:pt x="127" y="55"/>
                  </a:lnTo>
                  <a:lnTo>
                    <a:pt x="124" y="62"/>
                  </a:lnTo>
                  <a:lnTo>
                    <a:pt x="122" y="68"/>
                  </a:lnTo>
                  <a:lnTo>
                    <a:pt x="121" y="68"/>
                  </a:lnTo>
                  <a:lnTo>
                    <a:pt x="121" y="71"/>
                  </a:lnTo>
                  <a:lnTo>
                    <a:pt x="121" y="72"/>
                  </a:lnTo>
                  <a:lnTo>
                    <a:pt x="121" y="75"/>
                  </a:lnTo>
                  <a:lnTo>
                    <a:pt x="121" y="76"/>
                  </a:lnTo>
                  <a:lnTo>
                    <a:pt x="121" y="76"/>
                  </a:lnTo>
                  <a:lnTo>
                    <a:pt x="121" y="79"/>
                  </a:lnTo>
                  <a:lnTo>
                    <a:pt x="121" y="82"/>
                  </a:lnTo>
                  <a:lnTo>
                    <a:pt x="119" y="83"/>
                  </a:lnTo>
                  <a:lnTo>
                    <a:pt x="119" y="85"/>
                  </a:lnTo>
                  <a:lnTo>
                    <a:pt x="119" y="88"/>
                  </a:lnTo>
                  <a:lnTo>
                    <a:pt x="119" y="89"/>
                  </a:lnTo>
                  <a:lnTo>
                    <a:pt x="118" y="92"/>
                  </a:lnTo>
                  <a:lnTo>
                    <a:pt x="118" y="95"/>
                  </a:lnTo>
                  <a:lnTo>
                    <a:pt x="118" y="96"/>
                  </a:lnTo>
                  <a:lnTo>
                    <a:pt x="117" y="99"/>
                  </a:lnTo>
                  <a:lnTo>
                    <a:pt x="114" y="101"/>
                  </a:lnTo>
                  <a:lnTo>
                    <a:pt x="114" y="103"/>
                  </a:lnTo>
                  <a:lnTo>
                    <a:pt x="114" y="108"/>
                  </a:lnTo>
                  <a:lnTo>
                    <a:pt x="112" y="112"/>
                  </a:lnTo>
                  <a:lnTo>
                    <a:pt x="111" y="118"/>
                  </a:lnTo>
                  <a:lnTo>
                    <a:pt x="111" y="122"/>
                  </a:lnTo>
                  <a:lnTo>
                    <a:pt x="109" y="129"/>
                  </a:lnTo>
                  <a:lnTo>
                    <a:pt x="108" y="135"/>
                  </a:lnTo>
                  <a:lnTo>
                    <a:pt x="105" y="142"/>
                  </a:lnTo>
                  <a:lnTo>
                    <a:pt x="104" y="149"/>
                  </a:lnTo>
                  <a:lnTo>
                    <a:pt x="104" y="151"/>
                  </a:lnTo>
                  <a:lnTo>
                    <a:pt x="104" y="154"/>
                  </a:lnTo>
                  <a:lnTo>
                    <a:pt x="102" y="155"/>
                  </a:lnTo>
                  <a:lnTo>
                    <a:pt x="102" y="155"/>
                  </a:lnTo>
                  <a:lnTo>
                    <a:pt x="102" y="156"/>
                  </a:lnTo>
                  <a:lnTo>
                    <a:pt x="102" y="159"/>
                  </a:lnTo>
                  <a:lnTo>
                    <a:pt x="102" y="161"/>
                  </a:lnTo>
                  <a:lnTo>
                    <a:pt x="102" y="162"/>
                  </a:lnTo>
                  <a:lnTo>
                    <a:pt x="102" y="164"/>
                  </a:lnTo>
                  <a:lnTo>
                    <a:pt x="102" y="164"/>
                  </a:lnTo>
                  <a:lnTo>
                    <a:pt x="102" y="165"/>
                  </a:lnTo>
                  <a:lnTo>
                    <a:pt x="102" y="166"/>
                  </a:lnTo>
                  <a:lnTo>
                    <a:pt x="102" y="168"/>
                  </a:lnTo>
                  <a:lnTo>
                    <a:pt x="101" y="171"/>
                  </a:lnTo>
                  <a:lnTo>
                    <a:pt x="99" y="172"/>
                  </a:lnTo>
                  <a:lnTo>
                    <a:pt x="99" y="174"/>
                  </a:lnTo>
                  <a:lnTo>
                    <a:pt x="99" y="174"/>
                  </a:lnTo>
                  <a:lnTo>
                    <a:pt x="99" y="174"/>
                  </a:lnTo>
                  <a:lnTo>
                    <a:pt x="99" y="174"/>
                  </a:lnTo>
                  <a:lnTo>
                    <a:pt x="99" y="174"/>
                  </a:lnTo>
                  <a:lnTo>
                    <a:pt x="99" y="174"/>
                  </a:lnTo>
                  <a:lnTo>
                    <a:pt x="99" y="174"/>
                  </a:lnTo>
                  <a:lnTo>
                    <a:pt x="99" y="174"/>
                  </a:lnTo>
                  <a:lnTo>
                    <a:pt x="99" y="174"/>
                  </a:lnTo>
                  <a:lnTo>
                    <a:pt x="99" y="174"/>
                  </a:lnTo>
                  <a:lnTo>
                    <a:pt x="99" y="174"/>
                  </a:lnTo>
                  <a:lnTo>
                    <a:pt x="99" y="174"/>
                  </a:lnTo>
                  <a:lnTo>
                    <a:pt x="99" y="174"/>
                  </a:lnTo>
                  <a:lnTo>
                    <a:pt x="99" y="174"/>
                  </a:lnTo>
                  <a:lnTo>
                    <a:pt x="99" y="174"/>
                  </a:lnTo>
                  <a:lnTo>
                    <a:pt x="99" y="175"/>
                  </a:lnTo>
                  <a:lnTo>
                    <a:pt x="99" y="175"/>
                  </a:lnTo>
                  <a:lnTo>
                    <a:pt x="99" y="175"/>
                  </a:lnTo>
                  <a:lnTo>
                    <a:pt x="99" y="175"/>
                  </a:lnTo>
                  <a:lnTo>
                    <a:pt x="99" y="176"/>
                  </a:lnTo>
                  <a:lnTo>
                    <a:pt x="99" y="176"/>
                  </a:lnTo>
                  <a:lnTo>
                    <a:pt x="99" y="176"/>
                  </a:lnTo>
                  <a:lnTo>
                    <a:pt x="99" y="176"/>
                  </a:lnTo>
                  <a:lnTo>
                    <a:pt x="99" y="178"/>
                  </a:lnTo>
                  <a:lnTo>
                    <a:pt x="99" y="178"/>
                  </a:lnTo>
                  <a:lnTo>
                    <a:pt x="99" y="178"/>
                  </a:lnTo>
                  <a:lnTo>
                    <a:pt x="98" y="178"/>
                  </a:lnTo>
                  <a:lnTo>
                    <a:pt x="96" y="178"/>
                  </a:lnTo>
                  <a:lnTo>
                    <a:pt x="96" y="178"/>
                  </a:lnTo>
                  <a:lnTo>
                    <a:pt x="96" y="178"/>
                  </a:lnTo>
                  <a:lnTo>
                    <a:pt x="96" y="179"/>
                  </a:lnTo>
                  <a:lnTo>
                    <a:pt x="96" y="181"/>
                  </a:lnTo>
                  <a:lnTo>
                    <a:pt x="96" y="181"/>
                  </a:lnTo>
                  <a:lnTo>
                    <a:pt x="99" y="181"/>
                  </a:lnTo>
                  <a:lnTo>
                    <a:pt x="101" y="181"/>
                  </a:lnTo>
                  <a:lnTo>
                    <a:pt x="102" y="182"/>
                  </a:lnTo>
                  <a:lnTo>
                    <a:pt x="104" y="182"/>
                  </a:lnTo>
                  <a:lnTo>
                    <a:pt x="107" y="182"/>
                  </a:lnTo>
                  <a:lnTo>
                    <a:pt x="108" y="184"/>
                  </a:lnTo>
                  <a:lnTo>
                    <a:pt x="111" y="185"/>
                  </a:lnTo>
                  <a:lnTo>
                    <a:pt x="112" y="185"/>
                  </a:lnTo>
                  <a:lnTo>
                    <a:pt x="114" y="185"/>
                  </a:lnTo>
                  <a:lnTo>
                    <a:pt x="117" y="185"/>
                  </a:lnTo>
                  <a:lnTo>
                    <a:pt x="118" y="186"/>
                  </a:lnTo>
                  <a:lnTo>
                    <a:pt x="119" y="186"/>
                  </a:lnTo>
                  <a:lnTo>
                    <a:pt x="121" y="186"/>
                  </a:lnTo>
                  <a:lnTo>
                    <a:pt x="122" y="188"/>
                  </a:lnTo>
                  <a:lnTo>
                    <a:pt x="124" y="191"/>
                  </a:lnTo>
                  <a:lnTo>
                    <a:pt x="127" y="191"/>
                  </a:lnTo>
                  <a:lnTo>
                    <a:pt x="127" y="191"/>
                  </a:lnTo>
                  <a:lnTo>
                    <a:pt x="128" y="191"/>
                  </a:lnTo>
                  <a:lnTo>
                    <a:pt x="130" y="191"/>
                  </a:lnTo>
                  <a:lnTo>
                    <a:pt x="130" y="191"/>
                  </a:lnTo>
                  <a:lnTo>
                    <a:pt x="130" y="191"/>
                  </a:lnTo>
                  <a:lnTo>
                    <a:pt x="131" y="191"/>
                  </a:lnTo>
                  <a:lnTo>
                    <a:pt x="132" y="191"/>
                  </a:lnTo>
                  <a:lnTo>
                    <a:pt x="134" y="191"/>
                  </a:lnTo>
                  <a:lnTo>
                    <a:pt x="135" y="191"/>
                  </a:lnTo>
                  <a:lnTo>
                    <a:pt x="137" y="191"/>
                  </a:lnTo>
                  <a:lnTo>
                    <a:pt x="138" y="191"/>
                  </a:lnTo>
                  <a:lnTo>
                    <a:pt x="138" y="191"/>
                  </a:lnTo>
                  <a:lnTo>
                    <a:pt x="140" y="191"/>
                  </a:lnTo>
                  <a:lnTo>
                    <a:pt x="141" y="191"/>
                  </a:lnTo>
                  <a:lnTo>
                    <a:pt x="144" y="192"/>
                  </a:lnTo>
                  <a:lnTo>
                    <a:pt x="145" y="192"/>
                  </a:lnTo>
                  <a:lnTo>
                    <a:pt x="147" y="194"/>
                  </a:lnTo>
                  <a:lnTo>
                    <a:pt x="148" y="194"/>
                  </a:lnTo>
                  <a:lnTo>
                    <a:pt x="148" y="199"/>
                  </a:lnTo>
                  <a:lnTo>
                    <a:pt x="132" y="199"/>
                  </a:lnTo>
                  <a:lnTo>
                    <a:pt x="131" y="199"/>
                  </a:lnTo>
                  <a:lnTo>
                    <a:pt x="130" y="199"/>
                  </a:lnTo>
                  <a:lnTo>
                    <a:pt x="128" y="199"/>
                  </a:lnTo>
                  <a:lnTo>
                    <a:pt x="127" y="199"/>
                  </a:lnTo>
                  <a:lnTo>
                    <a:pt x="124" y="199"/>
                  </a:lnTo>
                  <a:lnTo>
                    <a:pt x="122" y="198"/>
                  </a:lnTo>
                  <a:lnTo>
                    <a:pt x="121" y="198"/>
                  </a:lnTo>
                  <a:lnTo>
                    <a:pt x="119" y="198"/>
                  </a:lnTo>
                  <a:lnTo>
                    <a:pt x="117" y="198"/>
                  </a:lnTo>
                  <a:lnTo>
                    <a:pt x="114" y="198"/>
                  </a:lnTo>
                  <a:lnTo>
                    <a:pt x="112" y="198"/>
                  </a:lnTo>
                  <a:lnTo>
                    <a:pt x="111" y="198"/>
                  </a:lnTo>
                  <a:lnTo>
                    <a:pt x="111" y="198"/>
                  </a:lnTo>
                  <a:lnTo>
                    <a:pt x="108" y="196"/>
                  </a:lnTo>
                  <a:lnTo>
                    <a:pt x="107" y="195"/>
                  </a:lnTo>
                  <a:lnTo>
                    <a:pt x="105" y="195"/>
                  </a:lnTo>
                  <a:lnTo>
                    <a:pt x="105" y="195"/>
                  </a:lnTo>
                  <a:lnTo>
                    <a:pt x="104" y="195"/>
                  </a:lnTo>
                  <a:lnTo>
                    <a:pt x="102" y="195"/>
                  </a:lnTo>
                  <a:lnTo>
                    <a:pt x="102" y="195"/>
                  </a:lnTo>
                  <a:lnTo>
                    <a:pt x="102" y="195"/>
                  </a:lnTo>
                  <a:lnTo>
                    <a:pt x="102" y="194"/>
                  </a:lnTo>
                  <a:lnTo>
                    <a:pt x="101" y="194"/>
                  </a:lnTo>
                  <a:lnTo>
                    <a:pt x="101" y="194"/>
                  </a:lnTo>
                  <a:lnTo>
                    <a:pt x="101" y="194"/>
                  </a:lnTo>
                  <a:lnTo>
                    <a:pt x="99" y="192"/>
                  </a:lnTo>
                  <a:lnTo>
                    <a:pt x="96" y="192"/>
                  </a:lnTo>
                  <a:lnTo>
                    <a:pt x="96" y="192"/>
                  </a:lnTo>
                  <a:lnTo>
                    <a:pt x="96" y="192"/>
                  </a:lnTo>
                  <a:lnTo>
                    <a:pt x="95" y="191"/>
                  </a:lnTo>
                  <a:lnTo>
                    <a:pt x="94" y="191"/>
                  </a:lnTo>
                  <a:lnTo>
                    <a:pt x="94" y="191"/>
                  </a:lnTo>
                  <a:lnTo>
                    <a:pt x="94" y="191"/>
                  </a:lnTo>
                  <a:lnTo>
                    <a:pt x="94" y="191"/>
                  </a:lnTo>
                  <a:lnTo>
                    <a:pt x="94" y="192"/>
                  </a:lnTo>
                  <a:lnTo>
                    <a:pt x="94" y="192"/>
                  </a:lnTo>
                  <a:lnTo>
                    <a:pt x="94" y="192"/>
                  </a:lnTo>
                  <a:lnTo>
                    <a:pt x="94" y="192"/>
                  </a:lnTo>
                  <a:lnTo>
                    <a:pt x="94" y="192"/>
                  </a:lnTo>
                  <a:lnTo>
                    <a:pt x="94" y="192"/>
                  </a:lnTo>
                  <a:lnTo>
                    <a:pt x="94" y="192"/>
                  </a:lnTo>
                  <a:lnTo>
                    <a:pt x="94" y="192"/>
                  </a:lnTo>
                  <a:lnTo>
                    <a:pt x="94" y="192"/>
                  </a:lnTo>
                  <a:lnTo>
                    <a:pt x="94" y="192"/>
                  </a:lnTo>
                  <a:lnTo>
                    <a:pt x="94" y="192"/>
                  </a:lnTo>
                  <a:lnTo>
                    <a:pt x="94" y="192"/>
                  </a:lnTo>
                  <a:lnTo>
                    <a:pt x="94" y="194"/>
                  </a:lnTo>
                  <a:lnTo>
                    <a:pt x="94" y="194"/>
                  </a:lnTo>
                  <a:lnTo>
                    <a:pt x="94" y="194"/>
                  </a:lnTo>
                  <a:lnTo>
                    <a:pt x="94" y="194"/>
                  </a:lnTo>
                  <a:lnTo>
                    <a:pt x="94" y="195"/>
                  </a:lnTo>
                  <a:lnTo>
                    <a:pt x="94" y="195"/>
                  </a:lnTo>
                  <a:lnTo>
                    <a:pt x="94" y="195"/>
                  </a:lnTo>
                  <a:lnTo>
                    <a:pt x="94" y="196"/>
                  </a:lnTo>
                  <a:lnTo>
                    <a:pt x="92" y="198"/>
                  </a:lnTo>
                  <a:lnTo>
                    <a:pt x="92" y="198"/>
                  </a:lnTo>
                  <a:lnTo>
                    <a:pt x="92" y="198"/>
                  </a:lnTo>
                  <a:lnTo>
                    <a:pt x="92" y="199"/>
                  </a:lnTo>
                  <a:lnTo>
                    <a:pt x="91" y="201"/>
                  </a:lnTo>
                  <a:lnTo>
                    <a:pt x="91" y="202"/>
                  </a:lnTo>
                  <a:lnTo>
                    <a:pt x="91" y="204"/>
                  </a:lnTo>
                  <a:lnTo>
                    <a:pt x="89" y="205"/>
                  </a:lnTo>
                  <a:lnTo>
                    <a:pt x="86" y="206"/>
                  </a:lnTo>
                  <a:lnTo>
                    <a:pt x="86" y="208"/>
                  </a:lnTo>
                  <a:lnTo>
                    <a:pt x="86" y="209"/>
                  </a:lnTo>
                  <a:lnTo>
                    <a:pt x="85" y="212"/>
                  </a:lnTo>
                  <a:lnTo>
                    <a:pt x="84" y="214"/>
                  </a:lnTo>
                  <a:lnTo>
                    <a:pt x="84" y="216"/>
                  </a:lnTo>
                  <a:lnTo>
                    <a:pt x="84" y="218"/>
                  </a:lnTo>
                  <a:lnTo>
                    <a:pt x="84" y="219"/>
                  </a:lnTo>
                  <a:lnTo>
                    <a:pt x="82" y="221"/>
                  </a:lnTo>
                  <a:lnTo>
                    <a:pt x="82" y="222"/>
                  </a:lnTo>
                  <a:lnTo>
                    <a:pt x="81" y="225"/>
                  </a:lnTo>
                  <a:lnTo>
                    <a:pt x="78" y="228"/>
                  </a:lnTo>
                  <a:lnTo>
                    <a:pt x="76" y="232"/>
                  </a:lnTo>
                  <a:lnTo>
                    <a:pt x="75" y="235"/>
                  </a:lnTo>
                  <a:lnTo>
                    <a:pt x="72" y="237"/>
                  </a:lnTo>
                  <a:lnTo>
                    <a:pt x="69" y="238"/>
                  </a:lnTo>
                  <a:lnTo>
                    <a:pt x="66" y="241"/>
                  </a:lnTo>
                  <a:lnTo>
                    <a:pt x="65" y="242"/>
                  </a:lnTo>
                  <a:lnTo>
                    <a:pt x="62" y="245"/>
                  </a:lnTo>
                  <a:lnTo>
                    <a:pt x="59" y="248"/>
                  </a:lnTo>
                  <a:lnTo>
                    <a:pt x="56" y="249"/>
                  </a:lnTo>
                  <a:lnTo>
                    <a:pt x="55" y="251"/>
                  </a:lnTo>
                  <a:lnTo>
                    <a:pt x="50" y="252"/>
                  </a:lnTo>
                  <a:lnTo>
                    <a:pt x="48" y="252"/>
                  </a:lnTo>
                  <a:lnTo>
                    <a:pt x="43" y="252"/>
                  </a:lnTo>
                  <a:lnTo>
                    <a:pt x="39" y="252"/>
                  </a:lnTo>
                  <a:lnTo>
                    <a:pt x="25" y="252"/>
                  </a:lnTo>
                  <a:lnTo>
                    <a:pt x="22" y="252"/>
                  </a:lnTo>
                  <a:lnTo>
                    <a:pt x="19" y="252"/>
                  </a:lnTo>
                  <a:lnTo>
                    <a:pt x="16" y="252"/>
                  </a:lnTo>
                  <a:lnTo>
                    <a:pt x="13" y="252"/>
                  </a:lnTo>
                  <a:lnTo>
                    <a:pt x="12" y="251"/>
                  </a:lnTo>
                  <a:lnTo>
                    <a:pt x="9" y="249"/>
                  </a:lnTo>
                  <a:lnTo>
                    <a:pt x="6" y="248"/>
                  </a:lnTo>
                  <a:lnTo>
                    <a:pt x="4" y="247"/>
                  </a:lnTo>
                  <a:lnTo>
                    <a:pt x="3" y="245"/>
                  </a:lnTo>
                  <a:lnTo>
                    <a:pt x="3" y="242"/>
                  </a:lnTo>
                  <a:lnTo>
                    <a:pt x="2" y="241"/>
                  </a:lnTo>
                  <a:lnTo>
                    <a:pt x="2" y="239"/>
                  </a:lnTo>
                  <a:lnTo>
                    <a:pt x="2" y="237"/>
                  </a:lnTo>
                  <a:lnTo>
                    <a:pt x="2" y="234"/>
                  </a:lnTo>
                  <a:lnTo>
                    <a:pt x="0" y="232"/>
                  </a:lnTo>
                  <a:lnTo>
                    <a:pt x="0" y="229"/>
                  </a:lnTo>
                  <a:lnTo>
                    <a:pt x="0" y="229"/>
                  </a:lnTo>
                  <a:lnTo>
                    <a:pt x="0" y="228"/>
                  </a:lnTo>
                  <a:lnTo>
                    <a:pt x="0" y="227"/>
                  </a:lnTo>
                  <a:lnTo>
                    <a:pt x="0" y="227"/>
                  </a:lnTo>
                  <a:lnTo>
                    <a:pt x="0" y="227"/>
                  </a:lnTo>
                  <a:lnTo>
                    <a:pt x="0" y="225"/>
                  </a:lnTo>
                  <a:lnTo>
                    <a:pt x="0" y="225"/>
                  </a:lnTo>
                  <a:lnTo>
                    <a:pt x="0" y="225"/>
                  </a:lnTo>
                  <a:lnTo>
                    <a:pt x="0" y="225"/>
                  </a:lnTo>
                  <a:lnTo>
                    <a:pt x="0" y="224"/>
                  </a:lnTo>
                  <a:lnTo>
                    <a:pt x="0" y="222"/>
                  </a:lnTo>
                  <a:lnTo>
                    <a:pt x="0" y="222"/>
                  </a:lnTo>
                  <a:lnTo>
                    <a:pt x="0" y="222"/>
                  </a:lnTo>
                  <a:lnTo>
                    <a:pt x="2" y="221"/>
                  </a:lnTo>
                  <a:lnTo>
                    <a:pt x="2" y="219"/>
                  </a:lnTo>
                  <a:lnTo>
                    <a:pt x="2" y="219"/>
                  </a:lnTo>
                  <a:lnTo>
                    <a:pt x="14" y="219"/>
                  </a:lnTo>
                  <a:lnTo>
                    <a:pt x="22" y="219"/>
                  </a:lnTo>
                  <a:lnTo>
                    <a:pt x="22" y="219"/>
                  </a:lnTo>
                  <a:lnTo>
                    <a:pt x="22" y="221"/>
                  </a:lnTo>
                  <a:lnTo>
                    <a:pt x="22" y="222"/>
                  </a:lnTo>
                  <a:lnTo>
                    <a:pt x="22" y="222"/>
                  </a:lnTo>
                  <a:lnTo>
                    <a:pt x="22" y="222"/>
                  </a:lnTo>
                  <a:lnTo>
                    <a:pt x="22" y="224"/>
                  </a:lnTo>
                  <a:lnTo>
                    <a:pt x="20" y="225"/>
                  </a:lnTo>
                  <a:lnTo>
                    <a:pt x="20" y="225"/>
                  </a:lnTo>
                  <a:lnTo>
                    <a:pt x="20" y="225"/>
                  </a:lnTo>
                  <a:lnTo>
                    <a:pt x="20" y="225"/>
                  </a:lnTo>
                  <a:lnTo>
                    <a:pt x="20" y="227"/>
                  </a:lnTo>
                  <a:lnTo>
                    <a:pt x="20" y="227"/>
                  </a:lnTo>
                  <a:lnTo>
                    <a:pt x="20" y="227"/>
                  </a:lnTo>
                  <a:lnTo>
                    <a:pt x="20" y="228"/>
                  </a:lnTo>
                  <a:lnTo>
                    <a:pt x="20" y="229"/>
                  </a:lnTo>
                  <a:lnTo>
                    <a:pt x="20" y="229"/>
                  </a:lnTo>
                  <a:lnTo>
                    <a:pt x="20" y="231"/>
                  </a:lnTo>
                  <a:lnTo>
                    <a:pt x="20" y="234"/>
                  </a:lnTo>
                  <a:lnTo>
                    <a:pt x="20" y="235"/>
                  </a:lnTo>
                  <a:lnTo>
                    <a:pt x="20" y="237"/>
                  </a:lnTo>
                  <a:lnTo>
                    <a:pt x="20" y="238"/>
                  </a:lnTo>
                  <a:lnTo>
                    <a:pt x="22" y="241"/>
                  </a:lnTo>
                  <a:lnTo>
                    <a:pt x="23" y="242"/>
                  </a:lnTo>
                  <a:lnTo>
                    <a:pt x="23" y="242"/>
                  </a:lnTo>
                  <a:lnTo>
                    <a:pt x="25" y="242"/>
                  </a:lnTo>
                  <a:lnTo>
                    <a:pt x="26" y="242"/>
                  </a:lnTo>
                  <a:lnTo>
                    <a:pt x="29" y="242"/>
                  </a:lnTo>
                  <a:lnTo>
                    <a:pt x="29" y="242"/>
                  </a:lnTo>
                  <a:lnTo>
                    <a:pt x="29" y="242"/>
                  </a:lnTo>
                  <a:lnTo>
                    <a:pt x="30" y="244"/>
                  </a:lnTo>
                  <a:lnTo>
                    <a:pt x="30" y="247"/>
                  </a:lnTo>
                  <a:lnTo>
                    <a:pt x="30" y="247"/>
                  </a:lnTo>
                  <a:lnTo>
                    <a:pt x="30" y="247"/>
                  </a:lnTo>
                  <a:lnTo>
                    <a:pt x="32" y="247"/>
                  </a:lnTo>
                  <a:lnTo>
                    <a:pt x="32" y="247"/>
                  </a:lnTo>
                  <a:lnTo>
                    <a:pt x="32" y="247"/>
                  </a:lnTo>
                  <a:lnTo>
                    <a:pt x="32" y="247"/>
                  </a:lnTo>
                  <a:lnTo>
                    <a:pt x="33" y="245"/>
                  </a:lnTo>
                  <a:lnTo>
                    <a:pt x="33" y="244"/>
                  </a:lnTo>
                  <a:lnTo>
                    <a:pt x="33" y="244"/>
                  </a:lnTo>
                  <a:lnTo>
                    <a:pt x="33" y="244"/>
                  </a:lnTo>
                  <a:lnTo>
                    <a:pt x="36" y="242"/>
                  </a:lnTo>
                  <a:lnTo>
                    <a:pt x="37" y="242"/>
                  </a:lnTo>
                  <a:lnTo>
                    <a:pt x="37" y="242"/>
                  </a:lnTo>
                  <a:lnTo>
                    <a:pt x="37" y="242"/>
                  </a:lnTo>
                  <a:lnTo>
                    <a:pt x="39" y="241"/>
                  </a:lnTo>
                  <a:lnTo>
                    <a:pt x="39" y="241"/>
                  </a:lnTo>
                  <a:lnTo>
                    <a:pt x="39" y="241"/>
                  </a:lnTo>
                  <a:lnTo>
                    <a:pt x="39" y="241"/>
                  </a:lnTo>
                  <a:lnTo>
                    <a:pt x="39" y="241"/>
                  </a:lnTo>
                  <a:lnTo>
                    <a:pt x="39" y="241"/>
                  </a:lnTo>
                  <a:lnTo>
                    <a:pt x="39" y="241"/>
                  </a:lnTo>
                  <a:lnTo>
                    <a:pt x="39" y="241"/>
                  </a:lnTo>
                  <a:lnTo>
                    <a:pt x="40" y="239"/>
                  </a:lnTo>
                  <a:lnTo>
                    <a:pt x="40" y="239"/>
                  </a:lnTo>
                  <a:lnTo>
                    <a:pt x="40" y="239"/>
                  </a:lnTo>
                  <a:lnTo>
                    <a:pt x="40" y="239"/>
                  </a:lnTo>
                  <a:lnTo>
                    <a:pt x="40" y="239"/>
                  </a:lnTo>
                  <a:lnTo>
                    <a:pt x="40" y="239"/>
                  </a:lnTo>
                  <a:lnTo>
                    <a:pt x="40" y="239"/>
                  </a:lnTo>
                  <a:lnTo>
                    <a:pt x="40" y="239"/>
                  </a:lnTo>
                  <a:lnTo>
                    <a:pt x="42" y="239"/>
                  </a:lnTo>
                  <a:lnTo>
                    <a:pt x="42" y="239"/>
                  </a:lnTo>
                  <a:lnTo>
                    <a:pt x="42" y="239"/>
                  </a:lnTo>
                  <a:lnTo>
                    <a:pt x="45" y="237"/>
                  </a:lnTo>
                  <a:lnTo>
                    <a:pt x="45" y="237"/>
                  </a:lnTo>
                  <a:lnTo>
                    <a:pt x="45" y="237"/>
                  </a:lnTo>
                  <a:lnTo>
                    <a:pt x="45" y="237"/>
                  </a:lnTo>
                  <a:lnTo>
                    <a:pt x="45" y="237"/>
                  </a:lnTo>
                  <a:lnTo>
                    <a:pt x="45" y="237"/>
                  </a:lnTo>
                  <a:lnTo>
                    <a:pt x="46" y="235"/>
                  </a:lnTo>
                  <a:lnTo>
                    <a:pt x="46" y="235"/>
                  </a:lnTo>
                  <a:lnTo>
                    <a:pt x="46" y="235"/>
                  </a:lnTo>
                  <a:lnTo>
                    <a:pt x="46" y="235"/>
                  </a:lnTo>
                  <a:lnTo>
                    <a:pt x="48" y="232"/>
                  </a:lnTo>
                  <a:lnTo>
                    <a:pt x="48" y="231"/>
                  </a:lnTo>
                  <a:lnTo>
                    <a:pt x="48" y="231"/>
                  </a:lnTo>
                  <a:lnTo>
                    <a:pt x="48" y="231"/>
                  </a:lnTo>
                  <a:lnTo>
                    <a:pt x="48" y="229"/>
                  </a:lnTo>
                  <a:lnTo>
                    <a:pt x="48" y="228"/>
                  </a:lnTo>
                  <a:lnTo>
                    <a:pt x="48" y="228"/>
                  </a:lnTo>
                  <a:lnTo>
                    <a:pt x="48" y="228"/>
                  </a:lnTo>
                  <a:lnTo>
                    <a:pt x="49" y="227"/>
                  </a:lnTo>
                  <a:lnTo>
                    <a:pt x="49" y="227"/>
                  </a:lnTo>
                  <a:lnTo>
                    <a:pt x="49" y="225"/>
                  </a:lnTo>
                  <a:lnTo>
                    <a:pt x="49" y="224"/>
                  </a:lnTo>
                  <a:lnTo>
                    <a:pt x="50" y="221"/>
                  </a:lnTo>
                  <a:lnTo>
                    <a:pt x="50" y="219"/>
                  </a:lnTo>
                  <a:lnTo>
                    <a:pt x="50" y="219"/>
                  </a:lnTo>
                  <a:lnTo>
                    <a:pt x="50" y="218"/>
                  </a:lnTo>
                  <a:lnTo>
                    <a:pt x="52" y="216"/>
                  </a:lnTo>
                  <a:lnTo>
                    <a:pt x="52" y="216"/>
                  </a:lnTo>
                  <a:lnTo>
                    <a:pt x="52" y="215"/>
                  </a:lnTo>
                  <a:lnTo>
                    <a:pt x="52" y="214"/>
                  </a:lnTo>
                  <a:lnTo>
                    <a:pt x="55" y="211"/>
                  </a:lnTo>
                  <a:lnTo>
                    <a:pt x="56" y="209"/>
                  </a:lnTo>
                  <a:lnTo>
                    <a:pt x="56" y="208"/>
                  </a:lnTo>
                  <a:lnTo>
                    <a:pt x="56" y="206"/>
                  </a:lnTo>
                  <a:lnTo>
                    <a:pt x="56" y="205"/>
                  </a:lnTo>
                  <a:lnTo>
                    <a:pt x="56" y="202"/>
                  </a:lnTo>
                  <a:lnTo>
                    <a:pt x="56" y="199"/>
                  </a:lnTo>
                  <a:lnTo>
                    <a:pt x="56" y="198"/>
                  </a:lnTo>
                  <a:lnTo>
                    <a:pt x="58" y="196"/>
                  </a:lnTo>
                  <a:lnTo>
                    <a:pt x="59" y="194"/>
                  </a:lnTo>
                  <a:lnTo>
                    <a:pt x="59" y="192"/>
                  </a:lnTo>
                  <a:lnTo>
                    <a:pt x="59" y="191"/>
                  </a:lnTo>
                  <a:lnTo>
                    <a:pt x="59" y="188"/>
                  </a:lnTo>
                  <a:lnTo>
                    <a:pt x="59" y="186"/>
                  </a:lnTo>
                  <a:lnTo>
                    <a:pt x="59" y="185"/>
                  </a:lnTo>
                  <a:lnTo>
                    <a:pt x="59" y="184"/>
                  </a:lnTo>
                  <a:lnTo>
                    <a:pt x="61" y="184"/>
                  </a:lnTo>
                  <a:lnTo>
                    <a:pt x="61" y="182"/>
                  </a:lnTo>
                  <a:lnTo>
                    <a:pt x="61" y="182"/>
                  </a:lnTo>
                  <a:lnTo>
                    <a:pt x="56" y="179"/>
                  </a:lnTo>
                  <a:lnTo>
                    <a:pt x="50" y="175"/>
                  </a:lnTo>
                  <a:lnTo>
                    <a:pt x="45" y="171"/>
                  </a:lnTo>
                  <a:lnTo>
                    <a:pt x="39" y="166"/>
                  </a:lnTo>
                  <a:lnTo>
                    <a:pt x="35" y="162"/>
                  </a:lnTo>
                  <a:lnTo>
                    <a:pt x="30" y="158"/>
                  </a:lnTo>
                  <a:lnTo>
                    <a:pt x="26" y="154"/>
                  </a:lnTo>
                  <a:lnTo>
                    <a:pt x="20" y="149"/>
                  </a:lnTo>
                  <a:lnTo>
                    <a:pt x="16" y="144"/>
                  </a:lnTo>
                  <a:lnTo>
                    <a:pt x="13" y="138"/>
                  </a:lnTo>
                  <a:lnTo>
                    <a:pt x="12" y="132"/>
                  </a:lnTo>
                  <a:lnTo>
                    <a:pt x="9" y="126"/>
                  </a:lnTo>
                  <a:lnTo>
                    <a:pt x="6" y="119"/>
                  </a:lnTo>
                  <a:lnTo>
                    <a:pt x="4" y="112"/>
                  </a:lnTo>
                  <a:lnTo>
                    <a:pt x="3" y="105"/>
                  </a:lnTo>
                  <a:lnTo>
                    <a:pt x="3" y="98"/>
                  </a:lnTo>
                  <a:lnTo>
                    <a:pt x="3" y="88"/>
                  </a:lnTo>
                  <a:lnTo>
                    <a:pt x="4" y="79"/>
                  </a:lnTo>
                  <a:lnTo>
                    <a:pt x="7" y="71"/>
                  </a:lnTo>
                  <a:lnTo>
                    <a:pt x="10" y="63"/>
                  </a:lnTo>
                  <a:lnTo>
                    <a:pt x="13" y="56"/>
                  </a:lnTo>
                  <a:lnTo>
                    <a:pt x="16" y="49"/>
                  </a:lnTo>
                  <a:lnTo>
                    <a:pt x="20" y="43"/>
                  </a:lnTo>
                  <a:lnTo>
                    <a:pt x="25" y="39"/>
                  </a:lnTo>
                  <a:lnTo>
                    <a:pt x="30" y="35"/>
                  </a:lnTo>
                  <a:lnTo>
                    <a:pt x="36" y="30"/>
                  </a:lnTo>
                  <a:lnTo>
                    <a:pt x="42" y="26"/>
                  </a:lnTo>
                  <a:lnTo>
                    <a:pt x="48" y="23"/>
                  </a:lnTo>
                  <a:lnTo>
                    <a:pt x="55" y="20"/>
                  </a:lnTo>
                  <a:lnTo>
                    <a:pt x="61" y="19"/>
                  </a:lnTo>
                  <a:lnTo>
                    <a:pt x="68" y="16"/>
                  </a:lnTo>
                  <a:lnTo>
                    <a:pt x="73" y="16"/>
                  </a:lnTo>
                  <a:lnTo>
                    <a:pt x="76" y="16"/>
                  </a:lnTo>
                  <a:lnTo>
                    <a:pt x="81" y="13"/>
                  </a:lnTo>
                  <a:lnTo>
                    <a:pt x="84" y="12"/>
                  </a:lnTo>
                  <a:lnTo>
                    <a:pt x="86" y="12"/>
                  </a:lnTo>
                  <a:lnTo>
                    <a:pt x="91" y="12"/>
                  </a:lnTo>
                  <a:lnTo>
                    <a:pt x="95" y="10"/>
                  </a:lnTo>
                  <a:lnTo>
                    <a:pt x="98" y="10"/>
                  </a:lnTo>
                  <a:lnTo>
                    <a:pt x="102" y="10"/>
                  </a:lnTo>
                  <a:lnTo>
                    <a:pt x="104" y="10"/>
                  </a:lnTo>
                  <a:lnTo>
                    <a:pt x="108" y="10"/>
                  </a:lnTo>
                  <a:lnTo>
                    <a:pt x="111" y="10"/>
                  </a:lnTo>
                  <a:lnTo>
                    <a:pt x="112" y="10"/>
                  </a:lnTo>
                  <a:lnTo>
                    <a:pt x="117" y="10"/>
                  </a:lnTo>
                  <a:lnTo>
                    <a:pt x="119" y="9"/>
                  </a:lnTo>
                  <a:lnTo>
                    <a:pt x="121" y="9"/>
                  </a:lnTo>
                  <a:lnTo>
                    <a:pt x="124" y="9"/>
                  </a:lnTo>
                  <a:lnTo>
                    <a:pt x="138" y="9"/>
                  </a:lnTo>
                  <a:lnTo>
                    <a:pt x="141" y="9"/>
                  </a:lnTo>
                  <a:lnTo>
                    <a:pt x="144" y="9"/>
                  </a:lnTo>
                  <a:lnTo>
                    <a:pt x="148" y="9"/>
                  </a:lnTo>
                  <a:lnTo>
                    <a:pt x="150" y="9"/>
                  </a:lnTo>
                  <a:lnTo>
                    <a:pt x="154" y="9"/>
                  </a:lnTo>
                  <a:lnTo>
                    <a:pt x="157" y="9"/>
                  </a:lnTo>
                  <a:lnTo>
                    <a:pt x="161" y="10"/>
                  </a:lnTo>
                  <a:lnTo>
                    <a:pt x="164" y="10"/>
                  </a:lnTo>
                  <a:lnTo>
                    <a:pt x="166" y="10"/>
                  </a:lnTo>
                  <a:lnTo>
                    <a:pt x="166" y="10"/>
                  </a:lnTo>
                  <a:lnTo>
                    <a:pt x="167" y="10"/>
                  </a:lnTo>
                  <a:lnTo>
                    <a:pt x="167" y="10"/>
                  </a:lnTo>
                  <a:lnTo>
                    <a:pt x="168" y="10"/>
                  </a:lnTo>
                  <a:lnTo>
                    <a:pt x="171" y="10"/>
                  </a:lnTo>
                  <a:lnTo>
                    <a:pt x="173" y="10"/>
                  </a:lnTo>
                  <a:lnTo>
                    <a:pt x="174" y="10"/>
                  </a:lnTo>
                  <a:lnTo>
                    <a:pt x="176" y="10"/>
                  </a:lnTo>
                  <a:lnTo>
                    <a:pt x="177" y="10"/>
                  </a:lnTo>
                  <a:lnTo>
                    <a:pt x="177" y="10"/>
                  </a:lnTo>
                  <a:lnTo>
                    <a:pt x="178" y="10"/>
                  </a:lnTo>
                  <a:lnTo>
                    <a:pt x="180" y="10"/>
                  </a:lnTo>
                  <a:lnTo>
                    <a:pt x="183" y="10"/>
                  </a:lnTo>
                  <a:lnTo>
                    <a:pt x="184" y="12"/>
                  </a:lnTo>
                  <a:lnTo>
                    <a:pt x="184" y="12"/>
                  </a:lnTo>
                  <a:lnTo>
                    <a:pt x="184" y="12"/>
                  </a:lnTo>
                  <a:lnTo>
                    <a:pt x="186" y="12"/>
                  </a:lnTo>
                  <a:lnTo>
                    <a:pt x="187" y="12"/>
                  </a:lnTo>
                  <a:lnTo>
                    <a:pt x="189" y="12"/>
                  </a:lnTo>
                  <a:lnTo>
                    <a:pt x="191" y="12"/>
                  </a:lnTo>
                  <a:lnTo>
                    <a:pt x="193" y="13"/>
                  </a:lnTo>
                  <a:lnTo>
                    <a:pt x="194" y="15"/>
                  </a:lnTo>
                  <a:lnTo>
                    <a:pt x="196" y="15"/>
                  </a:lnTo>
                  <a:lnTo>
                    <a:pt x="197" y="15"/>
                  </a:lnTo>
                  <a:lnTo>
                    <a:pt x="200" y="15"/>
                  </a:lnTo>
                  <a:lnTo>
                    <a:pt x="201" y="15"/>
                  </a:lnTo>
                  <a:lnTo>
                    <a:pt x="203" y="15"/>
                  </a:lnTo>
                  <a:lnTo>
                    <a:pt x="204" y="15"/>
                  </a:lnTo>
                  <a:lnTo>
                    <a:pt x="207" y="15"/>
                  </a:lnTo>
                  <a:lnTo>
                    <a:pt x="209" y="15"/>
                  </a:lnTo>
                  <a:lnTo>
                    <a:pt x="210" y="15"/>
                  </a:lnTo>
                  <a:lnTo>
                    <a:pt x="210" y="15"/>
                  </a:lnTo>
                  <a:lnTo>
                    <a:pt x="212" y="15"/>
                  </a:lnTo>
                  <a:lnTo>
                    <a:pt x="212" y="15"/>
                  </a:lnTo>
                  <a:lnTo>
                    <a:pt x="212" y="15"/>
                  </a:lnTo>
                  <a:lnTo>
                    <a:pt x="212" y="15"/>
                  </a:lnTo>
                  <a:lnTo>
                    <a:pt x="212" y="15"/>
                  </a:lnTo>
                  <a:lnTo>
                    <a:pt x="212" y="16"/>
                  </a:lnTo>
                  <a:lnTo>
                    <a:pt x="212" y="16"/>
                  </a:lnTo>
                  <a:lnTo>
                    <a:pt x="212" y="16"/>
                  </a:lnTo>
                  <a:lnTo>
                    <a:pt x="213" y="16"/>
                  </a:lnTo>
                  <a:lnTo>
                    <a:pt x="213" y="16"/>
                  </a:lnTo>
                  <a:lnTo>
                    <a:pt x="213" y="16"/>
                  </a:lnTo>
                  <a:lnTo>
                    <a:pt x="213" y="16"/>
                  </a:lnTo>
                  <a:lnTo>
                    <a:pt x="214" y="16"/>
                  </a:lnTo>
                  <a:lnTo>
                    <a:pt x="216" y="16"/>
                  </a:lnTo>
                  <a:lnTo>
                    <a:pt x="216" y="16"/>
                  </a:lnTo>
                  <a:lnTo>
                    <a:pt x="216" y="16"/>
                  </a:lnTo>
                  <a:lnTo>
                    <a:pt x="216" y="16"/>
                  </a:lnTo>
                  <a:lnTo>
                    <a:pt x="216" y="16"/>
                  </a:lnTo>
                  <a:lnTo>
                    <a:pt x="216" y="16"/>
                  </a:lnTo>
                  <a:lnTo>
                    <a:pt x="216" y="16"/>
                  </a:lnTo>
                  <a:lnTo>
                    <a:pt x="219" y="16"/>
                  </a:lnTo>
                  <a:lnTo>
                    <a:pt x="220" y="16"/>
                  </a:lnTo>
                  <a:lnTo>
                    <a:pt x="220" y="16"/>
                  </a:lnTo>
                  <a:lnTo>
                    <a:pt x="220" y="16"/>
                  </a:lnTo>
                  <a:lnTo>
                    <a:pt x="220" y="16"/>
                  </a:lnTo>
                  <a:lnTo>
                    <a:pt x="220" y="16"/>
                  </a:lnTo>
                  <a:lnTo>
                    <a:pt x="220" y="16"/>
                  </a:lnTo>
                  <a:lnTo>
                    <a:pt x="220" y="16"/>
                  </a:lnTo>
                  <a:lnTo>
                    <a:pt x="222" y="16"/>
                  </a:lnTo>
                  <a:lnTo>
                    <a:pt x="222" y="16"/>
                  </a:lnTo>
                  <a:lnTo>
                    <a:pt x="222" y="16"/>
                  </a:lnTo>
                  <a:lnTo>
                    <a:pt x="224" y="16"/>
                  </a:lnTo>
                  <a:lnTo>
                    <a:pt x="226" y="16"/>
                  </a:lnTo>
                  <a:lnTo>
                    <a:pt x="229" y="16"/>
                  </a:lnTo>
                  <a:lnTo>
                    <a:pt x="230" y="16"/>
                  </a:lnTo>
                  <a:lnTo>
                    <a:pt x="233" y="16"/>
                  </a:lnTo>
                  <a:lnTo>
                    <a:pt x="235" y="16"/>
                  </a:lnTo>
                  <a:lnTo>
                    <a:pt x="237" y="16"/>
                  </a:lnTo>
                  <a:lnTo>
                    <a:pt x="239" y="16"/>
                  </a:lnTo>
                  <a:lnTo>
                    <a:pt x="239" y="16"/>
                  </a:lnTo>
                  <a:lnTo>
                    <a:pt x="240" y="16"/>
                  </a:lnTo>
                  <a:lnTo>
                    <a:pt x="242" y="16"/>
                  </a:lnTo>
                  <a:lnTo>
                    <a:pt x="242" y="16"/>
                  </a:lnTo>
                  <a:lnTo>
                    <a:pt x="242" y="16"/>
                  </a:lnTo>
                  <a:lnTo>
                    <a:pt x="245" y="16"/>
                  </a:lnTo>
                  <a:lnTo>
                    <a:pt x="246" y="16"/>
                  </a:lnTo>
                  <a:lnTo>
                    <a:pt x="246" y="16"/>
                  </a:lnTo>
                  <a:lnTo>
                    <a:pt x="250" y="16"/>
                  </a:lnTo>
                  <a:lnTo>
                    <a:pt x="255" y="16"/>
                  </a:lnTo>
                  <a:lnTo>
                    <a:pt x="259" y="16"/>
                  </a:lnTo>
                  <a:lnTo>
                    <a:pt x="263" y="16"/>
                  </a:lnTo>
                  <a:lnTo>
                    <a:pt x="266" y="16"/>
                  </a:lnTo>
                  <a:lnTo>
                    <a:pt x="269" y="15"/>
                  </a:lnTo>
                  <a:lnTo>
                    <a:pt x="272" y="15"/>
                  </a:lnTo>
                  <a:lnTo>
                    <a:pt x="273" y="15"/>
                  </a:lnTo>
                  <a:lnTo>
                    <a:pt x="275" y="15"/>
                  </a:lnTo>
                  <a:lnTo>
                    <a:pt x="276" y="12"/>
                  </a:lnTo>
                  <a:lnTo>
                    <a:pt x="278" y="10"/>
                  </a:lnTo>
                  <a:lnTo>
                    <a:pt x="279" y="10"/>
                  </a:lnTo>
                  <a:lnTo>
                    <a:pt x="282" y="10"/>
                  </a:lnTo>
                  <a:lnTo>
                    <a:pt x="283" y="9"/>
                  </a:lnTo>
                  <a:lnTo>
                    <a:pt x="285" y="8"/>
                  </a:lnTo>
                  <a:lnTo>
                    <a:pt x="285" y="6"/>
                  </a:lnTo>
                  <a:lnTo>
                    <a:pt x="286" y="6"/>
                  </a:lnTo>
                  <a:lnTo>
                    <a:pt x="286" y="6"/>
                  </a:lnTo>
                  <a:lnTo>
                    <a:pt x="288" y="6"/>
                  </a:lnTo>
                  <a:lnTo>
                    <a:pt x="289" y="5"/>
                  </a:lnTo>
                  <a:lnTo>
                    <a:pt x="292" y="5"/>
                  </a:lnTo>
                  <a:lnTo>
                    <a:pt x="292" y="5"/>
                  </a:lnTo>
                  <a:lnTo>
                    <a:pt x="292" y="5"/>
                  </a:lnTo>
                  <a:lnTo>
                    <a:pt x="294" y="3"/>
                  </a:lnTo>
                  <a:lnTo>
                    <a:pt x="294" y="3"/>
                  </a:lnTo>
                  <a:lnTo>
                    <a:pt x="294" y="3"/>
                  </a:lnTo>
                  <a:lnTo>
                    <a:pt x="295" y="0"/>
                  </a:lnTo>
                  <a:lnTo>
                    <a:pt x="311" y="0"/>
                  </a:lnTo>
                  <a:lnTo>
                    <a:pt x="312" y="0"/>
                  </a:lnTo>
                  <a:lnTo>
                    <a:pt x="312" y="0"/>
                  </a:lnTo>
                  <a:lnTo>
                    <a:pt x="312" y="2"/>
                  </a:lnTo>
                  <a:lnTo>
                    <a:pt x="312" y="3"/>
                  </a:lnTo>
                  <a:lnTo>
                    <a:pt x="312" y="3"/>
                  </a:lnTo>
                  <a:lnTo>
                    <a:pt x="312" y="3"/>
                  </a:lnTo>
                  <a:lnTo>
                    <a:pt x="312" y="3"/>
                  </a:lnTo>
                  <a:lnTo>
                    <a:pt x="312" y="5"/>
                  </a:lnTo>
                  <a:lnTo>
                    <a:pt x="312" y="5"/>
                  </a:lnTo>
                  <a:lnTo>
                    <a:pt x="312" y="5"/>
                  </a:lnTo>
                  <a:lnTo>
                    <a:pt x="312" y="5"/>
                  </a:lnTo>
                  <a:lnTo>
                    <a:pt x="312" y="6"/>
                  </a:lnTo>
                  <a:lnTo>
                    <a:pt x="312" y="6"/>
                  </a:lnTo>
                  <a:lnTo>
                    <a:pt x="312" y="6"/>
                  </a:lnTo>
                  <a:lnTo>
                    <a:pt x="312" y="6"/>
                  </a:lnTo>
                  <a:lnTo>
                    <a:pt x="312" y="6"/>
                  </a:lnTo>
                  <a:lnTo>
                    <a:pt x="312" y="6"/>
                  </a:lnTo>
                  <a:lnTo>
                    <a:pt x="312" y="6"/>
                  </a:lnTo>
                  <a:lnTo>
                    <a:pt x="312" y="6"/>
                  </a:lnTo>
                  <a:lnTo>
                    <a:pt x="311" y="8"/>
                  </a:lnTo>
                  <a:lnTo>
                    <a:pt x="311" y="8"/>
                  </a:lnTo>
                  <a:lnTo>
                    <a:pt x="311" y="8"/>
                  </a:lnTo>
                  <a:lnTo>
                    <a:pt x="311" y="8"/>
                  </a:lnTo>
                  <a:lnTo>
                    <a:pt x="309" y="9"/>
                  </a:lnTo>
                  <a:lnTo>
                    <a:pt x="309" y="9"/>
                  </a:lnTo>
                  <a:lnTo>
                    <a:pt x="309" y="9"/>
                  </a:lnTo>
                  <a:lnTo>
                    <a:pt x="309" y="9"/>
                  </a:lnTo>
                  <a:lnTo>
                    <a:pt x="309" y="9"/>
                  </a:lnTo>
                  <a:lnTo>
                    <a:pt x="309" y="9"/>
                  </a:lnTo>
                  <a:lnTo>
                    <a:pt x="309" y="9"/>
                  </a:lnTo>
                  <a:lnTo>
                    <a:pt x="308" y="9"/>
                  </a:lnTo>
                  <a:lnTo>
                    <a:pt x="306" y="10"/>
                  </a:lnTo>
                  <a:lnTo>
                    <a:pt x="306" y="10"/>
                  </a:lnTo>
                  <a:lnTo>
                    <a:pt x="306" y="10"/>
                  </a:lnTo>
                  <a:lnTo>
                    <a:pt x="306" y="10"/>
                  </a:lnTo>
                  <a:lnTo>
                    <a:pt x="305" y="12"/>
                  </a:lnTo>
                  <a:lnTo>
                    <a:pt x="305" y="12"/>
                  </a:lnTo>
                  <a:lnTo>
                    <a:pt x="305" y="12"/>
                  </a:lnTo>
                  <a:lnTo>
                    <a:pt x="305" y="12"/>
                  </a:lnTo>
                  <a:lnTo>
                    <a:pt x="305" y="12"/>
                  </a:lnTo>
                  <a:lnTo>
                    <a:pt x="305" y="12"/>
                  </a:lnTo>
                  <a:lnTo>
                    <a:pt x="305" y="12"/>
                  </a:lnTo>
                  <a:lnTo>
                    <a:pt x="305" y="12"/>
                  </a:lnTo>
                  <a:lnTo>
                    <a:pt x="304" y="12"/>
                  </a:lnTo>
                  <a:lnTo>
                    <a:pt x="304" y="12"/>
                  </a:lnTo>
                  <a:lnTo>
                    <a:pt x="304" y="12"/>
                  </a:lnTo>
                  <a:lnTo>
                    <a:pt x="304" y="13"/>
                  </a:lnTo>
                  <a:lnTo>
                    <a:pt x="302" y="15"/>
                  </a:lnTo>
                  <a:lnTo>
                    <a:pt x="302" y="15"/>
                  </a:lnTo>
                  <a:lnTo>
                    <a:pt x="302" y="15"/>
                  </a:lnTo>
                  <a:lnTo>
                    <a:pt x="302" y="15"/>
                  </a:lnTo>
                  <a:lnTo>
                    <a:pt x="302" y="15"/>
                  </a:lnTo>
                  <a:lnTo>
                    <a:pt x="302" y="15"/>
                  </a:lnTo>
                  <a:lnTo>
                    <a:pt x="301" y="15"/>
                  </a:lnTo>
                  <a:lnTo>
                    <a:pt x="299" y="15"/>
                  </a:lnTo>
                  <a:lnTo>
                    <a:pt x="296" y="16"/>
                  </a:lnTo>
                  <a:lnTo>
                    <a:pt x="296" y="16"/>
                  </a:lnTo>
                  <a:lnTo>
                    <a:pt x="295" y="16"/>
                  </a:lnTo>
                  <a:lnTo>
                    <a:pt x="295" y="16"/>
                  </a:lnTo>
                  <a:lnTo>
                    <a:pt x="294" y="18"/>
                  </a:lnTo>
                  <a:lnTo>
                    <a:pt x="294" y="18"/>
                  </a:lnTo>
                  <a:lnTo>
                    <a:pt x="292" y="18"/>
                  </a:lnTo>
                  <a:lnTo>
                    <a:pt x="291" y="18"/>
                  </a:lnTo>
                  <a:lnTo>
                    <a:pt x="288" y="18"/>
                  </a:lnTo>
                  <a:lnTo>
                    <a:pt x="286" y="18"/>
                  </a:lnTo>
                  <a:lnTo>
                    <a:pt x="285" y="18"/>
                  </a:lnTo>
                  <a:lnTo>
                    <a:pt x="285" y="18"/>
                  </a:lnTo>
                  <a:lnTo>
                    <a:pt x="283" y="19"/>
                  </a:lnTo>
                  <a:lnTo>
                    <a:pt x="283" y="19"/>
                  </a:lnTo>
                  <a:lnTo>
                    <a:pt x="281" y="19"/>
                  </a:lnTo>
                  <a:lnTo>
                    <a:pt x="278" y="19"/>
                  </a:lnTo>
                  <a:lnTo>
                    <a:pt x="276" y="19"/>
                  </a:lnTo>
                  <a:lnTo>
                    <a:pt x="275" y="19"/>
                  </a:lnTo>
                  <a:lnTo>
                    <a:pt x="275" y="19"/>
                  </a:lnTo>
                  <a:lnTo>
                    <a:pt x="273" y="19"/>
                  </a:lnTo>
                  <a:lnTo>
                    <a:pt x="271" y="20"/>
                  </a:lnTo>
                  <a:lnTo>
                    <a:pt x="269" y="20"/>
                  </a:lnTo>
                  <a:lnTo>
                    <a:pt x="268" y="20"/>
                  </a:lnTo>
                  <a:lnTo>
                    <a:pt x="268" y="20"/>
                  </a:lnTo>
                  <a:lnTo>
                    <a:pt x="266" y="20"/>
                  </a:lnTo>
                  <a:lnTo>
                    <a:pt x="266" y="20"/>
                  </a:lnTo>
                  <a:lnTo>
                    <a:pt x="265" y="20"/>
                  </a:lnTo>
                  <a:lnTo>
                    <a:pt x="263" y="20"/>
                  </a:lnTo>
                  <a:lnTo>
                    <a:pt x="260" y="20"/>
                  </a:lnTo>
                  <a:lnTo>
                    <a:pt x="259" y="20"/>
                  </a:lnTo>
                  <a:lnTo>
                    <a:pt x="259" y="20"/>
                  </a:lnTo>
                  <a:lnTo>
                    <a:pt x="259" y="22"/>
                  </a:lnTo>
                  <a:lnTo>
                    <a:pt x="259" y="23"/>
                  </a:lnTo>
                  <a:lnTo>
                    <a:pt x="259" y="23"/>
                  </a:lnTo>
                  <a:lnTo>
                    <a:pt x="259" y="23"/>
                  </a:lnTo>
                  <a:lnTo>
                    <a:pt x="259" y="23"/>
                  </a:lnTo>
                  <a:lnTo>
                    <a:pt x="258" y="23"/>
                  </a:lnTo>
                  <a:lnTo>
                    <a:pt x="258" y="23"/>
                  </a:lnTo>
                  <a:lnTo>
                    <a:pt x="258" y="23"/>
                  </a:lnTo>
                  <a:lnTo>
                    <a:pt x="258" y="25"/>
                  </a:lnTo>
                  <a:lnTo>
                    <a:pt x="258" y="28"/>
                  </a:lnTo>
                  <a:lnTo>
                    <a:pt x="258" y="28"/>
                  </a:lnTo>
                  <a:lnTo>
                    <a:pt x="258" y="28"/>
                  </a:lnTo>
                  <a:lnTo>
                    <a:pt x="258" y="28"/>
                  </a:lnTo>
                  <a:lnTo>
                    <a:pt x="258" y="29"/>
                  </a:lnTo>
                  <a:lnTo>
                    <a:pt x="258" y="29"/>
                  </a:lnTo>
                  <a:lnTo>
                    <a:pt x="258" y="29"/>
                  </a:lnTo>
                  <a:lnTo>
                    <a:pt x="258" y="30"/>
                  </a:lnTo>
                  <a:lnTo>
                    <a:pt x="258" y="32"/>
                  </a:lnTo>
                  <a:lnTo>
                    <a:pt x="258" y="32"/>
                  </a:lnTo>
                  <a:lnTo>
                    <a:pt x="258" y="32"/>
                  </a:lnTo>
                  <a:lnTo>
                    <a:pt x="256" y="33"/>
                  </a:lnTo>
                  <a:lnTo>
                    <a:pt x="255" y="36"/>
                  </a:lnTo>
                  <a:lnTo>
                    <a:pt x="255" y="36"/>
                  </a:lnTo>
                  <a:lnTo>
                    <a:pt x="255" y="36"/>
                  </a:lnTo>
                  <a:lnTo>
                    <a:pt x="255" y="38"/>
                  </a:lnTo>
                  <a:lnTo>
                    <a:pt x="255" y="39"/>
                  </a:lnTo>
                  <a:lnTo>
                    <a:pt x="255" y="39"/>
                  </a:lnTo>
                  <a:lnTo>
                    <a:pt x="255" y="39"/>
                  </a:lnTo>
                  <a:lnTo>
                    <a:pt x="253" y="40"/>
                  </a:lnTo>
                  <a:lnTo>
                    <a:pt x="252" y="42"/>
                  </a:lnTo>
                  <a:lnTo>
                    <a:pt x="252" y="42"/>
                  </a:lnTo>
                  <a:lnTo>
                    <a:pt x="252" y="42"/>
                  </a:lnTo>
                  <a:lnTo>
                    <a:pt x="252" y="43"/>
                  </a:lnTo>
                  <a:lnTo>
                    <a:pt x="252" y="46"/>
                  </a:lnTo>
                  <a:lnTo>
                    <a:pt x="252" y="48"/>
                  </a:lnTo>
                  <a:lnTo>
                    <a:pt x="252" y="49"/>
                  </a:lnTo>
                  <a:lnTo>
                    <a:pt x="250" y="51"/>
                  </a:lnTo>
                  <a:lnTo>
                    <a:pt x="249" y="53"/>
                  </a:lnTo>
                  <a:lnTo>
                    <a:pt x="249" y="55"/>
                  </a:lnTo>
                  <a:lnTo>
                    <a:pt x="249" y="59"/>
                  </a:lnTo>
                  <a:lnTo>
                    <a:pt x="249" y="65"/>
                  </a:lnTo>
                  <a:lnTo>
                    <a:pt x="247" y="69"/>
                  </a:lnTo>
                  <a:lnTo>
                    <a:pt x="247" y="75"/>
                  </a:lnTo>
                  <a:lnTo>
                    <a:pt x="246" y="81"/>
                  </a:lnTo>
                  <a:lnTo>
                    <a:pt x="245" y="86"/>
                  </a:lnTo>
                  <a:lnTo>
                    <a:pt x="242" y="93"/>
                  </a:lnTo>
                  <a:lnTo>
                    <a:pt x="240" y="99"/>
                  </a:lnTo>
                  <a:lnTo>
                    <a:pt x="239" y="106"/>
                  </a:lnTo>
                  <a:lnTo>
                    <a:pt x="237" y="113"/>
                  </a:lnTo>
                  <a:lnTo>
                    <a:pt x="236" y="122"/>
                  </a:lnTo>
                  <a:lnTo>
                    <a:pt x="233" y="129"/>
                  </a:lnTo>
                  <a:lnTo>
                    <a:pt x="232" y="134"/>
                  </a:lnTo>
                  <a:lnTo>
                    <a:pt x="230" y="139"/>
                  </a:lnTo>
                  <a:lnTo>
                    <a:pt x="230" y="145"/>
                  </a:lnTo>
                  <a:lnTo>
                    <a:pt x="229" y="151"/>
                  </a:lnTo>
                  <a:lnTo>
                    <a:pt x="227" y="156"/>
                  </a:lnTo>
                  <a:lnTo>
                    <a:pt x="226" y="162"/>
                  </a:lnTo>
                  <a:lnTo>
                    <a:pt x="223" y="168"/>
                  </a:lnTo>
                  <a:lnTo>
                    <a:pt x="222" y="174"/>
                  </a:lnTo>
                  <a:lnTo>
                    <a:pt x="222" y="174"/>
                  </a:lnTo>
                  <a:lnTo>
                    <a:pt x="222" y="174"/>
                  </a:lnTo>
                  <a:lnTo>
                    <a:pt x="222" y="175"/>
                  </a:lnTo>
                  <a:lnTo>
                    <a:pt x="222" y="175"/>
                  </a:lnTo>
                  <a:lnTo>
                    <a:pt x="222" y="175"/>
                  </a:lnTo>
                  <a:lnTo>
                    <a:pt x="222" y="176"/>
                  </a:lnTo>
                  <a:lnTo>
                    <a:pt x="220" y="178"/>
                  </a:lnTo>
                  <a:lnTo>
                    <a:pt x="220" y="178"/>
                  </a:lnTo>
                  <a:lnTo>
                    <a:pt x="220" y="178"/>
                  </a:lnTo>
                  <a:lnTo>
                    <a:pt x="220" y="179"/>
                  </a:lnTo>
                  <a:lnTo>
                    <a:pt x="220" y="181"/>
                  </a:lnTo>
                  <a:lnTo>
                    <a:pt x="220" y="181"/>
                  </a:lnTo>
                  <a:lnTo>
                    <a:pt x="220" y="181"/>
                  </a:lnTo>
                  <a:lnTo>
                    <a:pt x="220" y="181"/>
                  </a:lnTo>
                  <a:lnTo>
                    <a:pt x="220" y="182"/>
                  </a:lnTo>
                  <a:lnTo>
                    <a:pt x="220" y="182"/>
                  </a:lnTo>
                  <a:lnTo>
                    <a:pt x="217" y="191"/>
                  </a:lnTo>
                  <a:lnTo>
                    <a:pt x="214" y="198"/>
                  </a:lnTo>
                  <a:lnTo>
                    <a:pt x="213" y="204"/>
                  </a:lnTo>
                  <a:lnTo>
                    <a:pt x="212" y="208"/>
                  </a:lnTo>
                  <a:lnTo>
                    <a:pt x="209" y="214"/>
                  </a:lnTo>
                  <a:lnTo>
                    <a:pt x="206" y="219"/>
                  </a:lnTo>
                  <a:lnTo>
                    <a:pt x="203" y="224"/>
                  </a:lnTo>
                  <a:lnTo>
                    <a:pt x="201" y="227"/>
                  </a:lnTo>
                  <a:lnTo>
                    <a:pt x="199" y="228"/>
                  </a:lnTo>
                  <a:lnTo>
                    <a:pt x="196" y="229"/>
                  </a:lnTo>
                  <a:lnTo>
                    <a:pt x="194" y="231"/>
                  </a:lnTo>
                  <a:lnTo>
                    <a:pt x="193" y="232"/>
                  </a:lnTo>
                  <a:lnTo>
                    <a:pt x="193" y="234"/>
                  </a:lnTo>
                  <a:lnTo>
                    <a:pt x="193" y="237"/>
                  </a:lnTo>
                  <a:lnTo>
                    <a:pt x="191" y="238"/>
                  </a:lnTo>
                  <a:lnTo>
                    <a:pt x="191" y="238"/>
                  </a:lnTo>
                  <a:lnTo>
                    <a:pt x="191" y="238"/>
                  </a:lnTo>
                  <a:lnTo>
                    <a:pt x="193" y="241"/>
                  </a:lnTo>
                  <a:lnTo>
                    <a:pt x="193" y="241"/>
                  </a:lnTo>
                  <a:lnTo>
                    <a:pt x="193" y="241"/>
                  </a:lnTo>
                  <a:lnTo>
                    <a:pt x="193" y="241"/>
                  </a:lnTo>
                  <a:lnTo>
                    <a:pt x="193" y="241"/>
                  </a:lnTo>
                  <a:lnTo>
                    <a:pt x="193" y="241"/>
                  </a:lnTo>
                  <a:lnTo>
                    <a:pt x="194" y="241"/>
                  </a:lnTo>
                  <a:lnTo>
                    <a:pt x="194" y="242"/>
                  </a:lnTo>
                  <a:lnTo>
                    <a:pt x="194" y="242"/>
                  </a:lnTo>
                  <a:lnTo>
                    <a:pt x="196" y="242"/>
                  </a:lnTo>
                  <a:lnTo>
                    <a:pt x="196" y="242"/>
                  </a:lnTo>
                  <a:lnTo>
                    <a:pt x="242" y="242"/>
                  </a:lnTo>
                  <a:lnTo>
                    <a:pt x="242" y="248"/>
                  </a:lnTo>
                  <a:lnTo>
                    <a:pt x="229" y="248"/>
                  </a:lnTo>
                  <a:lnTo>
                    <a:pt x="140" y="248"/>
                  </a:lnTo>
                  <a:lnTo>
                    <a:pt x="140" y="241"/>
                  </a:lnTo>
                  <a:close/>
                  <a:moveTo>
                    <a:pt x="114" y="18"/>
                  </a:moveTo>
                  <a:lnTo>
                    <a:pt x="107" y="18"/>
                  </a:lnTo>
                  <a:lnTo>
                    <a:pt x="99" y="19"/>
                  </a:lnTo>
                  <a:lnTo>
                    <a:pt x="92" y="22"/>
                  </a:lnTo>
                  <a:lnTo>
                    <a:pt x="85" y="23"/>
                  </a:lnTo>
                  <a:lnTo>
                    <a:pt x="78" y="26"/>
                  </a:lnTo>
                  <a:lnTo>
                    <a:pt x="72" y="28"/>
                  </a:lnTo>
                  <a:lnTo>
                    <a:pt x="65" y="30"/>
                  </a:lnTo>
                  <a:lnTo>
                    <a:pt x="58" y="32"/>
                  </a:lnTo>
                  <a:lnTo>
                    <a:pt x="50" y="38"/>
                  </a:lnTo>
                  <a:lnTo>
                    <a:pt x="45" y="43"/>
                  </a:lnTo>
                  <a:lnTo>
                    <a:pt x="39" y="51"/>
                  </a:lnTo>
                  <a:lnTo>
                    <a:pt x="36" y="56"/>
                  </a:lnTo>
                  <a:lnTo>
                    <a:pt x="32" y="65"/>
                  </a:lnTo>
                  <a:lnTo>
                    <a:pt x="29" y="73"/>
                  </a:lnTo>
                  <a:lnTo>
                    <a:pt x="27" y="85"/>
                  </a:lnTo>
                  <a:lnTo>
                    <a:pt x="27" y="95"/>
                  </a:lnTo>
                  <a:lnTo>
                    <a:pt x="27" y="101"/>
                  </a:lnTo>
                  <a:lnTo>
                    <a:pt x="29" y="106"/>
                  </a:lnTo>
                  <a:lnTo>
                    <a:pt x="29" y="113"/>
                  </a:lnTo>
                  <a:lnTo>
                    <a:pt x="29" y="119"/>
                  </a:lnTo>
                  <a:lnTo>
                    <a:pt x="30" y="125"/>
                  </a:lnTo>
                  <a:lnTo>
                    <a:pt x="32" y="129"/>
                  </a:lnTo>
                  <a:lnTo>
                    <a:pt x="35" y="134"/>
                  </a:lnTo>
                  <a:lnTo>
                    <a:pt x="37" y="138"/>
                  </a:lnTo>
                  <a:lnTo>
                    <a:pt x="39" y="141"/>
                  </a:lnTo>
                  <a:lnTo>
                    <a:pt x="43" y="145"/>
                  </a:lnTo>
                  <a:lnTo>
                    <a:pt x="46" y="148"/>
                  </a:lnTo>
                  <a:lnTo>
                    <a:pt x="48" y="151"/>
                  </a:lnTo>
                  <a:lnTo>
                    <a:pt x="50" y="154"/>
                  </a:lnTo>
                  <a:lnTo>
                    <a:pt x="53" y="158"/>
                  </a:lnTo>
                  <a:lnTo>
                    <a:pt x="56" y="161"/>
                  </a:lnTo>
                  <a:lnTo>
                    <a:pt x="59" y="164"/>
                  </a:lnTo>
                  <a:lnTo>
                    <a:pt x="59" y="164"/>
                  </a:lnTo>
                  <a:lnTo>
                    <a:pt x="61" y="164"/>
                  </a:lnTo>
                  <a:lnTo>
                    <a:pt x="61" y="164"/>
                  </a:lnTo>
                  <a:lnTo>
                    <a:pt x="61" y="164"/>
                  </a:lnTo>
                  <a:lnTo>
                    <a:pt x="61" y="164"/>
                  </a:lnTo>
                  <a:lnTo>
                    <a:pt x="62" y="164"/>
                  </a:lnTo>
                  <a:lnTo>
                    <a:pt x="63" y="164"/>
                  </a:lnTo>
                  <a:lnTo>
                    <a:pt x="63" y="164"/>
                  </a:lnTo>
                  <a:lnTo>
                    <a:pt x="63" y="164"/>
                  </a:lnTo>
                  <a:lnTo>
                    <a:pt x="63" y="164"/>
                  </a:lnTo>
                  <a:lnTo>
                    <a:pt x="63" y="165"/>
                  </a:lnTo>
                  <a:lnTo>
                    <a:pt x="63" y="165"/>
                  </a:lnTo>
                  <a:lnTo>
                    <a:pt x="63" y="165"/>
                  </a:lnTo>
                  <a:lnTo>
                    <a:pt x="65" y="165"/>
                  </a:lnTo>
                  <a:lnTo>
                    <a:pt x="66" y="166"/>
                  </a:lnTo>
                  <a:lnTo>
                    <a:pt x="66" y="166"/>
                  </a:lnTo>
                  <a:lnTo>
                    <a:pt x="66" y="166"/>
                  </a:lnTo>
                  <a:lnTo>
                    <a:pt x="66" y="165"/>
                  </a:lnTo>
                  <a:lnTo>
                    <a:pt x="66" y="165"/>
                  </a:lnTo>
                  <a:lnTo>
                    <a:pt x="66" y="165"/>
                  </a:lnTo>
                  <a:lnTo>
                    <a:pt x="66" y="165"/>
                  </a:lnTo>
                  <a:lnTo>
                    <a:pt x="66" y="164"/>
                  </a:lnTo>
                  <a:lnTo>
                    <a:pt x="66" y="164"/>
                  </a:lnTo>
                  <a:lnTo>
                    <a:pt x="66" y="164"/>
                  </a:lnTo>
                  <a:lnTo>
                    <a:pt x="66" y="164"/>
                  </a:lnTo>
                  <a:lnTo>
                    <a:pt x="66" y="162"/>
                  </a:lnTo>
                  <a:lnTo>
                    <a:pt x="66" y="162"/>
                  </a:lnTo>
                  <a:lnTo>
                    <a:pt x="66" y="162"/>
                  </a:lnTo>
                  <a:lnTo>
                    <a:pt x="66" y="162"/>
                  </a:lnTo>
                  <a:lnTo>
                    <a:pt x="66" y="161"/>
                  </a:lnTo>
                  <a:lnTo>
                    <a:pt x="66" y="159"/>
                  </a:lnTo>
                  <a:lnTo>
                    <a:pt x="66" y="159"/>
                  </a:lnTo>
                  <a:lnTo>
                    <a:pt x="66" y="159"/>
                  </a:lnTo>
                  <a:lnTo>
                    <a:pt x="66" y="158"/>
                  </a:lnTo>
                  <a:lnTo>
                    <a:pt x="66" y="158"/>
                  </a:lnTo>
                  <a:lnTo>
                    <a:pt x="66" y="158"/>
                  </a:lnTo>
                  <a:lnTo>
                    <a:pt x="66" y="158"/>
                  </a:lnTo>
                  <a:lnTo>
                    <a:pt x="68" y="156"/>
                  </a:lnTo>
                  <a:lnTo>
                    <a:pt x="68" y="155"/>
                  </a:lnTo>
                  <a:lnTo>
                    <a:pt x="68" y="155"/>
                  </a:lnTo>
                  <a:lnTo>
                    <a:pt x="68" y="155"/>
                  </a:lnTo>
                  <a:lnTo>
                    <a:pt x="68" y="154"/>
                  </a:lnTo>
                  <a:lnTo>
                    <a:pt x="68" y="154"/>
                  </a:lnTo>
                  <a:lnTo>
                    <a:pt x="68" y="152"/>
                  </a:lnTo>
                  <a:lnTo>
                    <a:pt x="68" y="151"/>
                  </a:lnTo>
                  <a:lnTo>
                    <a:pt x="68" y="151"/>
                  </a:lnTo>
                  <a:lnTo>
                    <a:pt x="68" y="151"/>
                  </a:lnTo>
                  <a:lnTo>
                    <a:pt x="69" y="149"/>
                  </a:lnTo>
                  <a:lnTo>
                    <a:pt x="69" y="148"/>
                  </a:lnTo>
                  <a:lnTo>
                    <a:pt x="69" y="148"/>
                  </a:lnTo>
                  <a:lnTo>
                    <a:pt x="69" y="148"/>
                  </a:lnTo>
                  <a:lnTo>
                    <a:pt x="69" y="146"/>
                  </a:lnTo>
                  <a:lnTo>
                    <a:pt x="69" y="145"/>
                  </a:lnTo>
                  <a:lnTo>
                    <a:pt x="69" y="145"/>
                  </a:lnTo>
                  <a:lnTo>
                    <a:pt x="69" y="144"/>
                  </a:lnTo>
                  <a:lnTo>
                    <a:pt x="71" y="142"/>
                  </a:lnTo>
                  <a:lnTo>
                    <a:pt x="72" y="141"/>
                  </a:lnTo>
                  <a:lnTo>
                    <a:pt x="72" y="141"/>
                  </a:lnTo>
                  <a:lnTo>
                    <a:pt x="72" y="138"/>
                  </a:lnTo>
                  <a:lnTo>
                    <a:pt x="73" y="135"/>
                  </a:lnTo>
                  <a:lnTo>
                    <a:pt x="75" y="131"/>
                  </a:lnTo>
                  <a:lnTo>
                    <a:pt x="75" y="129"/>
                  </a:lnTo>
                  <a:lnTo>
                    <a:pt x="75" y="126"/>
                  </a:lnTo>
                  <a:lnTo>
                    <a:pt x="76" y="122"/>
                  </a:lnTo>
                  <a:lnTo>
                    <a:pt x="76" y="119"/>
                  </a:lnTo>
                  <a:lnTo>
                    <a:pt x="76" y="116"/>
                  </a:lnTo>
                  <a:lnTo>
                    <a:pt x="76" y="113"/>
                  </a:lnTo>
                  <a:lnTo>
                    <a:pt x="78" y="111"/>
                  </a:lnTo>
                  <a:lnTo>
                    <a:pt x="78" y="109"/>
                  </a:lnTo>
                  <a:lnTo>
                    <a:pt x="78" y="106"/>
                  </a:lnTo>
                  <a:lnTo>
                    <a:pt x="78" y="103"/>
                  </a:lnTo>
                  <a:lnTo>
                    <a:pt x="81" y="101"/>
                  </a:lnTo>
                  <a:lnTo>
                    <a:pt x="82" y="98"/>
                  </a:lnTo>
                  <a:lnTo>
                    <a:pt x="82" y="95"/>
                  </a:lnTo>
                  <a:lnTo>
                    <a:pt x="84" y="88"/>
                  </a:lnTo>
                  <a:lnTo>
                    <a:pt x="85" y="82"/>
                  </a:lnTo>
                  <a:lnTo>
                    <a:pt x="86" y="75"/>
                  </a:lnTo>
                  <a:lnTo>
                    <a:pt x="88" y="71"/>
                  </a:lnTo>
                  <a:lnTo>
                    <a:pt x="91" y="65"/>
                  </a:lnTo>
                  <a:lnTo>
                    <a:pt x="92" y="58"/>
                  </a:lnTo>
                  <a:lnTo>
                    <a:pt x="95" y="53"/>
                  </a:lnTo>
                  <a:lnTo>
                    <a:pt x="96" y="49"/>
                  </a:lnTo>
                  <a:lnTo>
                    <a:pt x="98" y="45"/>
                  </a:lnTo>
                  <a:lnTo>
                    <a:pt x="101" y="40"/>
                  </a:lnTo>
                  <a:lnTo>
                    <a:pt x="102" y="36"/>
                  </a:lnTo>
                  <a:lnTo>
                    <a:pt x="104" y="32"/>
                  </a:lnTo>
                  <a:lnTo>
                    <a:pt x="107" y="29"/>
                  </a:lnTo>
                  <a:lnTo>
                    <a:pt x="109" y="25"/>
                  </a:lnTo>
                  <a:lnTo>
                    <a:pt x="111" y="20"/>
                  </a:lnTo>
                  <a:lnTo>
                    <a:pt x="114" y="1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955AA92F-3DB9-2275-352C-098667BADB2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89" y="2115"/>
              <a:ext cx="175" cy="182"/>
            </a:xfrm>
            <a:custGeom>
              <a:avLst/>
              <a:gdLst/>
              <a:ahLst/>
              <a:cxnLst>
                <a:cxn ang="0">
                  <a:pos x="219" y="26"/>
                </a:cxn>
                <a:cxn ang="0">
                  <a:pos x="179" y="27"/>
                </a:cxn>
                <a:cxn ang="0">
                  <a:pos x="173" y="27"/>
                </a:cxn>
                <a:cxn ang="0">
                  <a:pos x="156" y="43"/>
                </a:cxn>
                <a:cxn ang="0">
                  <a:pos x="141" y="95"/>
                </a:cxn>
                <a:cxn ang="0">
                  <a:pos x="128" y="158"/>
                </a:cxn>
                <a:cxn ang="0">
                  <a:pos x="130" y="173"/>
                </a:cxn>
                <a:cxn ang="0">
                  <a:pos x="131" y="175"/>
                </a:cxn>
                <a:cxn ang="0">
                  <a:pos x="141" y="179"/>
                </a:cxn>
                <a:cxn ang="0">
                  <a:pos x="160" y="186"/>
                </a:cxn>
                <a:cxn ang="0">
                  <a:pos x="159" y="198"/>
                </a:cxn>
                <a:cxn ang="0">
                  <a:pos x="136" y="189"/>
                </a:cxn>
                <a:cxn ang="0">
                  <a:pos x="102" y="235"/>
                </a:cxn>
                <a:cxn ang="0">
                  <a:pos x="31" y="259"/>
                </a:cxn>
                <a:cxn ang="0">
                  <a:pos x="2" y="235"/>
                </a:cxn>
                <a:cxn ang="0">
                  <a:pos x="13" y="191"/>
                </a:cxn>
                <a:cxn ang="0">
                  <a:pos x="58" y="181"/>
                </a:cxn>
                <a:cxn ang="0">
                  <a:pos x="62" y="182"/>
                </a:cxn>
                <a:cxn ang="0">
                  <a:pos x="56" y="191"/>
                </a:cxn>
                <a:cxn ang="0">
                  <a:pos x="51" y="189"/>
                </a:cxn>
                <a:cxn ang="0">
                  <a:pos x="28" y="202"/>
                </a:cxn>
                <a:cxn ang="0">
                  <a:pos x="26" y="241"/>
                </a:cxn>
                <a:cxn ang="0">
                  <a:pos x="49" y="249"/>
                </a:cxn>
                <a:cxn ang="0">
                  <a:pos x="75" y="231"/>
                </a:cxn>
                <a:cxn ang="0">
                  <a:pos x="79" y="221"/>
                </a:cxn>
                <a:cxn ang="0">
                  <a:pos x="84" y="212"/>
                </a:cxn>
                <a:cxn ang="0">
                  <a:pos x="88" y="188"/>
                </a:cxn>
                <a:cxn ang="0">
                  <a:pos x="72" y="159"/>
                </a:cxn>
                <a:cxn ang="0">
                  <a:pos x="42" y="130"/>
                </a:cxn>
                <a:cxn ang="0">
                  <a:pos x="26" y="89"/>
                </a:cxn>
                <a:cxn ang="0">
                  <a:pos x="26" y="70"/>
                </a:cxn>
                <a:cxn ang="0">
                  <a:pos x="43" y="35"/>
                </a:cxn>
                <a:cxn ang="0">
                  <a:pos x="120" y="13"/>
                </a:cxn>
                <a:cxn ang="0">
                  <a:pos x="121" y="13"/>
                </a:cxn>
                <a:cxn ang="0">
                  <a:pos x="133" y="13"/>
                </a:cxn>
                <a:cxn ang="0">
                  <a:pos x="150" y="13"/>
                </a:cxn>
                <a:cxn ang="0">
                  <a:pos x="160" y="15"/>
                </a:cxn>
                <a:cxn ang="0">
                  <a:pos x="167" y="15"/>
                </a:cxn>
                <a:cxn ang="0">
                  <a:pos x="176" y="16"/>
                </a:cxn>
                <a:cxn ang="0">
                  <a:pos x="195" y="19"/>
                </a:cxn>
                <a:cxn ang="0">
                  <a:pos x="196" y="19"/>
                </a:cxn>
                <a:cxn ang="0">
                  <a:pos x="202" y="19"/>
                </a:cxn>
                <a:cxn ang="0">
                  <a:pos x="205" y="19"/>
                </a:cxn>
                <a:cxn ang="0">
                  <a:pos x="222" y="13"/>
                </a:cxn>
                <a:cxn ang="0">
                  <a:pos x="144" y="23"/>
                </a:cxn>
                <a:cxn ang="0">
                  <a:pos x="138" y="23"/>
                </a:cxn>
                <a:cxn ang="0">
                  <a:pos x="133" y="22"/>
                </a:cxn>
                <a:cxn ang="0">
                  <a:pos x="120" y="20"/>
                </a:cxn>
                <a:cxn ang="0">
                  <a:pos x="66" y="36"/>
                </a:cxn>
                <a:cxn ang="0">
                  <a:pos x="49" y="63"/>
                </a:cxn>
                <a:cxn ang="0">
                  <a:pos x="48" y="82"/>
                </a:cxn>
                <a:cxn ang="0">
                  <a:pos x="64" y="128"/>
                </a:cxn>
                <a:cxn ang="0">
                  <a:pos x="79" y="143"/>
                </a:cxn>
                <a:cxn ang="0">
                  <a:pos x="91" y="153"/>
                </a:cxn>
                <a:cxn ang="0">
                  <a:pos x="95" y="145"/>
                </a:cxn>
                <a:cxn ang="0">
                  <a:pos x="98" y="128"/>
                </a:cxn>
                <a:cxn ang="0">
                  <a:pos x="104" y="102"/>
                </a:cxn>
                <a:cxn ang="0">
                  <a:pos x="115" y="66"/>
                </a:cxn>
                <a:cxn ang="0">
                  <a:pos x="148" y="26"/>
                </a:cxn>
              </a:cxnLst>
              <a:rect l="0" t="0" r="r" b="b"/>
              <a:pathLst>
                <a:path w="251" h="259">
                  <a:moveTo>
                    <a:pt x="251" y="3"/>
                  </a:moveTo>
                  <a:lnTo>
                    <a:pt x="249" y="6"/>
                  </a:lnTo>
                  <a:lnTo>
                    <a:pt x="246" y="9"/>
                  </a:lnTo>
                  <a:lnTo>
                    <a:pt x="243" y="12"/>
                  </a:lnTo>
                  <a:lnTo>
                    <a:pt x="241" y="13"/>
                  </a:lnTo>
                  <a:lnTo>
                    <a:pt x="239" y="16"/>
                  </a:lnTo>
                  <a:lnTo>
                    <a:pt x="236" y="19"/>
                  </a:lnTo>
                  <a:lnTo>
                    <a:pt x="232" y="22"/>
                  </a:lnTo>
                  <a:lnTo>
                    <a:pt x="230" y="23"/>
                  </a:lnTo>
                  <a:lnTo>
                    <a:pt x="226" y="23"/>
                  </a:lnTo>
                  <a:lnTo>
                    <a:pt x="223" y="25"/>
                  </a:lnTo>
                  <a:lnTo>
                    <a:pt x="219" y="26"/>
                  </a:lnTo>
                  <a:lnTo>
                    <a:pt x="215" y="26"/>
                  </a:lnTo>
                  <a:lnTo>
                    <a:pt x="212" y="26"/>
                  </a:lnTo>
                  <a:lnTo>
                    <a:pt x="207" y="26"/>
                  </a:lnTo>
                  <a:lnTo>
                    <a:pt x="203" y="27"/>
                  </a:lnTo>
                  <a:lnTo>
                    <a:pt x="199" y="27"/>
                  </a:lnTo>
                  <a:lnTo>
                    <a:pt x="186" y="27"/>
                  </a:lnTo>
                  <a:lnTo>
                    <a:pt x="186" y="27"/>
                  </a:lnTo>
                  <a:lnTo>
                    <a:pt x="184" y="27"/>
                  </a:lnTo>
                  <a:lnTo>
                    <a:pt x="183" y="27"/>
                  </a:lnTo>
                  <a:lnTo>
                    <a:pt x="183" y="27"/>
                  </a:lnTo>
                  <a:lnTo>
                    <a:pt x="182" y="27"/>
                  </a:lnTo>
                  <a:lnTo>
                    <a:pt x="179" y="27"/>
                  </a:lnTo>
                  <a:lnTo>
                    <a:pt x="177" y="27"/>
                  </a:lnTo>
                  <a:lnTo>
                    <a:pt x="176" y="27"/>
                  </a:lnTo>
                  <a:lnTo>
                    <a:pt x="176" y="27"/>
                  </a:lnTo>
                  <a:lnTo>
                    <a:pt x="176" y="27"/>
                  </a:lnTo>
                  <a:lnTo>
                    <a:pt x="176" y="27"/>
                  </a:lnTo>
                  <a:lnTo>
                    <a:pt x="176" y="27"/>
                  </a:lnTo>
                  <a:lnTo>
                    <a:pt x="176" y="27"/>
                  </a:lnTo>
                  <a:lnTo>
                    <a:pt x="176" y="27"/>
                  </a:lnTo>
                  <a:lnTo>
                    <a:pt x="174" y="27"/>
                  </a:lnTo>
                  <a:lnTo>
                    <a:pt x="174" y="27"/>
                  </a:lnTo>
                  <a:lnTo>
                    <a:pt x="174" y="27"/>
                  </a:lnTo>
                  <a:lnTo>
                    <a:pt x="173" y="27"/>
                  </a:lnTo>
                  <a:lnTo>
                    <a:pt x="170" y="27"/>
                  </a:lnTo>
                  <a:lnTo>
                    <a:pt x="170" y="27"/>
                  </a:lnTo>
                  <a:lnTo>
                    <a:pt x="170" y="27"/>
                  </a:lnTo>
                  <a:lnTo>
                    <a:pt x="170" y="26"/>
                  </a:lnTo>
                  <a:lnTo>
                    <a:pt x="169" y="26"/>
                  </a:lnTo>
                  <a:lnTo>
                    <a:pt x="169" y="26"/>
                  </a:lnTo>
                  <a:lnTo>
                    <a:pt x="167" y="29"/>
                  </a:lnTo>
                  <a:lnTo>
                    <a:pt x="164" y="32"/>
                  </a:lnTo>
                  <a:lnTo>
                    <a:pt x="161" y="35"/>
                  </a:lnTo>
                  <a:lnTo>
                    <a:pt x="159" y="37"/>
                  </a:lnTo>
                  <a:lnTo>
                    <a:pt x="157" y="40"/>
                  </a:lnTo>
                  <a:lnTo>
                    <a:pt x="156" y="43"/>
                  </a:lnTo>
                  <a:lnTo>
                    <a:pt x="153" y="47"/>
                  </a:lnTo>
                  <a:lnTo>
                    <a:pt x="151" y="50"/>
                  </a:lnTo>
                  <a:lnTo>
                    <a:pt x="150" y="55"/>
                  </a:lnTo>
                  <a:lnTo>
                    <a:pt x="150" y="58"/>
                  </a:lnTo>
                  <a:lnTo>
                    <a:pt x="148" y="62"/>
                  </a:lnTo>
                  <a:lnTo>
                    <a:pt x="148" y="66"/>
                  </a:lnTo>
                  <a:lnTo>
                    <a:pt x="147" y="70"/>
                  </a:lnTo>
                  <a:lnTo>
                    <a:pt x="146" y="76"/>
                  </a:lnTo>
                  <a:lnTo>
                    <a:pt x="143" y="80"/>
                  </a:lnTo>
                  <a:lnTo>
                    <a:pt x="141" y="85"/>
                  </a:lnTo>
                  <a:lnTo>
                    <a:pt x="141" y="90"/>
                  </a:lnTo>
                  <a:lnTo>
                    <a:pt x="141" y="95"/>
                  </a:lnTo>
                  <a:lnTo>
                    <a:pt x="140" y="99"/>
                  </a:lnTo>
                  <a:lnTo>
                    <a:pt x="140" y="103"/>
                  </a:lnTo>
                  <a:lnTo>
                    <a:pt x="140" y="109"/>
                  </a:lnTo>
                  <a:lnTo>
                    <a:pt x="138" y="113"/>
                  </a:lnTo>
                  <a:lnTo>
                    <a:pt x="136" y="119"/>
                  </a:lnTo>
                  <a:lnTo>
                    <a:pt x="134" y="123"/>
                  </a:lnTo>
                  <a:lnTo>
                    <a:pt x="134" y="128"/>
                  </a:lnTo>
                  <a:lnTo>
                    <a:pt x="133" y="133"/>
                  </a:lnTo>
                  <a:lnTo>
                    <a:pt x="131" y="139"/>
                  </a:lnTo>
                  <a:lnTo>
                    <a:pt x="131" y="145"/>
                  </a:lnTo>
                  <a:lnTo>
                    <a:pt x="130" y="152"/>
                  </a:lnTo>
                  <a:lnTo>
                    <a:pt x="128" y="158"/>
                  </a:lnTo>
                  <a:lnTo>
                    <a:pt x="125" y="165"/>
                  </a:lnTo>
                  <a:lnTo>
                    <a:pt x="124" y="171"/>
                  </a:lnTo>
                  <a:lnTo>
                    <a:pt x="124" y="171"/>
                  </a:lnTo>
                  <a:lnTo>
                    <a:pt x="125" y="171"/>
                  </a:lnTo>
                  <a:lnTo>
                    <a:pt x="125" y="171"/>
                  </a:lnTo>
                  <a:lnTo>
                    <a:pt x="125" y="171"/>
                  </a:lnTo>
                  <a:lnTo>
                    <a:pt x="125" y="171"/>
                  </a:lnTo>
                  <a:lnTo>
                    <a:pt x="128" y="172"/>
                  </a:lnTo>
                  <a:lnTo>
                    <a:pt x="130" y="173"/>
                  </a:lnTo>
                  <a:lnTo>
                    <a:pt x="130" y="173"/>
                  </a:lnTo>
                  <a:lnTo>
                    <a:pt x="130" y="173"/>
                  </a:lnTo>
                  <a:lnTo>
                    <a:pt x="130" y="173"/>
                  </a:lnTo>
                  <a:lnTo>
                    <a:pt x="130" y="173"/>
                  </a:lnTo>
                  <a:lnTo>
                    <a:pt x="130" y="173"/>
                  </a:lnTo>
                  <a:lnTo>
                    <a:pt x="130" y="173"/>
                  </a:lnTo>
                  <a:lnTo>
                    <a:pt x="131" y="173"/>
                  </a:lnTo>
                  <a:lnTo>
                    <a:pt x="131" y="173"/>
                  </a:lnTo>
                  <a:lnTo>
                    <a:pt x="131" y="173"/>
                  </a:lnTo>
                  <a:lnTo>
                    <a:pt x="131" y="173"/>
                  </a:lnTo>
                  <a:lnTo>
                    <a:pt x="131" y="173"/>
                  </a:lnTo>
                  <a:lnTo>
                    <a:pt x="131" y="173"/>
                  </a:lnTo>
                  <a:lnTo>
                    <a:pt x="131" y="173"/>
                  </a:lnTo>
                  <a:lnTo>
                    <a:pt x="131" y="173"/>
                  </a:lnTo>
                  <a:lnTo>
                    <a:pt x="131" y="175"/>
                  </a:lnTo>
                  <a:lnTo>
                    <a:pt x="131" y="176"/>
                  </a:lnTo>
                  <a:lnTo>
                    <a:pt x="131" y="176"/>
                  </a:lnTo>
                  <a:lnTo>
                    <a:pt x="133" y="176"/>
                  </a:lnTo>
                  <a:lnTo>
                    <a:pt x="134" y="176"/>
                  </a:lnTo>
                  <a:lnTo>
                    <a:pt x="137" y="178"/>
                  </a:lnTo>
                  <a:lnTo>
                    <a:pt x="137" y="178"/>
                  </a:lnTo>
                  <a:lnTo>
                    <a:pt x="137" y="178"/>
                  </a:lnTo>
                  <a:lnTo>
                    <a:pt x="138" y="178"/>
                  </a:lnTo>
                  <a:lnTo>
                    <a:pt x="140" y="179"/>
                  </a:lnTo>
                  <a:lnTo>
                    <a:pt x="140" y="179"/>
                  </a:lnTo>
                  <a:lnTo>
                    <a:pt x="140" y="179"/>
                  </a:lnTo>
                  <a:lnTo>
                    <a:pt x="141" y="179"/>
                  </a:lnTo>
                  <a:lnTo>
                    <a:pt x="143" y="181"/>
                  </a:lnTo>
                  <a:lnTo>
                    <a:pt x="143" y="181"/>
                  </a:lnTo>
                  <a:lnTo>
                    <a:pt x="144" y="181"/>
                  </a:lnTo>
                  <a:lnTo>
                    <a:pt x="146" y="181"/>
                  </a:lnTo>
                  <a:lnTo>
                    <a:pt x="148" y="182"/>
                  </a:lnTo>
                  <a:lnTo>
                    <a:pt x="148" y="182"/>
                  </a:lnTo>
                  <a:lnTo>
                    <a:pt x="150" y="182"/>
                  </a:lnTo>
                  <a:lnTo>
                    <a:pt x="151" y="183"/>
                  </a:lnTo>
                  <a:lnTo>
                    <a:pt x="154" y="185"/>
                  </a:lnTo>
                  <a:lnTo>
                    <a:pt x="156" y="185"/>
                  </a:lnTo>
                  <a:lnTo>
                    <a:pt x="157" y="185"/>
                  </a:lnTo>
                  <a:lnTo>
                    <a:pt x="160" y="186"/>
                  </a:lnTo>
                  <a:lnTo>
                    <a:pt x="161" y="189"/>
                  </a:lnTo>
                  <a:lnTo>
                    <a:pt x="164" y="189"/>
                  </a:lnTo>
                  <a:lnTo>
                    <a:pt x="166" y="189"/>
                  </a:lnTo>
                  <a:lnTo>
                    <a:pt x="167" y="189"/>
                  </a:lnTo>
                  <a:lnTo>
                    <a:pt x="169" y="189"/>
                  </a:lnTo>
                  <a:lnTo>
                    <a:pt x="170" y="189"/>
                  </a:lnTo>
                  <a:lnTo>
                    <a:pt x="171" y="189"/>
                  </a:lnTo>
                  <a:lnTo>
                    <a:pt x="173" y="191"/>
                  </a:lnTo>
                  <a:lnTo>
                    <a:pt x="176" y="192"/>
                  </a:lnTo>
                  <a:lnTo>
                    <a:pt x="176" y="192"/>
                  </a:lnTo>
                  <a:lnTo>
                    <a:pt x="176" y="198"/>
                  </a:lnTo>
                  <a:lnTo>
                    <a:pt x="159" y="198"/>
                  </a:lnTo>
                  <a:lnTo>
                    <a:pt x="159" y="198"/>
                  </a:lnTo>
                  <a:lnTo>
                    <a:pt x="159" y="198"/>
                  </a:lnTo>
                  <a:lnTo>
                    <a:pt x="157" y="198"/>
                  </a:lnTo>
                  <a:lnTo>
                    <a:pt x="154" y="196"/>
                  </a:lnTo>
                  <a:lnTo>
                    <a:pt x="151" y="195"/>
                  </a:lnTo>
                  <a:lnTo>
                    <a:pt x="148" y="195"/>
                  </a:lnTo>
                  <a:lnTo>
                    <a:pt x="147" y="193"/>
                  </a:lnTo>
                  <a:lnTo>
                    <a:pt x="144" y="192"/>
                  </a:lnTo>
                  <a:lnTo>
                    <a:pt x="140" y="191"/>
                  </a:lnTo>
                  <a:lnTo>
                    <a:pt x="138" y="191"/>
                  </a:lnTo>
                  <a:lnTo>
                    <a:pt x="137" y="191"/>
                  </a:lnTo>
                  <a:lnTo>
                    <a:pt x="136" y="189"/>
                  </a:lnTo>
                  <a:lnTo>
                    <a:pt x="133" y="189"/>
                  </a:lnTo>
                  <a:lnTo>
                    <a:pt x="131" y="189"/>
                  </a:lnTo>
                  <a:lnTo>
                    <a:pt x="130" y="188"/>
                  </a:lnTo>
                  <a:lnTo>
                    <a:pt x="127" y="186"/>
                  </a:lnTo>
                  <a:lnTo>
                    <a:pt x="124" y="183"/>
                  </a:lnTo>
                  <a:lnTo>
                    <a:pt x="121" y="183"/>
                  </a:lnTo>
                  <a:lnTo>
                    <a:pt x="120" y="193"/>
                  </a:lnTo>
                  <a:lnTo>
                    <a:pt x="117" y="205"/>
                  </a:lnTo>
                  <a:lnTo>
                    <a:pt x="114" y="213"/>
                  </a:lnTo>
                  <a:lnTo>
                    <a:pt x="111" y="222"/>
                  </a:lnTo>
                  <a:lnTo>
                    <a:pt x="107" y="229"/>
                  </a:lnTo>
                  <a:lnTo>
                    <a:pt x="102" y="235"/>
                  </a:lnTo>
                  <a:lnTo>
                    <a:pt x="98" y="239"/>
                  </a:lnTo>
                  <a:lnTo>
                    <a:pt x="94" y="244"/>
                  </a:lnTo>
                  <a:lnTo>
                    <a:pt x="88" y="248"/>
                  </a:lnTo>
                  <a:lnTo>
                    <a:pt x="82" y="251"/>
                  </a:lnTo>
                  <a:lnTo>
                    <a:pt x="78" y="254"/>
                  </a:lnTo>
                  <a:lnTo>
                    <a:pt x="74" y="256"/>
                  </a:lnTo>
                  <a:lnTo>
                    <a:pt x="68" y="258"/>
                  </a:lnTo>
                  <a:lnTo>
                    <a:pt x="62" y="259"/>
                  </a:lnTo>
                  <a:lnTo>
                    <a:pt x="55" y="259"/>
                  </a:lnTo>
                  <a:lnTo>
                    <a:pt x="49" y="259"/>
                  </a:lnTo>
                  <a:lnTo>
                    <a:pt x="35" y="259"/>
                  </a:lnTo>
                  <a:lnTo>
                    <a:pt x="31" y="259"/>
                  </a:lnTo>
                  <a:lnTo>
                    <a:pt x="28" y="259"/>
                  </a:lnTo>
                  <a:lnTo>
                    <a:pt x="23" y="259"/>
                  </a:lnTo>
                  <a:lnTo>
                    <a:pt x="22" y="258"/>
                  </a:lnTo>
                  <a:lnTo>
                    <a:pt x="18" y="256"/>
                  </a:lnTo>
                  <a:lnTo>
                    <a:pt x="15" y="254"/>
                  </a:lnTo>
                  <a:lnTo>
                    <a:pt x="10" y="251"/>
                  </a:lnTo>
                  <a:lnTo>
                    <a:pt x="8" y="249"/>
                  </a:lnTo>
                  <a:lnTo>
                    <a:pt x="6" y="246"/>
                  </a:lnTo>
                  <a:lnTo>
                    <a:pt x="5" y="244"/>
                  </a:lnTo>
                  <a:lnTo>
                    <a:pt x="3" y="241"/>
                  </a:lnTo>
                  <a:lnTo>
                    <a:pt x="3" y="238"/>
                  </a:lnTo>
                  <a:lnTo>
                    <a:pt x="2" y="235"/>
                  </a:lnTo>
                  <a:lnTo>
                    <a:pt x="2" y="231"/>
                  </a:lnTo>
                  <a:lnTo>
                    <a:pt x="0" y="226"/>
                  </a:lnTo>
                  <a:lnTo>
                    <a:pt x="0" y="223"/>
                  </a:lnTo>
                  <a:lnTo>
                    <a:pt x="0" y="219"/>
                  </a:lnTo>
                  <a:lnTo>
                    <a:pt x="2" y="215"/>
                  </a:lnTo>
                  <a:lnTo>
                    <a:pt x="2" y="211"/>
                  </a:lnTo>
                  <a:lnTo>
                    <a:pt x="3" y="206"/>
                  </a:lnTo>
                  <a:lnTo>
                    <a:pt x="5" y="203"/>
                  </a:lnTo>
                  <a:lnTo>
                    <a:pt x="6" y="199"/>
                  </a:lnTo>
                  <a:lnTo>
                    <a:pt x="9" y="196"/>
                  </a:lnTo>
                  <a:lnTo>
                    <a:pt x="12" y="193"/>
                  </a:lnTo>
                  <a:lnTo>
                    <a:pt x="13" y="191"/>
                  </a:lnTo>
                  <a:lnTo>
                    <a:pt x="18" y="189"/>
                  </a:lnTo>
                  <a:lnTo>
                    <a:pt x="20" y="186"/>
                  </a:lnTo>
                  <a:lnTo>
                    <a:pt x="23" y="185"/>
                  </a:lnTo>
                  <a:lnTo>
                    <a:pt x="28" y="183"/>
                  </a:lnTo>
                  <a:lnTo>
                    <a:pt x="32" y="182"/>
                  </a:lnTo>
                  <a:lnTo>
                    <a:pt x="36" y="181"/>
                  </a:lnTo>
                  <a:lnTo>
                    <a:pt x="41" y="181"/>
                  </a:lnTo>
                  <a:lnTo>
                    <a:pt x="56" y="181"/>
                  </a:lnTo>
                  <a:lnTo>
                    <a:pt x="56" y="181"/>
                  </a:lnTo>
                  <a:lnTo>
                    <a:pt x="58" y="181"/>
                  </a:lnTo>
                  <a:lnTo>
                    <a:pt x="58" y="181"/>
                  </a:lnTo>
                  <a:lnTo>
                    <a:pt x="58" y="181"/>
                  </a:lnTo>
                  <a:lnTo>
                    <a:pt x="58" y="181"/>
                  </a:lnTo>
                  <a:lnTo>
                    <a:pt x="59" y="181"/>
                  </a:lnTo>
                  <a:lnTo>
                    <a:pt x="59" y="181"/>
                  </a:lnTo>
                  <a:lnTo>
                    <a:pt x="59" y="181"/>
                  </a:lnTo>
                  <a:lnTo>
                    <a:pt x="59" y="181"/>
                  </a:lnTo>
                  <a:lnTo>
                    <a:pt x="59" y="181"/>
                  </a:lnTo>
                  <a:lnTo>
                    <a:pt x="59" y="182"/>
                  </a:lnTo>
                  <a:lnTo>
                    <a:pt x="59" y="182"/>
                  </a:lnTo>
                  <a:lnTo>
                    <a:pt x="59" y="182"/>
                  </a:lnTo>
                  <a:lnTo>
                    <a:pt x="61" y="182"/>
                  </a:lnTo>
                  <a:lnTo>
                    <a:pt x="62" y="182"/>
                  </a:lnTo>
                  <a:lnTo>
                    <a:pt x="62" y="182"/>
                  </a:lnTo>
                  <a:lnTo>
                    <a:pt x="62" y="182"/>
                  </a:lnTo>
                  <a:lnTo>
                    <a:pt x="65" y="182"/>
                  </a:lnTo>
                  <a:lnTo>
                    <a:pt x="66" y="182"/>
                  </a:lnTo>
                  <a:lnTo>
                    <a:pt x="66" y="182"/>
                  </a:lnTo>
                  <a:lnTo>
                    <a:pt x="66" y="182"/>
                  </a:lnTo>
                  <a:lnTo>
                    <a:pt x="68" y="182"/>
                  </a:lnTo>
                  <a:lnTo>
                    <a:pt x="69" y="183"/>
                  </a:lnTo>
                  <a:lnTo>
                    <a:pt x="69" y="183"/>
                  </a:lnTo>
                  <a:lnTo>
                    <a:pt x="69" y="191"/>
                  </a:lnTo>
                  <a:lnTo>
                    <a:pt x="56" y="191"/>
                  </a:lnTo>
                  <a:lnTo>
                    <a:pt x="56" y="191"/>
                  </a:lnTo>
                  <a:lnTo>
                    <a:pt x="56" y="191"/>
                  </a:lnTo>
                  <a:lnTo>
                    <a:pt x="55" y="191"/>
                  </a:lnTo>
                  <a:lnTo>
                    <a:pt x="55" y="191"/>
                  </a:lnTo>
                  <a:lnTo>
                    <a:pt x="55" y="191"/>
                  </a:lnTo>
                  <a:lnTo>
                    <a:pt x="54" y="189"/>
                  </a:lnTo>
                  <a:lnTo>
                    <a:pt x="52" y="189"/>
                  </a:lnTo>
                  <a:lnTo>
                    <a:pt x="52" y="189"/>
                  </a:lnTo>
                  <a:lnTo>
                    <a:pt x="52" y="189"/>
                  </a:lnTo>
                  <a:lnTo>
                    <a:pt x="52" y="189"/>
                  </a:lnTo>
                  <a:lnTo>
                    <a:pt x="51" y="189"/>
                  </a:lnTo>
                  <a:lnTo>
                    <a:pt x="51" y="189"/>
                  </a:lnTo>
                  <a:lnTo>
                    <a:pt x="51" y="189"/>
                  </a:lnTo>
                  <a:lnTo>
                    <a:pt x="51" y="189"/>
                  </a:lnTo>
                  <a:lnTo>
                    <a:pt x="49" y="189"/>
                  </a:lnTo>
                  <a:lnTo>
                    <a:pt x="49" y="189"/>
                  </a:lnTo>
                  <a:lnTo>
                    <a:pt x="48" y="189"/>
                  </a:lnTo>
                  <a:lnTo>
                    <a:pt x="45" y="189"/>
                  </a:lnTo>
                  <a:lnTo>
                    <a:pt x="43" y="191"/>
                  </a:lnTo>
                  <a:lnTo>
                    <a:pt x="41" y="191"/>
                  </a:lnTo>
                  <a:lnTo>
                    <a:pt x="39" y="192"/>
                  </a:lnTo>
                  <a:lnTo>
                    <a:pt x="36" y="193"/>
                  </a:lnTo>
                  <a:lnTo>
                    <a:pt x="33" y="196"/>
                  </a:lnTo>
                  <a:lnTo>
                    <a:pt x="32" y="198"/>
                  </a:lnTo>
                  <a:lnTo>
                    <a:pt x="31" y="201"/>
                  </a:lnTo>
                  <a:lnTo>
                    <a:pt x="28" y="202"/>
                  </a:lnTo>
                  <a:lnTo>
                    <a:pt x="25" y="205"/>
                  </a:lnTo>
                  <a:lnTo>
                    <a:pt x="23" y="206"/>
                  </a:lnTo>
                  <a:lnTo>
                    <a:pt x="22" y="211"/>
                  </a:lnTo>
                  <a:lnTo>
                    <a:pt x="22" y="215"/>
                  </a:lnTo>
                  <a:lnTo>
                    <a:pt x="22" y="219"/>
                  </a:lnTo>
                  <a:lnTo>
                    <a:pt x="22" y="223"/>
                  </a:lnTo>
                  <a:lnTo>
                    <a:pt x="22" y="226"/>
                  </a:lnTo>
                  <a:lnTo>
                    <a:pt x="22" y="231"/>
                  </a:lnTo>
                  <a:lnTo>
                    <a:pt x="22" y="234"/>
                  </a:lnTo>
                  <a:lnTo>
                    <a:pt x="22" y="236"/>
                  </a:lnTo>
                  <a:lnTo>
                    <a:pt x="23" y="239"/>
                  </a:lnTo>
                  <a:lnTo>
                    <a:pt x="26" y="241"/>
                  </a:lnTo>
                  <a:lnTo>
                    <a:pt x="28" y="244"/>
                  </a:lnTo>
                  <a:lnTo>
                    <a:pt x="31" y="245"/>
                  </a:lnTo>
                  <a:lnTo>
                    <a:pt x="31" y="246"/>
                  </a:lnTo>
                  <a:lnTo>
                    <a:pt x="32" y="248"/>
                  </a:lnTo>
                  <a:lnTo>
                    <a:pt x="33" y="249"/>
                  </a:lnTo>
                  <a:lnTo>
                    <a:pt x="35" y="249"/>
                  </a:lnTo>
                  <a:lnTo>
                    <a:pt x="38" y="249"/>
                  </a:lnTo>
                  <a:lnTo>
                    <a:pt x="39" y="249"/>
                  </a:lnTo>
                  <a:lnTo>
                    <a:pt x="42" y="251"/>
                  </a:lnTo>
                  <a:lnTo>
                    <a:pt x="43" y="251"/>
                  </a:lnTo>
                  <a:lnTo>
                    <a:pt x="46" y="251"/>
                  </a:lnTo>
                  <a:lnTo>
                    <a:pt x="49" y="249"/>
                  </a:lnTo>
                  <a:lnTo>
                    <a:pt x="51" y="249"/>
                  </a:lnTo>
                  <a:lnTo>
                    <a:pt x="52" y="249"/>
                  </a:lnTo>
                  <a:lnTo>
                    <a:pt x="55" y="249"/>
                  </a:lnTo>
                  <a:lnTo>
                    <a:pt x="56" y="248"/>
                  </a:lnTo>
                  <a:lnTo>
                    <a:pt x="59" y="246"/>
                  </a:lnTo>
                  <a:lnTo>
                    <a:pt x="61" y="245"/>
                  </a:lnTo>
                  <a:lnTo>
                    <a:pt x="64" y="242"/>
                  </a:lnTo>
                  <a:lnTo>
                    <a:pt x="65" y="241"/>
                  </a:lnTo>
                  <a:lnTo>
                    <a:pt x="68" y="238"/>
                  </a:lnTo>
                  <a:lnTo>
                    <a:pt x="69" y="236"/>
                  </a:lnTo>
                  <a:lnTo>
                    <a:pt x="72" y="234"/>
                  </a:lnTo>
                  <a:lnTo>
                    <a:pt x="75" y="231"/>
                  </a:lnTo>
                  <a:lnTo>
                    <a:pt x="77" y="226"/>
                  </a:lnTo>
                  <a:lnTo>
                    <a:pt x="78" y="223"/>
                  </a:lnTo>
                  <a:lnTo>
                    <a:pt x="78" y="223"/>
                  </a:lnTo>
                  <a:lnTo>
                    <a:pt x="78" y="223"/>
                  </a:lnTo>
                  <a:lnTo>
                    <a:pt x="78" y="223"/>
                  </a:lnTo>
                  <a:lnTo>
                    <a:pt x="78" y="223"/>
                  </a:lnTo>
                  <a:lnTo>
                    <a:pt x="78" y="223"/>
                  </a:lnTo>
                  <a:lnTo>
                    <a:pt x="79" y="222"/>
                  </a:lnTo>
                  <a:lnTo>
                    <a:pt x="79" y="221"/>
                  </a:lnTo>
                  <a:lnTo>
                    <a:pt x="79" y="221"/>
                  </a:lnTo>
                  <a:lnTo>
                    <a:pt x="79" y="221"/>
                  </a:lnTo>
                  <a:lnTo>
                    <a:pt x="79" y="221"/>
                  </a:lnTo>
                  <a:lnTo>
                    <a:pt x="79" y="221"/>
                  </a:lnTo>
                  <a:lnTo>
                    <a:pt x="79" y="221"/>
                  </a:lnTo>
                  <a:lnTo>
                    <a:pt x="79" y="221"/>
                  </a:lnTo>
                  <a:lnTo>
                    <a:pt x="79" y="218"/>
                  </a:lnTo>
                  <a:lnTo>
                    <a:pt x="79" y="216"/>
                  </a:lnTo>
                  <a:lnTo>
                    <a:pt x="79" y="216"/>
                  </a:lnTo>
                  <a:lnTo>
                    <a:pt x="79" y="216"/>
                  </a:lnTo>
                  <a:lnTo>
                    <a:pt x="81" y="215"/>
                  </a:lnTo>
                  <a:lnTo>
                    <a:pt x="82" y="215"/>
                  </a:lnTo>
                  <a:lnTo>
                    <a:pt x="82" y="215"/>
                  </a:lnTo>
                  <a:lnTo>
                    <a:pt x="82" y="213"/>
                  </a:lnTo>
                  <a:lnTo>
                    <a:pt x="84" y="212"/>
                  </a:lnTo>
                  <a:lnTo>
                    <a:pt x="84" y="211"/>
                  </a:lnTo>
                  <a:lnTo>
                    <a:pt x="84" y="211"/>
                  </a:lnTo>
                  <a:lnTo>
                    <a:pt x="84" y="208"/>
                  </a:lnTo>
                  <a:lnTo>
                    <a:pt x="85" y="206"/>
                  </a:lnTo>
                  <a:lnTo>
                    <a:pt x="85" y="203"/>
                  </a:lnTo>
                  <a:lnTo>
                    <a:pt x="85" y="202"/>
                  </a:lnTo>
                  <a:lnTo>
                    <a:pt x="85" y="201"/>
                  </a:lnTo>
                  <a:lnTo>
                    <a:pt x="87" y="198"/>
                  </a:lnTo>
                  <a:lnTo>
                    <a:pt x="87" y="196"/>
                  </a:lnTo>
                  <a:lnTo>
                    <a:pt x="87" y="193"/>
                  </a:lnTo>
                  <a:lnTo>
                    <a:pt x="87" y="191"/>
                  </a:lnTo>
                  <a:lnTo>
                    <a:pt x="88" y="188"/>
                  </a:lnTo>
                  <a:lnTo>
                    <a:pt x="88" y="185"/>
                  </a:lnTo>
                  <a:lnTo>
                    <a:pt x="88" y="182"/>
                  </a:lnTo>
                  <a:lnTo>
                    <a:pt x="88" y="181"/>
                  </a:lnTo>
                  <a:lnTo>
                    <a:pt x="91" y="176"/>
                  </a:lnTo>
                  <a:lnTo>
                    <a:pt x="92" y="173"/>
                  </a:lnTo>
                  <a:lnTo>
                    <a:pt x="92" y="171"/>
                  </a:lnTo>
                  <a:lnTo>
                    <a:pt x="88" y="168"/>
                  </a:lnTo>
                  <a:lnTo>
                    <a:pt x="85" y="166"/>
                  </a:lnTo>
                  <a:lnTo>
                    <a:pt x="81" y="163"/>
                  </a:lnTo>
                  <a:lnTo>
                    <a:pt x="78" y="162"/>
                  </a:lnTo>
                  <a:lnTo>
                    <a:pt x="75" y="161"/>
                  </a:lnTo>
                  <a:lnTo>
                    <a:pt x="72" y="159"/>
                  </a:lnTo>
                  <a:lnTo>
                    <a:pt x="69" y="156"/>
                  </a:lnTo>
                  <a:lnTo>
                    <a:pt x="66" y="155"/>
                  </a:lnTo>
                  <a:lnTo>
                    <a:pt x="65" y="153"/>
                  </a:lnTo>
                  <a:lnTo>
                    <a:pt x="62" y="151"/>
                  </a:lnTo>
                  <a:lnTo>
                    <a:pt x="59" y="149"/>
                  </a:lnTo>
                  <a:lnTo>
                    <a:pt x="58" y="148"/>
                  </a:lnTo>
                  <a:lnTo>
                    <a:pt x="55" y="146"/>
                  </a:lnTo>
                  <a:lnTo>
                    <a:pt x="54" y="143"/>
                  </a:lnTo>
                  <a:lnTo>
                    <a:pt x="51" y="142"/>
                  </a:lnTo>
                  <a:lnTo>
                    <a:pt x="49" y="139"/>
                  </a:lnTo>
                  <a:lnTo>
                    <a:pt x="45" y="135"/>
                  </a:lnTo>
                  <a:lnTo>
                    <a:pt x="42" y="130"/>
                  </a:lnTo>
                  <a:lnTo>
                    <a:pt x="39" y="128"/>
                  </a:lnTo>
                  <a:lnTo>
                    <a:pt x="38" y="123"/>
                  </a:lnTo>
                  <a:lnTo>
                    <a:pt x="35" y="119"/>
                  </a:lnTo>
                  <a:lnTo>
                    <a:pt x="32" y="115"/>
                  </a:lnTo>
                  <a:lnTo>
                    <a:pt x="31" y="110"/>
                  </a:lnTo>
                  <a:lnTo>
                    <a:pt x="29" y="106"/>
                  </a:lnTo>
                  <a:lnTo>
                    <a:pt x="29" y="103"/>
                  </a:lnTo>
                  <a:lnTo>
                    <a:pt x="29" y="99"/>
                  </a:lnTo>
                  <a:lnTo>
                    <a:pt x="28" y="96"/>
                  </a:lnTo>
                  <a:lnTo>
                    <a:pt x="28" y="93"/>
                  </a:lnTo>
                  <a:lnTo>
                    <a:pt x="28" y="92"/>
                  </a:lnTo>
                  <a:lnTo>
                    <a:pt x="26" y="89"/>
                  </a:lnTo>
                  <a:lnTo>
                    <a:pt x="25" y="86"/>
                  </a:lnTo>
                  <a:lnTo>
                    <a:pt x="25" y="83"/>
                  </a:lnTo>
                  <a:lnTo>
                    <a:pt x="25" y="83"/>
                  </a:lnTo>
                  <a:lnTo>
                    <a:pt x="25" y="82"/>
                  </a:lnTo>
                  <a:lnTo>
                    <a:pt x="25" y="80"/>
                  </a:lnTo>
                  <a:lnTo>
                    <a:pt x="25" y="79"/>
                  </a:lnTo>
                  <a:lnTo>
                    <a:pt x="25" y="78"/>
                  </a:lnTo>
                  <a:lnTo>
                    <a:pt x="25" y="76"/>
                  </a:lnTo>
                  <a:lnTo>
                    <a:pt x="25" y="75"/>
                  </a:lnTo>
                  <a:lnTo>
                    <a:pt x="25" y="73"/>
                  </a:lnTo>
                  <a:lnTo>
                    <a:pt x="25" y="72"/>
                  </a:lnTo>
                  <a:lnTo>
                    <a:pt x="26" y="70"/>
                  </a:lnTo>
                  <a:lnTo>
                    <a:pt x="28" y="69"/>
                  </a:lnTo>
                  <a:lnTo>
                    <a:pt x="28" y="68"/>
                  </a:lnTo>
                  <a:lnTo>
                    <a:pt x="28" y="66"/>
                  </a:lnTo>
                  <a:lnTo>
                    <a:pt x="29" y="63"/>
                  </a:lnTo>
                  <a:lnTo>
                    <a:pt x="29" y="62"/>
                  </a:lnTo>
                  <a:lnTo>
                    <a:pt x="29" y="60"/>
                  </a:lnTo>
                  <a:lnTo>
                    <a:pt x="31" y="56"/>
                  </a:lnTo>
                  <a:lnTo>
                    <a:pt x="32" y="52"/>
                  </a:lnTo>
                  <a:lnTo>
                    <a:pt x="35" y="47"/>
                  </a:lnTo>
                  <a:lnTo>
                    <a:pt x="38" y="43"/>
                  </a:lnTo>
                  <a:lnTo>
                    <a:pt x="39" y="39"/>
                  </a:lnTo>
                  <a:lnTo>
                    <a:pt x="43" y="35"/>
                  </a:lnTo>
                  <a:lnTo>
                    <a:pt x="46" y="30"/>
                  </a:lnTo>
                  <a:lnTo>
                    <a:pt x="51" y="27"/>
                  </a:lnTo>
                  <a:lnTo>
                    <a:pt x="56" y="25"/>
                  </a:lnTo>
                  <a:lnTo>
                    <a:pt x="62" y="20"/>
                  </a:lnTo>
                  <a:lnTo>
                    <a:pt x="68" y="17"/>
                  </a:lnTo>
                  <a:lnTo>
                    <a:pt x="74" y="16"/>
                  </a:lnTo>
                  <a:lnTo>
                    <a:pt x="81" y="15"/>
                  </a:lnTo>
                  <a:lnTo>
                    <a:pt x="88" y="13"/>
                  </a:lnTo>
                  <a:lnTo>
                    <a:pt x="95" y="13"/>
                  </a:lnTo>
                  <a:lnTo>
                    <a:pt x="104" y="13"/>
                  </a:lnTo>
                  <a:lnTo>
                    <a:pt x="117" y="13"/>
                  </a:lnTo>
                  <a:lnTo>
                    <a:pt x="120" y="13"/>
                  </a:lnTo>
                  <a:lnTo>
                    <a:pt x="120" y="13"/>
                  </a:lnTo>
                  <a:lnTo>
                    <a:pt x="121" y="13"/>
                  </a:lnTo>
                  <a:lnTo>
                    <a:pt x="121" y="13"/>
                  </a:lnTo>
                  <a:lnTo>
                    <a:pt x="121" y="13"/>
                  </a:lnTo>
                  <a:lnTo>
                    <a:pt x="121" y="13"/>
                  </a:lnTo>
                  <a:lnTo>
                    <a:pt x="121" y="13"/>
                  </a:lnTo>
                  <a:lnTo>
                    <a:pt x="121" y="13"/>
                  </a:lnTo>
                  <a:lnTo>
                    <a:pt x="121" y="13"/>
                  </a:lnTo>
                  <a:lnTo>
                    <a:pt x="121" y="13"/>
                  </a:lnTo>
                  <a:lnTo>
                    <a:pt x="121" y="13"/>
                  </a:lnTo>
                  <a:lnTo>
                    <a:pt x="121" y="13"/>
                  </a:lnTo>
                  <a:lnTo>
                    <a:pt x="121" y="13"/>
                  </a:lnTo>
                  <a:lnTo>
                    <a:pt x="121" y="13"/>
                  </a:lnTo>
                  <a:lnTo>
                    <a:pt x="123" y="13"/>
                  </a:lnTo>
                  <a:lnTo>
                    <a:pt x="124" y="13"/>
                  </a:lnTo>
                  <a:lnTo>
                    <a:pt x="124" y="13"/>
                  </a:lnTo>
                  <a:lnTo>
                    <a:pt x="125" y="13"/>
                  </a:lnTo>
                  <a:lnTo>
                    <a:pt x="128" y="13"/>
                  </a:lnTo>
                  <a:lnTo>
                    <a:pt x="130" y="13"/>
                  </a:lnTo>
                  <a:lnTo>
                    <a:pt x="131" y="13"/>
                  </a:lnTo>
                  <a:lnTo>
                    <a:pt x="131" y="13"/>
                  </a:lnTo>
                  <a:lnTo>
                    <a:pt x="133" y="13"/>
                  </a:lnTo>
                  <a:lnTo>
                    <a:pt x="133" y="13"/>
                  </a:lnTo>
                  <a:lnTo>
                    <a:pt x="133" y="13"/>
                  </a:lnTo>
                  <a:lnTo>
                    <a:pt x="134" y="13"/>
                  </a:lnTo>
                  <a:lnTo>
                    <a:pt x="136" y="13"/>
                  </a:lnTo>
                  <a:lnTo>
                    <a:pt x="138" y="13"/>
                  </a:lnTo>
                  <a:lnTo>
                    <a:pt x="138" y="13"/>
                  </a:lnTo>
                  <a:lnTo>
                    <a:pt x="140" y="13"/>
                  </a:lnTo>
                  <a:lnTo>
                    <a:pt x="141" y="13"/>
                  </a:lnTo>
                  <a:lnTo>
                    <a:pt x="143" y="13"/>
                  </a:lnTo>
                  <a:lnTo>
                    <a:pt x="144" y="13"/>
                  </a:lnTo>
                  <a:lnTo>
                    <a:pt x="146" y="13"/>
                  </a:lnTo>
                  <a:lnTo>
                    <a:pt x="147" y="13"/>
                  </a:lnTo>
                  <a:lnTo>
                    <a:pt x="148" y="13"/>
                  </a:lnTo>
                  <a:lnTo>
                    <a:pt x="150" y="13"/>
                  </a:lnTo>
                  <a:lnTo>
                    <a:pt x="151" y="13"/>
                  </a:lnTo>
                  <a:lnTo>
                    <a:pt x="153" y="13"/>
                  </a:lnTo>
                  <a:lnTo>
                    <a:pt x="156" y="13"/>
                  </a:lnTo>
                  <a:lnTo>
                    <a:pt x="156" y="13"/>
                  </a:lnTo>
                  <a:lnTo>
                    <a:pt x="157" y="13"/>
                  </a:lnTo>
                  <a:lnTo>
                    <a:pt x="157" y="13"/>
                  </a:lnTo>
                  <a:lnTo>
                    <a:pt x="159" y="13"/>
                  </a:lnTo>
                  <a:lnTo>
                    <a:pt x="159" y="13"/>
                  </a:lnTo>
                  <a:lnTo>
                    <a:pt x="159" y="13"/>
                  </a:lnTo>
                  <a:lnTo>
                    <a:pt x="160" y="13"/>
                  </a:lnTo>
                  <a:lnTo>
                    <a:pt x="160" y="15"/>
                  </a:lnTo>
                  <a:lnTo>
                    <a:pt x="160" y="15"/>
                  </a:lnTo>
                  <a:lnTo>
                    <a:pt x="160" y="15"/>
                  </a:lnTo>
                  <a:lnTo>
                    <a:pt x="163" y="15"/>
                  </a:lnTo>
                  <a:lnTo>
                    <a:pt x="164" y="15"/>
                  </a:lnTo>
                  <a:lnTo>
                    <a:pt x="164" y="15"/>
                  </a:lnTo>
                  <a:lnTo>
                    <a:pt x="164" y="15"/>
                  </a:lnTo>
                  <a:lnTo>
                    <a:pt x="166" y="15"/>
                  </a:lnTo>
                  <a:lnTo>
                    <a:pt x="166" y="15"/>
                  </a:lnTo>
                  <a:lnTo>
                    <a:pt x="166" y="15"/>
                  </a:lnTo>
                  <a:lnTo>
                    <a:pt x="166" y="15"/>
                  </a:lnTo>
                  <a:lnTo>
                    <a:pt x="167" y="15"/>
                  </a:lnTo>
                  <a:lnTo>
                    <a:pt x="167" y="15"/>
                  </a:lnTo>
                  <a:lnTo>
                    <a:pt x="167" y="15"/>
                  </a:lnTo>
                  <a:lnTo>
                    <a:pt x="167" y="15"/>
                  </a:lnTo>
                  <a:lnTo>
                    <a:pt x="169" y="15"/>
                  </a:lnTo>
                  <a:lnTo>
                    <a:pt x="169" y="16"/>
                  </a:lnTo>
                  <a:lnTo>
                    <a:pt x="169" y="16"/>
                  </a:lnTo>
                  <a:lnTo>
                    <a:pt x="169" y="16"/>
                  </a:lnTo>
                  <a:lnTo>
                    <a:pt x="170" y="16"/>
                  </a:lnTo>
                  <a:lnTo>
                    <a:pt x="171" y="16"/>
                  </a:lnTo>
                  <a:lnTo>
                    <a:pt x="171" y="16"/>
                  </a:lnTo>
                  <a:lnTo>
                    <a:pt x="171" y="16"/>
                  </a:lnTo>
                  <a:lnTo>
                    <a:pt x="174" y="16"/>
                  </a:lnTo>
                  <a:lnTo>
                    <a:pt x="176" y="16"/>
                  </a:lnTo>
                  <a:lnTo>
                    <a:pt x="176" y="16"/>
                  </a:lnTo>
                  <a:lnTo>
                    <a:pt x="176" y="16"/>
                  </a:lnTo>
                  <a:lnTo>
                    <a:pt x="177" y="16"/>
                  </a:lnTo>
                  <a:lnTo>
                    <a:pt x="179" y="16"/>
                  </a:lnTo>
                  <a:lnTo>
                    <a:pt x="179" y="16"/>
                  </a:lnTo>
                  <a:lnTo>
                    <a:pt x="182" y="16"/>
                  </a:lnTo>
                  <a:lnTo>
                    <a:pt x="184" y="16"/>
                  </a:lnTo>
                  <a:lnTo>
                    <a:pt x="186" y="17"/>
                  </a:lnTo>
                  <a:lnTo>
                    <a:pt x="186" y="17"/>
                  </a:lnTo>
                  <a:lnTo>
                    <a:pt x="189" y="17"/>
                  </a:lnTo>
                  <a:lnTo>
                    <a:pt x="190" y="17"/>
                  </a:lnTo>
                  <a:lnTo>
                    <a:pt x="193" y="19"/>
                  </a:lnTo>
                  <a:lnTo>
                    <a:pt x="195" y="19"/>
                  </a:lnTo>
                  <a:lnTo>
                    <a:pt x="195" y="19"/>
                  </a:lnTo>
                  <a:lnTo>
                    <a:pt x="195" y="19"/>
                  </a:lnTo>
                  <a:lnTo>
                    <a:pt x="195" y="19"/>
                  </a:lnTo>
                  <a:lnTo>
                    <a:pt x="195" y="19"/>
                  </a:lnTo>
                  <a:lnTo>
                    <a:pt x="195" y="19"/>
                  </a:lnTo>
                  <a:lnTo>
                    <a:pt x="196" y="19"/>
                  </a:lnTo>
                  <a:lnTo>
                    <a:pt x="196" y="19"/>
                  </a:lnTo>
                  <a:lnTo>
                    <a:pt x="196" y="19"/>
                  </a:lnTo>
                  <a:lnTo>
                    <a:pt x="196" y="19"/>
                  </a:lnTo>
                  <a:lnTo>
                    <a:pt x="196" y="19"/>
                  </a:lnTo>
                  <a:lnTo>
                    <a:pt x="196" y="19"/>
                  </a:lnTo>
                  <a:lnTo>
                    <a:pt x="196" y="19"/>
                  </a:lnTo>
                  <a:lnTo>
                    <a:pt x="196" y="19"/>
                  </a:lnTo>
                  <a:lnTo>
                    <a:pt x="197" y="19"/>
                  </a:lnTo>
                  <a:lnTo>
                    <a:pt x="199" y="19"/>
                  </a:lnTo>
                  <a:lnTo>
                    <a:pt x="199" y="19"/>
                  </a:lnTo>
                  <a:lnTo>
                    <a:pt x="199" y="19"/>
                  </a:lnTo>
                  <a:lnTo>
                    <a:pt x="199" y="19"/>
                  </a:lnTo>
                  <a:lnTo>
                    <a:pt x="199" y="19"/>
                  </a:lnTo>
                  <a:lnTo>
                    <a:pt x="199" y="19"/>
                  </a:lnTo>
                  <a:lnTo>
                    <a:pt x="199" y="19"/>
                  </a:lnTo>
                  <a:lnTo>
                    <a:pt x="200" y="19"/>
                  </a:lnTo>
                  <a:lnTo>
                    <a:pt x="202" y="19"/>
                  </a:lnTo>
                  <a:lnTo>
                    <a:pt x="202" y="19"/>
                  </a:lnTo>
                  <a:lnTo>
                    <a:pt x="202" y="19"/>
                  </a:lnTo>
                  <a:lnTo>
                    <a:pt x="202" y="19"/>
                  </a:lnTo>
                  <a:lnTo>
                    <a:pt x="202" y="19"/>
                  </a:lnTo>
                  <a:lnTo>
                    <a:pt x="202" y="19"/>
                  </a:lnTo>
                  <a:lnTo>
                    <a:pt x="202" y="19"/>
                  </a:lnTo>
                  <a:lnTo>
                    <a:pt x="203" y="19"/>
                  </a:lnTo>
                  <a:lnTo>
                    <a:pt x="203" y="19"/>
                  </a:lnTo>
                  <a:lnTo>
                    <a:pt x="203" y="19"/>
                  </a:lnTo>
                  <a:lnTo>
                    <a:pt x="203" y="19"/>
                  </a:lnTo>
                  <a:lnTo>
                    <a:pt x="205" y="19"/>
                  </a:lnTo>
                  <a:lnTo>
                    <a:pt x="205" y="19"/>
                  </a:lnTo>
                  <a:lnTo>
                    <a:pt x="205" y="19"/>
                  </a:lnTo>
                  <a:lnTo>
                    <a:pt x="206" y="19"/>
                  </a:lnTo>
                  <a:lnTo>
                    <a:pt x="209" y="17"/>
                  </a:lnTo>
                  <a:lnTo>
                    <a:pt x="210" y="17"/>
                  </a:lnTo>
                  <a:lnTo>
                    <a:pt x="212" y="17"/>
                  </a:lnTo>
                  <a:lnTo>
                    <a:pt x="213" y="17"/>
                  </a:lnTo>
                  <a:lnTo>
                    <a:pt x="215" y="16"/>
                  </a:lnTo>
                  <a:lnTo>
                    <a:pt x="215" y="15"/>
                  </a:lnTo>
                  <a:lnTo>
                    <a:pt x="216" y="15"/>
                  </a:lnTo>
                  <a:lnTo>
                    <a:pt x="218" y="15"/>
                  </a:lnTo>
                  <a:lnTo>
                    <a:pt x="220" y="13"/>
                  </a:lnTo>
                  <a:lnTo>
                    <a:pt x="222" y="13"/>
                  </a:lnTo>
                  <a:lnTo>
                    <a:pt x="222" y="13"/>
                  </a:lnTo>
                  <a:lnTo>
                    <a:pt x="223" y="12"/>
                  </a:lnTo>
                  <a:lnTo>
                    <a:pt x="225" y="9"/>
                  </a:lnTo>
                  <a:lnTo>
                    <a:pt x="228" y="7"/>
                  </a:lnTo>
                  <a:lnTo>
                    <a:pt x="229" y="6"/>
                  </a:lnTo>
                  <a:lnTo>
                    <a:pt x="230" y="5"/>
                  </a:lnTo>
                  <a:lnTo>
                    <a:pt x="230" y="3"/>
                  </a:lnTo>
                  <a:lnTo>
                    <a:pt x="232" y="2"/>
                  </a:lnTo>
                  <a:lnTo>
                    <a:pt x="232" y="0"/>
                  </a:lnTo>
                  <a:lnTo>
                    <a:pt x="248" y="0"/>
                  </a:lnTo>
                  <a:lnTo>
                    <a:pt x="251" y="3"/>
                  </a:lnTo>
                  <a:close/>
                  <a:moveTo>
                    <a:pt x="148" y="23"/>
                  </a:moveTo>
                  <a:lnTo>
                    <a:pt x="144" y="23"/>
                  </a:lnTo>
                  <a:lnTo>
                    <a:pt x="143" y="23"/>
                  </a:lnTo>
                  <a:lnTo>
                    <a:pt x="141" y="23"/>
                  </a:lnTo>
                  <a:lnTo>
                    <a:pt x="140" y="23"/>
                  </a:lnTo>
                  <a:lnTo>
                    <a:pt x="140" y="23"/>
                  </a:lnTo>
                  <a:lnTo>
                    <a:pt x="140" y="23"/>
                  </a:lnTo>
                  <a:lnTo>
                    <a:pt x="140" y="23"/>
                  </a:lnTo>
                  <a:lnTo>
                    <a:pt x="140" y="23"/>
                  </a:lnTo>
                  <a:lnTo>
                    <a:pt x="140" y="23"/>
                  </a:lnTo>
                  <a:lnTo>
                    <a:pt x="140" y="23"/>
                  </a:lnTo>
                  <a:lnTo>
                    <a:pt x="140" y="23"/>
                  </a:lnTo>
                  <a:lnTo>
                    <a:pt x="138" y="23"/>
                  </a:lnTo>
                  <a:lnTo>
                    <a:pt x="138" y="23"/>
                  </a:lnTo>
                  <a:lnTo>
                    <a:pt x="138" y="23"/>
                  </a:lnTo>
                  <a:lnTo>
                    <a:pt x="138" y="23"/>
                  </a:lnTo>
                  <a:lnTo>
                    <a:pt x="138" y="23"/>
                  </a:lnTo>
                  <a:lnTo>
                    <a:pt x="138" y="23"/>
                  </a:lnTo>
                  <a:lnTo>
                    <a:pt x="138" y="23"/>
                  </a:lnTo>
                  <a:lnTo>
                    <a:pt x="138" y="23"/>
                  </a:lnTo>
                  <a:lnTo>
                    <a:pt x="137" y="23"/>
                  </a:lnTo>
                  <a:lnTo>
                    <a:pt x="137" y="23"/>
                  </a:lnTo>
                  <a:lnTo>
                    <a:pt x="134" y="23"/>
                  </a:lnTo>
                  <a:lnTo>
                    <a:pt x="134" y="23"/>
                  </a:lnTo>
                  <a:lnTo>
                    <a:pt x="134" y="23"/>
                  </a:lnTo>
                  <a:lnTo>
                    <a:pt x="133" y="22"/>
                  </a:lnTo>
                  <a:lnTo>
                    <a:pt x="131" y="22"/>
                  </a:lnTo>
                  <a:lnTo>
                    <a:pt x="131" y="22"/>
                  </a:lnTo>
                  <a:lnTo>
                    <a:pt x="131" y="22"/>
                  </a:lnTo>
                  <a:lnTo>
                    <a:pt x="130" y="22"/>
                  </a:lnTo>
                  <a:lnTo>
                    <a:pt x="128" y="22"/>
                  </a:lnTo>
                  <a:lnTo>
                    <a:pt x="128" y="22"/>
                  </a:lnTo>
                  <a:lnTo>
                    <a:pt x="127" y="22"/>
                  </a:lnTo>
                  <a:lnTo>
                    <a:pt x="124" y="22"/>
                  </a:lnTo>
                  <a:lnTo>
                    <a:pt x="123" y="22"/>
                  </a:lnTo>
                  <a:lnTo>
                    <a:pt x="123" y="22"/>
                  </a:lnTo>
                  <a:lnTo>
                    <a:pt x="121" y="22"/>
                  </a:lnTo>
                  <a:lnTo>
                    <a:pt x="120" y="20"/>
                  </a:lnTo>
                  <a:lnTo>
                    <a:pt x="118" y="19"/>
                  </a:lnTo>
                  <a:lnTo>
                    <a:pt x="117" y="19"/>
                  </a:lnTo>
                  <a:lnTo>
                    <a:pt x="111" y="19"/>
                  </a:lnTo>
                  <a:lnTo>
                    <a:pt x="104" y="20"/>
                  </a:lnTo>
                  <a:lnTo>
                    <a:pt x="98" y="22"/>
                  </a:lnTo>
                  <a:lnTo>
                    <a:pt x="94" y="23"/>
                  </a:lnTo>
                  <a:lnTo>
                    <a:pt x="88" y="25"/>
                  </a:lnTo>
                  <a:lnTo>
                    <a:pt x="82" y="26"/>
                  </a:lnTo>
                  <a:lnTo>
                    <a:pt x="78" y="29"/>
                  </a:lnTo>
                  <a:lnTo>
                    <a:pt x="75" y="30"/>
                  </a:lnTo>
                  <a:lnTo>
                    <a:pt x="71" y="33"/>
                  </a:lnTo>
                  <a:lnTo>
                    <a:pt x="66" y="36"/>
                  </a:lnTo>
                  <a:lnTo>
                    <a:pt x="64" y="39"/>
                  </a:lnTo>
                  <a:lnTo>
                    <a:pt x="61" y="40"/>
                  </a:lnTo>
                  <a:lnTo>
                    <a:pt x="59" y="45"/>
                  </a:lnTo>
                  <a:lnTo>
                    <a:pt x="56" y="47"/>
                  </a:lnTo>
                  <a:lnTo>
                    <a:pt x="55" y="52"/>
                  </a:lnTo>
                  <a:lnTo>
                    <a:pt x="52" y="55"/>
                  </a:lnTo>
                  <a:lnTo>
                    <a:pt x="52" y="56"/>
                  </a:lnTo>
                  <a:lnTo>
                    <a:pt x="51" y="58"/>
                  </a:lnTo>
                  <a:lnTo>
                    <a:pt x="49" y="59"/>
                  </a:lnTo>
                  <a:lnTo>
                    <a:pt x="49" y="60"/>
                  </a:lnTo>
                  <a:lnTo>
                    <a:pt x="49" y="62"/>
                  </a:lnTo>
                  <a:lnTo>
                    <a:pt x="49" y="63"/>
                  </a:lnTo>
                  <a:lnTo>
                    <a:pt x="49" y="66"/>
                  </a:lnTo>
                  <a:lnTo>
                    <a:pt x="49" y="66"/>
                  </a:lnTo>
                  <a:lnTo>
                    <a:pt x="49" y="68"/>
                  </a:lnTo>
                  <a:lnTo>
                    <a:pt x="49" y="69"/>
                  </a:lnTo>
                  <a:lnTo>
                    <a:pt x="48" y="70"/>
                  </a:lnTo>
                  <a:lnTo>
                    <a:pt x="48" y="72"/>
                  </a:lnTo>
                  <a:lnTo>
                    <a:pt x="48" y="73"/>
                  </a:lnTo>
                  <a:lnTo>
                    <a:pt x="48" y="73"/>
                  </a:lnTo>
                  <a:lnTo>
                    <a:pt x="48" y="75"/>
                  </a:lnTo>
                  <a:lnTo>
                    <a:pt x="48" y="75"/>
                  </a:lnTo>
                  <a:lnTo>
                    <a:pt x="48" y="79"/>
                  </a:lnTo>
                  <a:lnTo>
                    <a:pt x="48" y="82"/>
                  </a:lnTo>
                  <a:lnTo>
                    <a:pt x="48" y="86"/>
                  </a:lnTo>
                  <a:lnTo>
                    <a:pt x="48" y="90"/>
                  </a:lnTo>
                  <a:lnTo>
                    <a:pt x="48" y="95"/>
                  </a:lnTo>
                  <a:lnTo>
                    <a:pt x="49" y="98"/>
                  </a:lnTo>
                  <a:lnTo>
                    <a:pt x="49" y="102"/>
                  </a:lnTo>
                  <a:lnTo>
                    <a:pt x="51" y="105"/>
                  </a:lnTo>
                  <a:lnTo>
                    <a:pt x="52" y="109"/>
                  </a:lnTo>
                  <a:lnTo>
                    <a:pt x="55" y="113"/>
                  </a:lnTo>
                  <a:lnTo>
                    <a:pt x="56" y="118"/>
                  </a:lnTo>
                  <a:lnTo>
                    <a:pt x="58" y="120"/>
                  </a:lnTo>
                  <a:lnTo>
                    <a:pt x="61" y="123"/>
                  </a:lnTo>
                  <a:lnTo>
                    <a:pt x="64" y="128"/>
                  </a:lnTo>
                  <a:lnTo>
                    <a:pt x="66" y="132"/>
                  </a:lnTo>
                  <a:lnTo>
                    <a:pt x="69" y="136"/>
                  </a:lnTo>
                  <a:lnTo>
                    <a:pt x="69" y="136"/>
                  </a:lnTo>
                  <a:lnTo>
                    <a:pt x="72" y="136"/>
                  </a:lnTo>
                  <a:lnTo>
                    <a:pt x="74" y="138"/>
                  </a:lnTo>
                  <a:lnTo>
                    <a:pt x="74" y="138"/>
                  </a:lnTo>
                  <a:lnTo>
                    <a:pt x="75" y="139"/>
                  </a:lnTo>
                  <a:lnTo>
                    <a:pt x="75" y="141"/>
                  </a:lnTo>
                  <a:lnTo>
                    <a:pt x="77" y="143"/>
                  </a:lnTo>
                  <a:lnTo>
                    <a:pt x="77" y="143"/>
                  </a:lnTo>
                  <a:lnTo>
                    <a:pt x="78" y="143"/>
                  </a:lnTo>
                  <a:lnTo>
                    <a:pt x="79" y="143"/>
                  </a:lnTo>
                  <a:lnTo>
                    <a:pt x="82" y="145"/>
                  </a:lnTo>
                  <a:lnTo>
                    <a:pt x="82" y="145"/>
                  </a:lnTo>
                  <a:lnTo>
                    <a:pt x="82" y="146"/>
                  </a:lnTo>
                  <a:lnTo>
                    <a:pt x="84" y="148"/>
                  </a:lnTo>
                  <a:lnTo>
                    <a:pt x="85" y="149"/>
                  </a:lnTo>
                  <a:lnTo>
                    <a:pt x="85" y="149"/>
                  </a:lnTo>
                  <a:lnTo>
                    <a:pt x="85" y="149"/>
                  </a:lnTo>
                  <a:lnTo>
                    <a:pt x="87" y="151"/>
                  </a:lnTo>
                  <a:lnTo>
                    <a:pt x="88" y="152"/>
                  </a:lnTo>
                  <a:lnTo>
                    <a:pt x="88" y="152"/>
                  </a:lnTo>
                  <a:lnTo>
                    <a:pt x="89" y="152"/>
                  </a:lnTo>
                  <a:lnTo>
                    <a:pt x="91" y="153"/>
                  </a:lnTo>
                  <a:lnTo>
                    <a:pt x="94" y="155"/>
                  </a:lnTo>
                  <a:lnTo>
                    <a:pt x="94" y="155"/>
                  </a:lnTo>
                  <a:lnTo>
                    <a:pt x="94" y="155"/>
                  </a:lnTo>
                  <a:lnTo>
                    <a:pt x="94" y="153"/>
                  </a:lnTo>
                  <a:lnTo>
                    <a:pt x="94" y="152"/>
                  </a:lnTo>
                  <a:lnTo>
                    <a:pt x="94" y="152"/>
                  </a:lnTo>
                  <a:lnTo>
                    <a:pt x="94" y="151"/>
                  </a:lnTo>
                  <a:lnTo>
                    <a:pt x="94" y="149"/>
                  </a:lnTo>
                  <a:lnTo>
                    <a:pt x="94" y="148"/>
                  </a:lnTo>
                  <a:lnTo>
                    <a:pt x="94" y="148"/>
                  </a:lnTo>
                  <a:lnTo>
                    <a:pt x="95" y="146"/>
                  </a:lnTo>
                  <a:lnTo>
                    <a:pt x="95" y="145"/>
                  </a:lnTo>
                  <a:lnTo>
                    <a:pt x="95" y="145"/>
                  </a:lnTo>
                  <a:lnTo>
                    <a:pt x="95" y="142"/>
                  </a:lnTo>
                  <a:lnTo>
                    <a:pt x="95" y="141"/>
                  </a:lnTo>
                  <a:lnTo>
                    <a:pt x="95" y="139"/>
                  </a:lnTo>
                  <a:lnTo>
                    <a:pt x="95" y="138"/>
                  </a:lnTo>
                  <a:lnTo>
                    <a:pt x="97" y="136"/>
                  </a:lnTo>
                  <a:lnTo>
                    <a:pt x="97" y="136"/>
                  </a:lnTo>
                  <a:lnTo>
                    <a:pt x="97" y="135"/>
                  </a:lnTo>
                  <a:lnTo>
                    <a:pt x="97" y="133"/>
                  </a:lnTo>
                  <a:lnTo>
                    <a:pt x="98" y="130"/>
                  </a:lnTo>
                  <a:lnTo>
                    <a:pt x="98" y="129"/>
                  </a:lnTo>
                  <a:lnTo>
                    <a:pt x="98" y="128"/>
                  </a:lnTo>
                  <a:lnTo>
                    <a:pt x="98" y="128"/>
                  </a:lnTo>
                  <a:lnTo>
                    <a:pt x="100" y="126"/>
                  </a:lnTo>
                  <a:lnTo>
                    <a:pt x="101" y="123"/>
                  </a:lnTo>
                  <a:lnTo>
                    <a:pt x="101" y="122"/>
                  </a:lnTo>
                  <a:lnTo>
                    <a:pt x="101" y="119"/>
                  </a:lnTo>
                  <a:lnTo>
                    <a:pt x="102" y="118"/>
                  </a:lnTo>
                  <a:lnTo>
                    <a:pt x="102" y="115"/>
                  </a:lnTo>
                  <a:lnTo>
                    <a:pt x="102" y="113"/>
                  </a:lnTo>
                  <a:lnTo>
                    <a:pt x="102" y="110"/>
                  </a:lnTo>
                  <a:lnTo>
                    <a:pt x="104" y="108"/>
                  </a:lnTo>
                  <a:lnTo>
                    <a:pt x="104" y="105"/>
                  </a:lnTo>
                  <a:lnTo>
                    <a:pt x="104" y="102"/>
                  </a:lnTo>
                  <a:lnTo>
                    <a:pt x="104" y="100"/>
                  </a:lnTo>
                  <a:lnTo>
                    <a:pt x="105" y="98"/>
                  </a:lnTo>
                  <a:lnTo>
                    <a:pt x="107" y="95"/>
                  </a:lnTo>
                  <a:lnTo>
                    <a:pt x="107" y="92"/>
                  </a:lnTo>
                  <a:lnTo>
                    <a:pt x="107" y="90"/>
                  </a:lnTo>
                  <a:lnTo>
                    <a:pt x="110" y="86"/>
                  </a:lnTo>
                  <a:lnTo>
                    <a:pt x="111" y="83"/>
                  </a:lnTo>
                  <a:lnTo>
                    <a:pt x="111" y="82"/>
                  </a:lnTo>
                  <a:lnTo>
                    <a:pt x="113" y="78"/>
                  </a:lnTo>
                  <a:lnTo>
                    <a:pt x="114" y="73"/>
                  </a:lnTo>
                  <a:lnTo>
                    <a:pt x="114" y="69"/>
                  </a:lnTo>
                  <a:lnTo>
                    <a:pt x="115" y="66"/>
                  </a:lnTo>
                  <a:lnTo>
                    <a:pt x="118" y="63"/>
                  </a:lnTo>
                  <a:lnTo>
                    <a:pt x="120" y="59"/>
                  </a:lnTo>
                  <a:lnTo>
                    <a:pt x="123" y="55"/>
                  </a:lnTo>
                  <a:lnTo>
                    <a:pt x="124" y="50"/>
                  </a:lnTo>
                  <a:lnTo>
                    <a:pt x="127" y="47"/>
                  </a:lnTo>
                  <a:lnTo>
                    <a:pt x="130" y="45"/>
                  </a:lnTo>
                  <a:lnTo>
                    <a:pt x="131" y="40"/>
                  </a:lnTo>
                  <a:lnTo>
                    <a:pt x="134" y="39"/>
                  </a:lnTo>
                  <a:lnTo>
                    <a:pt x="137" y="36"/>
                  </a:lnTo>
                  <a:lnTo>
                    <a:pt x="141" y="32"/>
                  </a:lnTo>
                  <a:lnTo>
                    <a:pt x="144" y="29"/>
                  </a:lnTo>
                  <a:lnTo>
                    <a:pt x="148" y="26"/>
                  </a:lnTo>
                  <a:lnTo>
                    <a:pt x="148" y="2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FBE3EAA0-25C0-FD88-6E27-5DBB64038CD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29" y="2115"/>
              <a:ext cx="194" cy="173"/>
            </a:xfrm>
            <a:custGeom>
              <a:avLst/>
              <a:gdLst/>
              <a:ahLst/>
              <a:cxnLst>
                <a:cxn ang="0">
                  <a:pos x="105" y="180"/>
                </a:cxn>
                <a:cxn ang="0">
                  <a:pos x="100" y="192"/>
                </a:cxn>
                <a:cxn ang="0">
                  <a:pos x="84" y="219"/>
                </a:cxn>
                <a:cxn ang="0">
                  <a:pos x="53" y="246"/>
                </a:cxn>
                <a:cxn ang="0">
                  <a:pos x="4" y="241"/>
                </a:cxn>
                <a:cxn ang="0">
                  <a:pos x="0" y="225"/>
                </a:cxn>
                <a:cxn ang="0">
                  <a:pos x="0" y="218"/>
                </a:cxn>
                <a:cxn ang="0">
                  <a:pos x="21" y="219"/>
                </a:cxn>
                <a:cxn ang="0">
                  <a:pos x="20" y="222"/>
                </a:cxn>
                <a:cxn ang="0">
                  <a:pos x="28" y="236"/>
                </a:cxn>
                <a:cxn ang="0">
                  <a:pos x="44" y="231"/>
                </a:cxn>
                <a:cxn ang="0">
                  <a:pos x="60" y="178"/>
                </a:cxn>
                <a:cxn ang="0">
                  <a:pos x="76" y="110"/>
                </a:cxn>
                <a:cxn ang="0">
                  <a:pos x="86" y="73"/>
                </a:cxn>
                <a:cxn ang="0">
                  <a:pos x="102" y="30"/>
                </a:cxn>
                <a:cxn ang="0">
                  <a:pos x="113" y="6"/>
                </a:cxn>
                <a:cxn ang="0">
                  <a:pos x="86" y="13"/>
                </a:cxn>
                <a:cxn ang="0">
                  <a:pos x="70" y="23"/>
                </a:cxn>
                <a:cxn ang="0">
                  <a:pos x="30" y="92"/>
                </a:cxn>
                <a:cxn ang="0">
                  <a:pos x="44" y="125"/>
                </a:cxn>
                <a:cxn ang="0">
                  <a:pos x="50" y="132"/>
                </a:cxn>
                <a:cxn ang="0">
                  <a:pos x="14" y="115"/>
                </a:cxn>
                <a:cxn ang="0">
                  <a:pos x="11" y="96"/>
                </a:cxn>
                <a:cxn ang="0">
                  <a:pos x="12" y="67"/>
                </a:cxn>
                <a:cxn ang="0">
                  <a:pos x="37" y="33"/>
                </a:cxn>
                <a:cxn ang="0">
                  <a:pos x="48" y="22"/>
                </a:cxn>
                <a:cxn ang="0">
                  <a:pos x="57" y="16"/>
                </a:cxn>
                <a:cxn ang="0">
                  <a:pos x="83" y="4"/>
                </a:cxn>
                <a:cxn ang="0">
                  <a:pos x="130" y="0"/>
                </a:cxn>
                <a:cxn ang="0">
                  <a:pos x="136" y="0"/>
                </a:cxn>
                <a:cxn ang="0">
                  <a:pos x="139" y="0"/>
                </a:cxn>
                <a:cxn ang="0">
                  <a:pos x="140" y="0"/>
                </a:cxn>
                <a:cxn ang="0">
                  <a:pos x="148" y="0"/>
                </a:cxn>
                <a:cxn ang="0">
                  <a:pos x="139" y="10"/>
                </a:cxn>
                <a:cxn ang="0">
                  <a:pos x="132" y="17"/>
                </a:cxn>
                <a:cxn ang="0">
                  <a:pos x="117" y="77"/>
                </a:cxn>
                <a:cxn ang="0">
                  <a:pos x="113" y="95"/>
                </a:cxn>
                <a:cxn ang="0">
                  <a:pos x="132" y="89"/>
                </a:cxn>
                <a:cxn ang="0">
                  <a:pos x="181" y="24"/>
                </a:cxn>
                <a:cxn ang="0">
                  <a:pos x="248" y="0"/>
                </a:cxn>
                <a:cxn ang="0">
                  <a:pos x="276" y="17"/>
                </a:cxn>
                <a:cxn ang="0">
                  <a:pos x="257" y="40"/>
                </a:cxn>
                <a:cxn ang="0">
                  <a:pos x="225" y="36"/>
                </a:cxn>
                <a:cxn ang="0">
                  <a:pos x="245" y="33"/>
                </a:cxn>
                <a:cxn ang="0">
                  <a:pos x="248" y="32"/>
                </a:cxn>
                <a:cxn ang="0">
                  <a:pos x="248" y="10"/>
                </a:cxn>
                <a:cxn ang="0">
                  <a:pos x="218" y="16"/>
                </a:cxn>
                <a:cxn ang="0">
                  <a:pos x="176" y="57"/>
                </a:cxn>
                <a:cxn ang="0">
                  <a:pos x="161" y="79"/>
                </a:cxn>
                <a:cxn ang="0">
                  <a:pos x="152" y="93"/>
                </a:cxn>
                <a:cxn ang="0">
                  <a:pos x="181" y="132"/>
                </a:cxn>
                <a:cxn ang="0">
                  <a:pos x="202" y="202"/>
                </a:cxn>
                <a:cxn ang="0">
                  <a:pos x="202" y="210"/>
                </a:cxn>
                <a:cxn ang="0">
                  <a:pos x="212" y="235"/>
                </a:cxn>
                <a:cxn ang="0">
                  <a:pos x="225" y="236"/>
                </a:cxn>
                <a:cxn ang="0">
                  <a:pos x="231" y="232"/>
                </a:cxn>
                <a:cxn ang="0">
                  <a:pos x="233" y="245"/>
                </a:cxn>
                <a:cxn ang="0">
                  <a:pos x="179" y="232"/>
                </a:cxn>
                <a:cxn ang="0">
                  <a:pos x="163" y="193"/>
                </a:cxn>
                <a:cxn ang="0">
                  <a:pos x="153" y="146"/>
                </a:cxn>
              </a:cxnLst>
              <a:rect l="0" t="0" r="r" b="b"/>
              <a:pathLst>
                <a:path w="276" h="246">
                  <a:moveTo>
                    <a:pt x="109" y="176"/>
                  </a:moveTo>
                  <a:lnTo>
                    <a:pt x="109" y="176"/>
                  </a:lnTo>
                  <a:lnTo>
                    <a:pt x="107" y="176"/>
                  </a:lnTo>
                  <a:lnTo>
                    <a:pt x="106" y="176"/>
                  </a:lnTo>
                  <a:lnTo>
                    <a:pt x="106" y="176"/>
                  </a:lnTo>
                  <a:lnTo>
                    <a:pt x="106" y="176"/>
                  </a:lnTo>
                  <a:lnTo>
                    <a:pt x="106" y="178"/>
                  </a:lnTo>
                  <a:lnTo>
                    <a:pt x="105" y="179"/>
                  </a:lnTo>
                  <a:lnTo>
                    <a:pt x="105" y="179"/>
                  </a:lnTo>
                  <a:lnTo>
                    <a:pt x="105" y="179"/>
                  </a:lnTo>
                  <a:lnTo>
                    <a:pt x="105" y="179"/>
                  </a:lnTo>
                  <a:lnTo>
                    <a:pt x="105" y="179"/>
                  </a:lnTo>
                  <a:lnTo>
                    <a:pt x="105" y="179"/>
                  </a:lnTo>
                  <a:lnTo>
                    <a:pt x="105" y="179"/>
                  </a:lnTo>
                  <a:lnTo>
                    <a:pt x="105" y="180"/>
                  </a:lnTo>
                  <a:lnTo>
                    <a:pt x="103" y="182"/>
                  </a:lnTo>
                  <a:lnTo>
                    <a:pt x="103" y="182"/>
                  </a:lnTo>
                  <a:lnTo>
                    <a:pt x="103" y="182"/>
                  </a:lnTo>
                  <a:lnTo>
                    <a:pt x="103" y="183"/>
                  </a:lnTo>
                  <a:lnTo>
                    <a:pt x="103" y="185"/>
                  </a:lnTo>
                  <a:lnTo>
                    <a:pt x="103" y="185"/>
                  </a:lnTo>
                  <a:lnTo>
                    <a:pt x="103" y="185"/>
                  </a:lnTo>
                  <a:lnTo>
                    <a:pt x="103" y="186"/>
                  </a:lnTo>
                  <a:lnTo>
                    <a:pt x="102" y="188"/>
                  </a:lnTo>
                  <a:lnTo>
                    <a:pt x="102" y="188"/>
                  </a:lnTo>
                  <a:lnTo>
                    <a:pt x="102" y="188"/>
                  </a:lnTo>
                  <a:lnTo>
                    <a:pt x="102" y="189"/>
                  </a:lnTo>
                  <a:lnTo>
                    <a:pt x="100" y="190"/>
                  </a:lnTo>
                  <a:lnTo>
                    <a:pt x="100" y="190"/>
                  </a:lnTo>
                  <a:lnTo>
                    <a:pt x="100" y="192"/>
                  </a:lnTo>
                  <a:lnTo>
                    <a:pt x="99" y="193"/>
                  </a:lnTo>
                  <a:lnTo>
                    <a:pt x="96" y="195"/>
                  </a:lnTo>
                  <a:lnTo>
                    <a:pt x="96" y="196"/>
                  </a:lnTo>
                  <a:lnTo>
                    <a:pt x="96" y="198"/>
                  </a:lnTo>
                  <a:lnTo>
                    <a:pt x="94" y="200"/>
                  </a:lnTo>
                  <a:lnTo>
                    <a:pt x="93" y="202"/>
                  </a:lnTo>
                  <a:lnTo>
                    <a:pt x="93" y="203"/>
                  </a:lnTo>
                  <a:lnTo>
                    <a:pt x="93" y="206"/>
                  </a:lnTo>
                  <a:lnTo>
                    <a:pt x="90" y="209"/>
                  </a:lnTo>
                  <a:lnTo>
                    <a:pt x="89" y="210"/>
                  </a:lnTo>
                  <a:lnTo>
                    <a:pt x="87" y="212"/>
                  </a:lnTo>
                  <a:lnTo>
                    <a:pt x="87" y="213"/>
                  </a:lnTo>
                  <a:lnTo>
                    <a:pt x="86" y="215"/>
                  </a:lnTo>
                  <a:lnTo>
                    <a:pt x="84" y="218"/>
                  </a:lnTo>
                  <a:lnTo>
                    <a:pt x="84" y="219"/>
                  </a:lnTo>
                  <a:lnTo>
                    <a:pt x="84" y="221"/>
                  </a:lnTo>
                  <a:lnTo>
                    <a:pt x="83" y="222"/>
                  </a:lnTo>
                  <a:lnTo>
                    <a:pt x="80" y="223"/>
                  </a:lnTo>
                  <a:lnTo>
                    <a:pt x="79" y="225"/>
                  </a:lnTo>
                  <a:lnTo>
                    <a:pt x="77" y="228"/>
                  </a:lnTo>
                  <a:lnTo>
                    <a:pt x="74" y="231"/>
                  </a:lnTo>
                  <a:lnTo>
                    <a:pt x="73" y="233"/>
                  </a:lnTo>
                  <a:lnTo>
                    <a:pt x="70" y="236"/>
                  </a:lnTo>
                  <a:lnTo>
                    <a:pt x="67" y="238"/>
                  </a:lnTo>
                  <a:lnTo>
                    <a:pt x="66" y="239"/>
                  </a:lnTo>
                  <a:lnTo>
                    <a:pt x="63" y="242"/>
                  </a:lnTo>
                  <a:lnTo>
                    <a:pt x="60" y="242"/>
                  </a:lnTo>
                  <a:lnTo>
                    <a:pt x="57" y="243"/>
                  </a:lnTo>
                  <a:lnTo>
                    <a:pt x="56" y="245"/>
                  </a:lnTo>
                  <a:lnTo>
                    <a:pt x="53" y="246"/>
                  </a:lnTo>
                  <a:lnTo>
                    <a:pt x="50" y="246"/>
                  </a:lnTo>
                  <a:lnTo>
                    <a:pt x="48" y="246"/>
                  </a:lnTo>
                  <a:lnTo>
                    <a:pt x="44" y="246"/>
                  </a:lnTo>
                  <a:lnTo>
                    <a:pt x="41" y="246"/>
                  </a:lnTo>
                  <a:lnTo>
                    <a:pt x="38" y="246"/>
                  </a:lnTo>
                  <a:lnTo>
                    <a:pt x="24" y="246"/>
                  </a:lnTo>
                  <a:lnTo>
                    <a:pt x="21" y="246"/>
                  </a:lnTo>
                  <a:lnTo>
                    <a:pt x="18" y="246"/>
                  </a:lnTo>
                  <a:lnTo>
                    <a:pt x="15" y="246"/>
                  </a:lnTo>
                  <a:lnTo>
                    <a:pt x="12" y="246"/>
                  </a:lnTo>
                  <a:lnTo>
                    <a:pt x="11" y="245"/>
                  </a:lnTo>
                  <a:lnTo>
                    <a:pt x="10" y="243"/>
                  </a:lnTo>
                  <a:lnTo>
                    <a:pt x="7" y="242"/>
                  </a:lnTo>
                  <a:lnTo>
                    <a:pt x="5" y="242"/>
                  </a:lnTo>
                  <a:lnTo>
                    <a:pt x="4" y="241"/>
                  </a:lnTo>
                  <a:lnTo>
                    <a:pt x="4" y="239"/>
                  </a:lnTo>
                  <a:lnTo>
                    <a:pt x="2" y="236"/>
                  </a:lnTo>
                  <a:lnTo>
                    <a:pt x="2" y="236"/>
                  </a:lnTo>
                  <a:lnTo>
                    <a:pt x="1" y="235"/>
                  </a:lnTo>
                  <a:lnTo>
                    <a:pt x="1" y="232"/>
                  </a:lnTo>
                  <a:lnTo>
                    <a:pt x="0" y="231"/>
                  </a:lnTo>
                  <a:lnTo>
                    <a:pt x="0" y="229"/>
                  </a:lnTo>
                  <a:lnTo>
                    <a:pt x="0" y="226"/>
                  </a:lnTo>
                  <a:lnTo>
                    <a:pt x="0" y="226"/>
                  </a:lnTo>
                  <a:lnTo>
                    <a:pt x="0" y="226"/>
                  </a:lnTo>
                  <a:lnTo>
                    <a:pt x="0" y="226"/>
                  </a:lnTo>
                  <a:lnTo>
                    <a:pt x="0" y="226"/>
                  </a:lnTo>
                  <a:lnTo>
                    <a:pt x="0" y="226"/>
                  </a:lnTo>
                  <a:lnTo>
                    <a:pt x="0" y="225"/>
                  </a:lnTo>
                  <a:lnTo>
                    <a:pt x="0" y="225"/>
                  </a:lnTo>
                  <a:lnTo>
                    <a:pt x="0" y="225"/>
                  </a:lnTo>
                  <a:lnTo>
                    <a:pt x="0" y="225"/>
                  </a:lnTo>
                  <a:lnTo>
                    <a:pt x="0" y="223"/>
                  </a:lnTo>
                  <a:lnTo>
                    <a:pt x="0" y="223"/>
                  </a:lnTo>
                  <a:lnTo>
                    <a:pt x="0" y="223"/>
                  </a:lnTo>
                  <a:lnTo>
                    <a:pt x="0" y="223"/>
                  </a:lnTo>
                  <a:lnTo>
                    <a:pt x="0" y="222"/>
                  </a:lnTo>
                  <a:lnTo>
                    <a:pt x="0" y="221"/>
                  </a:lnTo>
                  <a:lnTo>
                    <a:pt x="0" y="221"/>
                  </a:lnTo>
                  <a:lnTo>
                    <a:pt x="0" y="221"/>
                  </a:lnTo>
                  <a:lnTo>
                    <a:pt x="0" y="219"/>
                  </a:lnTo>
                  <a:lnTo>
                    <a:pt x="0" y="219"/>
                  </a:lnTo>
                  <a:lnTo>
                    <a:pt x="0" y="219"/>
                  </a:lnTo>
                  <a:lnTo>
                    <a:pt x="0" y="219"/>
                  </a:lnTo>
                  <a:lnTo>
                    <a:pt x="0" y="218"/>
                  </a:lnTo>
                  <a:lnTo>
                    <a:pt x="0" y="216"/>
                  </a:lnTo>
                  <a:lnTo>
                    <a:pt x="0" y="216"/>
                  </a:lnTo>
                  <a:lnTo>
                    <a:pt x="0" y="216"/>
                  </a:lnTo>
                  <a:lnTo>
                    <a:pt x="1" y="215"/>
                  </a:lnTo>
                  <a:lnTo>
                    <a:pt x="1" y="213"/>
                  </a:lnTo>
                  <a:lnTo>
                    <a:pt x="1" y="213"/>
                  </a:lnTo>
                  <a:lnTo>
                    <a:pt x="14" y="213"/>
                  </a:lnTo>
                  <a:lnTo>
                    <a:pt x="21" y="213"/>
                  </a:lnTo>
                  <a:lnTo>
                    <a:pt x="21" y="215"/>
                  </a:lnTo>
                  <a:lnTo>
                    <a:pt x="21" y="216"/>
                  </a:lnTo>
                  <a:lnTo>
                    <a:pt x="21" y="216"/>
                  </a:lnTo>
                  <a:lnTo>
                    <a:pt x="21" y="218"/>
                  </a:lnTo>
                  <a:lnTo>
                    <a:pt x="21" y="219"/>
                  </a:lnTo>
                  <a:lnTo>
                    <a:pt x="21" y="219"/>
                  </a:lnTo>
                  <a:lnTo>
                    <a:pt x="21" y="219"/>
                  </a:lnTo>
                  <a:lnTo>
                    <a:pt x="21" y="219"/>
                  </a:lnTo>
                  <a:lnTo>
                    <a:pt x="20" y="221"/>
                  </a:lnTo>
                  <a:lnTo>
                    <a:pt x="20" y="221"/>
                  </a:lnTo>
                  <a:lnTo>
                    <a:pt x="20" y="221"/>
                  </a:lnTo>
                  <a:lnTo>
                    <a:pt x="20" y="221"/>
                  </a:lnTo>
                  <a:lnTo>
                    <a:pt x="20" y="221"/>
                  </a:lnTo>
                  <a:lnTo>
                    <a:pt x="20" y="221"/>
                  </a:lnTo>
                  <a:lnTo>
                    <a:pt x="20" y="221"/>
                  </a:lnTo>
                  <a:lnTo>
                    <a:pt x="20" y="221"/>
                  </a:lnTo>
                  <a:lnTo>
                    <a:pt x="20" y="222"/>
                  </a:lnTo>
                  <a:lnTo>
                    <a:pt x="20" y="222"/>
                  </a:lnTo>
                  <a:lnTo>
                    <a:pt x="20" y="222"/>
                  </a:lnTo>
                  <a:lnTo>
                    <a:pt x="20" y="222"/>
                  </a:lnTo>
                  <a:lnTo>
                    <a:pt x="20" y="222"/>
                  </a:lnTo>
                  <a:lnTo>
                    <a:pt x="20" y="222"/>
                  </a:lnTo>
                  <a:lnTo>
                    <a:pt x="20" y="222"/>
                  </a:lnTo>
                  <a:lnTo>
                    <a:pt x="20" y="222"/>
                  </a:lnTo>
                  <a:lnTo>
                    <a:pt x="20" y="223"/>
                  </a:lnTo>
                  <a:lnTo>
                    <a:pt x="20" y="223"/>
                  </a:lnTo>
                  <a:lnTo>
                    <a:pt x="20" y="225"/>
                  </a:lnTo>
                  <a:lnTo>
                    <a:pt x="21" y="228"/>
                  </a:lnTo>
                  <a:lnTo>
                    <a:pt x="21" y="229"/>
                  </a:lnTo>
                  <a:lnTo>
                    <a:pt x="21" y="231"/>
                  </a:lnTo>
                  <a:lnTo>
                    <a:pt x="21" y="232"/>
                  </a:lnTo>
                  <a:lnTo>
                    <a:pt x="23" y="235"/>
                  </a:lnTo>
                  <a:lnTo>
                    <a:pt x="23" y="236"/>
                  </a:lnTo>
                  <a:lnTo>
                    <a:pt x="24" y="236"/>
                  </a:lnTo>
                  <a:lnTo>
                    <a:pt x="24" y="236"/>
                  </a:lnTo>
                  <a:lnTo>
                    <a:pt x="27" y="236"/>
                  </a:lnTo>
                  <a:lnTo>
                    <a:pt x="28" y="236"/>
                  </a:lnTo>
                  <a:lnTo>
                    <a:pt x="28" y="236"/>
                  </a:lnTo>
                  <a:lnTo>
                    <a:pt x="28" y="236"/>
                  </a:lnTo>
                  <a:lnTo>
                    <a:pt x="30" y="236"/>
                  </a:lnTo>
                  <a:lnTo>
                    <a:pt x="30" y="238"/>
                  </a:lnTo>
                  <a:lnTo>
                    <a:pt x="30" y="238"/>
                  </a:lnTo>
                  <a:lnTo>
                    <a:pt x="31" y="238"/>
                  </a:lnTo>
                  <a:lnTo>
                    <a:pt x="33" y="236"/>
                  </a:lnTo>
                  <a:lnTo>
                    <a:pt x="34" y="236"/>
                  </a:lnTo>
                  <a:lnTo>
                    <a:pt x="34" y="236"/>
                  </a:lnTo>
                  <a:lnTo>
                    <a:pt x="35" y="236"/>
                  </a:lnTo>
                  <a:lnTo>
                    <a:pt x="37" y="235"/>
                  </a:lnTo>
                  <a:lnTo>
                    <a:pt x="38" y="235"/>
                  </a:lnTo>
                  <a:lnTo>
                    <a:pt x="40" y="235"/>
                  </a:lnTo>
                  <a:lnTo>
                    <a:pt x="41" y="233"/>
                  </a:lnTo>
                  <a:lnTo>
                    <a:pt x="44" y="231"/>
                  </a:lnTo>
                  <a:lnTo>
                    <a:pt x="46" y="229"/>
                  </a:lnTo>
                  <a:lnTo>
                    <a:pt x="47" y="226"/>
                  </a:lnTo>
                  <a:lnTo>
                    <a:pt x="48" y="223"/>
                  </a:lnTo>
                  <a:lnTo>
                    <a:pt x="50" y="221"/>
                  </a:lnTo>
                  <a:lnTo>
                    <a:pt x="50" y="216"/>
                  </a:lnTo>
                  <a:lnTo>
                    <a:pt x="51" y="212"/>
                  </a:lnTo>
                  <a:lnTo>
                    <a:pt x="51" y="210"/>
                  </a:lnTo>
                  <a:lnTo>
                    <a:pt x="54" y="206"/>
                  </a:lnTo>
                  <a:lnTo>
                    <a:pt x="56" y="203"/>
                  </a:lnTo>
                  <a:lnTo>
                    <a:pt x="56" y="200"/>
                  </a:lnTo>
                  <a:lnTo>
                    <a:pt x="57" y="195"/>
                  </a:lnTo>
                  <a:lnTo>
                    <a:pt x="57" y="190"/>
                  </a:lnTo>
                  <a:lnTo>
                    <a:pt x="58" y="186"/>
                  </a:lnTo>
                  <a:lnTo>
                    <a:pt x="58" y="182"/>
                  </a:lnTo>
                  <a:lnTo>
                    <a:pt x="60" y="178"/>
                  </a:lnTo>
                  <a:lnTo>
                    <a:pt x="63" y="172"/>
                  </a:lnTo>
                  <a:lnTo>
                    <a:pt x="64" y="165"/>
                  </a:lnTo>
                  <a:lnTo>
                    <a:pt x="66" y="159"/>
                  </a:lnTo>
                  <a:lnTo>
                    <a:pt x="66" y="153"/>
                  </a:lnTo>
                  <a:lnTo>
                    <a:pt x="67" y="146"/>
                  </a:lnTo>
                  <a:lnTo>
                    <a:pt x="69" y="140"/>
                  </a:lnTo>
                  <a:lnTo>
                    <a:pt x="70" y="133"/>
                  </a:lnTo>
                  <a:lnTo>
                    <a:pt x="70" y="130"/>
                  </a:lnTo>
                  <a:lnTo>
                    <a:pt x="73" y="128"/>
                  </a:lnTo>
                  <a:lnTo>
                    <a:pt x="74" y="123"/>
                  </a:lnTo>
                  <a:lnTo>
                    <a:pt x="74" y="122"/>
                  </a:lnTo>
                  <a:lnTo>
                    <a:pt x="74" y="119"/>
                  </a:lnTo>
                  <a:lnTo>
                    <a:pt x="76" y="116"/>
                  </a:lnTo>
                  <a:lnTo>
                    <a:pt x="76" y="113"/>
                  </a:lnTo>
                  <a:lnTo>
                    <a:pt x="76" y="110"/>
                  </a:lnTo>
                  <a:lnTo>
                    <a:pt x="76" y="107"/>
                  </a:lnTo>
                  <a:lnTo>
                    <a:pt x="77" y="105"/>
                  </a:lnTo>
                  <a:lnTo>
                    <a:pt x="77" y="102"/>
                  </a:lnTo>
                  <a:lnTo>
                    <a:pt x="77" y="99"/>
                  </a:lnTo>
                  <a:lnTo>
                    <a:pt x="77" y="97"/>
                  </a:lnTo>
                  <a:lnTo>
                    <a:pt x="80" y="95"/>
                  </a:lnTo>
                  <a:lnTo>
                    <a:pt x="81" y="92"/>
                  </a:lnTo>
                  <a:lnTo>
                    <a:pt x="81" y="89"/>
                  </a:lnTo>
                  <a:lnTo>
                    <a:pt x="81" y="87"/>
                  </a:lnTo>
                  <a:lnTo>
                    <a:pt x="83" y="85"/>
                  </a:lnTo>
                  <a:lnTo>
                    <a:pt x="84" y="82"/>
                  </a:lnTo>
                  <a:lnTo>
                    <a:pt x="84" y="79"/>
                  </a:lnTo>
                  <a:lnTo>
                    <a:pt x="84" y="77"/>
                  </a:lnTo>
                  <a:lnTo>
                    <a:pt x="86" y="76"/>
                  </a:lnTo>
                  <a:lnTo>
                    <a:pt x="86" y="73"/>
                  </a:lnTo>
                  <a:lnTo>
                    <a:pt x="86" y="70"/>
                  </a:lnTo>
                  <a:lnTo>
                    <a:pt x="86" y="69"/>
                  </a:lnTo>
                  <a:lnTo>
                    <a:pt x="87" y="66"/>
                  </a:lnTo>
                  <a:lnTo>
                    <a:pt x="89" y="65"/>
                  </a:lnTo>
                  <a:lnTo>
                    <a:pt x="89" y="62"/>
                  </a:lnTo>
                  <a:lnTo>
                    <a:pt x="89" y="60"/>
                  </a:lnTo>
                  <a:lnTo>
                    <a:pt x="92" y="59"/>
                  </a:lnTo>
                  <a:lnTo>
                    <a:pt x="93" y="56"/>
                  </a:lnTo>
                  <a:lnTo>
                    <a:pt x="93" y="55"/>
                  </a:lnTo>
                  <a:lnTo>
                    <a:pt x="93" y="50"/>
                  </a:lnTo>
                  <a:lnTo>
                    <a:pt x="94" y="46"/>
                  </a:lnTo>
                  <a:lnTo>
                    <a:pt x="96" y="42"/>
                  </a:lnTo>
                  <a:lnTo>
                    <a:pt x="97" y="37"/>
                  </a:lnTo>
                  <a:lnTo>
                    <a:pt x="99" y="33"/>
                  </a:lnTo>
                  <a:lnTo>
                    <a:pt x="102" y="30"/>
                  </a:lnTo>
                  <a:lnTo>
                    <a:pt x="103" y="26"/>
                  </a:lnTo>
                  <a:lnTo>
                    <a:pt x="105" y="24"/>
                  </a:lnTo>
                  <a:lnTo>
                    <a:pt x="106" y="22"/>
                  </a:lnTo>
                  <a:lnTo>
                    <a:pt x="109" y="19"/>
                  </a:lnTo>
                  <a:lnTo>
                    <a:pt x="110" y="17"/>
                  </a:lnTo>
                  <a:lnTo>
                    <a:pt x="112" y="14"/>
                  </a:lnTo>
                  <a:lnTo>
                    <a:pt x="113" y="13"/>
                  </a:lnTo>
                  <a:lnTo>
                    <a:pt x="115" y="10"/>
                  </a:lnTo>
                  <a:lnTo>
                    <a:pt x="117" y="9"/>
                  </a:lnTo>
                  <a:lnTo>
                    <a:pt x="119" y="6"/>
                  </a:lnTo>
                  <a:lnTo>
                    <a:pt x="119" y="4"/>
                  </a:lnTo>
                  <a:lnTo>
                    <a:pt x="119" y="4"/>
                  </a:lnTo>
                  <a:lnTo>
                    <a:pt x="117" y="4"/>
                  </a:lnTo>
                  <a:lnTo>
                    <a:pt x="115" y="4"/>
                  </a:lnTo>
                  <a:lnTo>
                    <a:pt x="113" y="6"/>
                  </a:lnTo>
                  <a:lnTo>
                    <a:pt x="112" y="6"/>
                  </a:lnTo>
                  <a:lnTo>
                    <a:pt x="110" y="6"/>
                  </a:lnTo>
                  <a:lnTo>
                    <a:pt x="107" y="7"/>
                  </a:lnTo>
                  <a:lnTo>
                    <a:pt x="106" y="10"/>
                  </a:lnTo>
                  <a:lnTo>
                    <a:pt x="103" y="10"/>
                  </a:lnTo>
                  <a:lnTo>
                    <a:pt x="102" y="10"/>
                  </a:lnTo>
                  <a:lnTo>
                    <a:pt x="100" y="10"/>
                  </a:lnTo>
                  <a:lnTo>
                    <a:pt x="97" y="10"/>
                  </a:lnTo>
                  <a:lnTo>
                    <a:pt x="96" y="10"/>
                  </a:lnTo>
                  <a:lnTo>
                    <a:pt x="94" y="10"/>
                  </a:lnTo>
                  <a:lnTo>
                    <a:pt x="92" y="12"/>
                  </a:lnTo>
                  <a:lnTo>
                    <a:pt x="90" y="13"/>
                  </a:lnTo>
                  <a:lnTo>
                    <a:pt x="87" y="13"/>
                  </a:lnTo>
                  <a:lnTo>
                    <a:pt x="87" y="13"/>
                  </a:lnTo>
                  <a:lnTo>
                    <a:pt x="86" y="13"/>
                  </a:lnTo>
                  <a:lnTo>
                    <a:pt x="84" y="14"/>
                  </a:lnTo>
                  <a:lnTo>
                    <a:pt x="84" y="14"/>
                  </a:lnTo>
                  <a:lnTo>
                    <a:pt x="84" y="14"/>
                  </a:lnTo>
                  <a:lnTo>
                    <a:pt x="83" y="16"/>
                  </a:lnTo>
                  <a:lnTo>
                    <a:pt x="83" y="17"/>
                  </a:lnTo>
                  <a:lnTo>
                    <a:pt x="81" y="17"/>
                  </a:lnTo>
                  <a:lnTo>
                    <a:pt x="81" y="17"/>
                  </a:lnTo>
                  <a:lnTo>
                    <a:pt x="80" y="17"/>
                  </a:lnTo>
                  <a:lnTo>
                    <a:pt x="77" y="17"/>
                  </a:lnTo>
                  <a:lnTo>
                    <a:pt x="77" y="17"/>
                  </a:lnTo>
                  <a:lnTo>
                    <a:pt x="77" y="17"/>
                  </a:lnTo>
                  <a:lnTo>
                    <a:pt x="77" y="19"/>
                  </a:lnTo>
                  <a:lnTo>
                    <a:pt x="76" y="20"/>
                  </a:lnTo>
                  <a:lnTo>
                    <a:pt x="76" y="20"/>
                  </a:lnTo>
                  <a:lnTo>
                    <a:pt x="70" y="23"/>
                  </a:lnTo>
                  <a:lnTo>
                    <a:pt x="66" y="26"/>
                  </a:lnTo>
                  <a:lnTo>
                    <a:pt x="61" y="29"/>
                  </a:lnTo>
                  <a:lnTo>
                    <a:pt x="57" y="33"/>
                  </a:lnTo>
                  <a:lnTo>
                    <a:pt x="53" y="37"/>
                  </a:lnTo>
                  <a:lnTo>
                    <a:pt x="50" y="42"/>
                  </a:lnTo>
                  <a:lnTo>
                    <a:pt x="46" y="46"/>
                  </a:lnTo>
                  <a:lnTo>
                    <a:pt x="43" y="50"/>
                  </a:lnTo>
                  <a:lnTo>
                    <a:pt x="41" y="55"/>
                  </a:lnTo>
                  <a:lnTo>
                    <a:pt x="38" y="59"/>
                  </a:lnTo>
                  <a:lnTo>
                    <a:pt x="37" y="63"/>
                  </a:lnTo>
                  <a:lnTo>
                    <a:pt x="34" y="69"/>
                  </a:lnTo>
                  <a:lnTo>
                    <a:pt x="33" y="75"/>
                  </a:lnTo>
                  <a:lnTo>
                    <a:pt x="31" y="80"/>
                  </a:lnTo>
                  <a:lnTo>
                    <a:pt x="30" y="86"/>
                  </a:lnTo>
                  <a:lnTo>
                    <a:pt x="30" y="92"/>
                  </a:lnTo>
                  <a:lnTo>
                    <a:pt x="30" y="95"/>
                  </a:lnTo>
                  <a:lnTo>
                    <a:pt x="31" y="96"/>
                  </a:lnTo>
                  <a:lnTo>
                    <a:pt x="31" y="99"/>
                  </a:lnTo>
                  <a:lnTo>
                    <a:pt x="31" y="102"/>
                  </a:lnTo>
                  <a:lnTo>
                    <a:pt x="31" y="105"/>
                  </a:lnTo>
                  <a:lnTo>
                    <a:pt x="33" y="106"/>
                  </a:lnTo>
                  <a:lnTo>
                    <a:pt x="34" y="109"/>
                  </a:lnTo>
                  <a:lnTo>
                    <a:pt x="34" y="112"/>
                  </a:lnTo>
                  <a:lnTo>
                    <a:pt x="35" y="113"/>
                  </a:lnTo>
                  <a:lnTo>
                    <a:pt x="37" y="116"/>
                  </a:lnTo>
                  <a:lnTo>
                    <a:pt x="38" y="117"/>
                  </a:lnTo>
                  <a:lnTo>
                    <a:pt x="38" y="120"/>
                  </a:lnTo>
                  <a:lnTo>
                    <a:pt x="40" y="122"/>
                  </a:lnTo>
                  <a:lnTo>
                    <a:pt x="41" y="123"/>
                  </a:lnTo>
                  <a:lnTo>
                    <a:pt x="44" y="125"/>
                  </a:lnTo>
                  <a:lnTo>
                    <a:pt x="46" y="126"/>
                  </a:lnTo>
                  <a:lnTo>
                    <a:pt x="46" y="126"/>
                  </a:lnTo>
                  <a:lnTo>
                    <a:pt x="46" y="126"/>
                  </a:lnTo>
                  <a:lnTo>
                    <a:pt x="46" y="128"/>
                  </a:lnTo>
                  <a:lnTo>
                    <a:pt x="46" y="128"/>
                  </a:lnTo>
                  <a:lnTo>
                    <a:pt x="46" y="128"/>
                  </a:lnTo>
                  <a:lnTo>
                    <a:pt x="47" y="129"/>
                  </a:lnTo>
                  <a:lnTo>
                    <a:pt x="48" y="132"/>
                  </a:lnTo>
                  <a:lnTo>
                    <a:pt x="48" y="132"/>
                  </a:lnTo>
                  <a:lnTo>
                    <a:pt x="48" y="132"/>
                  </a:lnTo>
                  <a:lnTo>
                    <a:pt x="48" y="132"/>
                  </a:lnTo>
                  <a:lnTo>
                    <a:pt x="48" y="132"/>
                  </a:lnTo>
                  <a:lnTo>
                    <a:pt x="48" y="132"/>
                  </a:lnTo>
                  <a:lnTo>
                    <a:pt x="48" y="132"/>
                  </a:lnTo>
                  <a:lnTo>
                    <a:pt x="50" y="132"/>
                  </a:lnTo>
                  <a:lnTo>
                    <a:pt x="50" y="133"/>
                  </a:lnTo>
                  <a:lnTo>
                    <a:pt x="50" y="133"/>
                  </a:lnTo>
                  <a:lnTo>
                    <a:pt x="47" y="138"/>
                  </a:lnTo>
                  <a:lnTo>
                    <a:pt x="31" y="138"/>
                  </a:lnTo>
                  <a:lnTo>
                    <a:pt x="30" y="136"/>
                  </a:lnTo>
                  <a:lnTo>
                    <a:pt x="30" y="133"/>
                  </a:lnTo>
                  <a:lnTo>
                    <a:pt x="28" y="132"/>
                  </a:lnTo>
                  <a:lnTo>
                    <a:pt x="27" y="132"/>
                  </a:lnTo>
                  <a:lnTo>
                    <a:pt x="24" y="129"/>
                  </a:lnTo>
                  <a:lnTo>
                    <a:pt x="23" y="126"/>
                  </a:lnTo>
                  <a:lnTo>
                    <a:pt x="21" y="123"/>
                  </a:lnTo>
                  <a:lnTo>
                    <a:pt x="20" y="122"/>
                  </a:lnTo>
                  <a:lnTo>
                    <a:pt x="18" y="119"/>
                  </a:lnTo>
                  <a:lnTo>
                    <a:pt x="17" y="117"/>
                  </a:lnTo>
                  <a:lnTo>
                    <a:pt x="14" y="115"/>
                  </a:lnTo>
                  <a:lnTo>
                    <a:pt x="14" y="113"/>
                  </a:lnTo>
                  <a:lnTo>
                    <a:pt x="12" y="110"/>
                  </a:lnTo>
                  <a:lnTo>
                    <a:pt x="12" y="107"/>
                  </a:lnTo>
                  <a:lnTo>
                    <a:pt x="11" y="105"/>
                  </a:lnTo>
                  <a:lnTo>
                    <a:pt x="11" y="102"/>
                  </a:lnTo>
                  <a:lnTo>
                    <a:pt x="11" y="102"/>
                  </a:lnTo>
                  <a:lnTo>
                    <a:pt x="11" y="100"/>
                  </a:lnTo>
                  <a:lnTo>
                    <a:pt x="11" y="99"/>
                  </a:lnTo>
                  <a:lnTo>
                    <a:pt x="11" y="99"/>
                  </a:lnTo>
                  <a:lnTo>
                    <a:pt x="11" y="99"/>
                  </a:lnTo>
                  <a:lnTo>
                    <a:pt x="11" y="97"/>
                  </a:lnTo>
                  <a:lnTo>
                    <a:pt x="11" y="97"/>
                  </a:lnTo>
                  <a:lnTo>
                    <a:pt x="11" y="97"/>
                  </a:lnTo>
                  <a:lnTo>
                    <a:pt x="11" y="97"/>
                  </a:lnTo>
                  <a:lnTo>
                    <a:pt x="11" y="96"/>
                  </a:lnTo>
                  <a:lnTo>
                    <a:pt x="11" y="95"/>
                  </a:lnTo>
                  <a:lnTo>
                    <a:pt x="11" y="95"/>
                  </a:lnTo>
                  <a:lnTo>
                    <a:pt x="11" y="95"/>
                  </a:lnTo>
                  <a:lnTo>
                    <a:pt x="11" y="93"/>
                  </a:lnTo>
                  <a:lnTo>
                    <a:pt x="11" y="92"/>
                  </a:lnTo>
                  <a:lnTo>
                    <a:pt x="11" y="92"/>
                  </a:lnTo>
                  <a:lnTo>
                    <a:pt x="11" y="89"/>
                  </a:lnTo>
                  <a:lnTo>
                    <a:pt x="11" y="87"/>
                  </a:lnTo>
                  <a:lnTo>
                    <a:pt x="11" y="85"/>
                  </a:lnTo>
                  <a:lnTo>
                    <a:pt x="11" y="82"/>
                  </a:lnTo>
                  <a:lnTo>
                    <a:pt x="11" y="79"/>
                  </a:lnTo>
                  <a:lnTo>
                    <a:pt x="12" y="76"/>
                  </a:lnTo>
                  <a:lnTo>
                    <a:pt x="12" y="73"/>
                  </a:lnTo>
                  <a:lnTo>
                    <a:pt x="12" y="70"/>
                  </a:lnTo>
                  <a:lnTo>
                    <a:pt x="12" y="67"/>
                  </a:lnTo>
                  <a:lnTo>
                    <a:pt x="14" y="63"/>
                  </a:lnTo>
                  <a:lnTo>
                    <a:pt x="17" y="59"/>
                  </a:lnTo>
                  <a:lnTo>
                    <a:pt x="18" y="56"/>
                  </a:lnTo>
                  <a:lnTo>
                    <a:pt x="20" y="53"/>
                  </a:lnTo>
                  <a:lnTo>
                    <a:pt x="21" y="49"/>
                  </a:lnTo>
                  <a:lnTo>
                    <a:pt x="24" y="46"/>
                  </a:lnTo>
                  <a:lnTo>
                    <a:pt x="27" y="43"/>
                  </a:lnTo>
                  <a:lnTo>
                    <a:pt x="27" y="42"/>
                  </a:lnTo>
                  <a:lnTo>
                    <a:pt x="28" y="39"/>
                  </a:lnTo>
                  <a:lnTo>
                    <a:pt x="30" y="37"/>
                  </a:lnTo>
                  <a:lnTo>
                    <a:pt x="30" y="36"/>
                  </a:lnTo>
                  <a:lnTo>
                    <a:pt x="31" y="36"/>
                  </a:lnTo>
                  <a:lnTo>
                    <a:pt x="33" y="34"/>
                  </a:lnTo>
                  <a:lnTo>
                    <a:pt x="35" y="33"/>
                  </a:lnTo>
                  <a:lnTo>
                    <a:pt x="37" y="33"/>
                  </a:lnTo>
                  <a:lnTo>
                    <a:pt x="37" y="33"/>
                  </a:lnTo>
                  <a:lnTo>
                    <a:pt x="38" y="32"/>
                  </a:lnTo>
                  <a:lnTo>
                    <a:pt x="38" y="30"/>
                  </a:lnTo>
                  <a:lnTo>
                    <a:pt x="38" y="30"/>
                  </a:lnTo>
                  <a:lnTo>
                    <a:pt x="38" y="30"/>
                  </a:lnTo>
                  <a:lnTo>
                    <a:pt x="40" y="27"/>
                  </a:lnTo>
                  <a:lnTo>
                    <a:pt x="41" y="26"/>
                  </a:lnTo>
                  <a:lnTo>
                    <a:pt x="41" y="26"/>
                  </a:lnTo>
                  <a:lnTo>
                    <a:pt x="41" y="26"/>
                  </a:lnTo>
                  <a:lnTo>
                    <a:pt x="44" y="24"/>
                  </a:lnTo>
                  <a:lnTo>
                    <a:pt x="46" y="24"/>
                  </a:lnTo>
                  <a:lnTo>
                    <a:pt x="46" y="24"/>
                  </a:lnTo>
                  <a:lnTo>
                    <a:pt x="46" y="24"/>
                  </a:lnTo>
                  <a:lnTo>
                    <a:pt x="47" y="23"/>
                  </a:lnTo>
                  <a:lnTo>
                    <a:pt x="48" y="22"/>
                  </a:lnTo>
                  <a:lnTo>
                    <a:pt x="48" y="22"/>
                  </a:lnTo>
                  <a:lnTo>
                    <a:pt x="48" y="22"/>
                  </a:lnTo>
                  <a:lnTo>
                    <a:pt x="50" y="20"/>
                  </a:lnTo>
                  <a:lnTo>
                    <a:pt x="50" y="20"/>
                  </a:lnTo>
                  <a:lnTo>
                    <a:pt x="50" y="20"/>
                  </a:lnTo>
                  <a:lnTo>
                    <a:pt x="50" y="20"/>
                  </a:lnTo>
                  <a:lnTo>
                    <a:pt x="51" y="19"/>
                  </a:lnTo>
                  <a:lnTo>
                    <a:pt x="51" y="17"/>
                  </a:lnTo>
                  <a:lnTo>
                    <a:pt x="51" y="17"/>
                  </a:lnTo>
                  <a:lnTo>
                    <a:pt x="51" y="17"/>
                  </a:lnTo>
                  <a:lnTo>
                    <a:pt x="54" y="17"/>
                  </a:lnTo>
                  <a:lnTo>
                    <a:pt x="56" y="17"/>
                  </a:lnTo>
                  <a:lnTo>
                    <a:pt x="56" y="17"/>
                  </a:lnTo>
                  <a:lnTo>
                    <a:pt x="56" y="17"/>
                  </a:lnTo>
                  <a:lnTo>
                    <a:pt x="57" y="16"/>
                  </a:lnTo>
                  <a:lnTo>
                    <a:pt x="57" y="16"/>
                  </a:lnTo>
                  <a:lnTo>
                    <a:pt x="57" y="16"/>
                  </a:lnTo>
                  <a:lnTo>
                    <a:pt x="57" y="16"/>
                  </a:lnTo>
                  <a:lnTo>
                    <a:pt x="58" y="14"/>
                  </a:lnTo>
                  <a:lnTo>
                    <a:pt x="60" y="13"/>
                  </a:lnTo>
                  <a:lnTo>
                    <a:pt x="60" y="13"/>
                  </a:lnTo>
                  <a:lnTo>
                    <a:pt x="61" y="13"/>
                  </a:lnTo>
                  <a:lnTo>
                    <a:pt x="63" y="12"/>
                  </a:lnTo>
                  <a:lnTo>
                    <a:pt x="66" y="10"/>
                  </a:lnTo>
                  <a:lnTo>
                    <a:pt x="66" y="10"/>
                  </a:lnTo>
                  <a:lnTo>
                    <a:pt x="69" y="10"/>
                  </a:lnTo>
                  <a:lnTo>
                    <a:pt x="73" y="7"/>
                  </a:lnTo>
                  <a:lnTo>
                    <a:pt x="76" y="6"/>
                  </a:lnTo>
                  <a:lnTo>
                    <a:pt x="79" y="6"/>
                  </a:lnTo>
                  <a:lnTo>
                    <a:pt x="83" y="4"/>
                  </a:lnTo>
                  <a:lnTo>
                    <a:pt x="86" y="3"/>
                  </a:lnTo>
                  <a:lnTo>
                    <a:pt x="90" y="2"/>
                  </a:lnTo>
                  <a:lnTo>
                    <a:pt x="93" y="2"/>
                  </a:lnTo>
                  <a:lnTo>
                    <a:pt x="96" y="2"/>
                  </a:lnTo>
                  <a:lnTo>
                    <a:pt x="99" y="0"/>
                  </a:lnTo>
                  <a:lnTo>
                    <a:pt x="102" y="0"/>
                  </a:lnTo>
                  <a:lnTo>
                    <a:pt x="103" y="0"/>
                  </a:lnTo>
                  <a:lnTo>
                    <a:pt x="106" y="0"/>
                  </a:lnTo>
                  <a:lnTo>
                    <a:pt x="109" y="0"/>
                  </a:lnTo>
                  <a:lnTo>
                    <a:pt x="112" y="0"/>
                  </a:lnTo>
                  <a:lnTo>
                    <a:pt x="113" y="0"/>
                  </a:lnTo>
                  <a:lnTo>
                    <a:pt x="129" y="0"/>
                  </a:lnTo>
                  <a:lnTo>
                    <a:pt x="130" y="0"/>
                  </a:lnTo>
                  <a:lnTo>
                    <a:pt x="130" y="0"/>
                  </a:lnTo>
                  <a:lnTo>
                    <a:pt x="130" y="0"/>
                  </a:lnTo>
                  <a:lnTo>
                    <a:pt x="130" y="0"/>
                  </a:lnTo>
                  <a:lnTo>
                    <a:pt x="130" y="0"/>
                  </a:lnTo>
                  <a:lnTo>
                    <a:pt x="130" y="0"/>
                  </a:lnTo>
                  <a:lnTo>
                    <a:pt x="132" y="0"/>
                  </a:lnTo>
                  <a:lnTo>
                    <a:pt x="133" y="0"/>
                  </a:lnTo>
                  <a:lnTo>
                    <a:pt x="133" y="0"/>
                  </a:lnTo>
                  <a:lnTo>
                    <a:pt x="133" y="0"/>
                  </a:lnTo>
                  <a:lnTo>
                    <a:pt x="133" y="0"/>
                  </a:lnTo>
                  <a:lnTo>
                    <a:pt x="133" y="0"/>
                  </a:lnTo>
                  <a:lnTo>
                    <a:pt x="133" y="0"/>
                  </a:lnTo>
                  <a:lnTo>
                    <a:pt x="133" y="0"/>
                  </a:lnTo>
                  <a:lnTo>
                    <a:pt x="135" y="0"/>
                  </a:lnTo>
                  <a:lnTo>
                    <a:pt x="136" y="0"/>
                  </a:lnTo>
                  <a:lnTo>
                    <a:pt x="136" y="0"/>
                  </a:lnTo>
                  <a:lnTo>
                    <a:pt x="136" y="0"/>
                  </a:lnTo>
                  <a:lnTo>
                    <a:pt x="138" y="0"/>
                  </a:lnTo>
                  <a:lnTo>
                    <a:pt x="138" y="0"/>
                  </a:lnTo>
                  <a:lnTo>
                    <a:pt x="138" y="0"/>
                  </a:lnTo>
                  <a:lnTo>
                    <a:pt x="138" y="0"/>
                  </a:lnTo>
                  <a:lnTo>
                    <a:pt x="138" y="0"/>
                  </a:lnTo>
                  <a:lnTo>
                    <a:pt x="138" y="0"/>
                  </a:lnTo>
                  <a:lnTo>
                    <a:pt x="138" y="0"/>
                  </a:lnTo>
                  <a:lnTo>
                    <a:pt x="138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43" y="0"/>
                  </a:lnTo>
                  <a:lnTo>
                    <a:pt x="143" y="0"/>
                  </a:lnTo>
                  <a:lnTo>
                    <a:pt x="143" y="0"/>
                  </a:lnTo>
                  <a:lnTo>
                    <a:pt x="146" y="0"/>
                  </a:lnTo>
                  <a:lnTo>
                    <a:pt x="148" y="0"/>
                  </a:lnTo>
                  <a:lnTo>
                    <a:pt x="148" y="3"/>
                  </a:lnTo>
                  <a:lnTo>
                    <a:pt x="146" y="4"/>
                  </a:lnTo>
                  <a:lnTo>
                    <a:pt x="146" y="4"/>
                  </a:lnTo>
                  <a:lnTo>
                    <a:pt x="146" y="4"/>
                  </a:lnTo>
                  <a:lnTo>
                    <a:pt x="146" y="4"/>
                  </a:lnTo>
                  <a:lnTo>
                    <a:pt x="146" y="4"/>
                  </a:lnTo>
                  <a:lnTo>
                    <a:pt x="146" y="4"/>
                  </a:lnTo>
                  <a:lnTo>
                    <a:pt x="143" y="4"/>
                  </a:lnTo>
                  <a:lnTo>
                    <a:pt x="142" y="6"/>
                  </a:lnTo>
                  <a:lnTo>
                    <a:pt x="140" y="6"/>
                  </a:lnTo>
                  <a:lnTo>
                    <a:pt x="140" y="6"/>
                  </a:lnTo>
                  <a:lnTo>
                    <a:pt x="140" y="7"/>
                  </a:lnTo>
                  <a:lnTo>
                    <a:pt x="139" y="9"/>
                  </a:lnTo>
                  <a:lnTo>
                    <a:pt x="139" y="9"/>
                  </a:lnTo>
                  <a:lnTo>
                    <a:pt x="139" y="10"/>
                  </a:lnTo>
                  <a:lnTo>
                    <a:pt x="138" y="10"/>
                  </a:lnTo>
                  <a:lnTo>
                    <a:pt x="136" y="12"/>
                  </a:lnTo>
                  <a:lnTo>
                    <a:pt x="136" y="13"/>
                  </a:lnTo>
                  <a:lnTo>
                    <a:pt x="133" y="16"/>
                  </a:lnTo>
                  <a:lnTo>
                    <a:pt x="133" y="16"/>
                  </a:lnTo>
                  <a:lnTo>
                    <a:pt x="133" y="16"/>
                  </a:lnTo>
                  <a:lnTo>
                    <a:pt x="133" y="16"/>
                  </a:lnTo>
                  <a:lnTo>
                    <a:pt x="133" y="16"/>
                  </a:lnTo>
                  <a:lnTo>
                    <a:pt x="133" y="16"/>
                  </a:lnTo>
                  <a:lnTo>
                    <a:pt x="133" y="16"/>
                  </a:lnTo>
                  <a:lnTo>
                    <a:pt x="133" y="17"/>
                  </a:lnTo>
                  <a:lnTo>
                    <a:pt x="133" y="17"/>
                  </a:lnTo>
                  <a:lnTo>
                    <a:pt x="133" y="17"/>
                  </a:lnTo>
                  <a:lnTo>
                    <a:pt x="133" y="17"/>
                  </a:lnTo>
                  <a:lnTo>
                    <a:pt x="132" y="17"/>
                  </a:lnTo>
                  <a:lnTo>
                    <a:pt x="132" y="17"/>
                  </a:lnTo>
                  <a:lnTo>
                    <a:pt x="132" y="19"/>
                  </a:lnTo>
                  <a:lnTo>
                    <a:pt x="132" y="20"/>
                  </a:lnTo>
                  <a:lnTo>
                    <a:pt x="130" y="23"/>
                  </a:lnTo>
                  <a:lnTo>
                    <a:pt x="130" y="26"/>
                  </a:lnTo>
                  <a:lnTo>
                    <a:pt x="130" y="30"/>
                  </a:lnTo>
                  <a:lnTo>
                    <a:pt x="129" y="34"/>
                  </a:lnTo>
                  <a:lnTo>
                    <a:pt x="126" y="39"/>
                  </a:lnTo>
                  <a:lnTo>
                    <a:pt x="125" y="45"/>
                  </a:lnTo>
                  <a:lnTo>
                    <a:pt x="123" y="49"/>
                  </a:lnTo>
                  <a:lnTo>
                    <a:pt x="122" y="55"/>
                  </a:lnTo>
                  <a:lnTo>
                    <a:pt x="120" y="60"/>
                  </a:lnTo>
                  <a:lnTo>
                    <a:pt x="120" y="66"/>
                  </a:lnTo>
                  <a:lnTo>
                    <a:pt x="119" y="72"/>
                  </a:lnTo>
                  <a:lnTo>
                    <a:pt x="117" y="77"/>
                  </a:lnTo>
                  <a:lnTo>
                    <a:pt x="115" y="85"/>
                  </a:lnTo>
                  <a:lnTo>
                    <a:pt x="113" y="90"/>
                  </a:lnTo>
                  <a:lnTo>
                    <a:pt x="113" y="90"/>
                  </a:lnTo>
                  <a:lnTo>
                    <a:pt x="113" y="90"/>
                  </a:lnTo>
                  <a:lnTo>
                    <a:pt x="113" y="92"/>
                  </a:lnTo>
                  <a:lnTo>
                    <a:pt x="113" y="92"/>
                  </a:lnTo>
                  <a:lnTo>
                    <a:pt x="113" y="92"/>
                  </a:lnTo>
                  <a:lnTo>
                    <a:pt x="113" y="93"/>
                  </a:lnTo>
                  <a:lnTo>
                    <a:pt x="113" y="95"/>
                  </a:lnTo>
                  <a:lnTo>
                    <a:pt x="113" y="95"/>
                  </a:lnTo>
                  <a:lnTo>
                    <a:pt x="113" y="95"/>
                  </a:lnTo>
                  <a:lnTo>
                    <a:pt x="113" y="95"/>
                  </a:lnTo>
                  <a:lnTo>
                    <a:pt x="113" y="95"/>
                  </a:lnTo>
                  <a:lnTo>
                    <a:pt x="113" y="95"/>
                  </a:lnTo>
                  <a:lnTo>
                    <a:pt x="113" y="95"/>
                  </a:lnTo>
                  <a:lnTo>
                    <a:pt x="113" y="96"/>
                  </a:lnTo>
                  <a:lnTo>
                    <a:pt x="112" y="97"/>
                  </a:lnTo>
                  <a:lnTo>
                    <a:pt x="112" y="97"/>
                  </a:lnTo>
                  <a:lnTo>
                    <a:pt x="112" y="103"/>
                  </a:lnTo>
                  <a:lnTo>
                    <a:pt x="110" y="109"/>
                  </a:lnTo>
                  <a:lnTo>
                    <a:pt x="109" y="116"/>
                  </a:lnTo>
                  <a:lnTo>
                    <a:pt x="109" y="122"/>
                  </a:lnTo>
                  <a:lnTo>
                    <a:pt x="107" y="128"/>
                  </a:lnTo>
                  <a:lnTo>
                    <a:pt x="105" y="133"/>
                  </a:lnTo>
                  <a:lnTo>
                    <a:pt x="103" y="139"/>
                  </a:lnTo>
                  <a:lnTo>
                    <a:pt x="103" y="145"/>
                  </a:lnTo>
                  <a:lnTo>
                    <a:pt x="120" y="112"/>
                  </a:lnTo>
                  <a:lnTo>
                    <a:pt x="123" y="103"/>
                  </a:lnTo>
                  <a:lnTo>
                    <a:pt x="128" y="96"/>
                  </a:lnTo>
                  <a:lnTo>
                    <a:pt x="132" y="89"/>
                  </a:lnTo>
                  <a:lnTo>
                    <a:pt x="136" y="83"/>
                  </a:lnTo>
                  <a:lnTo>
                    <a:pt x="139" y="77"/>
                  </a:lnTo>
                  <a:lnTo>
                    <a:pt x="142" y="72"/>
                  </a:lnTo>
                  <a:lnTo>
                    <a:pt x="146" y="67"/>
                  </a:lnTo>
                  <a:lnTo>
                    <a:pt x="148" y="62"/>
                  </a:lnTo>
                  <a:lnTo>
                    <a:pt x="151" y="59"/>
                  </a:lnTo>
                  <a:lnTo>
                    <a:pt x="155" y="55"/>
                  </a:lnTo>
                  <a:lnTo>
                    <a:pt x="158" y="52"/>
                  </a:lnTo>
                  <a:lnTo>
                    <a:pt x="159" y="47"/>
                  </a:lnTo>
                  <a:lnTo>
                    <a:pt x="162" y="45"/>
                  </a:lnTo>
                  <a:lnTo>
                    <a:pt x="165" y="42"/>
                  </a:lnTo>
                  <a:lnTo>
                    <a:pt x="166" y="39"/>
                  </a:lnTo>
                  <a:lnTo>
                    <a:pt x="169" y="36"/>
                  </a:lnTo>
                  <a:lnTo>
                    <a:pt x="175" y="30"/>
                  </a:lnTo>
                  <a:lnTo>
                    <a:pt x="181" y="24"/>
                  </a:lnTo>
                  <a:lnTo>
                    <a:pt x="186" y="20"/>
                  </a:lnTo>
                  <a:lnTo>
                    <a:pt x="192" y="16"/>
                  </a:lnTo>
                  <a:lnTo>
                    <a:pt x="197" y="12"/>
                  </a:lnTo>
                  <a:lnTo>
                    <a:pt x="201" y="9"/>
                  </a:lnTo>
                  <a:lnTo>
                    <a:pt x="205" y="6"/>
                  </a:lnTo>
                  <a:lnTo>
                    <a:pt x="211" y="4"/>
                  </a:lnTo>
                  <a:lnTo>
                    <a:pt x="214" y="3"/>
                  </a:lnTo>
                  <a:lnTo>
                    <a:pt x="217" y="2"/>
                  </a:lnTo>
                  <a:lnTo>
                    <a:pt x="221" y="0"/>
                  </a:lnTo>
                  <a:lnTo>
                    <a:pt x="222" y="0"/>
                  </a:lnTo>
                  <a:lnTo>
                    <a:pt x="227" y="0"/>
                  </a:lnTo>
                  <a:lnTo>
                    <a:pt x="230" y="0"/>
                  </a:lnTo>
                  <a:lnTo>
                    <a:pt x="231" y="0"/>
                  </a:lnTo>
                  <a:lnTo>
                    <a:pt x="233" y="0"/>
                  </a:lnTo>
                  <a:lnTo>
                    <a:pt x="248" y="0"/>
                  </a:lnTo>
                  <a:lnTo>
                    <a:pt x="250" y="0"/>
                  </a:lnTo>
                  <a:lnTo>
                    <a:pt x="253" y="0"/>
                  </a:lnTo>
                  <a:lnTo>
                    <a:pt x="256" y="0"/>
                  </a:lnTo>
                  <a:lnTo>
                    <a:pt x="257" y="0"/>
                  </a:lnTo>
                  <a:lnTo>
                    <a:pt x="260" y="0"/>
                  </a:lnTo>
                  <a:lnTo>
                    <a:pt x="263" y="2"/>
                  </a:lnTo>
                  <a:lnTo>
                    <a:pt x="266" y="3"/>
                  </a:lnTo>
                  <a:lnTo>
                    <a:pt x="267" y="4"/>
                  </a:lnTo>
                  <a:lnTo>
                    <a:pt x="268" y="4"/>
                  </a:lnTo>
                  <a:lnTo>
                    <a:pt x="270" y="7"/>
                  </a:lnTo>
                  <a:lnTo>
                    <a:pt x="273" y="9"/>
                  </a:lnTo>
                  <a:lnTo>
                    <a:pt x="273" y="10"/>
                  </a:lnTo>
                  <a:lnTo>
                    <a:pt x="274" y="13"/>
                  </a:lnTo>
                  <a:lnTo>
                    <a:pt x="274" y="14"/>
                  </a:lnTo>
                  <a:lnTo>
                    <a:pt x="276" y="17"/>
                  </a:lnTo>
                  <a:lnTo>
                    <a:pt x="276" y="20"/>
                  </a:lnTo>
                  <a:lnTo>
                    <a:pt x="276" y="22"/>
                  </a:lnTo>
                  <a:lnTo>
                    <a:pt x="276" y="24"/>
                  </a:lnTo>
                  <a:lnTo>
                    <a:pt x="274" y="26"/>
                  </a:lnTo>
                  <a:lnTo>
                    <a:pt x="274" y="27"/>
                  </a:lnTo>
                  <a:lnTo>
                    <a:pt x="274" y="30"/>
                  </a:lnTo>
                  <a:lnTo>
                    <a:pt x="271" y="33"/>
                  </a:lnTo>
                  <a:lnTo>
                    <a:pt x="270" y="34"/>
                  </a:lnTo>
                  <a:lnTo>
                    <a:pt x="268" y="36"/>
                  </a:lnTo>
                  <a:lnTo>
                    <a:pt x="267" y="36"/>
                  </a:lnTo>
                  <a:lnTo>
                    <a:pt x="266" y="37"/>
                  </a:lnTo>
                  <a:lnTo>
                    <a:pt x="263" y="39"/>
                  </a:lnTo>
                  <a:lnTo>
                    <a:pt x="261" y="39"/>
                  </a:lnTo>
                  <a:lnTo>
                    <a:pt x="258" y="39"/>
                  </a:lnTo>
                  <a:lnTo>
                    <a:pt x="257" y="40"/>
                  </a:lnTo>
                  <a:lnTo>
                    <a:pt x="254" y="42"/>
                  </a:lnTo>
                  <a:lnTo>
                    <a:pt x="251" y="42"/>
                  </a:lnTo>
                  <a:lnTo>
                    <a:pt x="238" y="42"/>
                  </a:lnTo>
                  <a:lnTo>
                    <a:pt x="237" y="42"/>
                  </a:lnTo>
                  <a:lnTo>
                    <a:pt x="235" y="42"/>
                  </a:lnTo>
                  <a:lnTo>
                    <a:pt x="233" y="42"/>
                  </a:lnTo>
                  <a:lnTo>
                    <a:pt x="233" y="42"/>
                  </a:lnTo>
                  <a:lnTo>
                    <a:pt x="231" y="42"/>
                  </a:lnTo>
                  <a:lnTo>
                    <a:pt x="231" y="40"/>
                  </a:lnTo>
                  <a:lnTo>
                    <a:pt x="230" y="39"/>
                  </a:lnTo>
                  <a:lnTo>
                    <a:pt x="230" y="39"/>
                  </a:lnTo>
                  <a:lnTo>
                    <a:pt x="230" y="39"/>
                  </a:lnTo>
                  <a:lnTo>
                    <a:pt x="228" y="37"/>
                  </a:lnTo>
                  <a:lnTo>
                    <a:pt x="225" y="36"/>
                  </a:lnTo>
                  <a:lnTo>
                    <a:pt x="225" y="36"/>
                  </a:lnTo>
                  <a:lnTo>
                    <a:pt x="225" y="36"/>
                  </a:lnTo>
                  <a:lnTo>
                    <a:pt x="224" y="34"/>
                  </a:lnTo>
                  <a:lnTo>
                    <a:pt x="222" y="34"/>
                  </a:lnTo>
                  <a:lnTo>
                    <a:pt x="222" y="34"/>
                  </a:lnTo>
                  <a:lnTo>
                    <a:pt x="221" y="33"/>
                  </a:lnTo>
                  <a:lnTo>
                    <a:pt x="221" y="32"/>
                  </a:lnTo>
                  <a:lnTo>
                    <a:pt x="225" y="26"/>
                  </a:lnTo>
                  <a:lnTo>
                    <a:pt x="240" y="26"/>
                  </a:lnTo>
                  <a:lnTo>
                    <a:pt x="240" y="27"/>
                  </a:lnTo>
                  <a:lnTo>
                    <a:pt x="241" y="30"/>
                  </a:lnTo>
                  <a:lnTo>
                    <a:pt x="243" y="32"/>
                  </a:lnTo>
                  <a:lnTo>
                    <a:pt x="245" y="32"/>
                  </a:lnTo>
                  <a:lnTo>
                    <a:pt x="245" y="33"/>
                  </a:lnTo>
                  <a:lnTo>
                    <a:pt x="245" y="33"/>
                  </a:lnTo>
                  <a:lnTo>
                    <a:pt x="245" y="33"/>
                  </a:lnTo>
                  <a:lnTo>
                    <a:pt x="245" y="33"/>
                  </a:lnTo>
                  <a:lnTo>
                    <a:pt x="245" y="33"/>
                  </a:lnTo>
                  <a:lnTo>
                    <a:pt x="245" y="33"/>
                  </a:lnTo>
                  <a:lnTo>
                    <a:pt x="245" y="33"/>
                  </a:lnTo>
                  <a:lnTo>
                    <a:pt x="247" y="33"/>
                  </a:lnTo>
                  <a:lnTo>
                    <a:pt x="247" y="34"/>
                  </a:lnTo>
                  <a:lnTo>
                    <a:pt x="247" y="34"/>
                  </a:lnTo>
                  <a:lnTo>
                    <a:pt x="247" y="34"/>
                  </a:lnTo>
                  <a:lnTo>
                    <a:pt x="248" y="33"/>
                  </a:lnTo>
                  <a:lnTo>
                    <a:pt x="248" y="33"/>
                  </a:lnTo>
                  <a:lnTo>
                    <a:pt x="248" y="33"/>
                  </a:lnTo>
                  <a:lnTo>
                    <a:pt x="248" y="33"/>
                  </a:lnTo>
                  <a:lnTo>
                    <a:pt x="248" y="32"/>
                  </a:lnTo>
                  <a:lnTo>
                    <a:pt x="248" y="32"/>
                  </a:lnTo>
                  <a:lnTo>
                    <a:pt x="248" y="32"/>
                  </a:lnTo>
                  <a:lnTo>
                    <a:pt x="248" y="32"/>
                  </a:lnTo>
                  <a:lnTo>
                    <a:pt x="250" y="29"/>
                  </a:lnTo>
                  <a:lnTo>
                    <a:pt x="251" y="27"/>
                  </a:lnTo>
                  <a:lnTo>
                    <a:pt x="251" y="26"/>
                  </a:lnTo>
                  <a:lnTo>
                    <a:pt x="251" y="26"/>
                  </a:lnTo>
                  <a:lnTo>
                    <a:pt x="253" y="24"/>
                  </a:lnTo>
                  <a:lnTo>
                    <a:pt x="254" y="22"/>
                  </a:lnTo>
                  <a:lnTo>
                    <a:pt x="254" y="20"/>
                  </a:lnTo>
                  <a:lnTo>
                    <a:pt x="254" y="19"/>
                  </a:lnTo>
                  <a:lnTo>
                    <a:pt x="253" y="16"/>
                  </a:lnTo>
                  <a:lnTo>
                    <a:pt x="251" y="14"/>
                  </a:lnTo>
                  <a:lnTo>
                    <a:pt x="251" y="13"/>
                  </a:lnTo>
                  <a:lnTo>
                    <a:pt x="251" y="12"/>
                  </a:lnTo>
                  <a:lnTo>
                    <a:pt x="250" y="12"/>
                  </a:lnTo>
                  <a:lnTo>
                    <a:pt x="248" y="10"/>
                  </a:lnTo>
                  <a:lnTo>
                    <a:pt x="248" y="10"/>
                  </a:lnTo>
                  <a:lnTo>
                    <a:pt x="248" y="10"/>
                  </a:lnTo>
                  <a:lnTo>
                    <a:pt x="247" y="9"/>
                  </a:lnTo>
                  <a:lnTo>
                    <a:pt x="245" y="9"/>
                  </a:lnTo>
                  <a:lnTo>
                    <a:pt x="245" y="9"/>
                  </a:lnTo>
                  <a:lnTo>
                    <a:pt x="244" y="9"/>
                  </a:lnTo>
                  <a:lnTo>
                    <a:pt x="241" y="7"/>
                  </a:lnTo>
                  <a:lnTo>
                    <a:pt x="240" y="6"/>
                  </a:lnTo>
                  <a:lnTo>
                    <a:pt x="240" y="6"/>
                  </a:lnTo>
                  <a:lnTo>
                    <a:pt x="235" y="6"/>
                  </a:lnTo>
                  <a:lnTo>
                    <a:pt x="233" y="9"/>
                  </a:lnTo>
                  <a:lnTo>
                    <a:pt x="228" y="10"/>
                  </a:lnTo>
                  <a:lnTo>
                    <a:pt x="225" y="12"/>
                  </a:lnTo>
                  <a:lnTo>
                    <a:pt x="222" y="14"/>
                  </a:lnTo>
                  <a:lnTo>
                    <a:pt x="218" y="16"/>
                  </a:lnTo>
                  <a:lnTo>
                    <a:pt x="215" y="19"/>
                  </a:lnTo>
                  <a:lnTo>
                    <a:pt x="212" y="22"/>
                  </a:lnTo>
                  <a:lnTo>
                    <a:pt x="208" y="24"/>
                  </a:lnTo>
                  <a:lnTo>
                    <a:pt x="204" y="29"/>
                  </a:lnTo>
                  <a:lnTo>
                    <a:pt x="199" y="33"/>
                  </a:lnTo>
                  <a:lnTo>
                    <a:pt x="197" y="36"/>
                  </a:lnTo>
                  <a:lnTo>
                    <a:pt x="194" y="39"/>
                  </a:lnTo>
                  <a:lnTo>
                    <a:pt x="191" y="42"/>
                  </a:lnTo>
                  <a:lnTo>
                    <a:pt x="186" y="46"/>
                  </a:lnTo>
                  <a:lnTo>
                    <a:pt x="185" y="49"/>
                  </a:lnTo>
                  <a:lnTo>
                    <a:pt x="184" y="52"/>
                  </a:lnTo>
                  <a:lnTo>
                    <a:pt x="182" y="53"/>
                  </a:lnTo>
                  <a:lnTo>
                    <a:pt x="179" y="55"/>
                  </a:lnTo>
                  <a:lnTo>
                    <a:pt x="178" y="56"/>
                  </a:lnTo>
                  <a:lnTo>
                    <a:pt x="176" y="57"/>
                  </a:lnTo>
                  <a:lnTo>
                    <a:pt x="176" y="59"/>
                  </a:lnTo>
                  <a:lnTo>
                    <a:pt x="175" y="60"/>
                  </a:lnTo>
                  <a:lnTo>
                    <a:pt x="175" y="62"/>
                  </a:lnTo>
                  <a:lnTo>
                    <a:pt x="174" y="63"/>
                  </a:lnTo>
                  <a:lnTo>
                    <a:pt x="172" y="66"/>
                  </a:lnTo>
                  <a:lnTo>
                    <a:pt x="169" y="67"/>
                  </a:lnTo>
                  <a:lnTo>
                    <a:pt x="169" y="69"/>
                  </a:lnTo>
                  <a:lnTo>
                    <a:pt x="168" y="70"/>
                  </a:lnTo>
                  <a:lnTo>
                    <a:pt x="168" y="72"/>
                  </a:lnTo>
                  <a:lnTo>
                    <a:pt x="166" y="73"/>
                  </a:lnTo>
                  <a:lnTo>
                    <a:pt x="166" y="75"/>
                  </a:lnTo>
                  <a:lnTo>
                    <a:pt x="165" y="77"/>
                  </a:lnTo>
                  <a:lnTo>
                    <a:pt x="163" y="79"/>
                  </a:lnTo>
                  <a:lnTo>
                    <a:pt x="163" y="79"/>
                  </a:lnTo>
                  <a:lnTo>
                    <a:pt x="161" y="79"/>
                  </a:lnTo>
                  <a:lnTo>
                    <a:pt x="161" y="79"/>
                  </a:lnTo>
                  <a:lnTo>
                    <a:pt x="161" y="80"/>
                  </a:lnTo>
                  <a:lnTo>
                    <a:pt x="159" y="82"/>
                  </a:lnTo>
                  <a:lnTo>
                    <a:pt x="159" y="82"/>
                  </a:lnTo>
                  <a:lnTo>
                    <a:pt x="159" y="83"/>
                  </a:lnTo>
                  <a:lnTo>
                    <a:pt x="159" y="85"/>
                  </a:lnTo>
                  <a:lnTo>
                    <a:pt x="158" y="87"/>
                  </a:lnTo>
                  <a:lnTo>
                    <a:pt x="158" y="87"/>
                  </a:lnTo>
                  <a:lnTo>
                    <a:pt x="158" y="87"/>
                  </a:lnTo>
                  <a:lnTo>
                    <a:pt x="158" y="87"/>
                  </a:lnTo>
                  <a:lnTo>
                    <a:pt x="156" y="89"/>
                  </a:lnTo>
                  <a:lnTo>
                    <a:pt x="156" y="89"/>
                  </a:lnTo>
                  <a:lnTo>
                    <a:pt x="156" y="90"/>
                  </a:lnTo>
                  <a:lnTo>
                    <a:pt x="155" y="92"/>
                  </a:lnTo>
                  <a:lnTo>
                    <a:pt x="152" y="93"/>
                  </a:lnTo>
                  <a:lnTo>
                    <a:pt x="152" y="93"/>
                  </a:lnTo>
                  <a:lnTo>
                    <a:pt x="152" y="95"/>
                  </a:lnTo>
                  <a:lnTo>
                    <a:pt x="151" y="96"/>
                  </a:lnTo>
                  <a:lnTo>
                    <a:pt x="149" y="99"/>
                  </a:lnTo>
                  <a:lnTo>
                    <a:pt x="148" y="100"/>
                  </a:lnTo>
                  <a:lnTo>
                    <a:pt x="148" y="103"/>
                  </a:lnTo>
                  <a:lnTo>
                    <a:pt x="146" y="106"/>
                  </a:lnTo>
                  <a:lnTo>
                    <a:pt x="143" y="109"/>
                  </a:lnTo>
                  <a:lnTo>
                    <a:pt x="143" y="112"/>
                  </a:lnTo>
                  <a:lnTo>
                    <a:pt x="151" y="115"/>
                  </a:lnTo>
                  <a:lnTo>
                    <a:pt x="158" y="117"/>
                  </a:lnTo>
                  <a:lnTo>
                    <a:pt x="163" y="120"/>
                  </a:lnTo>
                  <a:lnTo>
                    <a:pt x="169" y="123"/>
                  </a:lnTo>
                  <a:lnTo>
                    <a:pt x="175" y="128"/>
                  </a:lnTo>
                  <a:lnTo>
                    <a:pt x="181" y="132"/>
                  </a:lnTo>
                  <a:lnTo>
                    <a:pt x="184" y="138"/>
                  </a:lnTo>
                  <a:lnTo>
                    <a:pt x="186" y="143"/>
                  </a:lnTo>
                  <a:lnTo>
                    <a:pt x="189" y="149"/>
                  </a:lnTo>
                  <a:lnTo>
                    <a:pt x="192" y="156"/>
                  </a:lnTo>
                  <a:lnTo>
                    <a:pt x="194" y="162"/>
                  </a:lnTo>
                  <a:lnTo>
                    <a:pt x="195" y="169"/>
                  </a:lnTo>
                  <a:lnTo>
                    <a:pt x="198" y="176"/>
                  </a:lnTo>
                  <a:lnTo>
                    <a:pt x="199" y="183"/>
                  </a:lnTo>
                  <a:lnTo>
                    <a:pt x="202" y="190"/>
                  </a:lnTo>
                  <a:lnTo>
                    <a:pt x="202" y="198"/>
                  </a:lnTo>
                  <a:lnTo>
                    <a:pt x="202" y="199"/>
                  </a:lnTo>
                  <a:lnTo>
                    <a:pt x="202" y="199"/>
                  </a:lnTo>
                  <a:lnTo>
                    <a:pt x="202" y="200"/>
                  </a:lnTo>
                  <a:lnTo>
                    <a:pt x="202" y="202"/>
                  </a:lnTo>
                  <a:lnTo>
                    <a:pt x="202" y="202"/>
                  </a:lnTo>
                  <a:lnTo>
                    <a:pt x="202" y="202"/>
                  </a:lnTo>
                  <a:lnTo>
                    <a:pt x="202" y="203"/>
                  </a:lnTo>
                  <a:lnTo>
                    <a:pt x="202" y="205"/>
                  </a:lnTo>
                  <a:lnTo>
                    <a:pt x="202" y="205"/>
                  </a:lnTo>
                  <a:lnTo>
                    <a:pt x="202" y="205"/>
                  </a:lnTo>
                  <a:lnTo>
                    <a:pt x="202" y="206"/>
                  </a:lnTo>
                  <a:lnTo>
                    <a:pt x="202" y="209"/>
                  </a:lnTo>
                  <a:lnTo>
                    <a:pt x="202" y="209"/>
                  </a:lnTo>
                  <a:lnTo>
                    <a:pt x="202" y="209"/>
                  </a:lnTo>
                  <a:lnTo>
                    <a:pt x="202" y="209"/>
                  </a:lnTo>
                  <a:lnTo>
                    <a:pt x="202" y="210"/>
                  </a:lnTo>
                  <a:lnTo>
                    <a:pt x="202" y="210"/>
                  </a:lnTo>
                  <a:lnTo>
                    <a:pt x="202" y="210"/>
                  </a:lnTo>
                  <a:lnTo>
                    <a:pt x="202" y="210"/>
                  </a:lnTo>
                  <a:lnTo>
                    <a:pt x="202" y="210"/>
                  </a:lnTo>
                  <a:lnTo>
                    <a:pt x="202" y="210"/>
                  </a:lnTo>
                  <a:lnTo>
                    <a:pt x="202" y="210"/>
                  </a:lnTo>
                  <a:lnTo>
                    <a:pt x="202" y="212"/>
                  </a:lnTo>
                  <a:lnTo>
                    <a:pt x="202" y="213"/>
                  </a:lnTo>
                  <a:lnTo>
                    <a:pt x="202" y="213"/>
                  </a:lnTo>
                  <a:lnTo>
                    <a:pt x="202" y="216"/>
                  </a:lnTo>
                  <a:lnTo>
                    <a:pt x="204" y="218"/>
                  </a:lnTo>
                  <a:lnTo>
                    <a:pt x="205" y="221"/>
                  </a:lnTo>
                  <a:lnTo>
                    <a:pt x="205" y="223"/>
                  </a:lnTo>
                  <a:lnTo>
                    <a:pt x="205" y="225"/>
                  </a:lnTo>
                  <a:lnTo>
                    <a:pt x="208" y="228"/>
                  </a:lnTo>
                  <a:lnTo>
                    <a:pt x="210" y="229"/>
                  </a:lnTo>
                  <a:lnTo>
                    <a:pt x="211" y="232"/>
                  </a:lnTo>
                  <a:lnTo>
                    <a:pt x="211" y="233"/>
                  </a:lnTo>
                  <a:lnTo>
                    <a:pt x="212" y="235"/>
                  </a:lnTo>
                  <a:lnTo>
                    <a:pt x="212" y="236"/>
                  </a:lnTo>
                  <a:lnTo>
                    <a:pt x="214" y="236"/>
                  </a:lnTo>
                  <a:lnTo>
                    <a:pt x="215" y="236"/>
                  </a:lnTo>
                  <a:lnTo>
                    <a:pt x="218" y="236"/>
                  </a:lnTo>
                  <a:lnTo>
                    <a:pt x="220" y="238"/>
                  </a:lnTo>
                  <a:lnTo>
                    <a:pt x="221" y="238"/>
                  </a:lnTo>
                  <a:lnTo>
                    <a:pt x="221" y="238"/>
                  </a:lnTo>
                  <a:lnTo>
                    <a:pt x="222" y="238"/>
                  </a:lnTo>
                  <a:lnTo>
                    <a:pt x="222" y="238"/>
                  </a:lnTo>
                  <a:lnTo>
                    <a:pt x="222" y="238"/>
                  </a:lnTo>
                  <a:lnTo>
                    <a:pt x="222" y="238"/>
                  </a:lnTo>
                  <a:lnTo>
                    <a:pt x="224" y="236"/>
                  </a:lnTo>
                  <a:lnTo>
                    <a:pt x="225" y="236"/>
                  </a:lnTo>
                  <a:lnTo>
                    <a:pt x="225" y="236"/>
                  </a:lnTo>
                  <a:lnTo>
                    <a:pt x="225" y="236"/>
                  </a:lnTo>
                  <a:lnTo>
                    <a:pt x="225" y="236"/>
                  </a:lnTo>
                  <a:lnTo>
                    <a:pt x="225" y="236"/>
                  </a:lnTo>
                  <a:lnTo>
                    <a:pt x="225" y="236"/>
                  </a:lnTo>
                  <a:lnTo>
                    <a:pt x="225" y="236"/>
                  </a:lnTo>
                  <a:lnTo>
                    <a:pt x="228" y="235"/>
                  </a:lnTo>
                  <a:lnTo>
                    <a:pt x="230" y="235"/>
                  </a:lnTo>
                  <a:lnTo>
                    <a:pt x="230" y="235"/>
                  </a:lnTo>
                  <a:lnTo>
                    <a:pt x="230" y="235"/>
                  </a:lnTo>
                  <a:lnTo>
                    <a:pt x="230" y="233"/>
                  </a:lnTo>
                  <a:lnTo>
                    <a:pt x="230" y="233"/>
                  </a:lnTo>
                  <a:lnTo>
                    <a:pt x="230" y="233"/>
                  </a:lnTo>
                  <a:lnTo>
                    <a:pt x="230" y="233"/>
                  </a:lnTo>
                  <a:lnTo>
                    <a:pt x="231" y="232"/>
                  </a:lnTo>
                  <a:lnTo>
                    <a:pt x="231" y="232"/>
                  </a:lnTo>
                  <a:lnTo>
                    <a:pt x="231" y="232"/>
                  </a:lnTo>
                  <a:lnTo>
                    <a:pt x="247" y="232"/>
                  </a:lnTo>
                  <a:lnTo>
                    <a:pt x="248" y="235"/>
                  </a:lnTo>
                  <a:lnTo>
                    <a:pt x="248" y="236"/>
                  </a:lnTo>
                  <a:lnTo>
                    <a:pt x="248" y="236"/>
                  </a:lnTo>
                  <a:lnTo>
                    <a:pt x="247" y="238"/>
                  </a:lnTo>
                  <a:lnTo>
                    <a:pt x="247" y="238"/>
                  </a:lnTo>
                  <a:lnTo>
                    <a:pt x="245" y="239"/>
                  </a:lnTo>
                  <a:lnTo>
                    <a:pt x="244" y="241"/>
                  </a:lnTo>
                  <a:lnTo>
                    <a:pt x="241" y="242"/>
                  </a:lnTo>
                  <a:lnTo>
                    <a:pt x="240" y="242"/>
                  </a:lnTo>
                  <a:lnTo>
                    <a:pt x="240" y="243"/>
                  </a:lnTo>
                  <a:lnTo>
                    <a:pt x="238" y="243"/>
                  </a:lnTo>
                  <a:lnTo>
                    <a:pt x="235" y="245"/>
                  </a:lnTo>
                  <a:lnTo>
                    <a:pt x="234" y="245"/>
                  </a:lnTo>
                  <a:lnTo>
                    <a:pt x="233" y="245"/>
                  </a:lnTo>
                  <a:lnTo>
                    <a:pt x="231" y="245"/>
                  </a:lnTo>
                  <a:lnTo>
                    <a:pt x="230" y="246"/>
                  </a:lnTo>
                  <a:lnTo>
                    <a:pt x="230" y="246"/>
                  </a:lnTo>
                  <a:lnTo>
                    <a:pt x="225" y="246"/>
                  </a:lnTo>
                  <a:lnTo>
                    <a:pt x="212" y="246"/>
                  </a:lnTo>
                  <a:lnTo>
                    <a:pt x="211" y="246"/>
                  </a:lnTo>
                  <a:lnTo>
                    <a:pt x="205" y="246"/>
                  </a:lnTo>
                  <a:lnTo>
                    <a:pt x="201" y="246"/>
                  </a:lnTo>
                  <a:lnTo>
                    <a:pt x="197" y="246"/>
                  </a:lnTo>
                  <a:lnTo>
                    <a:pt x="194" y="245"/>
                  </a:lnTo>
                  <a:lnTo>
                    <a:pt x="189" y="242"/>
                  </a:lnTo>
                  <a:lnTo>
                    <a:pt x="186" y="239"/>
                  </a:lnTo>
                  <a:lnTo>
                    <a:pt x="185" y="236"/>
                  </a:lnTo>
                  <a:lnTo>
                    <a:pt x="182" y="235"/>
                  </a:lnTo>
                  <a:lnTo>
                    <a:pt x="179" y="232"/>
                  </a:lnTo>
                  <a:lnTo>
                    <a:pt x="176" y="229"/>
                  </a:lnTo>
                  <a:lnTo>
                    <a:pt x="175" y="226"/>
                  </a:lnTo>
                  <a:lnTo>
                    <a:pt x="175" y="223"/>
                  </a:lnTo>
                  <a:lnTo>
                    <a:pt x="172" y="221"/>
                  </a:lnTo>
                  <a:lnTo>
                    <a:pt x="169" y="216"/>
                  </a:lnTo>
                  <a:lnTo>
                    <a:pt x="168" y="213"/>
                  </a:lnTo>
                  <a:lnTo>
                    <a:pt x="166" y="209"/>
                  </a:lnTo>
                  <a:lnTo>
                    <a:pt x="166" y="208"/>
                  </a:lnTo>
                  <a:lnTo>
                    <a:pt x="166" y="205"/>
                  </a:lnTo>
                  <a:lnTo>
                    <a:pt x="166" y="203"/>
                  </a:lnTo>
                  <a:lnTo>
                    <a:pt x="166" y="202"/>
                  </a:lnTo>
                  <a:lnTo>
                    <a:pt x="166" y="199"/>
                  </a:lnTo>
                  <a:lnTo>
                    <a:pt x="165" y="198"/>
                  </a:lnTo>
                  <a:lnTo>
                    <a:pt x="163" y="195"/>
                  </a:lnTo>
                  <a:lnTo>
                    <a:pt x="163" y="193"/>
                  </a:lnTo>
                  <a:lnTo>
                    <a:pt x="163" y="192"/>
                  </a:lnTo>
                  <a:lnTo>
                    <a:pt x="163" y="190"/>
                  </a:lnTo>
                  <a:lnTo>
                    <a:pt x="163" y="189"/>
                  </a:lnTo>
                  <a:lnTo>
                    <a:pt x="163" y="188"/>
                  </a:lnTo>
                  <a:lnTo>
                    <a:pt x="163" y="186"/>
                  </a:lnTo>
                  <a:lnTo>
                    <a:pt x="162" y="185"/>
                  </a:lnTo>
                  <a:lnTo>
                    <a:pt x="161" y="183"/>
                  </a:lnTo>
                  <a:lnTo>
                    <a:pt x="161" y="182"/>
                  </a:lnTo>
                  <a:lnTo>
                    <a:pt x="161" y="178"/>
                  </a:lnTo>
                  <a:lnTo>
                    <a:pt x="159" y="172"/>
                  </a:lnTo>
                  <a:lnTo>
                    <a:pt x="158" y="166"/>
                  </a:lnTo>
                  <a:lnTo>
                    <a:pt x="158" y="160"/>
                  </a:lnTo>
                  <a:lnTo>
                    <a:pt x="158" y="156"/>
                  </a:lnTo>
                  <a:lnTo>
                    <a:pt x="156" y="150"/>
                  </a:lnTo>
                  <a:lnTo>
                    <a:pt x="153" y="146"/>
                  </a:lnTo>
                  <a:lnTo>
                    <a:pt x="152" y="142"/>
                  </a:lnTo>
                  <a:lnTo>
                    <a:pt x="151" y="139"/>
                  </a:lnTo>
                  <a:lnTo>
                    <a:pt x="149" y="136"/>
                  </a:lnTo>
                  <a:lnTo>
                    <a:pt x="148" y="135"/>
                  </a:lnTo>
                  <a:lnTo>
                    <a:pt x="148" y="132"/>
                  </a:lnTo>
                  <a:lnTo>
                    <a:pt x="145" y="130"/>
                  </a:lnTo>
                  <a:lnTo>
                    <a:pt x="142" y="128"/>
                  </a:lnTo>
                  <a:lnTo>
                    <a:pt x="139" y="125"/>
                  </a:lnTo>
                  <a:lnTo>
                    <a:pt x="136" y="123"/>
                  </a:lnTo>
                  <a:lnTo>
                    <a:pt x="109" y="17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73757EDB-8BFF-6016-EC4D-5C0530678837}"/>
              </a:ext>
            </a:extLst>
          </p:cNvPr>
          <p:cNvSpPr/>
          <p:nvPr/>
        </p:nvSpPr>
        <p:spPr>
          <a:xfrm>
            <a:off x="1331640" y="5548941"/>
            <a:ext cx="781236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>
                <a:ln>
                  <a:solidFill>
                    <a:srgbClr val="0033CC"/>
                  </a:solidFill>
                </a:ln>
                <a:solidFill>
                  <a:srgbClr val="0033CC"/>
                </a:solidFill>
              </a:rPr>
              <a:t>ГБПОУ РО «Новочеркасский промышленно-</a:t>
            </a:r>
          </a:p>
          <a:p>
            <a:pPr indent="1974850"/>
            <a:r>
              <a:rPr lang="ru-RU" sz="2200" b="1" dirty="0">
                <a:ln>
                  <a:solidFill>
                    <a:srgbClr val="0033CC"/>
                  </a:solidFill>
                </a:ln>
                <a:solidFill>
                  <a:srgbClr val="0033CC"/>
                </a:solidFill>
              </a:rPr>
              <a:t>гуманитарный колледж»</a:t>
            </a:r>
          </a:p>
          <a:p>
            <a:r>
              <a:rPr lang="ru-RU" sz="2200" b="1" dirty="0">
                <a:ln>
                  <a:solidFill>
                    <a:srgbClr val="0033CC"/>
                  </a:solidFill>
                </a:ln>
                <a:solidFill>
                  <a:srgbClr val="0033CC"/>
                </a:solidFill>
              </a:rPr>
              <a:t>преподаватель: Закарлюк Галина Викторовна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179512" y="188640"/>
          <a:ext cx="8712968" cy="6453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0" y="5445224"/>
            <a:ext cx="1979712" cy="1412776"/>
          </a:xfrm>
          <a:prstGeom prst="round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17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7884368" cy="2492896"/>
          </a:xfrm>
        </p:spPr>
        <p:txBody>
          <a:bodyPr/>
          <a:lstStyle/>
          <a:p>
            <a:pPr marL="0" indent="0" algn="ctr" eaLnBrk="1" hangingPunct="1">
              <a:buNone/>
            </a:pPr>
            <a:r>
              <a:rPr lang="ru-RU" sz="2600" b="1" dirty="0">
                <a:ln>
                  <a:solidFill>
                    <a:srgbClr val="000000"/>
                  </a:solidFill>
                </a:ln>
                <a:latin typeface="Georgia" pitchFamily="18" charset="0"/>
              </a:rPr>
              <a:t>По форме косвенная речь представляет собой </a:t>
            </a:r>
            <a:r>
              <a:rPr lang="ru-RU" sz="2600" b="1" dirty="0">
                <a:ln>
                  <a:solidFill>
                    <a:srgbClr val="FF0066"/>
                  </a:solidFill>
                </a:ln>
                <a:solidFill>
                  <a:srgbClr val="FF0066"/>
                </a:solidFill>
                <a:latin typeface="Georgia" pitchFamily="18" charset="0"/>
              </a:rPr>
              <a:t>сложноподчинённое предложение                                  с придаточным изъяснительным</a:t>
            </a:r>
            <a:r>
              <a:rPr lang="ru-RU" sz="2600" b="1" dirty="0">
                <a:latin typeface="Georgia" pitchFamily="18" charset="0"/>
              </a:rPr>
              <a:t>. </a:t>
            </a:r>
          </a:p>
          <a:p>
            <a:pPr marL="0" indent="0" algn="ctr" eaLnBrk="1" hangingPunct="1">
              <a:buNone/>
            </a:pPr>
            <a:r>
              <a:rPr lang="ru-RU" sz="2600" b="1" dirty="0">
                <a:ln>
                  <a:solidFill>
                    <a:srgbClr val="000000"/>
                  </a:solidFill>
                </a:ln>
                <a:latin typeface="Georgia" pitchFamily="18" charset="0"/>
              </a:rPr>
              <a:t>Узнать такие предложения можно </a:t>
            </a:r>
            <a:r>
              <a:rPr lang="en-US" sz="2600" b="1" dirty="0">
                <a:ln>
                  <a:solidFill>
                    <a:srgbClr val="000000"/>
                  </a:solidFill>
                </a:ln>
                <a:latin typeface="Georgia" pitchFamily="18" charset="0"/>
              </a:rPr>
              <a:t>                          </a:t>
            </a:r>
            <a:r>
              <a:rPr lang="ru-RU" sz="2600" b="1" dirty="0">
                <a:ln>
                  <a:solidFill>
                    <a:srgbClr val="000000"/>
                  </a:solidFill>
                </a:ln>
                <a:latin typeface="Georgia" pitchFamily="18" charset="0"/>
              </a:rPr>
              <a:t>по «словам-сигналам»: </a:t>
            </a:r>
            <a:r>
              <a:rPr lang="ru-RU" sz="2600" b="1" dirty="0">
                <a:ln>
                  <a:solidFill>
                    <a:srgbClr val="00B0F0"/>
                  </a:solidFill>
                </a:ln>
                <a:solidFill>
                  <a:srgbClr val="00B0F0"/>
                </a:solidFill>
                <a:latin typeface="Georgia" pitchFamily="18" charset="0"/>
              </a:rPr>
              <a:t>сказал, что</a:t>
            </a:r>
            <a:r>
              <a:rPr lang="ru-RU" sz="2600" b="1" dirty="0">
                <a:latin typeface="Georgia" pitchFamily="18" charset="0"/>
              </a:rPr>
              <a:t>; </a:t>
            </a:r>
            <a:r>
              <a:rPr lang="ru-RU" sz="2600" b="1" dirty="0">
                <a:ln>
                  <a:solidFill>
                    <a:srgbClr val="00B0F0"/>
                  </a:solidFill>
                </a:ln>
                <a:solidFill>
                  <a:srgbClr val="00B0F0"/>
                </a:solidFill>
                <a:latin typeface="Georgia" pitchFamily="18" charset="0"/>
              </a:rPr>
              <a:t>попросили, чтобы</a:t>
            </a:r>
            <a:r>
              <a:rPr lang="ru-RU" sz="2600" b="1" dirty="0">
                <a:latin typeface="Georgia" pitchFamily="18" charset="0"/>
              </a:rPr>
              <a:t>; </a:t>
            </a:r>
            <a:r>
              <a:rPr lang="ru-RU" sz="2600" b="1" dirty="0">
                <a:ln>
                  <a:solidFill>
                    <a:srgbClr val="00B0F0"/>
                  </a:solidFill>
                </a:ln>
                <a:solidFill>
                  <a:srgbClr val="00B0F0"/>
                </a:solidFill>
                <a:latin typeface="Georgia" pitchFamily="18" charset="0"/>
              </a:rPr>
              <a:t>говорили, будто </a:t>
            </a:r>
            <a:r>
              <a:rPr lang="ru-RU" sz="2600" b="1" dirty="0">
                <a:ln>
                  <a:solidFill>
                    <a:srgbClr val="000000"/>
                  </a:solidFill>
                </a:ln>
                <a:latin typeface="Georgia" pitchFamily="18" charset="0"/>
              </a:rPr>
              <a:t>и т.п.: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-39329" y="2504675"/>
            <a:ext cx="8604448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50">
              <a:spcBef>
                <a:spcPts val="1200"/>
              </a:spcBef>
            </a:pPr>
            <a:r>
              <a:rPr lang="ru-RU" sz="2800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Georgia" pitchFamily="18" charset="0"/>
              </a:rPr>
              <a:t>В отделе кадров меня </a:t>
            </a:r>
            <a:r>
              <a:rPr lang="ru-RU" sz="2800" b="1" i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Georgia" pitchFamily="18" charset="0"/>
              </a:rPr>
              <a:t>попросили</a:t>
            </a:r>
            <a:r>
              <a:rPr lang="ru-RU" sz="2800" b="1" dirty="0">
                <a:latin typeface="Georgia" pitchFamily="18" charset="0"/>
              </a:rPr>
              <a:t>, </a:t>
            </a:r>
            <a:r>
              <a:rPr lang="ru-RU" sz="2800" b="1" i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Georgia" pitchFamily="18" charset="0"/>
              </a:rPr>
              <a:t>чтобы</a:t>
            </a:r>
            <a:r>
              <a:rPr lang="ru-RU" sz="2800" b="1" dirty="0">
                <a:latin typeface="Georgia" pitchFamily="18" charset="0"/>
              </a:rPr>
              <a:t> </a:t>
            </a:r>
            <a:r>
              <a:rPr lang="ru-RU" sz="2800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Georgia" pitchFamily="18" charset="0"/>
              </a:rPr>
              <a:t>я принёс справку о составе семьи.</a:t>
            </a:r>
          </a:p>
          <a:p>
            <a:pPr marL="361950" eaLnBrk="1" hangingPunct="1">
              <a:spcBef>
                <a:spcPts val="1200"/>
              </a:spcBef>
              <a:buNone/>
            </a:pPr>
            <a:r>
              <a:rPr lang="ru-RU" sz="2800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Georgia" pitchFamily="18" charset="0"/>
              </a:rPr>
              <a:t>Сотрудник  метеослужбы </a:t>
            </a:r>
            <a:r>
              <a:rPr lang="ru-RU" sz="2800" b="1" i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Georgia" pitchFamily="18" charset="0"/>
              </a:rPr>
              <a:t>сообщил</a:t>
            </a:r>
            <a:r>
              <a:rPr lang="ru-RU" sz="2800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Georgia" pitchFamily="18" charset="0"/>
              </a:rPr>
              <a:t>, </a:t>
            </a:r>
            <a:r>
              <a:rPr lang="ru-RU" sz="2800" b="1" i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Georgia" pitchFamily="18" charset="0"/>
              </a:rPr>
              <a:t>что</a:t>
            </a:r>
            <a:r>
              <a:rPr lang="ru-RU" sz="2800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Georgia" pitchFamily="18" charset="0"/>
              </a:rPr>
              <a:t> ожидается сильный дождь.</a:t>
            </a:r>
          </a:p>
          <a:p>
            <a:pPr marL="361950" eaLnBrk="1" hangingPunct="1">
              <a:spcBef>
                <a:spcPts val="1200"/>
              </a:spcBef>
              <a:buClr>
                <a:srgbClr val="7030A0"/>
              </a:buClr>
            </a:pPr>
            <a:r>
              <a:rPr lang="ru-RU" sz="2800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Georgia" pitchFamily="18" charset="0"/>
              </a:rPr>
              <a:t>Попутчик </a:t>
            </a:r>
            <a:r>
              <a:rPr lang="ru-RU" sz="2800" b="1" i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Georgia" pitchFamily="18" charset="0"/>
              </a:rPr>
              <a:t>спросил</a:t>
            </a:r>
            <a:r>
              <a:rPr lang="ru-RU" sz="2800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Georgia" pitchFamily="18" charset="0"/>
              </a:rPr>
              <a:t>, на </a:t>
            </a:r>
            <a:r>
              <a:rPr lang="ru-RU" sz="2800" b="1" i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Georgia" pitchFamily="18" charset="0"/>
              </a:rPr>
              <a:t>какой</a:t>
            </a:r>
            <a:r>
              <a:rPr lang="ru-RU" sz="2800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Georgia" pitchFamily="18" charset="0"/>
              </a:rPr>
              <a:t> станции мне выходить.</a:t>
            </a:r>
          </a:p>
          <a:p>
            <a:pPr marL="361950" eaLnBrk="1" hangingPunct="1">
              <a:spcBef>
                <a:spcPts val="1200"/>
              </a:spcBef>
              <a:buClr>
                <a:srgbClr val="7030A0"/>
              </a:buClr>
            </a:pPr>
            <a:r>
              <a:rPr lang="ru-RU" sz="2800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Georgia" pitchFamily="18" charset="0"/>
              </a:rPr>
              <a:t>Начальник отдела спросил главного  бухгалтера, скоро </a:t>
            </a:r>
            <a:r>
              <a:rPr lang="ru-RU" sz="2800" b="1" i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Georgia" pitchFamily="18" charset="0"/>
              </a:rPr>
              <a:t>ли</a:t>
            </a:r>
            <a:r>
              <a:rPr lang="ru-RU" sz="2800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Georgia" pitchFamily="18" charset="0"/>
              </a:rPr>
              <a:t> ему выдадут командировочные</a:t>
            </a:r>
            <a:r>
              <a:rPr lang="ru-RU" sz="2800" b="1" dirty="0">
                <a:latin typeface="Georgia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0" y="5445224"/>
            <a:ext cx="1979712" cy="1412776"/>
          </a:xfrm>
          <a:prstGeom prst="round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1943147"/>
            <a:ext cx="9144000" cy="4982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50" indent="-361950">
              <a:lnSpc>
                <a:spcPts val="3800"/>
              </a:lnSpc>
              <a:buFont typeface="Wingdings" pitchFamily="2" charset="2"/>
              <a:buChar char="q"/>
            </a:pPr>
            <a:r>
              <a:rPr lang="ru-RU" sz="2800" b="1" dirty="0">
                <a:ln>
                  <a:solidFill>
                    <a:srgbClr val="000000"/>
                  </a:solidFill>
                </a:ln>
                <a:latin typeface="Georgia" pitchFamily="18" charset="0"/>
              </a:rPr>
              <a:t>в вопросительных – союзные слова </a:t>
            </a:r>
            <a:r>
              <a:rPr lang="ru-RU" sz="2800" b="1" i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Georgia" pitchFamily="18" charset="0"/>
              </a:rPr>
              <a:t>кто</a:t>
            </a:r>
            <a:r>
              <a:rPr lang="ru-RU" sz="2800" b="1" dirty="0">
                <a:latin typeface="Georgia" pitchFamily="18" charset="0"/>
              </a:rPr>
              <a:t>, </a:t>
            </a:r>
            <a:r>
              <a:rPr lang="ru-RU" sz="2800" b="1" i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Georgia" pitchFamily="18" charset="0"/>
              </a:rPr>
              <a:t>что</a:t>
            </a:r>
            <a:r>
              <a:rPr lang="ru-RU" sz="2800" b="1" dirty="0">
                <a:latin typeface="Georgia" pitchFamily="18" charset="0"/>
              </a:rPr>
              <a:t>, </a:t>
            </a:r>
            <a:r>
              <a:rPr lang="ru-RU" sz="2800" b="1" i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Georgia" pitchFamily="18" charset="0"/>
              </a:rPr>
              <a:t>какой</a:t>
            </a:r>
            <a:r>
              <a:rPr lang="ru-RU" sz="2800" b="1" dirty="0">
                <a:latin typeface="Georgia" pitchFamily="18" charset="0"/>
              </a:rPr>
              <a:t>, </a:t>
            </a:r>
            <a:r>
              <a:rPr lang="ru-RU" sz="2800" b="1" i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Georgia" pitchFamily="18" charset="0"/>
              </a:rPr>
              <a:t>который</a:t>
            </a:r>
            <a:r>
              <a:rPr lang="ru-RU" sz="2800" b="1" dirty="0">
                <a:latin typeface="Georgia" pitchFamily="18" charset="0"/>
              </a:rPr>
              <a:t>, </a:t>
            </a:r>
            <a:r>
              <a:rPr lang="ru-RU" sz="2800" b="1" i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Georgia" pitchFamily="18" charset="0"/>
              </a:rPr>
              <a:t>где</a:t>
            </a:r>
            <a:r>
              <a:rPr lang="ru-RU" sz="2800" b="1" dirty="0">
                <a:latin typeface="Georgia" pitchFamily="18" charset="0"/>
              </a:rPr>
              <a:t>, </a:t>
            </a:r>
            <a:r>
              <a:rPr lang="ru-RU" sz="2800" b="1" i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Georgia" pitchFamily="18" charset="0"/>
              </a:rPr>
              <a:t>куда</a:t>
            </a:r>
            <a:r>
              <a:rPr lang="ru-RU" sz="2800" b="1" dirty="0">
                <a:latin typeface="Georgia" pitchFamily="18" charset="0"/>
              </a:rPr>
              <a:t>, </a:t>
            </a:r>
            <a:r>
              <a:rPr lang="ru-RU" sz="2800" b="1" i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Georgia" pitchFamily="18" charset="0"/>
              </a:rPr>
              <a:t>откуда</a:t>
            </a:r>
            <a:r>
              <a:rPr lang="ru-RU" sz="2800" b="1" dirty="0">
                <a:latin typeface="Georgia" pitchFamily="18" charset="0"/>
              </a:rPr>
              <a:t> </a:t>
            </a:r>
            <a:r>
              <a:rPr lang="ru-RU" sz="2800" b="1" dirty="0">
                <a:ln>
                  <a:solidFill>
                    <a:srgbClr val="000000"/>
                  </a:solidFill>
                </a:ln>
                <a:latin typeface="Georgia" pitchFamily="18" charset="0"/>
              </a:rPr>
              <a:t>или частица </a:t>
            </a:r>
            <a:r>
              <a:rPr lang="ru-RU" sz="2800" b="1" i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Georgia" pitchFamily="18" charset="0"/>
              </a:rPr>
              <a:t>ли</a:t>
            </a:r>
            <a:r>
              <a:rPr lang="ru-RU" sz="2800" b="1" dirty="0">
                <a:latin typeface="Georgia" pitchFamily="18" charset="0"/>
              </a:rPr>
              <a:t> </a:t>
            </a:r>
            <a:r>
              <a:rPr lang="ru-RU" sz="2800" b="1" dirty="0">
                <a:ln>
                  <a:solidFill>
                    <a:srgbClr val="000000"/>
                  </a:solidFill>
                </a:ln>
                <a:latin typeface="Georgia" pitchFamily="18" charset="0"/>
              </a:rPr>
              <a:t>в роли союза: </a:t>
            </a:r>
            <a:r>
              <a:rPr lang="en-US" sz="2800" b="1" dirty="0">
                <a:ln>
                  <a:solidFill>
                    <a:srgbClr val="000000"/>
                  </a:solidFill>
                </a:ln>
                <a:latin typeface="Georgia" pitchFamily="18" charset="0"/>
              </a:rPr>
              <a:t>                         </a:t>
            </a:r>
            <a:r>
              <a:rPr lang="ru-RU" sz="3600" b="1" i="1" dirty="0">
                <a:ln>
                  <a:solidFill>
                    <a:srgbClr val="0000CC"/>
                  </a:solidFill>
                </a:ln>
                <a:solidFill>
                  <a:srgbClr val="0000CC"/>
                </a:solidFill>
                <a:latin typeface="Monotype Corsiva" pitchFamily="66" charset="0"/>
              </a:rPr>
              <a:t>Пациент спросил, </a:t>
            </a:r>
            <a:r>
              <a:rPr lang="ru-RU" sz="3600" b="1" i="1" dirty="0">
                <a:ln>
                  <a:solidFill>
                    <a:srgbClr val="00B0F0"/>
                  </a:solidFill>
                </a:ln>
                <a:solidFill>
                  <a:srgbClr val="00B0F0"/>
                </a:solidFill>
                <a:latin typeface="Monotype Corsiva" pitchFamily="66" charset="0"/>
              </a:rPr>
              <a:t>когда</a:t>
            </a:r>
            <a:r>
              <a:rPr lang="ru-RU" sz="3600" b="1" i="1" dirty="0">
                <a:latin typeface="Monotype Corsiva" pitchFamily="66" charset="0"/>
              </a:rPr>
              <a:t> </a:t>
            </a:r>
            <a:r>
              <a:rPr lang="ru-RU" sz="3600" b="1" i="1" dirty="0">
                <a:ln>
                  <a:solidFill>
                    <a:srgbClr val="0000CC"/>
                  </a:solidFill>
                </a:ln>
                <a:solidFill>
                  <a:srgbClr val="0000CC"/>
                </a:solidFill>
                <a:latin typeface="Monotype Corsiva" pitchFamily="66" charset="0"/>
              </a:rPr>
              <a:t>врач начнёт приём.</a:t>
            </a:r>
          </a:p>
          <a:p>
            <a:pPr marL="361950" indent="-361950" eaLnBrk="1" hangingPunct="1">
              <a:lnSpc>
                <a:spcPts val="3800"/>
              </a:lnSpc>
              <a:buFont typeface="Wingdings" pitchFamily="2" charset="2"/>
              <a:buChar char="q"/>
            </a:pPr>
            <a:r>
              <a:rPr lang="ru-RU" sz="2800" b="1" dirty="0">
                <a:ln>
                  <a:solidFill>
                    <a:srgbClr val="000000"/>
                  </a:solidFill>
                </a:ln>
                <a:latin typeface="Georgia" pitchFamily="18" charset="0"/>
              </a:rPr>
              <a:t>в повествовательных предложениях – союз </a:t>
            </a:r>
            <a:r>
              <a:rPr lang="ru-RU" sz="2800" b="1" i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Georgia" pitchFamily="18" charset="0"/>
              </a:rPr>
              <a:t>что</a:t>
            </a:r>
            <a:r>
              <a:rPr lang="ru-RU" sz="2800" b="1" dirty="0">
                <a:latin typeface="Georgia" pitchFamily="18" charset="0"/>
              </a:rPr>
              <a:t> </a:t>
            </a:r>
            <a:r>
              <a:rPr lang="ru-RU" sz="2800" b="1" dirty="0">
                <a:ln>
                  <a:solidFill>
                    <a:srgbClr val="000000"/>
                  </a:solidFill>
                </a:ln>
                <a:latin typeface="Georgia" pitchFamily="18" charset="0"/>
              </a:rPr>
              <a:t>(реже – </a:t>
            </a:r>
            <a:r>
              <a:rPr lang="ru-RU" sz="2800" b="1" i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Georgia" pitchFamily="18" charset="0"/>
              </a:rPr>
              <a:t>будто</a:t>
            </a:r>
            <a:r>
              <a:rPr lang="ru-RU" sz="2800" b="1" dirty="0">
                <a:ln>
                  <a:solidFill>
                    <a:srgbClr val="000000"/>
                  </a:solidFill>
                </a:ln>
                <a:latin typeface="Georgia" pitchFamily="18" charset="0"/>
              </a:rPr>
              <a:t>):</a:t>
            </a:r>
            <a:r>
              <a:rPr lang="ru-RU" sz="2800" b="1" dirty="0">
                <a:latin typeface="Georgia" pitchFamily="18" charset="0"/>
              </a:rPr>
              <a:t> </a:t>
            </a:r>
            <a:r>
              <a:rPr lang="en-US" sz="2800" b="1" dirty="0">
                <a:latin typeface="Georgia" pitchFamily="18" charset="0"/>
              </a:rPr>
              <a:t>                                                              </a:t>
            </a:r>
            <a:r>
              <a:rPr lang="ru-RU" sz="3600" b="1" i="1" dirty="0">
                <a:ln>
                  <a:solidFill>
                    <a:srgbClr val="0000CC"/>
                  </a:solidFill>
                </a:ln>
                <a:solidFill>
                  <a:srgbClr val="0000CC"/>
                </a:solidFill>
                <a:latin typeface="Monotype Corsiva" pitchFamily="66" charset="0"/>
              </a:rPr>
              <a:t>Врач сказал, </a:t>
            </a:r>
            <a:r>
              <a:rPr lang="ru-RU" sz="3600" b="1" i="1" dirty="0">
                <a:ln>
                  <a:solidFill>
                    <a:srgbClr val="00B0F0"/>
                  </a:solidFill>
                </a:ln>
                <a:solidFill>
                  <a:srgbClr val="00B0F0"/>
                </a:solidFill>
                <a:latin typeface="Monotype Corsiva" pitchFamily="66" charset="0"/>
              </a:rPr>
              <a:t>что</a:t>
            </a:r>
            <a:r>
              <a:rPr lang="ru-RU" sz="3600" b="1" dirty="0">
                <a:latin typeface="Monotype Corsiva" pitchFamily="66" charset="0"/>
              </a:rPr>
              <a:t> </a:t>
            </a:r>
            <a:r>
              <a:rPr lang="ru-RU" sz="3600" b="1" i="1" dirty="0">
                <a:ln>
                  <a:solidFill>
                    <a:srgbClr val="0000CC"/>
                  </a:solidFill>
                </a:ln>
                <a:solidFill>
                  <a:srgbClr val="0000CC"/>
                </a:solidFill>
                <a:latin typeface="Monotype Corsiva" pitchFamily="66" charset="0"/>
              </a:rPr>
              <a:t>начнёт приём в 8.30.</a:t>
            </a:r>
          </a:p>
          <a:p>
            <a:pPr marL="361950" indent="-361950" eaLnBrk="1" hangingPunct="1">
              <a:lnSpc>
                <a:spcPts val="3800"/>
              </a:lnSpc>
              <a:buFont typeface="Wingdings" pitchFamily="2" charset="2"/>
              <a:buChar char="q"/>
            </a:pPr>
            <a:r>
              <a:rPr lang="ru-RU" sz="2800" b="1" dirty="0">
                <a:ln>
                  <a:solidFill>
                    <a:srgbClr val="000000"/>
                  </a:solidFill>
                </a:ln>
                <a:latin typeface="Georgia" pitchFamily="18" charset="0"/>
              </a:rPr>
              <a:t>в побудительных – </a:t>
            </a:r>
            <a:r>
              <a:rPr lang="ru-RU" sz="2800" b="1" i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Georgia" pitchFamily="18" charset="0"/>
              </a:rPr>
              <a:t>чтобы</a:t>
            </a:r>
            <a:r>
              <a:rPr lang="ru-RU" sz="2800" b="1" dirty="0">
                <a:ln>
                  <a:solidFill>
                    <a:srgbClr val="000000"/>
                  </a:solidFill>
                </a:ln>
                <a:latin typeface="Georgia" pitchFamily="18" charset="0"/>
              </a:rPr>
              <a:t>: </a:t>
            </a:r>
            <a:r>
              <a:rPr lang="en-US" sz="2800" b="1" dirty="0">
                <a:ln>
                  <a:solidFill>
                    <a:srgbClr val="000000"/>
                  </a:solidFill>
                </a:ln>
                <a:latin typeface="Georgia" pitchFamily="18" charset="0"/>
              </a:rPr>
              <a:t>                              </a:t>
            </a:r>
            <a:r>
              <a:rPr lang="ru-RU" sz="3600" b="1" i="1" dirty="0">
                <a:ln>
                  <a:solidFill>
                    <a:srgbClr val="0000CC"/>
                  </a:solidFill>
                </a:ln>
                <a:solidFill>
                  <a:srgbClr val="0000CC"/>
                </a:solidFill>
                <a:latin typeface="Monotype Corsiva" pitchFamily="66" charset="0"/>
              </a:rPr>
              <a:t>Медсестра попросила, </a:t>
            </a:r>
            <a:r>
              <a:rPr lang="ru-RU" sz="3600" b="1" i="1" dirty="0">
                <a:ln>
                  <a:solidFill>
                    <a:srgbClr val="00B0F0"/>
                  </a:solidFill>
                </a:ln>
                <a:solidFill>
                  <a:srgbClr val="00B0F0"/>
                </a:solidFill>
                <a:latin typeface="Monotype Corsiva" pitchFamily="66" charset="0"/>
              </a:rPr>
              <a:t>чтобы</a:t>
            </a:r>
            <a:r>
              <a:rPr lang="ru-RU" sz="3600" b="1" i="1" dirty="0">
                <a:latin typeface="Monotype Corsiva" pitchFamily="66" charset="0"/>
              </a:rPr>
              <a:t> </a:t>
            </a:r>
            <a:r>
              <a:rPr lang="ru-RU" sz="3600" b="1" i="1" dirty="0">
                <a:ln>
                  <a:solidFill>
                    <a:srgbClr val="0000CC"/>
                  </a:solidFill>
                </a:ln>
                <a:solidFill>
                  <a:srgbClr val="0000CC"/>
                </a:solidFill>
                <a:latin typeface="Monotype Corsiva" pitchFamily="66" charset="0"/>
              </a:rPr>
              <a:t>пациенты, ожидающие в коридоре, разговаривали потише.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0"/>
            <a:ext cx="9144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eaLnBrk="1" hangingPunct="1">
              <a:buNone/>
            </a:pPr>
            <a:r>
              <a:rPr lang="ru-RU" sz="3000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Georgia" pitchFamily="18" charset="0"/>
              </a:rPr>
              <a:t>В зависимости от вида предложения </a:t>
            </a:r>
            <a:endParaRPr lang="en-US" sz="3000" b="1" dirty="0">
              <a:ln>
                <a:solidFill>
                  <a:srgbClr val="002060"/>
                </a:solidFill>
              </a:ln>
              <a:solidFill>
                <a:srgbClr val="002060"/>
              </a:solidFill>
              <a:latin typeface="Georgia" pitchFamily="18" charset="0"/>
            </a:endParaRPr>
          </a:p>
          <a:p>
            <a:pPr marL="0" indent="0" algn="ctr" eaLnBrk="1" hangingPunct="1">
              <a:buNone/>
            </a:pPr>
            <a:r>
              <a:rPr lang="ru-RU" sz="3000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Georgia" pitchFamily="18" charset="0"/>
              </a:rPr>
              <a:t>по цели высказывания в косвенной речи употребляются </a:t>
            </a:r>
            <a:r>
              <a:rPr lang="ru-RU" sz="3000" b="1" i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Georgia" pitchFamily="18" charset="0"/>
              </a:rPr>
              <a:t>разные</a:t>
            </a:r>
            <a:r>
              <a:rPr lang="ru-RU" sz="3000" b="1" dirty="0">
                <a:latin typeface="Georgia" pitchFamily="18" charset="0"/>
              </a:rPr>
              <a:t> </a:t>
            </a:r>
            <a:r>
              <a:rPr lang="ru-RU" sz="3000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Georgia" pitchFamily="18" charset="0"/>
              </a:rPr>
              <a:t>союзы или союзные слова: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7956376" cy="1412776"/>
          </a:xfrm>
        </p:spPr>
        <p:txBody>
          <a:bodyPr/>
          <a:lstStyle/>
          <a:p>
            <a:pPr eaLnBrk="1" hangingPunct="1"/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Правила</a:t>
            </a:r>
            <a:r>
              <a:rPr lang="ru-RU" dirty="0"/>
              <a:t> </a:t>
            </a:r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замены </a:t>
            </a:r>
            <a:b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прямой речи косвенной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0" y="5445224"/>
            <a:ext cx="1979712" cy="1412776"/>
          </a:xfrm>
          <a:prstGeom prst="round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4144" y="1320800"/>
            <a:ext cx="8640960" cy="5445224"/>
          </a:xfrm>
        </p:spPr>
        <p:txBody>
          <a:bodyPr/>
          <a:lstStyle/>
          <a:p>
            <a:pPr eaLnBrk="1" hangingPunct="1">
              <a:spcBef>
                <a:spcPts val="400"/>
              </a:spcBef>
              <a:buFont typeface="Wingdings" pitchFamily="2" charset="2"/>
              <a:buChar char="v"/>
            </a:pPr>
            <a:r>
              <a:rPr lang="ru-RU" b="1" dirty="0">
                <a:ln>
                  <a:solidFill>
                    <a:srgbClr val="0000CC"/>
                  </a:solidFill>
                </a:ln>
                <a:solidFill>
                  <a:srgbClr val="0000CC"/>
                </a:solidFill>
              </a:rPr>
              <a:t>личные и притяжательные местоимения 1-ого и 2-ого лица заменить местоимениями 3-его лица </a:t>
            </a:r>
            <a:r>
              <a:rPr lang="ru-RU" b="1" dirty="0">
                <a:ln>
                  <a:solidFill>
                    <a:srgbClr val="00B0F0"/>
                  </a:solidFill>
                </a:ln>
                <a:solidFill>
                  <a:srgbClr val="00B0F0"/>
                </a:solidFill>
              </a:rPr>
              <a:t>(не всегда!)</a:t>
            </a:r>
          </a:p>
          <a:p>
            <a:pPr eaLnBrk="1" hangingPunct="1">
              <a:spcBef>
                <a:spcPts val="400"/>
              </a:spcBef>
              <a:buFont typeface="Wingdings" pitchFamily="2" charset="2"/>
              <a:buChar char="v"/>
            </a:pPr>
            <a:r>
              <a:rPr lang="ru-RU" b="1" dirty="0">
                <a:ln>
                  <a:solidFill>
                    <a:srgbClr val="CC0066"/>
                  </a:solidFill>
                </a:ln>
                <a:solidFill>
                  <a:srgbClr val="CC0066"/>
                </a:solidFill>
              </a:rPr>
              <a:t>опустить некоторые слова, которые употребляются только в прямой речи (обращения, эмоциональные частицы, междометия)</a:t>
            </a:r>
          </a:p>
          <a:p>
            <a:pPr eaLnBrk="1" hangingPunct="1">
              <a:spcBef>
                <a:spcPts val="400"/>
              </a:spcBef>
              <a:buFont typeface="Wingdings" pitchFamily="2" charset="2"/>
              <a:buChar char="v"/>
            </a:pPr>
            <a:r>
              <a:rPr lang="ru-RU" b="1" dirty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</a:rPr>
              <a:t>изменить порядок слов в предложении</a:t>
            </a:r>
          </a:p>
          <a:p>
            <a:pPr eaLnBrk="1" hangingPunct="1">
              <a:spcBef>
                <a:spcPts val="400"/>
              </a:spcBef>
              <a:buFont typeface="Wingdings" pitchFamily="2" charset="2"/>
              <a:buChar char="v"/>
            </a:pPr>
            <a:r>
              <a:rPr lang="ru-RU" b="1" dirty="0">
                <a:ln>
                  <a:solidFill>
                    <a:srgbClr val="7030A0"/>
                  </a:solidFill>
                </a:ln>
                <a:solidFill>
                  <a:srgbClr val="7030A0"/>
                </a:solidFill>
              </a:rPr>
              <a:t>правильно выбрать союз или союзное слово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479504" y="1211288"/>
            <a:ext cx="4572000" cy="5400600"/>
          </a:xfrm>
        </p:spPr>
        <p:txBody>
          <a:bodyPr/>
          <a:lstStyle/>
          <a:p>
            <a:pPr marL="180975" indent="-180975" eaLnBrk="1" hangingPunct="1">
              <a:lnSpc>
                <a:spcPct val="80000"/>
              </a:lnSpc>
              <a:spcBef>
                <a:spcPts val="1200"/>
              </a:spcBef>
              <a:buNone/>
            </a:pPr>
            <a:r>
              <a:rPr lang="ru-RU" sz="2600" b="1" dirty="0">
                <a:ln>
                  <a:solidFill>
                    <a:srgbClr val="000000"/>
                  </a:solidFill>
                </a:ln>
              </a:rPr>
              <a:t>1. Женька радостно сообщила Сергею Сергеевичу, что у них           в классе новенький.</a:t>
            </a:r>
          </a:p>
          <a:p>
            <a:pPr marL="180975" indent="-180975" eaLnBrk="1" hangingPunct="1">
              <a:lnSpc>
                <a:spcPct val="80000"/>
              </a:lnSpc>
              <a:spcBef>
                <a:spcPts val="1200"/>
              </a:spcBef>
              <a:buNone/>
            </a:pPr>
            <a:r>
              <a:rPr lang="ru-RU" sz="2600" b="1" dirty="0">
                <a:ln>
                  <a:solidFill>
                    <a:srgbClr val="000000"/>
                  </a:solidFill>
                </a:ln>
              </a:rPr>
              <a:t>2. Она восторженно говорила мне, что          я гений.</a:t>
            </a:r>
          </a:p>
          <a:p>
            <a:pPr marL="180975" indent="-180975" eaLnBrk="1" hangingPunct="1">
              <a:lnSpc>
                <a:spcPct val="80000"/>
              </a:lnSpc>
              <a:spcBef>
                <a:spcPts val="1200"/>
              </a:spcBef>
              <a:buNone/>
            </a:pPr>
            <a:r>
              <a:rPr lang="ru-RU" sz="2600" b="1" dirty="0">
                <a:ln>
                  <a:solidFill>
                    <a:srgbClr val="000000"/>
                  </a:solidFill>
                </a:ln>
              </a:rPr>
              <a:t>3. Мама потребовала, чтобы я привел себя      в порядок.</a:t>
            </a:r>
          </a:p>
          <a:p>
            <a:pPr marL="180975" indent="-180975" eaLnBrk="1" hangingPunct="1">
              <a:lnSpc>
                <a:spcPct val="80000"/>
              </a:lnSpc>
              <a:spcBef>
                <a:spcPts val="1200"/>
              </a:spcBef>
              <a:buNone/>
            </a:pPr>
            <a:r>
              <a:rPr lang="ru-RU" sz="2600" b="1" dirty="0">
                <a:ln>
                  <a:solidFill>
                    <a:srgbClr val="000000"/>
                  </a:solidFill>
                </a:ln>
              </a:rPr>
              <a:t>4. Бабушка спросила внука, когда они снова увидятся.</a:t>
            </a:r>
          </a:p>
          <a:p>
            <a:pPr marL="180975" indent="-180975" eaLnBrk="1" hangingPunct="1">
              <a:lnSpc>
                <a:spcPct val="80000"/>
              </a:lnSpc>
              <a:spcBef>
                <a:spcPts val="1200"/>
              </a:spcBef>
              <a:buNone/>
            </a:pPr>
            <a:r>
              <a:rPr lang="ru-RU" sz="2600" b="1" dirty="0">
                <a:ln>
                  <a:solidFill>
                    <a:srgbClr val="000000"/>
                  </a:solidFill>
                </a:ln>
              </a:rPr>
              <a:t>5. Мишка спросил, хочу ли я мороженого. 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0" y="5445224"/>
            <a:ext cx="1979712" cy="1412776"/>
          </a:xfrm>
          <a:prstGeom prst="round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47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196752"/>
            <a:ext cx="4499992" cy="5805264"/>
          </a:xfrm>
        </p:spPr>
        <p:txBody>
          <a:bodyPr/>
          <a:lstStyle/>
          <a:p>
            <a:pPr marL="180975" indent="-180975" eaLnBrk="1" hangingPunct="1">
              <a:lnSpc>
                <a:spcPct val="80000"/>
              </a:lnSpc>
              <a:spcBef>
                <a:spcPts val="1000"/>
              </a:spcBef>
              <a:buNone/>
            </a:pPr>
            <a:r>
              <a:rPr lang="ru-RU" sz="2600" b="1" dirty="0">
                <a:ln>
                  <a:solidFill>
                    <a:srgbClr val="000000"/>
                  </a:solidFill>
                </a:ln>
              </a:rPr>
              <a:t>1. «А у нас, Сергей Сергеевич, в классе новенький!» – радостно сообщила Женька.</a:t>
            </a:r>
          </a:p>
          <a:p>
            <a:pPr marL="180975" indent="-180975" eaLnBrk="1" hangingPunct="1">
              <a:lnSpc>
                <a:spcPct val="80000"/>
              </a:lnSpc>
              <a:spcBef>
                <a:spcPts val="1000"/>
              </a:spcBef>
              <a:buNone/>
            </a:pPr>
            <a:r>
              <a:rPr lang="ru-RU" sz="2600" b="1" dirty="0">
                <a:ln>
                  <a:solidFill>
                    <a:srgbClr val="000000"/>
                  </a:solidFill>
                </a:ln>
              </a:rPr>
              <a:t>2. Она говорила мне:  «Ах, дорогой, да ты просто гений!».</a:t>
            </a:r>
          </a:p>
          <a:p>
            <a:pPr marL="180975" indent="-180975" eaLnBrk="1" hangingPunct="1">
              <a:lnSpc>
                <a:spcPct val="80000"/>
              </a:lnSpc>
              <a:spcBef>
                <a:spcPts val="1000"/>
              </a:spcBef>
              <a:buNone/>
            </a:pPr>
            <a:r>
              <a:rPr lang="ru-RU" sz="2600" b="1" dirty="0">
                <a:ln>
                  <a:solidFill>
                    <a:srgbClr val="000000"/>
                  </a:solidFill>
                </a:ln>
              </a:rPr>
              <a:t>3. «Сын, приведи себя           в порядок», – строго сказала мне мама.</a:t>
            </a:r>
          </a:p>
          <a:p>
            <a:pPr marL="180975" indent="-180975" eaLnBrk="1" hangingPunct="1">
              <a:lnSpc>
                <a:spcPct val="80000"/>
              </a:lnSpc>
              <a:spcBef>
                <a:spcPts val="1000"/>
              </a:spcBef>
              <a:buNone/>
            </a:pPr>
            <a:r>
              <a:rPr lang="ru-RU" sz="2600" b="1" dirty="0">
                <a:ln>
                  <a:solidFill>
                    <a:srgbClr val="000000"/>
                  </a:solidFill>
                </a:ln>
              </a:rPr>
              <a:t>4. «Когда же мы ещё свидимся, внучок?» – спросила бабушка.                             </a:t>
            </a:r>
          </a:p>
          <a:p>
            <a:pPr marL="180975" indent="-180975" eaLnBrk="1" hangingPunct="1">
              <a:lnSpc>
                <a:spcPct val="80000"/>
              </a:lnSpc>
              <a:spcBef>
                <a:spcPts val="1000"/>
              </a:spcBef>
              <a:buNone/>
            </a:pPr>
            <a:r>
              <a:rPr lang="ru-RU" sz="2600" b="1" dirty="0">
                <a:ln>
                  <a:solidFill>
                    <a:srgbClr val="000000"/>
                  </a:solidFill>
                </a:ln>
              </a:rPr>
              <a:t>5.«Хочешь мороженого?» – предложил мне Мишка. </a:t>
            </a:r>
          </a:p>
        </p:txBody>
      </p:sp>
      <p:grpSp>
        <p:nvGrpSpPr>
          <p:cNvPr id="7" name="Группа 6"/>
          <p:cNvGrpSpPr/>
          <p:nvPr/>
        </p:nvGrpSpPr>
        <p:grpSpPr>
          <a:xfrm>
            <a:off x="251520" y="116632"/>
            <a:ext cx="3528392" cy="980727"/>
            <a:chOff x="0" y="78"/>
            <a:chExt cx="3136668" cy="3147891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8" name="Скругленный прямоугольник 7"/>
            <p:cNvSpPr/>
            <p:nvPr/>
          </p:nvSpPr>
          <p:spPr>
            <a:xfrm>
              <a:off x="0" y="78"/>
              <a:ext cx="3136668" cy="3147891"/>
            </a:xfrm>
            <a:prstGeom prst="roundRect">
              <a:avLst/>
            </a:prstGeom>
            <a:solidFill>
              <a:srgbClr val="00B050"/>
            </a:solidFill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Скругленный прямоугольник 4"/>
            <p:cNvSpPr/>
            <p:nvPr/>
          </p:nvSpPr>
          <p:spPr>
            <a:xfrm>
              <a:off x="153120" y="153198"/>
              <a:ext cx="2830428" cy="284165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7640" tIns="83820" rIns="167640" bIns="83820" numCol="1" spcCol="1270" anchor="ctr" anchorCtr="0">
              <a:noAutofit/>
            </a:bodyPr>
            <a:lstStyle/>
            <a:p>
              <a:pPr lvl="0" algn="ctr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200" b="1" i="0" kern="1200" dirty="0">
                  <a:ln>
                    <a:solidFill>
                      <a:srgbClr val="FFFFFF"/>
                    </a:solidFill>
                  </a:ln>
                  <a:latin typeface="Segoe Print" pitchFamily="2" charset="0"/>
                </a:rPr>
                <a:t>Прямая</a:t>
              </a:r>
              <a:r>
                <a:rPr lang="ru-RU" sz="3200" i="0" kern="1200" dirty="0">
                  <a:latin typeface="Segoe Print" pitchFamily="2" charset="0"/>
                </a:rPr>
                <a:t> </a:t>
              </a:r>
              <a:r>
                <a:rPr lang="ru-RU" sz="3200" b="1" i="0" kern="1200" dirty="0">
                  <a:ln>
                    <a:solidFill>
                      <a:srgbClr val="FFFFFF"/>
                    </a:solidFill>
                  </a:ln>
                  <a:latin typeface="Segoe Print" pitchFamily="2" charset="0"/>
                </a:rPr>
                <a:t>речь</a:t>
              </a:r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4716790" y="114294"/>
            <a:ext cx="4032448" cy="980728"/>
            <a:chOff x="0" y="3305365"/>
            <a:chExt cx="3136668" cy="3147891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0" y="3305365"/>
              <a:ext cx="3136668" cy="3147891"/>
            </a:xfrm>
            <a:prstGeom prst="roundRect">
              <a:avLst/>
            </a:prstGeom>
            <a:solidFill>
              <a:srgbClr val="7030A0"/>
            </a:solidFill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5">
                <a:hueOff val="-3143651"/>
                <a:satOff val="-100000"/>
                <a:lumOff val="-8607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Скругленный прямоугольник 4"/>
            <p:cNvSpPr/>
            <p:nvPr/>
          </p:nvSpPr>
          <p:spPr>
            <a:xfrm>
              <a:off x="153120" y="3458485"/>
              <a:ext cx="2830428" cy="284165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0970" tIns="70485" rIns="140970" bIns="70485" numCol="1" spcCol="1270" anchor="ctr" anchorCtr="0">
              <a:noAutofit/>
            </a:bodyPr>
            <a:lstStyle/>
            <a:p>
              <a:pPr marL="0" lvl="0" indent="0" algn="ct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200" b="1" dirty="0">
                  <a:ln>
                    <a:solidFill>
                      <a:srgbClr val="FFFFFF"/>
                    </a:solidFill>
                  </a:ln>
                  <a:latin typeface="Segoe Print" pitchFamily="2" charset="0"/>
                </a:rPr>
                <a:t>Косвенная речь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61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899592" y="0"/>
            <a:ext cx="6912768" cy="1412776"/>
          </a:xfrm>
        </p:spPr>
        <p:txBody>
          <a:bodyPr/>
          <a:lstStyle/>
          <a:p>
            <a:pPr eaLnBrk="1" hangingPunct="1"/>
            <a:r>
              <a:rPr lang="ru-RU" dirty="0"/>
              <a:t> </a:t>
            </a:r>
            <a:r>
              <a:rPr lang="ru-RU" b="1" dirty="0">
                <a:ln w="12700">
                  <a:solidFill>
                    <a:srgbClr val="660066"/>
                  </a:solidFill>
                  <a:prstDash val="solid"/>
                </a:ln>
                <a:solidFill>
                  <a:srgbClr val="9966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Ошибки при передаче прямой речи косвенной 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0" y="5445224"/>
            <a:ext cx="1979712" cy="1412776"/>
          </a:xfrm>
          <a:prstGeom prst="round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484784"/>
            <a:ext cx="9144000" cy="5157192"/>
          </a:xfrm>
        </p:spPr>
        <p:txBody>
          <a:bodyPr/>
          <a:lstStyle/>
          <a:p>
            <a:pPr marL="0" indent="0" algn="ctr" eaLnBrk="1" hangingPunct="1">
              <a:spcBef>
                <a:spcPts val="0"/>
              </a:spcBef>
              <a:spcAft>
                <a:spcPts val="600"/>
              </a:spcAft>
              <a:buNone/>
            </a:pPr>
            <a:r>
              <a:rPr lang="ru-RU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Georgia" pitchFamily="18" charset="0"/>
              </a:rPr>
              <a:t>Использование в придаточной части местоимений 1-ого и 2-ого лица: </a:t>
            </a:r>
          </a:p>
          <a:p>
            <a:pPr marL="0" indent="0" algn="ctr" eaLnBrk="1" hangingPunct="1">
              <a:spcBef>
                <a:spcPts val="0"/>
              </a:spcBef>
              <a:spcAft>
                <a:spcPts val="600"/>
              </a:spcAft>
              <a:buNone/>
            </a:pPr>
            <a:endParaRPr lang="ru-RU" sz="12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  <a:latin typeface="Georgia" pitchFamily="18" charset="0"/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endParaRPr lang="ru-RU" sz="2800" b="1" dirty="0">
              <a:ln>
                <a:solidFill>
                  <a:srgbClr val="000000"/>
                </a:solidFill>
              </a:ln>
            </a:endParaRPr>
          </a:p>
          <a:p>
            <a:pPr marL="0" indent="0" eaLnBrk="1" hangingPunct="1">
              <a:spcBef>
                <a:spcPts val="0"/>
              </a:spcBef>
              <a:spcAft>
                <a:spcPts val="1800"/>
              </a:spcAft>
              <a:buNone/>
            </a:pPr>
            <a:r>
              <a:rPr lang="ru-RU" sz="2900" b="1" spc="-40" dirty="0">
                <a:ln>
                  <a:solidFill>
                    <a:srgbClr val="000000"/>
                  </a:solidFill>
                </a:ln>
              </a:rPr>
              <a:t>Осуждая своих современников, М.Ю. Лермонтов </a:t>
            </a:r>
            <a:r>
              <a:rPr lang="ru-RU" sz="3000" b="1" dirty="0">
                <a:ln>
                  <a:solidFill>
                    <a:srgbClr val="000000"/>
                  </a:solidFill>
                </a:ln>
              </a:rPr>
              <a:t>пишет, что «печально </a:t>
            </a:r>
            <a:r>
              <a:rPr lang="ru-RU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я</a:t>
            </a:r>
            <a:r>
              <a:rPr lang="ru-RU" sz="3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 </a:t>
            </a:r>
            <a:r>
              <a:rPr lang="ru-RU" sz="3000" b="1" dirty="0">
                <a:ln>
                  <a:solidFill>
                    <a:srgbClr val="000000"/>
                  </a:solidFill>
                </a:ln>
              </a:rPr>
              <a:t>гляжу на </a:t>
            </a:r>
            <a:r>
              <a:rPr lang="ru-RU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наше</a:t>
            </a:r>
            <a:r>
              <a:rPr lang="ru-RU" sz="3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 </a:t>
            </a:r>
            <a:r>
              <a:rPr lang="ru-RU" sz="3000" b="1" dirty="0">
                <a:ln>
                  <a:solidFill>
                    <a:srgbClr val="000000"/>
                  </a:solidFill>
                </a:ln>
              </a:rPr>
              <a:t>поколенье».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ru-RU" sz="2800" b="1" dirty="0">
              <a:ln>
                <a:solidFill>
                  <a:srgbClr val="000000"/>
                </a:solidFill>
              </a:ln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ru-RU" sz="2900" b="1" spc="-40" dirty="0">
                <a:ln>
                  <a:solidFill>
                    <a:srgbClr val="000000"/>
                  </a:solidFill>
                </a:ln>
              </a:rPr>
              <a:t>Осуждая своих современников, М.Ю. Лермонтов </a:t>
            </a:r>
            <a:r>
              <a:rPr lang="ru-RU" sz="2900" b="1" dirty="0">
                <a:ln>
                  <a:solidFill>
                    <a:srgbClr val="000000"/>
                  </a:solidFill>
                </a:ln>
              </a:rPr>
              <a:t>пишет о том, что</a:t>
            </a:r>
            <a:r>
              <a:rPr lang="ru-RU" sz="2900" b="1" dirty="0"/>
              <a:t> </a:t>
            </a:r>
            <a:r>
              <a:rPr lang="ru-RU" sz="29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</a:rPr>
              <a:t>он</a:t>
            </a:r>
            <a:r>
              <a:rPr lang="ru-RU" sz="2900" b="1" dirty="0"/>
              <a:t> </a:t>
            </a:r>
            <a:r>
              <a:rPr lang="ru-RU" sz="2900" b="1" dirty="0">
                <a:ln>
                  <a:solidFill>
                    <a:srgbClr val="000000"/>
                  </a:solidFill>
                </a:ln>
              </a:rPr>
              <a:t>печально смотрит на </a:t>
            </a:r>
            <a:r>
              <a:rPr lang="ru-RU" sz="29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</a:rPr>
              <a:t>своё</a:t>
            </a:r>
            <a:r>
              <a:rPr lang="ru-RU" sz="2900" b="1" dirty="0"/>
              <a:t> </a:t>
            </a:r>
            <a:r>
              <a:rPr lang="ru-RU" sz="2900" b="1" dirty="0">
                <a:ln>
                  <a:solidFill>
                    <a:srgbClr val="000000"/>
                  </a:solidFill>
                </a:ln>
              </a:rPr>
              <a:t>поколение.</a:t>
            </a:r>
          </a:p>
          <a:p>
            <a:pPr eaLnBrk="1" hangingPunct="1">
              <a:lnSpc>
                <a:spcPct val="90000"/>
              </a:lnSpc>
            </a:pPr>
            <a:endParaRPr lang="ru-RU" sz="28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4797152"/>
            <a:ext cx="188705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</a:rPr>
              <a:t>НОРМА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2636912"/>
            <a:ext cx="230543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dirty="0">
                <a:ln w="12700">
                  <a:solidFill>
                    <a:srgbClr val="660066"/>
                  </a:solidFill>
                  <a:prstDash val="solid"/>
                </a:ln>
                <a:solidFill>
                  <a:srgbClr val="9966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ОШИБКА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174" y="1196752"/>
            <a:ext cx="9111651" cy="5661248"/>
          </a:xfrm>
        </p:spPr>
        <p:txBody>
          <a:bodyPr/>
          <a:lstStyle/>
          <a:p>
            <a:pPr marL="263525" lvl="0" indent="-263525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Алёхин, войдя в гостиную, воскликнул,  что я очень рад всех вас видеть.</a:t>
            </a:r>
          </a:p>
          <a:p>
            <a:pPr marL="263525" lvl="0" indent="-263525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 случайно герой говорит, что я никогда не прячусь за чужими спинами.</a:t>
            </a:r>
          </a:p>
          <a:p>
            <a:pPr marL="263525" indent="-263525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Девочка прижала к себе игрушку и заявила, что я никому не отдам мою куклу.</a:t>
            </a:r>
          </a:p>
          <a:p>
            <a:pPr marL="263525" indent="-263525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ru-RU" sz="3600" b="1" dirty="0" err="1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Кирила</a:t>
            </a: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Петрович спросил Машу, где ты была весь день.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C89AC4E8-0311-4E85-BF4F-EDD77310D8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174" y="0"/>
            <a:ext cx="9127826" cy="1196752"/>
          </a:xfrm>
        </p:spPr>
        <p:txBody>
          <a:bodyPr/>
          <a:lstStyle/>
          <a:p>
            <a:pPr algn="ctr"/>
            <a:r>
              <a:rPr lang="ru-RU" sz="32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+mn-lt"/>
                <a:ea typeface="+mn-ea"/>
                <a:cs typeface="+mn-cs"/>
              </a:rPr>
              <a:t>Найдите и исправьте ошибки, допущенные при передаче прямой речи косвенной: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BF218A2-49F4-4033-BA7F-D117AE43A2C3}"/>
              </a:ext>
            </a:extLst>
          </p:cNvPr>
          <p:cNvSpPr txBox="1"/>
          <p:nvPr/>
        </p:nvSpPr>
        <p:spPr>
          <a:xfrm>
            <a:off x="-18152" y="1196752"/>
            <a:ext cx="9162152" cy="120032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2900" indent="-342900" eaLnBrk="0" hangingPunct="0">
              <a:spcBef>
                <a:spcPts val="0"/>
              </a:spcBef>
              <a:spcAft>
                <a:spcPts val="1800"/>
              </a:spcAft>
              <a:buFont typeface="Arial" pitchFamily="34" charset="0"/>
              <a:buChar char="•"/>
            </a:pP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Алёхин, войдя в гостиную, воскликнул,  что </a:t>
            </a:r>
            <a:r>
              <a:rPr lang="ru-RU" sz="36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он</a:t>
            </a: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очень рад всех </a:t>
            </a:r>
            <a:r>
              <a:rPr lang="ru-RU" sz="36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нас</a:t>
            </a: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видеть.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8A04689-04AC-4B75-BF41-A58289F1CFBF}"/>
              </a:ext>
            </a:extLst>
          </p:cNvPr>
          <p:cNvSpPr txBox="1"/>
          <p:nvPr/>
        </p:nvSpPr>
        <p:spPr>
          <a:xfrm>
            <a:off x="-8096" y="2393504"/>
            <a:ext cx="9162152" cy="120032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2900" indent="-342900" eaLnBrk="0" hangingPunct="0">
              <a:spcBef>
                <a:spcPts val="0"/>
              </a:spcBef>
              <a:spcAft>
                <a:spcPts val="1800"/>
              </a:spcAft>
              <a:buFont typeface="Arial" pitchFamily="34" charset="0"/>
              <a:buChar char="•"/>
            </a:pP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 случайно герой говорит, что </a:t>
            </a:r>
            <a:r>
              <a:rPr lang="ru-RU" sz="36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он</a:t>
            </a: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никогда не пряч</a:t>
            </a:r>
            <a:r>
              <a:rPr lang="ru-RU" sz="36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ется</a:t>
            </a: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за чужими спинами.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7173FF4-A9D5-4FC1-B111-C4FAA4288A34}"/>
              </a:ext>
            </a:extLst>
          </p:cNvPr>
          <p:cNvSpPr txBox="1"/>
          <p:nvPr/>
        </p:nvSpPr>
        <p:spPr>
          <a:xfrm>
            <a:off x="0" y="3717032"/>
            <a:ext cx="9162152" cy="175432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2900" indent="-342900" eaLnBrk="0" hangingPunct="0">
              <a:spcBef>
                <a:spcPts val="0"/>
              </a:spcBef>
              <a:spcAft>
                <a:spcPts val="1800"/>
              </a:spcAft>
              <a:buFont typeface="Arial" pitchFamily="34" charset="0"/>
              <a:buChar char="•"/>
            </a:pP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Девочка прижала к себе игрушку и заявила, что </a:t>
            </a:r>
            <a:r>
              <a:rPr lang="ru-RU" sz="36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она</a:t>
            </a: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никому не отда</a:t>
            </a:r>
            <a:r>
              <a:rPr lang="ru-RU" sz="36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ст</a:t>
            </a: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свою</a:t>
            </a: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куклу.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074B487-B687-44A4-A013-86DD4C2AAEBF}"/>
              </a:ext>
            </a:extLst>
          </p:cNvPr>
          <p:cNvSpPr txBox="1"/>
          <p:nvPr/>
        </p:nvSpPr>
        <p:spPr>
          <a:xfrm>
            <a:off x="-18152" y="5496262"/>
            <a:ext cx="9162152" cy="120032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2900" indent="-342900" eaLnBrk="0" hangingPunct="0">
              <a:spcBef>
                <a:spcPts val="0"/>
              </a:spcBef>
              <a:spcAft>
                <a:spcPts val="1800"/>
              </a:spcAft>
              <a:buFont typeface="Arial" pitchFamily="34" charset="0"/>
              <a:buChar char="•"/>
            </a:pPr>
            <a:r>
              <a:rPr lang="ru-RU" sz="3600" b="1" dirty="0" err="1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Кирила</a:t>
            </a: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Петрович спросил Машу, где </a:t>
            </a:r>
            <a:r>
              <a:rPr lang="ru-RU" sz="36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она</a:t>
            </a: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была весь день.</a:t>
            </a:r>
          </a:p>
        </p:txBody>
      </p:sp>
    </p:spTree>
    <p:extLst>
      <p:ext uri="{BB962C8B-B14F-4D97-AF65-F5344CB8AC3E}">
        <p14:creationId xmlns:p14="http://schemas.microsoft.com/office/powerpoint/2010/main" val="510898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8444" y="1612510"/>
            <a:ext cx="9144000" cy="5229200"/>
          </a:xfrm>
        </p:spPr>
        <p:txBody>
          <a:bodyPr/>
          <a:lstStyle/>
          <a:p>
            <a:pPr marL="0" indent="0" algn="ctr" eaLnBrk="1" hangingPunct="1">
              <a:spcBef>
                <a:spcPts val="0"/>
              </a:spcBef>
              <a:spcAft>
                <a:spcPts val="2400"/>
              </a:spcAft>
              <a:buNone/>
            </a:pPr>
            <a:r>
              <a:rPr lang="ru-RU" sz="27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Georgia" pitchFamily="18" charset="0"/>
              </a:rPr>
              <a:t>Употребление союза ЧТО в придаточной части при наличии вопросительной частицы ЛИ, вопросительных слов КТО, ГДЕ, ОТКУДА и т.п.:</a:t>
            </a:r>
          </a:p>
          <a:p>
            <a:pPr marL="0" indent="0" eaLnBrk="1" hangingPunct="1">
              <a:spcBef>
                <a:spcPts val="0"/>
              </a:spcBef>
              <a:buNone/>
            </a:pPr>
            <a:endParaRPr lang="ru-RU" b="1" dirty="0">
              <a:ln>
                <a:solidFill>
                  <a:srgbClr val="000000"/>
                </a:solidFill>
              </a:ln>
            </a:endParaRPr>
          </a:p>
          <a:p>
            <a:pPr marL="0" indent="0" eaLnBrk="1" hangingPunct="1">
              <a:spcBef>
                <a:spcPts val="0"/>
              </a:spcBef>
              <a:spcAft>
                <a:spcPts val="2400"/>
              </a:spcAft>
              <a:buNone/>
            </a:pPr>
            <a:r>
              <a:rPr lang="ru-RU" b="1" dirty="0">
                <a:ln>
                  <a:solidFill>
                    <a:srgbClr val="000000"/>
                  </a:solidFill>
                </a:ln>
              </a:rPr>
              <a:t>Преподаватель спросил, </a:t>
            </a:r>
            <a:r>
              <a:rPr lang="ru-RU" sz="34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что</a:t>
            </a:r>
            <a:r>
              <a:rPr lang="ru-RU" b="1" dirty="0"/>
              <a:t> </a:t>
            </a:r>
            <a:r>
              <a:rPr lang="ru-RU" b="1" dirty="0">
                <a:ln>
                  <a:solidFill>
                    <a:srgbClr val="000000"/>
                  </a:solidFill>
                </a:ln>
              </a:rPr>
              <a:t>отсутствует</a:t>
            </a:r>
            <a:r>
              <a:rPr lang="ru-RU" b="1" dirty="0"/>
              <a:t> </a:t>
            </a:r>
            <a:r>
              <a:rPr lang="ru-RU" sz="34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ли</a:t>
            </a:r>
            <a:r>
              <a:rPr lang="ru-RU" b="1" dirty="0"/>
              <a:t> </a:t>
            </a:r>
            <a:r>
              <a:rPr lang="ru-RU" b="1" dirty="0">
                <a:ln>
                  <a:solidFill>
                    <a:srgbClr val="000000"/>
                  </a:solidFill>
                </a:ln>
              </a:rPr>
              <a:t>кто-то на занятии.</a:t>
            </a:r>
          </a:p>
          <a:p>
            <a:pPr marL="0" indent="0" eaLnBrk="1" hangingPunct="1">
              <a:spcBef>
                <a:spcPts val="0"/>
              </a:spcBef>
              <a:buNone/>
            </a:pPr>
            <a:endParaRPr lang="ru-RU" b="1" dirty="0">
              <a:ln>
                <a:solidFill>
                  <a:srgbClr val="000000"/>
                </a:solidFill>
              </a:ln>
            </a:endParaRP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ru-RU" b="1" dirty="0">
                <a:ln>
                  <a:solidFill>
                    <a:srgbClr val="000000"/>
                  </a:solidFill>
                </a:ln>
              </a:rPr>
              <a:t>Преподаватель спросил, отсутствует </a:t>
            </a:r>
            <a:r>
              <a:rPr lang="ru-RU" sz="34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</a:rPr>
              <a:t>ли</a:t>
            </a:r>
            <a:r>
              <a:rPr lang="ru-RU" b="1" dirty="0"/>
              <a:t> </a:t>
            </a:r>
            <a:r>
              <a:rPr lang="ru-RU" b="1" dirty="0">
                <a:ln>
                  <a:solidFill>
                    <a:srgbClr val="000000"/>
                  </a:solidFill>
                </a:ln>
              </a:rPr>
              <a:t>кто-то на занятии.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1043608" y="0"/>
            <a:ext cx="6840760" cy="1484784"/>
          </a:xfrm>
        </p:spPr>
        <p:txBody>
          <a:bodyPr/>
          <a:lstStyle/>
          <a:p>
            <a:pPr eaLnBrk="1" hangingPunct="1"/>
            <a:r>
              <a:rPr lang="ru-RU" dirty="0"/>
              <a:t> </a:t>
            </a:r>
            <a:r>
              <a:rPr lang="ru-RU" b="1" dirty="0">
                <a:ln w="12700">
                  <a:solidFill>
                    <a:srgbClr val="660066"/>
                  </a:solidFill>
                  <a:prstDash val="solid"/>
                </a:ln>
                <a:solidFill>
                  <a:srgbClr val="9966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Ошибки при передаче прямой речи косвенной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3068960"/>
            <a:ext cx="230543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dirty="0">
                <a:ln w="12700">
                  <a:solidFill>
                    <a:srgbClr val="660066"/>
                  </a:solidFill>
                  <a:prstDash val="solid"/>
                </a:ln>
                <a:solidFill>
                  <a:srgbClr val="9966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ОШИБКА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0944394B-E5F1-4925-982A-923B02D90DD2}"/>
              </a:ext>
            </a:extLst>
          </p:cNvPr>
          <p:cNvSpPr/>
          <p:nvPr/>
        </p:nvSpPr>
        <p:spPr>
          <a:xfrm>
            <a:off x="-8444" y="4860449"/>
            <a:ext cx="188705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</a:rPr>
              <a:t>НОРМА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772816"/>
            <a:ext cx="9144000" cy="5085184"/>
          </a:xfrm>
        </p:spPr>
        <p:txBody>
          <a:bodyPr/>
          <a:lstStyle/>
          <a:p>
            <a:pPr>
              <a:spcBef>
                <a:spcPts val="600"/>
              </a:spcBef>
              <a:buFont typeface="Arial" pitchFamily="34" charset="0"/>
              <a:buChar char="•"/>
            </a:pPr>
            <a:r>
              <a:rPr lang="ru-RU" sz="38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Мама спросила, что смогу ли я помочь ей вымыть окна. </a:t>
            </a:r>
          </a:p>
          <a:p>
            <a:pPr>
              <a:spcBef>
                <a:spcPts val="600"/>
              </a:spcBef>
              <a:buFont typeface="Arial" pitchFamily="34" charset="0"/>
              <a:buChar char="•"/>
            </a:pPr>
            <a:r>
              <a:rPr lang="ru-RU" sz="38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Чичиков спросил у Коробочки, что куда это он заехал.</a:t>
            </a:r>
          </a:p>
          <a:p>
            <a:pPr>
              <a:spcBef>
                <a:spcPts val="600"/>
              </a:spcBef>
              <a:buFont typeface="Arial" pitchFamily="34" charset="0"/>
              <a:buChar char="•"/>
            </a:pPr>
            <a:r>
              <a:rPr lang="ru-RU" sz="38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Я закрыл дверь и не заметил, что где  в этот момент был мой кот Маркиз.</a:t>
            </a:r>
          </a:p>
          <a:p>
            <a:pPr>
              <a:spcBef>
                <a:spcPts val="600"/>
              </a:spcBef>
              <a:buFont typeface="Arial" pitchFamily="34" charset="0"/>
              <a:buChar char="•"/>
            </a:pPr>
            <a:r>
              <a:rPr lang="ru-RU" sz="38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Заказчик спросил, что успеем ли мы закончить ремонт на этой неделе.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772816"/>
          </a:xfrm>
        </p:spPr>
        <p:txBody>
          <a:bodyPr/>
          <a:lstStyle/>
          <a:p>
            <a:pPr algn="ctr"/>
            <a:r>
              <a:rPr lang="ru-RU" sz="36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+mn-lt"/>
                <a:ea typeface="+mn-ea"/>
                <a:cs typeface="+mn-cs"/>
              </a:rPr>
              <a:t>Найдите</a:t>
            </a:r>
            <a:r>
              <a:rPr lang="ru-RU" sz="36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Algerian" pitchFamily="82" charset="0"/>
              </a:rPr>
              <a:t> </a:t>
            </a:r>
            <a:r>
              <a:rPr lang="ru-RU" sz="36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+mn-lt"/>
                <a:ea typeface="+mn-ea"/>
                <a:cs typeface="+mn-cs"/>
              </a:rPr>
              <a:t>и исправьте ошибки, </a:t>
            </a:r>
            <a:br>
              <a:rPr lang="ru-RU" sz="36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+mn-lt"/>
                <a:ea typeface="+mn-ea"/>
                <a:cs typeface="+mn-cs"/>
              </a:rPr>
            </a:br>
            <a:r>
              <a:rPr lang="ru-RU" sz="36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+mn-lt"/>
                <a:ea typeface="+mn-ea"/>
                <a:cs typeface="+mn-cs"/>
              </a:rPr>
              <a:t>допущенные при передаче </a:t>
            </a:r>
            <a:br>
              <a:rPr lang="ru-RU" sz="36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+mn-lt"/>
                <a:ea typeface="+mn-ea"/>
                <a:cs typeface="+mn-cs"/>
              </a:rPr>
            </a:br>
            <a:r>
              <a:rPr lang="ru-RU" sz="36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+mn-lt"/>
                <a:ea typeface="+mn-ea"/>
                <a:cs typeface="+mn-cs"/>
              </a:rPr>
              <a:t>прямой речи косвенной: </a:t>
            </a:r>
          </a:p>
        </p:txBody>
      </p: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E0311366-BEF4-4530-A9F2-773520F852C6}"/>
              </a:ext>
            </a:extLst>
          </p:cNvPr>
          <p:cNvCxnSpPr>
            <a:cxnSpLocks/>
          </p:cNvCxnSpPr>
          <p:nvPr/>
        </p:nvCxnSpPr>
        <p:spPr>
          <a:xfrm flipH="1">
            <a:off x="4089480" y="2173894"/>
            <a:ext cx="739184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8121D5C5-5FC6-4EF6-8751-0442866D0500}"/>
              </a:ext>
            </a:extLst>
          </p:cNvPr>
          <p:cNvCxnSpPr>
            <a:cxnSpLocks/>
          </p:cNvCxnSpPr>
          <p:nvPr/>
        </p:nvCxnSpPr>
        <p:spPr>
          <a:xfrm flipH="1">
            <a:off x="7432120" y="3413414"/>
            <a:ext cx="739184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9D05D74F-5792-48EC-8CC3-242162B553FE}"/>
              </a:ext>
            </a:extLst>
          </p:cNvPr>
          <p:cNvCxnSpPr>
            <a:cxnSpLocks/>
          </p:cNvCxnSpPr>
          <p:nvPr/>
        </p:nvCxnSpPr>
        <p:spPr>
          <a:xfrm flipH="1">
            <a:off x="1549480" y="3992534"/>
            <a:ext cx="739184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07005233-71A6-4538-A6D6-C84FAA128991}"/>
              </a:ext>
            </a:extLst>
          </p:cNvPr>
          <p:cNvCxnSpPr>
            <a:cxnSpLocks/>
          </p:cNvCxnSpPr>
          <p:nvPr/>
        </p:nvCxnSpPr>
        <p:spPr>
          <a:xfrm flipH="1">
            <a:off x="7056200" y="4652934"/>
            <a:ext cx="739184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CF6B5D9C-C1B0-40DF-89FB-DC0D151286A9}"/>
              </a:ext>
            </a:extLst>
          </p:cNvPr>
          <p:cNvCxnSpPr>
            <a:cxnSpLocks/>
          </p:cNvCxnSpPr>
          <p:nvPr/>
        </p:nvCxnSpPr>
        <p:spPr>
          <a:xfrm flipH="1">
            <a:off x="4617800" y="5882294"/>
            <a:ext cx="739184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8378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28800"/>
            <a:ext cx="9144000" cy="5229199"/>
          </a:xfrm>
        </p:spPr>
        <p:txBody>
          <a:bodyPr/>
          <a:lstStyle/>
          <a:p>
            <a:pPr marL="0" indent="0" algn="ctr" eaLnBrk="1" hangingPunct="1">
              <a:spcBef>
                <a:spcPts val="0"/>
              </a:spcBef>
              <a:spcAft>
                <a:spcPts val="1800"/>
              </a:spcAft>
              <a:buNone/>
            </a:pPr>
            <a:r>
              <a:rPr lang="ru-RU" sz="28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Georgia" pitchFamily="18" charset="0"/>
              </a:rPr>
              <a:t>Использование заглавной буквы и неправильная постановка кавычек в цитате  при передаче прямой речи косвенной:</a:t>
            </a:r>
          </a:p>
          <a:p>
            <a:pPr marL="180975" indent="0" eaLnBrk="1" hangingPunct="1">
              <a:spcBef>
                <a:spcPts val="0"/>
              </a:spcBef>
              <a:spcAft>
                <a:spcPts val="2400"/>
              </a:spcAft>
              <a:buNone/>
            </a:pPr>
            <a:endParaRPr lang="ru-RU" b="1" dirty="0">
              <a:ln>
                <a:solidFill>
                  <a:srgbClr val="000000"/>
                </a:solidFill>
              </a:ln>
            </a:endParaRPr>
          </a:p>
          <a:p>
            <a:pPr marL="180975" indent="0" eaLnBrk="1" hangingPunct="1">
              <a:spcBef>
                <a:spcPts val="0"/>
              </a:spcBef>
              <a:spcAft>
                <a:spcPts val="2400"/>
              </a:spcAft>
              <a:buNone/>
            </a:pPr>
            <a:r>
              <a:rPr lang="ru-RU" b="1" dirty="0">
                <a:ln>
                  <a:solidFill>
                    <a:srgbClr val="000000"/>
                  </a:solidFill>
                </a:ln>
              </a:rPr>
              <a:t>Как писал А.П. Чехов, что: «</a:t>
            </a:r>
            <a:r>
              <a:rPr lang="ru-RU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В</a:t>
            </a:r>
            <a:r>
              <a:rPr lang="ru-RU" b="1" dirty="0"/>
              <a:t> </a:t>
            </a:r>
            <a:r>
              <a:rPr lang="ru-RU" b="1" dirty="0">
                <a:ln>
                  <a:solidFill>
                    <a:srgbClr val="000000"/>
                  </a:solidFill>
                </a:ln>
              </a:rPr>
              <a:t>человеке должно быть всё прекрасно».</a:t>
            </a:r>
          </a:p>
          <a:p>
            <a:pPr marL="180975" indent="0" eaLnBrk="1" hangingPunct="1">
              <a:spcBef>
                <a:spcPts val="0"/>
              </a:spcBef>
              <a:spcAft>
                <a:spcPts val="2400"/>
              </a:spcAft>
              <a:buNone/>
            </a:pPr>
            <a:r>
              <a:rPr lang="ru-RU" sz="1100" b="1" dirty="0">
                <a:ln>
                  <a:solidFill>
                    <a:srgbClr val="000000"/>
                  </a:solidFill>
                </a:ln>
              </a:rPr>
              <a:t> </a:t>
            </a:r>
          </a:p>
          <a:p>
            <a:pPr marL="180975" indent="0" eaLnBrk="1" hangingPunct="1">
              <a:spcBef>
                <a:spcPts val="0"/>
              </a:spcBef>
              <a:spcAft>
                <a:spcPts val="2400"/>
              </a:spcAft>
              <a:buNone/>
            </a:pPr>
            <a:r>
              <a:rPr lang="ru-RU" b="1" dirty="0">
                <a:ln>
                  <a:solidFill>
                    <a:srgbClr val="000000"/>
                  </a:solidFill>
                </a:ln>
              </a:rPr>
              <a:t>Как писал А.П. Чехов, </a:t>
            </a:r>
            <a:r>
              <a:rPr lang="ru-RU" sz="3600" b="1" dirty="0">
                <a:ln>
                  <a:solidFill>
                    <a:srgbClr val="000000"/>
                  </a:solidFill>
                </a:ln>
              </a:rPr>
              <a:t>«</a:t>
            </a:r>
            <a:r>
              <a:rPr lang="ru-RU" sz="34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</a:rPr>
              <a:t>в</a:t>
            </a:r>
            <a:r>
              <a:rPr lang="ru-RU" b="1" dirty="0"/>
              <a:t> </a:t>
            </a:r>
            <a:r>
              <a:rPr lang="ru-RU" b="1" dirty="0">
                <a:ln>
                  <a:solidFill>
                    <a:srgbClr val="000000"/>
                  </a:solidFill>
                </a:ln>
              </a:rPr>
              <a:t>человеке должно быть всё прекрасно».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971600" y="0"/>
            <a:ext cx="6912768" cy="1398153"/>
          </a:xfrm>
        </p:spPr>
        <p:txBody>
          <a:bodyPr/>
          <a:lstStyle/>
          <a:p>
            <a:pPr eaLnBrk="1" hangingPunct="1"/>
            <a:r>
              <a:rPr lang="ru-RU" dirty="0"/>
              <a:t> </a:t>
            </a:r>
            <a:r>
              <a:rPr lang="ru-RU" b="1" dirty="0">
                <a:ln w="12700">
                  <a:solidFill>
                    <a:srgbClr val="660066"/>
                  </a:solidFill>
                  <a:prstDash val="solid"/>
                </a:ln>
                <a:solidFill>
                  <a:srgbClr val="9966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Ошибки при передаче прямой речи косвенной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64044" y="3174481"/>
            <a:ext cx="230543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dirty="0">
                <a:ln w="12700">
                  <a:solidFill>
                    <a:srgbClr val="660066"/>
                  </a:solidFill>
                  <a:prstDash val="solid"/>
                </a:ln>
                <a:solidFill>
                  <a:srgbClr val="9966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ОШИБКА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0E3015FF-093D-41B1-B583-0924D93C8407}"/>
              </a:ext>
            </a:extLst>
          </p:cNvPr>
          <p:cNvSpPr/>
          <p:nvPr/>
        </p:nvSpPr>
        <p:spPr>
          <a:xfrm>
            <a:off x="164044" y="5083669"/>
            <a:ext cx="188705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</a:rPr>
              <a:t>НОРМА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56514" y="1210112"/>
            <a:ext cx="9200514" cy="5647888"/>
          </a:xfrm>
        </p:spPr>
        <p:txBody>
          <a:bodyPr/>
          <a:lstStyle/>
          <a:p>
            <a:pPr lvl="0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 sz="35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Учёный-лингвист Ф.И. Буслаев часто говорил, что «я убеждён в необходимости основательного изучения родного языка».</a:t>
            </a:r>
            <a:endParaRPr lang="en-US" sz="3500" b="1" dirty="0">
              <a:ln>
                <a:solidFill>
                  <a:srgbClr val="000000"/>
                </a:solidFill>
              </a:ln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 sz="35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 своих дневниках В.Г. Короленко писал, что: «Всегда я видел в лице Чехова несомненную интеллигентность».</a:t>
            </a:r>
          </a:p>
          <a:p>
            <a:pPr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 sz="35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Софья говорит Лизе о Молчалине, что «Возьмёт он руку, к сердцу жмёт».</a:t>
            </a:r>
          </a:p>
          <a:p>
            <a:pPr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 sz="35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Некрасов писал, что: «Я лиру посвятил народу своему».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16174" y="0"/>
            <a:ext cx="9127826" cy="1196752"/>
          </a:xfrm>
        </p:spPr>
        <p:txBody>
          <a:bodyPr/>
          <a:lstStyle/>
          <a:p>
            <a:pPr algn="ctr"/>
            <a:r>
              <a:rPr lang="ru-RU" sz="32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+mn-lt"/>
                <a:ea typeface="+mn-ea"/>
                <a:cs typeface="+mn-cs"/>
              </a:rPr>
              <a:t>Найдите и исправьте ошибки, допущенные при передаче прямой речи косвенной: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5A210D3-E923-4E96-ACA9-3910777242A0}"/>
              </a:ext>
            </a:extLst>
          </p:cNvPr>
          <p:cNvSpPr txBox="1"/>
          <p:nvPr/>
        </p:nvSpPr>
        <p:spPr>
          <a:xfrm>
            <a:off x="-18152" y="1196752"/>
            <a:ext cx="9162152" cy="170816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2900" indent="-342900" eaLnBrk="0" hangingPunct="0">
              <a:spcBef>
                <a:spcPts val="0"/>
              </a:spcBef>
              <a:spcAft>
                <a:spcPts val="1800"/>
              </a:spcAft>
              <a:buFont typeface="Arial" pitchFamily="34" charset="0"/>
              <a:buChar char="•"/>
            </a:pPr>
            <a:r>
              <a:rPr lang="ru-RU" sz="35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Учёный-лингвист Ф.И. Буслаев часто говорил, что </a:t>
            </a:r>
            <a:r>
              <a:rPr lang="ru-RU" sz="35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он</a:t>
            </a:r>
            <a:r>
              <a:rPr lang="ru-RU" sz="35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«убеждён в необходимости основательного изучения родного языка».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CD8A19-8663-4799-AA43-352011C20F57}"/>
              </a:ext>
            </a:extLst>
          </p:cNvPr>
          <p:cNvSpPr txBox="1"/>
          <p:nvPr/>
        </p:nvSpPr>
        <p:spPr>
          <a:xfrm>
            <a:off x="-38184" y="2852936"/>
            <a:ext cx="9162152" cy="170816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2900" indent="-342900" eaLnBrk="0" hangingPunct="0">
              <a:spcBef>
                <a:spcPts val="0"/>
              </a:spcBef>
              <a:spcAft>
                <a:spcPts val="1800"/>
              </a:spcAft>
              <a:buFont typeface="Arial" pitchFamily="34" charset="0"/>
              <a:buChar char="•"/>
            </a:pPr>
            <a:r>
              <a:rPr lang="ru-RU" sz="35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 своих дневниках В.Г. Короленко писал, что </a:t>
            </a:r>
            <a:r>
              <a:rPr lang="ru-RU" sz="35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он</a:t>
            </a:r>
            <a:r>
              <a:rPr lang="ru-RU" sz="35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35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35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сегда видел в лице Чехова несомненную интеллигентность».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786B541-361D-4D08-864D-F49CABA3B214}"/>
              </a:ext>
            </a:extLst>
          </p:cNvPr>
          <p:cNvSpPr txBox="1"/>
          <p:nvPr/>
        </p:nvSpPr>
        <p:spPr>
          <a:xfrm>
            <a:off x="-9076" y="4561096"/>
            <a:ext cx="9162152" cy="116955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2900" indent="-342900" eaLnBrk="0" hangingPunct="0">
              <a:spcBef>
                <a:spcPts val="0"/>
              </a:spcBef>
              <a:spcAft>
                <a:spcPts val="1800"/>
              </a:spcAft>
              <a:buFont typeface="Arial" pitchFamily="34" charset="0"/>
              <a:buChar char="•"/>
            </a:pPr>
            <a:r>
              <a:rPr lang="ru-RU" sz="35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Софья говорит Лизе, </a:t>
            </a:r>
            <a:r>
              <a:rPr lang="ru-RU" sz="35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что Молчалин берёт её руку и</a:t>
            </a:r>
            <a:r>
              <a:rPr lang="ru-RU" sz="35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«к сердцу жмёт».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E902BE5-22B1-4D7A-A3EB-85E9793D4E05}"/>
              </a:ext>
            </a:extLst>
          </p:cNvPr>
          <p:cNvSpPr txBox="1"/>
          <p:nvPr/>
        </p:nvSpPr>
        <p:spPr>
          <a:xfrm>
            <a:off x="0" y="5730647"/>
            <a:ext cx="9162152" cy="116955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2900" indent="-342900" eaLnBrk="0" hangingPunct="0">
              <a:spcBef>
                <a:spcPts val="0"/>
              </a:spcBef>
              <a:spcAft>
                <a:spcPts val="1800"/>
              </a:spcAft>
              <a:buFont typeface="Arial" pitchFamily="34" charset="0"/>
              <a:buChar char="•"/>
            </a:pPr>
            <a:r>
              <a:rPr lang="ru-RU" sz="35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Некрасов писал, что </a:t>
            </a:r>
            <a:r>
              <a:rPr lang="ru-RU" sz="35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он</a:t>
            </a:r>
            <a:r>
              <a:rPr lang="ru-RU" sz="35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«лиру посвятил народу своему».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7189" y="1906750"/>
            <a:ext cx="9162152" cy="4968552"/>
          </a:xfrm>
        </p:spPr>
        <p:txBody>
          <a:bodyPr/>
          <a:lstStyle/>
          <a:p>
            <a:pPr lvl="0">
              <a:spcBef>
                <a:spcPts val="0"/>
              </a:spcBef>
              <a:spcAft>
                <a:spcPts val="1800"/>
              </a:spcAft>
              <a:buFont typeface="Arial" pitchFamily="34" charset="0"/>
              <a:buChar char="•"/>
            </a:pPr>
            <a:r>
              <a:rPr lang="ru-RU" sz="40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Пушкин писал, что «В  свой жестокий век восславил я свободу».</a:t>
            </a:r>
            <a:endParaRPr lang="en-US" sz="4000" b="1" dirty="0">
              <a:ln>
                <a:solidFill>
                  <a:srgbClr val="000000"/>
                </a:solidFill>
              </a:ln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spcBef>
                <a:spcPts val="0"/>
              </a:spcBef>
              <a:spcAft>
                <a:spcPts val="1800"/>
              </a:spcAft>
              <a:buFont typeface="Arial" pitchFamily="34" charset="0"/>
              <a:buChar char="•"/>
            </a:pPr>
            <a:r>
              <a:rPr lang="ru-RU" sz="4000" b="1" kern="1200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Базаров говорит Аркадию, что «твой отец – человек отставной».</a:t>
            </a:r>
          </a:p>
          <a:p>
            <a:pPr>
              <a:spcBef>
                <a:spcPts val="0"/>
              </a:spcBef>
              <a:spcAft>
                <a:spcPts val="1800"/>
              </a:spcAft>
              <a:buFont typeface="Arial" pitchFamily="34" charset="0"/>
              <a:buChar char="•"/>
            </a:pPr>
            <a:r>
              <a:rPr lang="ru-RU" sz="4000" b="1" kern="1200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М.Е. Салтыков-Щедрин писал,                  что «я люблю Россию до боли сердечной»</a:t>
            </a:r>
            <a:r>
              <a:rPr lang="ru-RU" sz="40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5A210D3-E923-4E96-ACA9-3910777242A0}"/>
              </a:ext>
            </a:extLst>
          </p:cNvPr>
          <p:cNvSpPr txBox="1"/>
          <p:nvPr/>
        </p:nvSpPr>
        <p:spPr>
          <a:xfrm>
            <a:off x="33022" y="1906750"/>
            <a:ext cx="9162152" cy="132343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2900" indent="-342900" eaLnBrk="0" hangingPunct="0">
              <a:spcBef>
                <a:spcPts val="0"/>
              </a:spcBef>
              <a:spcAft>
                <a:spcPts val="1800"/>
              </a:spcAft>
              <a:buFont typeface="Arial" pitchFamily="34" charset="0"/>
              <a:buChar char="•"/>
            </a:pPr>
            <a:r>
              <a:rPr lang="ru-RU" sz="40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Пушкин писал, что «</a:t>
            </a:r>
            <a:r>
              <a:rPr lang="ru-RU" sz="40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40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свой жестокий век восславил» </a:t>
            </a:r>
            <a:r>
              <a:rPr lang="ru-RU" sz="40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он свободу</a:t>
            </a:r>
            <a:r>
              <a:rPr lang="ru-RU" sz="40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CD8A19-8663-4799-AA43-352011C20F57}"/>
              </a:ext>
            </a:extLst>
          </p:cNvPr>
          <p:cNvSpPr txBox="1"/>
          <p:nvPr/>
        </p:nvSpPr>
        <p:spPr>
          <a:xfrm>
            <a:off x="0" y="3406746"/>
            <a:ext cx="9162152" cy="132343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2900" indent="-342900" eaLnBrk="0" hangingPunct="0">
              <a:spcBef>
                <a:spcPts val="0"/>
              </a:spcBef>
              <a:spcAft>
                <a:spcPts val="1800"/>
              </a:spcAft>
              <a:buFont typeface="Arial" pitchFamily="34" charset="0"/>
              <a:buChar char="•"/>
            </a:pPr>
            <a:r>
              <a:rPr lang="ru-RU" sz="40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Базаров говорит Аркадию, что </a:t>
            </a:r>
            <a:r>
              <a:rPr lang="ru-RU" sz="40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его</a:t>
            </a:r>
            <a:r>
              <a:rPr lang="ru-RU" sz="40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отец – человек отставной.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786B541-361D-4D08-864D-F49CABA3B214}"/>
              </a:ext>
            </a:extLst>
          </p:cNvPr>
          <p:cNvSpPr txBox="1"/>
          <p:nvPr/>
        </p:nvSpPr>
        <p:spPr>
          <a:xfrm>
            <a:off x="27189" y="4797152"/>
            <a:ext cx="9162152" cy="193899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2900" indent="-342900" eaLnBrk="0" hangingPunct="0">
              <a:spcBef>
                <a:spcPts val="0"/>
              </a:spcBef>
              <a:spcAft>
                <a:spcPts val="1800"/>
              </a:spcAft>
              <a:buFont typeface="Arial" pitchFamily="34" charset="0"/>
              <a:buChar char="•"/>
            </a:pPr>
            <a:r>
              <a:rPr lang="ru-RU" sz="40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М.Е. Салтыков-Щедрин писал,                 что </a:t>
            </a:r>
            <a:r>
              <a:rPr lang="ru-RU" sz="40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он</a:t>
            </a:r>
            <a:r>
              <a:rPr lang="ru-RU" sz="40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любит</a:t>
            </a:r>
            <a:r>
              <a:rPr lang="ru-RU" sz="40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Россию</a:t>
            </a:r>
            <a:r>
              <a:rPr lang="ru-RU" sz="40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«до боли сердечной».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D84A6024-2BF6-45FB-8C6F-4446FD9C5E3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772816"/>
          </a:xfrm>
        </p:spPr>
        <p:txBody>
          <a:bodyPr/>
          <a:lstStyle/>
          <a:p>
            <a:pPr algn="ctr"/>
            <a:r>
              <a:rPr lang="ru-RU" sz="36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+mn-lt"/>
                <a:ea typeface="+mn-ea"/>
                <a:cs typeface="+mn-cs"/>
              </a:rPr>
              <a:t>Найдите</a:t>
            </a:r>
            <a:r>
              <a:rPr lang="ru-RU" sz="36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Algerian" pitchFamily="82" charset="0"/>
              </a:rPr>
              <a:t> </a:t>
            </a:r>
            <a:r>
              <a:rPr lang="ru-RU" sz="36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+mn-lt"/>
                <a:ea typeface="+mn-ea"/>
                <a:cs typeface="+mn-cs"/>
              </a:rPr>
              <a:t>и исправьте ошибки, </a:t>
            </a:r>
            <a:br>
              <a:rPr lang="ru-RU" sz="36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+mn-lt"/>
                <a:ea typeface="+mn-ea"/>
                <a:cs typeface="+mn-cs"/>
              </a:rPr>
            </a:br>
            <a:r>
              <a:rPr lang="ru-RU" sz="36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+mn-lt"/>
                <a:ea typeface="+mn-ea"/>
                <a:cs typeface="+mn-cs"/>
              </a:rPr>
              <a:t>допущенные при передаче </a:t>
            </a:r>
            <a:br>
              <a:rPr lang="ru-RU" sz="36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+mn-lt"/>
                <a:ea typeface="+mn-ea"/>
                <a:cs typeface="+mn-cs"/>
              </a:rPr>
            </a:br>
            <a:r>
              <a:rPr lang="ru-RU" sz="36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+mn-lt"/>
                <a:ea typeface="+mn-ea"/>
                <a:cs typeface="+mn-cs"/>
              </a:rPr>
              <a:t>прямой речи косвенной: </a:t>
            </a:r>
          </a:p>
        </p:txBody>
      </p:sp>
    </p:spTree>
    <p:extLst>
      <p:ext uri="{BB962C8B-B14F-4D97-AF65-F5344CB8AC3E}">
        <p14:creationId xmlns:p14="http://schemas.microsoft.com/office/powerpoint/2010/main" val="4217279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0" y="5445224"/>
            <a:ext cx="1979712" cy="1412776"/>
          </a:xfrm>
          <a:prstGeom prst="round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556792"/>
            <a:ext cx="9144000" cy="5157192"/>
          </a:xfrm>
        </p:spPr>
        <p:txBody>
          <a:bodyPr/>
          <a:lstStyle/>
          <a:p>
            <a:pPr marL="0" indent="0" algn="ctr" eaLnBrk="1" hangingPunct="1">
              <a:spcBef>
                <a:spcPts val="0"/>
              </a:spcBef>
              <a:spcAft>
                <a:spcPts val="5400"/>
              </a:spcAft>
              <a:buNone/>
            </a:pPr>
            <a:r>
              <a:rPr lang="ru-RU" sz="28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Georgia" pitchFamily="18" charset="0"/>
              </a:rPr>
              <a:t>Использование</a:t>
            </a:r>
            <a:r>
              <a:rPr lang="ru-RU" sz="2800" b="1" dirty="0">
                <a:latin typeface="Georgia" pitchFamily="18" charset="0"/>
              </a:rPr>
              <a:t> </a:t>
            </a:r>
            <a:r>
              <a:rPr lang="ru-RU" sz="28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Georgia" pitchFamily="18" charset="0"/>
              </a:rPr>
              <a:t>обращения</a:t>
            </a:r>
            <a:r>
              <a:rPr lang="ru-RU" sz="2800" b="1" dirty="0">
                <a:latin typeface="Georgia" pitchFamily="18" charset="0"/>
              </a:rPr>
              <a:t> </a:t>
            </a:r>
            <a:r>
              <a:rPr lang="ru-RU" sz="28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Georgia" pitchFamily="18" charset="0"/>
              </a:rPr>
              <a:t>в придаточной части предложения с косвенной речью:</a:t>
            </a:r>
          </a:p>
          <a:p>
            <a:pPr marL="180975" indent="0" eaLnBrk="1" hangingPunct="1">
              <a:spcBef>
                <a:spcPts val="0"/>
              </a:spcBef>
              <a:spcAft>
                <a:spcPts val="5400"/>
              </a:spcAft>
              <a:buNone/>
            </a:pPr>
            <a:r>
              <a:rPr lang="ru-RU" sz="800" b="1" dirty="0">
                <a:ln>
                  <a:solidFill>
                    <a:srgbClr val="000000"/>
                  </a:solidFill>
                </a:ln>
              </a:rPr>
              <a:t> </a:t>
            </a:r>
            <a:r>
              <a:rPr lang="ru-RU" b="1" dirty="0">
                <a:ln>
                  <a:solidFill>
                    <a:srgbClr val="000000"/>
                  </a:solidFill>
                </a:ln>
              </a:rPr>
              <a:t>Начальник цеха сказал своему заму,         что, </a:t>
            </a:r>
            <a:r>
              <a:rPr lang="ru-RU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Максимов</a:t>
            </a:r>
            <a:r>
              <a:rPr lang="ru-RU" b="1" dirty="0"/>
              <a:t>, </a:t>
            </a:r>
            <a:r>
              <a:rPr lang="ru-RU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я</a:t>
            </a:r>
            <a:r>
              <a:rPr lang="ru-RU" b="1" dirty="0"/>
              <a:t> </a:t>
            </a:r>
            <a:r>
              <a:rPr lang="ru-RU" b="1" dirty="0">
                <a:ln>
                  <a:solidFill>
                    <a:srgbClr val="000000"/>
                  </a:solidFill>
                </a:ln>
              </a:rPr>
              <a:t>у директора завода                 на совещании.</a:t>
            </a:r>
          </a:p>
          <a:p>
            <a:pPr marL="180975" indent="0" eaLnBrk="1" hangingPunct="1">
              <a:spcBef>
                <a:spcPts val="0"/>
              </a:spcBef>
              <a:spcAft>
                <a:spcPts val="2400"/>
              </a:spcAft>
              <a:buNone/>
            </a:pPr>
            <a:r>
              <a:rPr lang="ru-RU" sz="1000" b="1" dirty="0"/>
              <a:t> </a:t>
            </a:r>
            <a:r>
              <a:rPr lang="ru-RU" b="1" dirty="0">
                <a:ln>
                  <a:solidFill>
                    <a:srgbClr val="000000"/>
                  </a:solidFill>
                </a:ln>
              </a:rPr>
              <a:t>Начальник цеха сказал своему заму </a:t>
            </a:r>
            <a:r>
              <a:rPr lang="ru-RU" sz="34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</a:rPr>
              <a:t>Максимову</a:t>
            </a:r>
            <a:r>
              <a:rPr lang="ru-RU" b="1" dirty="0">
                <a:ln>
                  <a:solidFill>
                    <a:srgbClr val="000000"/>
                  </a:solidFill>
                </a:ln>
              </a:rPr>
              <a:t>, что </a:t>
            </a:r>
            <a:r>
              <a:rPr lang="ru-RU" sz="34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</a:rPr>
              <a:t>находится</a:t>
            </a:r>
            <a:r>
              <a:rPr lang="ru-RU" b="1" dirty="0"/>
              <a:t>                          </a:t>
            </a:r>
            <a:r>
              <a:rPr lang="ru-RU" b="1" dirty="0">
                <a:ln>
                  <a:solidFill>
                    <a:srgbClr val="000000"/>
                  </a:solidFill>
                </a:ln>
              </a:rPr>
              <a:t>на совещании у директора завода.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1080203" y="0"/>
            <a:ext cx="6840760" cy="1484784"/>
          </a:xfrm>
        </p:spPr>
        <p:txBody>
          <a:bodyPr/>
          <a:lstStyle/>
          <a:p>
            <a:pPr eaLnBrk="1" hangingPunct="1"/>
            <a:r>
              <a:rPr lang="ru-RU" dirty="0"/>
              <a:t> </a:t>
            </a:r>
            <a:r>
              <a:rPr lang="ru-RU" b="1" dirty="0">
                <a:ln w="12700">
                  <a:solidFill>
                    <a:srgbClr val="660066"/>
                  </a:solidFill>
                  <a:prstDash val="solid"/>
                </a:ln>
                <a:solidFill>
                  <a:srgbClr val="9966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Ошибки при передаче прямой речи косвенной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28673" y="2512560"/>
            <a:ext cx="230543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dirty="0">
                <a:ln w="12700">
                  <a:solidFill>
                    <a:srgbClr val="660066"/>
                  </a:solidFill>
                  <a:prstDash val="solid"/>
                </a:ln>
                <a:solidFill>
                  <a:srgbClr val="9966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ОШИБКА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D1363C45-61E7-4160-BA30-CB3529451CCB}"/>
              </a:ext>
            </a:extLst>
          </p:cNvPr>
          <p:cNvSpPr/>
          <p:nvPr/>
        </p:nvSpPr>
        <p:spPr>
          <a:xfrm>
            <a:off x="206478" y="4668594"/>
            <a:ext cx="188705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</a:rPr>
              <a:t>НОРМА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17014" y="1089283"/>
            <a:ext cx="9179166" cy="5768718"/>
          </a:xfrm>
        </p:spPr>
        <p:txBody>
          <a:bodyPr/>
          <a:lstStyle/>
          <a:p>
            <a:pPr lvl="0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Учитель предложил, что, ребята, давайте посадим несколько деревьев в школьном саду.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Отец объяснил что, Дениска, я не пойду                 с тобой в цирк, потому что до конца недели я занят на работе. </a:t>
            </a:r>
          </a:p>
          <a:p>
            <a:pPr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Мама сказала, что, Саша, мы улетаем завтра домой. </a:t>
            </a:r>
          </a:p>
          <a:p>
            <a:pPr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Бабушка спросила, Ваня, когда ты придёшь из колледжа.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8120"/>
            <a:ext cx="9162152" cy="1086624"/>
          </a:xfrm>
        </p:spPr>
        <p:txBody>
          <a:bodyPr/>
          <a:lstStyle/>
          <a:p>
            <a:pPr algn="ctr"/>
            <a:r>
              <a:rPr lang="ru-RU" sz="32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+mn-lt"/>
                <a:ea typeface="+mn-ea"/>
                <a:cs typeface="+mn-cs"/>
              </a:rPr>
              <a:t>Найдите и исправьте ошибки, допущенные при передаче прямой речи косвенной: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DC31B1-6008-46BD-A56B-5CB41E02866A}"/>
              </a:ext>
            </a:extLst>
          </p:cNvPr>
          <p:cNvSpPr txBox="1"/>
          <p:nvPr/>
        </p:nvSpPr>
        <p:spPr>
          <a:xfrm>
            <a:off x="0" y="2835844"/>
            <a:ext cx="9162152" cy="175432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2900" indent="-342900" eaLnBrk="0" hangingPunct="0">
              <a:spcBef>
                <a:spcPts val="0"/>
              </a:spcBef>
              <a:spcAft>
                <a:spcPts val="1800"/>
              </a:spcAft>
              <a:buFont typeface="Arial" pitchFamily="34" charset="0"/>
              <a:buChar char="•"/>
            </a:pP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Отец объяснил </a:t>
            </a:r>
            <a:r>
              <a:rPr lang="ru-RU" sz="36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Дениске</a:t>
            </a: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что</a:t>
            </a: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он</a:t>
            </a: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       не пойд</a:t>
            </a:r>
            <a:r>
              <a:rPr lang="ru-RU" sz="36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ёт</a:t>
            </a: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с </a:t>
            </a:r>
            <a:r>
              <a:rPr lang="ru-RU" sz="36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ним</a:t>
            </a: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в цирк, потому что               до конца недели занят на работе.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50DC700-50FF-4777-B25A-7546B0DB1172}"/>
              </a:ext>
            </a:extLst>
          </p:cNvPr>
          <p:cNvSpPr txBox="1"/>
          <p:nvPr/>
        </p:nvSpPr>
        <p:spPr>
          <a:xfrm>
            <a:off x="6793" y="4500311"/>
            <a:ext cx="9162152" cy="120032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2900" indent="-342900" eaLnBrk="0" hangingPunct="0">
              <a:spcBef>
                <a:spcPts val="0"/>
              </a:spcBef>
              <a:spcAft>
                <a:spcPts val="1800"/>
              </a:spcAft>
              <a:buFont typeface="Arial" pitchFamily="34" charset="0"/>
              <a:buChar char="•"/>
            </a:pP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Мама сказала </a:t>
            </a:r>
            <a:r>
              <a:rPr lang="ru-RU" sz="36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Саше</a:t>
            </a: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что</a:t>
            </a: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они</a:t>
            </a: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улетают завтра домой.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4E10CA-6424-4F13-B2A6-F1C6853BD6A2}"/>
              </a:ext>
            </a:extLst>
          </p:cNvPr>
          <p:cNvSpPr txBox="1"/>
          <p:nvPr/>
        </p:nvSpPr>
        <p:spPr>
          <a:xfrm>
            <a:off x="13586" y="5679069"/>
            <a:ext cx="9162152" cy="120032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2900" indent="-342900" eaLnBrk="0" hangingPunct="0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Бабушка спросила </a:t>
            </a:r>
            <a:r>
              <a:rPr lang="ru-RU" sz="36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Ваню</a:t>
            </a: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когда </a:t>
            </a:r>
            <a:r>
              <a:rPr lang="ru-RU" sz="36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он</a:t>
            </a: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прид</a:t>
            </a:r>
            <a:r>
              <a:rPr lang="ru-RU" sz="36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ёт</a:t>
            </a: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из колледжа.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7B8F15D-96D1-47CD-8121-6A040C4190B2}"/>
              </a:ext>
            </a:extLst>
          </p:cNvPr>
          <p:cNvSpPr txBox="1"/>
          <p:nvPr/>
        </p:nvSpPr>
        <p:spPr>
          <a:xfrm>
            <a:off x="0" y="1157780"/>
            <a:ext cx="9162152" cy="165474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2900" indent="-342900" ea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Учитель предложил </a:t>
            </a:r>
            <a:r>
              <a:rPr lang="ru-RU" sz="3600" b="1" dirty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ребятам</a:t>
            </a:r>
            <a:r>
              <a:rPr lang="ru-RU" sz="3600" b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посадить несколько деревьев в школьном саду.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Затмение">
  <a:themeElements>
    <a:clrScheme name="Затмение 11">
      <a:dk1>
        <a:srgbClr val="333300"/>
      </a:dk1>
      <a:lt1>
        <a:srgbClr val="FFFFFF"/>
      </a:lt1>
      <a:dk2>
        <a:srgbClr val="66FF66"/>
      </a:dk2>
      <a:lt2>
        <a:srgbClr val="FFFFCC"/>
      </a:lt2>
      <a:accent1>
        <a:srgbClr val="CCCC00"/>
      </a:accent1>
      <a:accent2>
        <a:srgbClr val="99CC00"/>
      </a:accent2>
      <a:accent3>
        <a:srgbClr val="B8FFB8"/>
      </a:accent3>
      <a:accent4>
        <a:srgbClr val="DADADA"/>
      </a:accent4>
      <a:accent5>
        <a:srgbClr val="E2E2AA"/>
      </a:accent5>
      <a:accent6>
        <a:srgbClr val="8AB900"/>
      </a:accent6>
      <a:hlink>
        <a:srgbClr val="336600"/>
      </a:hlink>
      <a:folHlink>
        <a:srgbClr val="FFFF66"/>
      </a:folHlink>
    </a:clrScheme>
    <a:fontScheme name="Затмение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Затмение 1">
        <a:dk1>
          <a:srgbClr val="000000"/>
        </a:dk1>
        <a:lt1>
          <a:srgbClr val="FFFFFF"/>
        </a:lt1>
        <a:dk2>
          <a:srgbClr val="006666"/>
        </a:dk2>
        <a:lt2>
          <a:srgbClr val="5F5F5F"/>
        </a:lt2>
        <a:accent1>
          <a:srgbClr val="33CCCC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A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Затмение 2">
        <a:dk1>
          <a:srgbClr val="000000"/>
        </a:dk1>
        <a:lt1>
          <a:srgbClr val="FFFFFF"/>
        </a:lt1>
        <a:dk2>
          <a:srgbClr val="333366"/>
        </a:dk2>
        <a:lt2>
          <a:srgbClr val="5F5F5F"/>
        </a:lt2>
        <a:accent1>
          <a:srgbClr val="CC99FF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E2CAFF"/>
        </a:accent5>
        <a:accent6>
          <a:srgbClr val="8AB9B9"/>
        </a:accent6>
        <a:hlink>
          <a:srgbClr val="666699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Затмение 3">
        <a:dk1>
          <a:srgbClr val="000000"/>
        </a:dk1>
        <a:lt1>
          <a:srgbClr val="FFFFFF"/>
        </a:lt1>
        <a:dk2>
          <a:srgbClr val="0000CC"/>
        </a:dk2>
        <a:lt2>
          <a:srgbClr val="434343"/>
        </a:lt2>
        <a:accent1>
          <a:srgbClr val="99CC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E7B900"/>
        </a:accent6>
        <a:hlink>
          <a:srgbClr val="FF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Затмение 4">
        <a:dk1>
          <a:srgbClr val="000000"/>
        </a:dk1>
        <a:lt1>
          <a:srgbClr val="64AAAE"/>
        </a:lt1>
        <a:dk2>
          <a:srgbClr val="FFFFCC"/>
        </a:dk2>
        <a:lt2>
          <a:srgbClr val="5F5F5F"/>
        </a:lt2>
        <a:accent1>
          <a:srgbClr val="B4B1DB"/>
        </a:accent1>
        <a:accent2>
          <a:srgbClr val="61C1D7"/>
        </a:accent2>
        <a:accent3>
          <a:srgbClr val="B8D2D3"/>
        </a:accent3>
        <a:accent4>
          <a:srgbClr val="000000"/>
        </a:accent4>
        <a:accent5>
          <a:srgbClr val="D6D5EA"/>
        </a:accent5>
        <a:accent6>
          <a:srgbClr val="57AFC3"/>
        </a:accent6>
        <a:hlink>
          <a:srgbClr val="2571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Затмение 5">
        <a:dk1>
          <a:srgbClr val="5F5F5F"/>
        </a:dk1>
        <a:lt1>
          <a:srgbClr val="F8F8F8"/>
        </a:lt1>
        <a:dk2>
          <a:srgbClr val="2A285A"/>
        </a:dk2>
        <a:lt2>
          <a:srgbClr val="FFFFFF"/>
        </a:lt2>
        <a:accent1>
          <a:srgbClr val="999966"/>
        </a:accent1>
        <a:accent2>
          <a:srgbClr val="8C8B9D"/>
        </a:accent2>
        <a:accent3>
          <a:srgbClr val="ACACB5"/>
        </a:accent3>
        <a:accent4>
          <a:srgbClr val="D4D4D4"/>
        </a:accent4>
        <a:accent5>
          <a:srgbClr val="CACAB8"/>
        </a:accent5>
        <a:accent6>
          <a:srgbClr val="7E7D8E"/>
        </a:accent6>
        <a:hlink>
          <a:srgbClr val="465174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тмение 6">
        <a:dk1>
          <a:srgbClr val="434343"/>
        </a:dk1>
        <a:lt1>
          <a:srgbClr val="FFFFFF"/>
        </a:lt1>
        <a:dk2>
          <a:srgbClr val="360404"/>
        </a:dk2>
        <a:lt2>
          <a:srgbClr val="FFFFFF"/>
        </a:lt2>
        <a:accent1>
          <a:srgbClr val="669900"/>
        </a:accent1>
        <a:accent2>
          <a:srgbClr val="CC6600"/>
        </a:accent2>
        <a:accent3>
          <a:srgbClr val="AEAAAA"/>
        </a:accent3>
        <a:accent4>
          <a:srgbClr val="DADADA"/>
        </a:accent4>
        <a:accent5>
          <a:srgbClr val="B8CAAA"/>
        </a:accent5>
        <a:accent6>
          <a:srgbClr val="B95C00"/>
        </a:accent6>
        <a:hlink>
          <a:srgbClr val="CC33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тмение 7">
        <a:dk1>
          <a:srgbClr val="434343"/>
        </a:dk1>
        <a:lt1>
          <a:srgbClr val="FFFFFF"/>
        </a:lt1>
        <a:dk2>
          <a:srgbClr val="000000"/>
        </a:dk2>
        <a:lt2>
          <a:srgbClr val="8285FE"/>
        </a:lt2>
        <a:accent1>
          <a:srgbClr val="669900"/>
        </a:accent1>
        <a:accent2>
          <a:srgbClr val="9900FF"/>
        </a:accent2>
        <a:accent3>
          <a:srgbClr val="AAAAAA"/>
        </a:accent3>
        <a:accent4>
          <a:srgbClr val="DADADA"/>
        </a:accent4>
        <a:accent5>
          <a:srgbClr val="B8CAAA"/>
        </a:accent5>
        <a:accent6>
          <a:srgbClr val="8A00E7"/>
        </a:accent6>
        <a:hlink>
          <a:srgbClr val="6600CC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тмение 8">
        <a:dk1>
          <a:srgbClr val="434343"/>
        </a:dk1>
        <a:lt1>
          <a:srgbClr val="FFFFFF"/>
        </a:lt1>
        <a:dk2>
          <a:srgbClr val="000000"/>
        </a:dk2>
        <a:lt2>
          <a:srgbClr val="0066FF"/>
        </a:lt2>
        <a:accent1>
          <a:srgbClr val="339966"/>
        </a:accent1>
        <a:accent2>
          <a:srgbClr val="FFCC00"/>
        </a:accent2>
        <a:accent3>
          <a:srgbClr val="AAAAAA"/>
        </a:accent3>
        <a:accent4>
          <a:srgbClr val="DADADA"/>
        </a:accent4>
        <a:accent5>
          <a:srgbClr val="ADCAB8"/>
        </a:accent5>
        <a:accent6>
          <a:srgbClr val="E7B900"/>
        </a:accent6>
        <a:hlink>
          <a:srgbClr val="CC00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тмение 9">
        <a:dk1>
          <a:srgbClr val="333300"/>
        </a:dk1>
        <a:lt1>
          <a:srgbClr val="FFFFFF"/>
        </a:lt1>
        <a:dk2>
          <a:srgbClr val="669900"/>
        </a:dk2>
        <a:lt2>
          <a:srgbClr val="FFFFCC"/>
        </a:lt2>
        <a:accent1>
          <a:srgbClr val="CCCC00"/>
        </a:accent1>
        <a:accent2>
          <a:srgbClr val="99CC00"/>
        </a:accent2>
        <a:accent3>
          <a:srgbClr val="B8CAAA"/>
        </a:accent3>
        <a:accent4>
          <a:srgbClr val="DADADA"/>
        </a:accent4>
        <a:accent5>
          <a:srgbClr val="E2E2AA"/>
        </a:accent5>
        <a:accent6>
          <a:srgbClr val="8AB900"/>
        </a:accent6>
        <a:hlink>
          <a:srgbClr val="336600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тмение 10">
        <a:dk1>
          <a:srgbClr val="333333"/>
        </a:dk1>
        <a:lt1>
          <a:srgbClr val="FFFFCC"/>
        </a:lt1>
        <a:dk2>
          <a:srgbClr val="660000"/>
        </a:dk2>
        <a:lt2>
          <a:srgbClr val="CCCCCC"/>
        </a:lt2>
        <a:accent1>
          <a:srgbClr val="FF6600"/>
        </a:accent1>
        <a:accent2>
          <a:srgbClr val="CC3300"/>
        </a:accent2>
        <a:accent3>
          <a:srgbClr val="B8AAAA"/>
        </a:accent3>
        <a:accent4>
          <a:srgbClr val="DADAAE"/>
        </a:accent4>
        <a:accent5>
          <a:srgbClr val="FFB8AA"/>
        </a:accent5>
        <a:accent6>
          <a:srgbClr val="B92D00"/>
        </a:accent6>
        <a:hlink>
          <a:srgbClr val="9900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тмение 11">
        <a:dk1>
          <a:srgbClr val="333300"/>
        </a:dk1>
        <a:lt1>
          <a:srgbClr val="FFFFFF"/>
        </a:lt1>
        <a:dk2>
          <a:srgbClr val="66FF66"/>
        </a:dk2>
        <a:lt2>
          <a:srgbClr val="FFFFCC"/>
        </a:lt2>
        <a:accent1>
          <a:srgbClr val="CCCC00"/>
        </a:accent1>
        <a:accent2>
          <a:srgbClr val="99CC00"/>
        </a:accent2>
        <a:accent3>
          <a:srgbClr val="B8FFB8"/>
        </a:accent3>
        <a:accent4>
          <a:srgbClr val="DADADA"/>
        </a:accent4>
        <a:accent5>
          <a:srgbClr val="E2E2AA"/>
        </a:accent5>
        <a:accent6>
          <a:srgbClr val="8AB900"/>
        </a:accent6>
        <a:hlink>
          <a:srgbClr val="336600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Пастель">
  <a:themeElements>
    <a:clrScheme name="Пастель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Пастель">
      <a:majorFont>
        <a:latin typeface="Comic Sans MS"/>
        <a:ea typeface=""/>
        <a:cs typeface="Arial"/>
      </a:majorFont>
      <a:minorFont>
        <a:latin typeface="Comic Sans MS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астель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Пастель">
  <a:themeElements>
    <a:clrScheme name="Пастель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Пастель">
      <a:majorFont>
        <a:latin typeface="Comic Sans MS"/>
        <a:ea typeface=""/>
        <a:cs typeface="Arial"/>
      </a:majorFont>
      <a:minorFont>
        <a:latin typeface="Comic Sans MS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астель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4_Пастель">
  <a:themeElements>
    <a:clrScheme name="Пастель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Пастель">
      <a:majorFont>
        <a:latin typeface="Comic Sans MS"/>
        <a:ea typeface=""/>
        <a:cs typeface="Arial"/>
      </a:majorFont>
      <a:minorFont>
        <a:latin typeface="Comic Sans MS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астель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8_Пастель">
  <a:themeElements>
    <a:clrScheme name="Пастель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Пастель">
      <a:majorFont>
        <a:latin typeface="Comic Sans MS"/>
        <a:ea typeface=""/>
        <a:cs typeface="Arial"/>
      </a:majorFont>
      <a:minorFont>
        <a:latin typeface="Comic Sans MS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астель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9_Пастель">
  <a:themeElements>
    <a:clrScheme name="Пастель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Пастель">
      <a:majorFont>
        <a:latin typeface="Comic Sans MS"/>
        <a:ea typeface=""/>
        <a:cs typeface="Arial"/>
      </a:majorFont>
      <a:minorFont>
        <a:latin typeface="Comic Sans MS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астель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10_Пастель">
  <a:themeElements>
    <a:clrScheme name="Пастель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Пастель">
      <a:majorFont>
        <a:latin typeface="Comic Sans MS"/>
        <a:ea typeface=""/>
        <a:cs typeface="Arial"/>
      </a:majorFont>
      <a:minorFont>
        <a:latin typeface="Comic Sans MS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астель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1_Пастель">
  <a:themeElements>
    <a:clrScheme name="Пастель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Пастель">
      <a:majorFont>
        <a:latin typeface="Comic Sans MS"/>
        <a:ea typeface=""/>
        <a:cs typeface="Arial"/>
      </a:majorFont>
      <a:minorFont>
        <a:latin typeface="Comic Sans MS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астель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Eclipse</Template>
  <TotalTime>4497</TotalTime>
  <Words>1205</Words>
  <PresentationFormat>Экран (4:3)</PresentationFormat>
  <Paragraphs>107</Paragraphs>
  <Slides>15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8</vt:i4>
      </vt:variant>
      <vt:variant>
        <vt:lpstr>Заголовки слайдов</vt:lpstr>
      </vt:variant>
      <vt:variant>
        <vt:i4>15</vt:i4>
      </vt:variant>
    </vt:vector>
  </HeadingPairs>
  <TitlesOfParts>
    <vt:vector size="33" baseType="lpstr">
      <vt:lpstr>Algerian</vt:lpstr>
      <vt:lpstr>Arial</vt:lpstr>
      <vt:lpstr>Calibri</vt:lpstr>
      <vt:lpstr>Comic Sans MS</vt:lpstr>
      <vt:lpstr>Georgia</vt:lpstr>
      <vt:lpstr>Monotype Corsiva</vt:lpstr>
      <vt:lpstr>Segoe Print</vt:lpstr>
      <vt:lpstr>Times New Roman</vt:lpstr>
      <vt:lpstr>Verdana</vt:lpstr>
      <vt:lpstr>Wingdings</vt:lpstr>
      <vt:lpstr>Затмение</vt:lpstr>
      <vt:lpstr>1_Пастель</vt:lpstr>
      <vt:lpstr>2_Пастель</vt:lpstr>
      <vt:lpstr>4_Пастель</vt:lpstr>
      <vt:lpstr>8_Пастель</vt:lpstr>
      <vt:lpstr>9_Пастель</vt:lpstr>
      <vt:lpstr>10_Пастель</vt:lpstr>
      <vt:lpstr>11_Пастель</vt:lpstr>
      <vt:lpstr>Нормы построения предложений  с косвенной речью</vt:lpstr>
      <vt:lpstr>Презентация PowerPoint</vt:lpstr>
      <vt:lpstr>Презентация PowerPoint</vt:lpstr>
      <vt:lpstr>Презентация PowerPoint</vt:lpstr>
      <vt:lpstr>Правила замены  прямой речи косвенной</vt:lpstr>
      <vt:lpstr>Презентация PowerPoint</vt:lpstr>
      <vt:lpstr> Ошибки при передаче прямой речи косвенной </vt:lpstr>
      <vt:lpstr>Найдите и исправьте ошибки, допущенные при передаче прямой речи косвенной: </vt:lpstr>
      <vt:lpstr> Ошибки при передаче прямой речи косвенной </vt:lpstr>
      <vt:lpstr>Найдите и исправьте ошибки,  допущенные при передаче  прямой речи косвенной: </vt:lpstr>
      <vt:lpstr> Ошибки при передаче прямой речи косвенной </vt:lpstr>
      <vt:lpstr>Найдите и исправьте ошибки, допущенные при передаче прямой речи косвенной: </vt:lpstr>
      <vt:lpstr>Найдите и исправьте ошибки,  допущенные при передаче  прямой речи косвенной: </vt:lpstr>
      <vt:lpstr> Ошибки при передаче прямой речи косвенной </vt:lpstr>
      <vt:lpstr>Найдите и исправьте ошибки, допущенные при передаче прямой речи косвенной: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2010-11-17T05:29:11Z</dcterms:created>
  <dcterms:modified xsi:type="dcterms:W3CDTF">2025-04-22T13:54:47Z</dcterms:modified>
</cp:coreProperties>
</file>