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  <p:sldId id="261" r:id="rId9"/>
    <p:sldId id="260" r:id="rId10"/>
    <p:sldId id="259" r:id="rId11"/>
    <p:sldId id="258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503" y="2204864"/>
            <a:ext cx="590465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ПО РУССКОМУ ЯЗЫКУ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5 КЛАССЕ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Кумукова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Ф.М., 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5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227687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58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2492896"/>
            <a:ext cx="6192688" cy="1171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Ветер, ветер! Ты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могуч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_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endParaRPr lang="ru-RU" sz="2800" dirty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 pitchFamily="18" charset="0"/>
                <a:ea typeface="Times New Roman"/>
                <a:cs typeface="Times New Roman" pitchFamily="18" charset="0"/>
              </a:rPr>
              <a:t>Ты гоняешь стаи туч.</a:t>
            </a:r>
          </a:p>
        </p:txBody>
      </p:sp>
      <p:sp>
        <p:nvSpPr>
          <p:cNvPr id="3" name="AutoShape 2" descr="https://media1.tenor.com/images/2265fdadd844e7326e4a0b8897655cfe/tenor.gif?itemid=9705069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media1.tenor.com/images/2265fdadd844e7326e4a0b8897655cfe/tenor.gif?itemid=9705069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media1.tenor.com/images/2265fdadd844e7326e4a0b8897655cfe/tenor.gif?itemid=9705069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8" name="Picture 8" descr="https://i.gifer.com/3NxSK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05064"/>
            <a:ext cx="2337544" cy="180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8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844824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zabavnik.club/wp-content/uploads/2018/02/kartinki_solnyshko_15_01061352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0" y="2608434"/>
            <a:ext cx="3967951" cy="3978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445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2060848"/>
            <a:ext cx="65527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стр.20 правило выучить,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упражнение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592.</a:t>
            </a:r>
          </a:p>
        </p:txBody>
      </p:sp>
    </p:spTree>
    <p:extLst>
      <p:ext uri="{BB962C8B-B14F-4D97-AF65-F5344CB8AC3E}">
        <p14:creationId xmlns:p14="http://schemas.microsoft.com/office/powerpoint/2010/main" val="3015127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2276872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avatars.mds.yandex.net/get-pdb/1894882/4686a6f6-c1e9-4aed-8b52-5ff9dd045c7c/ori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12976"/>
            <a:ext cx="237626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98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7435" y="2276872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Давайте, друзья, улыбнемся друг другу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Улыбки подарим мы всем!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 уроку готовы?  Тогда за работу!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Удачи желаю Вам!</a:t>
            </a:r>
          </a:p>
        </p:txBody>
      </p:sp>
      <p:pic>
        <p:nvPicPr>
          <p:cNvPr id="11266" name="Picture 2" descr="https://sunveter.ru/uploads/posts/2013-06/1371640469_solnce2b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65712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17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7435" y="284601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Корень учения горек, а плод сладок.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4077072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Горький –горек    , сладкий - сладок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35760" y="4207877"/>
            <a:ext cx="288032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020272" y="4229472"/>
            <a:ext cx="288032" cy="2616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i.gifer.com/WnBc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16369"/>
            <a:ext cx="2208128" cy="160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0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2852936"/>
            <a:ext cx="72728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Куда- то убежало окончание.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Умчалась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разрешенья не спросив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Стал смелый смел,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                       Красивый стал красив.</a:t>
            </a:r>
          </a:p>
        </p:txBody>
      </p:sp>
      <p:pic>
        <p:nvPicPr>
          <p:cNvPr id="3074" name="Picture 2" descr="http://www.clipartbest.com/cliparts/9cR/5Bx/9cR5BxqM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59" t="19340" r="12149" b="20585"/>
          <a:stretch/>
        </p:blipFill>
        <p:spPr bwMode="auto">
          <a:xfrm>
            <a:off x="1043608" y="3861048"/>
            <a:ext cx="2376264" cy="23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8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02184" y="2636912"/>
            <a:ext cx="698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Краткие и полные прилагательные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94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207776"/>
              </p:ext>
            </p:extLst>
          </p:nvPr>
        </p:nvGraphicFramePr>
        <p:xfrm>
          <a:off x="1266443" y="3068960"/>
          <a:ext cx="6527165" cy="2668590"/>
        </p:xfrm>
        <a:graphic>
          <a:graphicData uri="http://schemas.openxmlformats.org/drawingml/2006/table">
            <a:tbl>
              <a:tblPr firstRow="1" firstCol="1" bandRow="1"/>
              <a:tblGrid>
                <a:gridCol w="3263265"/>
                <a:gridCol w="3263900"/>
              </a:tblGrid>
              <a:tr h="705678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</a:t>
                      </a:r>
                      <a:endParaRPr lang="ru-RU" sz="28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Каков?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Высока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Какова?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Сумрачно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Каково?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9654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Сладки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Каковы?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120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02651"/>
              </p:ext>
            </p:extLst>
          </p:nvPr>
        </p:nvGraphicFramePr>
        <p:xfrm>
          <a:off x="827584" y="3284984"/>
          <a:ext cx="7416825" cy="1728192"/>
        </p:xfrm>
        <a:graphic>
          <a:graphicData uri="http://schemas.openxmlformats.org/drawingml/2006/table">
            <a:tbl>
              <a:tblPr firstRow="1" firstCol="1" bandRow="1"/>
              <a:tblGrid>
                <a:gridCol w="1212365"/>
                <a:gridCol w="1354997"/>
                <a:gridCol w="1568944"/>
                <a:gridCol w="1568944"/>
                <a:gridCol w="1711575"/>
              </a:tblGrid>
              <a:tr h="10102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СЛОВО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КАКОВ?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КАКОВА?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КАКОВО?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КАКОВЫ?</a:t>
                      </a:r>
                      <a:endParaRPr lang="ru-RU" sz="2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7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 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красива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красиво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красивы</a:t>
                      </a:r>
                      <a:endParaRPr lang="ru-RU" sz="2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664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49289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Сегодня день сумрачен.</a:t>
            </a:r>
          </a:p>
        </p:txBody>
      </p:sp>
      <p:pic>
        <p:nvPicPr>
          <p:cNvPr id="7170" name="Picture 2" descr="https://pbs.twimg.com/media/EKhbmWGWkAA1_Z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04" y="3717032"/>
            <a:ext cx="3880943" cy="219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33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8" y="3583"/>
            <a:ext cx="9144338" cy="6854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097392"/>
              </p:ext>
            </p:extLst>
          </p:nvPr>
        </p:nvGraphicFramePr>
        <p:xfrm>
          <a:off x="827585" y="2348880"/>
          <a:ext cx="7272807" cy="3507609"/>
        </p:xfrm>
        <a:graphic>
          <a:graphicData uri="http://schemas.openxmlformats.org/drawingml/2006/table">
            <a:tbl>
              <a:tblPr firstRow="1" firstCol="1" bandRow="1"/>
              <a:tblGrid>
                <a:gridCol w="3070047"/>
                <a:gridCol w="4202760"/>
              </a:tblGrid>
              <a:tr h="10081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Вопросы кратких прилагательных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Каков? Какова?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Каково? Каковы?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Как изменяются краткие прилагательные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 числам и родам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731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Синтаксическая роль 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2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сказуемое</a:t>
                      </a:r>
                      <a:endParaRPr lang="ru-RU" sz="2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42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136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Фатима</dc:creator>
  <cp:lastModifiedBy>Завуч</cp:lastModifiedBy>
  <cp:revision>6</cp:revision>
  <dcterms:created xsi:type="dcterms:W3CDTF">2020-03-14T13:14:59Z</dcterms:created>
  <dcterms:modified xsi:type="dcterms:W3CDTF">2021-04-02T13:59:12Z</dcterms:modified>
</cp:coreProperties>
</file>