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81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7" r:id="rId20"/>
    <p:sldId id="275" r:id="rId21"/>
    <p:sldId id="276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22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11.02.2022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32657"/>
            <a:ext cx="7702624" cy="1296143"/>
          </a:xfrm>
        </p:spPr>
        <p:txBody>
          <a:bodyPr/>
          <a:lstStyle/>
          <a:p>
            <a:r>
              <a:rPr lang="en-US" dirty="0" smtClean="0"/>
              <a:t>Let’s </a:t>
            </a:r>
            <a:r>
              <a:rPr lang="en-US" dirty="0" smtClean="0"/>
              <a:t>revise Spotlight 4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71800" y="3228536"/>
            <a:ext cx="3816424" cy="128058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788024" y="6021288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Govorova</a:t>
            </a:r>
            <a:r>
              <a:rPr lang="en-US" dirty="0" smtClean="0"/>
              <a:t>  Alexandra </a:t>
            </a:r>
            <a:r>
              <a:rPr lang="en-US" dirty="0" err="1" smtClean="0"/>
              <a:t>Anatolevna</a:t>
            </a:r>
            <a:endParaRPr lang="ru-RU" dirty="0"/>
          </a:p>
        </p:txBody>
      </p:sp>
      <p:pic>
        <p:nvPicPr>
          <p:cNvPr id="8" name="Рисунок 7" descr="images (25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916832"/>
            <a:ext cx="6984776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Uncle Harry is tall. He has got…</a:t>
            </a:r>
            <a:endParaRPr lang="ru-RU" dirty="0"/>
          </a:p>
        </p:txBody>
      </p:sp>
      <p:pic>
        <p:nvPicPr>
          <p:cNvPr id="6" name="Содержимое 5" descr="Без названия (2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2132856"/>
            <a:ext cx="6408712" cy="396044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Where is my hairbrush?</a:t>
            </a:r>
            <a:endParaRPr lang="ru-RU" dirty="0"/>
          </a:p>
        </p:txBody>
      </p:sp>
      <p:pic>
        <p:nvPicPr>
          <p:cNvPr id="8" name="Содержимое 7" descr="images (1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71600" y="1772816"/>
            <a:ext cx="3456384" cy="3096344"/>
          </a:xfrm>
        </p:spPr>
      </p:pic>
      <p:pic>
        <p:nvPicPr>
          <p:cNvPr id="7" name="Рисунок 6" descr="images (12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1916832"/>
            <a:ext cx="3672408" cy="3096344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835696" y="5085184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It is on the table.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What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is William doing?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Без названия (1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916832"/>
            <a:ext cx="5688632" cy="3816424"/>
          </a:xfrm>
        </p:spPr>
      </p:pic>
      <p:sp>
        <p:nvSpPr>
          <p:cNvPr id="6" name="TextBox 5"/>
          <p:cNvSpPr txBox="1"/>
          <p:nvPr/>
        </p:nvSpPr>
        <p:spPr>
          <a:xfrm>
            <a:off x="1835696" y="5733256"/>
            <a:ext cx="44644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    He 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is skiing.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How old is your grandfather?</a:t>
            </a:r>
            <a:endParaRPr lang="ru-RU" dirty="0"/>
          </a:p>
        </p:txBody>
      </p:sp>
      <p:pic>
        <p:nvPicPr>
          <p:cNvPr id="4" name="Содержимое 3" descr="Без названия (1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2132856"/>
            <a:ext cx="6264696" cy="2808312"/>
          </a:xfrm>
        </p:spPr>
      </p:pic>
      <p:sp>
        <p:nvSpPr>
          <p:cNvPr id="6" name="TextBox 5"/>
          <p:cNvSpPr txBox="1"/>
          <p:nvPr/>
        </p:nvSpPr>
        <p:spPr>
          <a:xfrm>
            <a:off x="1475656" y="5013176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            He is sixty-two</a:t>
            </a:r>
            <a:r>
              <a:rPr lang="en-US" dirty="0" smtClean="0"/>
              <a:t>.</a:t>
            </a:r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/>
          <a:lstStyle/>
          <a:p>
            <a:r>
              <a:rPr lang="en-US" dirty="0" smtClean="0"/>
              <a:t>       Where </a:t>
            </a:r>
            <a:r>
              <a:rPr lang="en-US" dirty="0" smtClean="0"/>
              <a:t>do people work?</a:t>
            </a:r>
            <a:endParaRPr lang="ru-RU" dirty="0"/>
          </a:p>
        </p:txBody>
      </p:sp>
      <p:pic>
        <p:nvPicPr>
          <p:cNvPr id="4" name="Содержимое 3" descr="img1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772815"/>
            <a:ext cx="6034617" cy="3960441"/>
          </a:xfrm>
        </p:spPr>
      </p:pic>
      <p:sp>
        <p:nvSpPr>
          <p:cNvPr id="6" name="TextBox 5"/>
          <p:cNvSpPr txBox="1"/>
          <p:nvPr/>
        </p:nvSpPr>
        <p:spPr>
          <a:xfrm>
            <a:off x="1619672" y="5877272"/>
            <a:ext cx="56886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   At </a:t>
            </a:r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a hospital.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/>
          <a:lstStyle/>
          <a:p>
            <a:r>
              <a:rPr lang="en-US" dirty="0" smtClean="0"/>
              <a:t>            What </a:t>
            </a:r>
            <a:r>
              <a:rPr lang="en-US" dirty="0" smtClean="0"/>
              <a:t>do you do?</a:t>
            </a:r>
            <a:endParaRPr lang="ru-RU" dirty="0"/>
          </a:p>
        </p:txBody>
      </p:sp>
      <p:pic>
        <p:nvPicPr>
          <p:cNvPr id="4" name="Содержимое 3" descr="Без названия (1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916832"/>
            <a:ext cx="5472608" cy="2880320"/>
          </a:xfrm>
        </p:spPr>
      </p:pic>
      <p:sp>
        <p:nvSpPr>
          <p:cNvPr id="5" name="TextBox 4"/>
          <p:cNvSpPr txBox="1"/>
          <p:nvPr/>
        </p:nvSpPr>
        <p:spPr>
          <a:xfrm>
            <a:off x="1475656" y="4941168"/>
            <a:ext cx="59766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Times New Roman" pitchFamily="18" charset="0"/>
                <a:cs typeface="Times New Roman" pitchFamily="18" charset="0"/>
              </a:rPr>
              <a:t>I am a doctor</a:t>
            </a:r>
            <a:endParaRPr lang="ru-RU" sz="4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How </a:t>
            </a:r>
            <a:r>
              <a:rPr lang="en-US" dirty="0" smtClean="0"/>
              <a:t>often….?</a:t>
            </a:r>
            <a:endParaRPr lang="ru-RU" dirty="0"/>
          </a:p>
        </p:txBody>
      </p:sp>
      <p:pic>
        <p:nvPicPr>
          <p:cNvPr id="4" name="Содержимое 3" descr="Без названия (1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2060848"/>
            <a:ext cx="3384376" cy="2952328"/>
          </a:xfrm>
        </p:spPr>
      </p:pic>
      <p:pic>
        <p:nvPicPr>
          <p:cNvPr id="5" name="Рисунок 4" descr="Без названия (28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1916832"/>
            <a:ext cx="2808312" cy="331236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96720"/>
          </a:xfrm>
        </p:spPr>
        <p:txBody>
          <a:bodyPr/>
          <a:lstStyle/>
          <a:p>
            <a:r>
              <a:rPr lang="en-US" dirty="0" smtClean="0"/>
              <a:t>              What </a:t>
            </a:r>
            <a:r>
              <a:rPr lang="en-US" dirty="0" smtClean="0"/>
              <a:t>time is it?</a:t>
            </a:r>
            <a:endParaRPr lang="ru-RU" dirty="0"/>
          </a:p>
        </p:txBody>
      </p:sp>
      <p:pic>
        <p:nvPicPr>
          <p:cNvPr id="4" name="Содержимое 3" descr="Без названия (32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700808"/>
            <a:ext cx="6120680" cy="3744416"/>
          </a:xfrm>
        </p:spPr>
      </p:pic>
      <p:sp>
        <p:nvSpPr>
          <p:cNvPr id="5" name="TextBox 4"/>
          <p:cNvSpPr txBox="1"/>
          <p:nvPr/>
        </p:nvSpPr>
        <p:spPr>
          <a:xfrm>
            <a:off x="1187624" y="5733256"/>
            <a:ext cx="5184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It is…….</a:t>
            </a:r>
            <a:endParaRPr lang="ru-RU" sz="36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Pirates </a:t>
            </a:r>
            <a:r>
              <a:rPr lang="en-US" dirty="0" smtClean="0"/>
              <a:t>fruit salad</a:t>
            </a:r>
            <a:endParaRPr lang="ru-RU" dirty="0"/>
          </a:p>
        </p:txBody>
      </p:sp>
      <p:pic>
        <p:nvPicPr>
          <p:cNvPr id="4" name="Содержимое 3" descr="Без названия (1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772816"/>
            <a:ext cx="6264696" cy="3240360"/>
          </a:xfrm>
        </p:spPr>
      </p:pic>
      <p:sp>
        <p:nvSpPr>
          <p:cNvPr id="5" name="TextBox 4"/>
          <p:cNvSpPr txBox="1"/>
          <p:nvPr/>
        </p:nvSpPr>
        <p:spPr>
          <a:xfrm>
            <a:off x="2339752" y="4941168"/>
            <a:ext cx="510909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-Give me a mango, please.</a:t>
            </a:r>
          </a:p>
          <a:p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-Here you are.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Much/Many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many tomatoes are there?</a:t>
            </a:r>
          </a:p>
          <a:p>
            <a:r>
              <a:rPr lang="en-US" dirty="0" smtClean="0"/>
              <a:t>How much olive oil is there?</a:t>
            </a:r>
            <a:endParaRPr lang="ru-RU" dirty="0"/>
          </a:p>
        </p:txBody>
      </p:sp>
      <p:pic>
        <p:nvPicPr>
          <p:cNvPr id="4" name="Рисунок 3" descr="Без названия (1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3212976"/>
            <a:ext cx="2186940" cy="1333500"/>
          </a:xfrm>
          <a:prstGeom prst="rect">
            <a:avLst/>
          </a:prstGeom>
        </p:spPr>
      </p:pic>
      <p:pic>
        <p:nvPicPr>
          <p:cNvPr id="5" name="Рисунок 4" descr="images (1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76256" y="2636912"/>
            <a:ext cx="1386840" cy="211074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91680" y="5373216"/>
            <a:ext cx="27805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 smtClean="0"/>
              <a:t>A lot of/a lot…..</a:t>
            </a:r>
            <a:endParaRPr lang="ru-RU" sz="3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Make </a:t>
            </a:r>
            <a:r>
              <a:rPr lang="en-US" dirty="0" smtClean="0"/>
              <a:t>a meal of it</a:t>
            </a:r>
            <a:endParaRPr lang="ru-RU" dirty="0"/>
          </a:p>
        </p:txBody>
      </p:sp>
      <p:pic>
        <p:nvPicPr>
          <p:cNvPr id="4" name="Содержимое 3" descr="Без названия (1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2276872"/>
            <a:ext cx="5976664" cy="36004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r>
              <a:rPr lang="en-US" dirty="0" smtClean="0"/>
              <a:t>              Funny </a:t>
            </a:r>
            <a:r>
              <a:rPr lang="en-US" dirty="0" smtClean="0"/>
              <a:t>animals</a:t>
            </a:r>
            <a:endParaRPr lang="ru-RU" dirty="0"/>
          </a:p>
        </p:txBody>
      </p:sp>
      <p:pic>
        <p:nvPicPr>
          <p:cNvPr id="4" name="Содержимое 3" descr="Без названия (19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59632" y="1700808"/>
            <a:ext cx="6552728" cy="432048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52704"/>
          </a:xfrm>
        </p:spPr>
        <p:txBody>
          <a:bodyPr/>
          <a:lstStyle/>
          <a:p>
            <a:r>
              <a:rPr lang="en-US" dirty="0" smtClean="0"/>
              <a:t>          What </a:t>
            </a:r>
            <a:r>
              <a:rPr lang="en-US" dirty="0" smtClean="0"/>
              <a:t>is a seal doing?</a:t>
            </a:r>
            <a:endParaRPr lang="ru-RU" dirty="0"/>
          </a:p>
        </p:txBody>
      </p:sp>
      <p:pic>
        <p:nvPicPr>
          <p:cNvPr id="4" name="Содержимое 3" descr="images (1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1556792"/>
            <a:ext cx="5328592" cy="2880320"/>
          </a:xfrm>
        </p:spPr>
      </p:pic>
      <p:sp>
        <p:nvSpPr>
          <p:cNvPr id="5" name="TextBox 4"/>
          <p:cNvSpPr txBox="1"/>
          <p:nvPr/>
        </p:nvSpPr>
        <p:spPr>
          <a:xfrm>
            <a:off x="971600" y="4671720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  It </a:t>
            </a:r>
            <a:r>
              <a:rPr lang="en-US" sz="3600" dirty="0" smtClean="0"/>
              <a:t>is clapping.</a:t>
            </a:r>
            <a:endParaRPr lang="ru-RU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971600" y="5157192"/>
            <a:ext cx="64087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     It </a:t>
            </a:r>
            <a:r>
              <a:rPr lang="en-US" sz="3600" dirty="0" smtClean="0"/>
              <a:t>always claps at lunch time.</a:t>
            </a:r>
            <a:endParaRPr lang="ru-RU" sz="36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                   Months</a:t>
            </a:r>
            <a:endParaRPr lang="ru-RU" dirty="0"/>
          </a:p>
        </p:txBody>
      </p:sp>
      <p:pic>
        <p:nvPicPr>
          <p:cNvPr id="4" name="Содержимое 3" descr="Без названия (2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27584" y="2348880"/>
            <a:ext cx="3168352" cy="3168352"/>
          </a:xfrm>
        </p:spPr>
      </p:pic>
      <p:pic>
        <p:nvPicPr>
          <p:cNvPr id="5" name="Рисунок 4" descr="Без названия (21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5936" y="2060848"/>
            <a:ext cx="4680520" cy="4392488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Remember!</a:t>
            </a:r>
            <a:endParaRPr lang="ru-RU" dirty="0"/>
          </a:p>
        </p:txBody>
      </p:sp>
      <p:pic>
        <p:nvPicPr>
          <p:cNvPr id="4" name="Содержимое 3" descr="images (1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988840"/>
            <a:ext cx="3528392" cy="3024336"/>
          </a:xfrm>
        </p:spPr>
      </p:pic>
      <p:pic>
        <p:nvPicPr>
          <p:cNvPr id="5" name="Рисунок 4" descr="images (17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92080" y="1916832"/>
            <a:ext cx="2952328" cy="3096344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Past simple of the verb “to be”</a:t>
            </a:r>
            <a:endParaRPr lang="ru-RU" dirty="0"/>
          </a:p>
        </p:txBody>
      </p:sp>
      <p:pic>
        <p:nvPicPr>
          <p:cNvPr id="4" name="Содержимое 3" descr="images (1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851920" y="1772816"/>
            <a:ext cx="5292080" cy="4032448"/>
          </a:xfrm>
        </p:spPr>
      </p:pic>
      <p:pic>
        <p:nvPicPr>
          <p:cNvPr id="5" name="Рисунок 4" descr="img_user_file_543e54d6475ba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060848"/>
            <a:ext cx="3744416" cy="3456384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Past Simple</a:t>
            </a:r>
            <a:endParaRPr lang="ru-RU" dirty="0"/>
          </a:p>
        </p:txBody>
      </p:sp>
      <p:pic>
        <p:nvPicPr>
          <p:cNvPr id="4" name="Содержимое 3" descr="images (19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860032" y="1700808"/>
            <a:ext cx="3600400" cy="3096344"/>
          </a:xfrm>
        </p:spPr>
      </p:pic>
      <p:pic>
        <p:nvPicPr>
          <p:cNvPr id="6" name="Рисунок 5" descr="image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1700808"/>
            <a:ext cx="3456384" cy="309634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87624" y="5445224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Did you go…….? </a:t>
            </a:r>
            <a:endParaRPr lang="ru-RU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1115616" y="6021288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 didn’t go………</a:t>
            </a:r>
            <a:endParaRPr lang="ru-RU" sz="36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Irregular verbs</a:t>
            </a:r>
            <a:endParaRPr lang="ru-RU" dirty="0"/>
          </a:p>
        </p:txBody>
      </p:sp>
      <p:pic>
        <p:nvPicPr>
          <p:cNvPr id="4" name="Содержимое 3" descr="images (2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844824"/>
            <a:ext cx="3960440" cy="3240360"/>
          </a:xfrm>
        </p:spPr>
      </p:pic>
      <p:sp>
        <p:nvSpPr>
          <p:cNvPr id="7" name="TextBox 6"/>
          <p:cNvSpPr txBox="1"/>
          <p:nvPr/>
        </p:nvSpPr>
        <p:spPr>
          <a:xfrm>
            <a:off x="4860032" y="1988840"/>
            <a:ext cx="3744416" cy="175432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txBody>
          <a:bodyPr wrap="square" rtlCol="0">
            <a:spAutoFit/>
          </a:bodyPr>
          <a:lstStyle/>
          <a:p>
            <a:r>
              <a:rPr lang="en-US" dirty="0" smtClean="0"/>
              <a:t>Come- came </a:t>
            </a:r>
            <a:r>
              <a:rPr lang="ru-RU" dirty="0" smtClean="0"/>
              <a:t>приходить</a:t>
            </a:r>
          </a:p>
          <a:p>
            <a:r>
              <a:rPr lang="en-US" dirty="0" smtClean="0"/>
              <a:t>Win-won  </a:t>
            </a:r>
            <a:r>
              <a:rPr lang="ru-RU" dirty="0" smtClean="0"/>
              <a:t>выигрывать</a:t>
            </a:r>
          </a:p>
          <a:p>
            <a:r>
              <a:rPr lang="en-US" dirty="0" smtClean="0"/>
              <a:t>Meet-met </a:t>
            </a:r>
            <a:r>
              <a:rPr lang="ru-RU" dirty="0" smtClean="0"/>
              <a:t>встречать</a:t>
            </a:r>
          </a:p>
          <a:p>
            <a:r>
              <a:rPr lang="en-US" dirty="0" smtClean="0"/>
              <a:t>Sleep-slept  </a:t>
            </a:r>
            <a:r>
              <a:rPr lang="ru-RU" dirty="0" smtClean="0"/>
              <a:t>спать</a:t>
            </a:r>
          </a:p>
          <a:p>
            <a:r>
              <a:rPr lang="en-US" dirty="0" smtClean="0"/>
              <a:t>Take-took  </a:t>
            </a:r>
            <a:r>
              <a:rPr lang="ru-RU" dirty="0" smtClean="0"/>
              <a:t>брать</a:t>
            </a:r>
          </a:p>
          <a:p>
            <a:r>
              <a:rPr lang="en-US" dirty="0" smtClean="0"/>
              <a:t>Swim-swam </a:t>
            </a:r>
            <a:r>
              <a:rPr lang="ru-RU" dirty="0" smtClean="0"/>
              <a:t>плавать</a:t>
            </a: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Emotions</a:t>
            </a:r>
            <a:endParaRPr lang="ru-RU" dirty="0"/>
          </a:p>
        </p:txBody>
      </p:sp>
      <p:pic>
        <p:nvPicPr>
          <p:cNvPr id="12" name="Содержимое 11" descr="Без названия (3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844824"/>
            <a:ext cx="6840760" cy="3888432"/>
          </a:xfrm>
        </p:spPr>
      </p:pic>
      <p:sp>
        <p:nvSpPr>
          <p:cNvPr id="13" name="TextBox 12"/>
          <p:cNvSpPr txBox="1"/>
          <p:nvPr/>
        </p:nvSpPr>
        <p:spPr>
          <a:xfrm>
            <a:off x="1403648" y="6021288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/>
              <a:t>I am hungry</a:t>
            </a:r>
            <a:endParaRPr lang="ru-RU" sz="36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Where are you going to go on holiday?</a:t>
            </a:r>
            <a:endParaRPr lang="ru-RU" dirty="0"/>
          </a:p>
        </p:txBody>
      </p:sp>
      <p:pic>
        <p:nvPicPr>
          <p:cNvPr id="4" name="Содержимое 3" descr="Без названия (2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31640" y="1916832"/>
            <a:ext cx="6624736" cy="3816423"/>
          </a:xfrm>
        </p:spPr>
      </p:pic>
      <p:sp>
        <p:nvSpPr>
          <p:cNvPr id="5" name="TextBox 4"/>
          <p:cNvSpPr txBox="1"/>
          <p:nvPr/>
        </p:nvSpPr>
        <p:spPr>
          <a:xfrm>
            <a:off x="1259632" y="5877272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      I am going to go to Australia</a:t>
            </a:r>
            <a:endParaRPr lang="ru-RU" sz="36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dirty="0" smtClean="0"/>
              <a:t>It will be sunny tomorrow. It won’t be cold.</a:t>
            </a:r>
            <a:endParaRPr lang="ru-RU" dirty="0"/>
          </a:p>
        </p:txBody>
      </p:sp>
      <p:pic>
        <p:nvPicPr>
          <p:cNvPr id="4" name="Содержимое 3" descr="Без названия (2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916832"/>
            <a:ext cx="3960440" cy="3096344"/>
          </a:xfrm>
        </p:spPr>
      </p:pic>
      <p:pic>
        <p:nvPicPr>
          <p:cNvPr id="5" name="Рисунок 4" descr="Без названия (2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1988840"/>
            <a:ext cx="4104456" cy="316835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03648" y="5410384"/>
            <a:ext cx="59766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I am going to take…..</a:t>
            </a:r>
            <a:endParaRPr lang="ru-RU" sz="36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924712"/>
          </a:xfrm>
        </p:spPr>
        <p:txBody>
          <a:bodyPr/>
          <a:lstStyle/>
          <a:p>
            <a:pPr algn="ctr"/>
            <a:r>
              <a:rPr lang="en-US" dirty="0" smtClean="0"/>
              <a:t>Question words</a:t>
            </a:r>
            <a:endParaRPr lang="ru-RU" dirty="0"/>
          </a:p>
        </p:txBody>
      </p:sp>
      <p:pic>
        <p:nvPicPr>
          <p:cNvPr id="4" name="Содержимое 3" descr="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628800"/>
            <a:ext cx="7560840" cy="468052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Good bye</a:t>
            </a:r>
            <a:endParaRPr lang="ru-RU" dirty="0"/>
          </a:p>
        </p:txBody>
      </p:sp>
      <p:pic>
        <p:nvPicPr>
          <p:cNvPr id="4" name="Содержимое 3" descr="images (2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63888" y="1988840"/>
            <a:ext cx="1767840" cy="2160240"/>
          </a:xfrm>
        </p:spPr>
      </p:pic>
      <p:sp>
        <p:nvSpPr>
          <p:cNvPr id="6" name="TextBox 5"/>
          <p:cNvSpPr txBox="1"/>
          <p:nvPr/>
        </p:nvSpPr>
        <p:spPr>
          <a:xfrm>
            <a:off x="1691680" y="4293096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Thank you for your attention.</a:t>
            </a:r>
            <a:endParaRPr lang="ru-RU" sz="3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5044</TotalTime>
  <Words>236</Words>
  <Application>Microsoft Office PowerPoint</Application>
  <PresentationFormat>Экран (4:3)</PresentationFormat>
  <Paragraphs>50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Поток</vt:lpstr>
      <vt:lpstr>Let’s revise Spotlight 4</vt:lpstr>
      <vt:lpstr>Uncle Harry is tall. He has got…</vt:lpstr>
      <vt:lpstr>Where is my hairbrush?</vt:lpstr>
      <vt:lpstr>       What is William doing?</vt:lpstr>
      <vt:lpstr>  How old is your grandfather?</vt:lpstr>
      <vt:lpstr>       Where do people work?</vt:lpstr>
      <vt:lpstr>            What do you do?</vt:lpstr>
      <vt:lpstr>               How often….?</vt:lpstr>
      <vt:lpstr>              What time is it?</vt:lpstr>
      <vt:lpstr>             Pirates fruit salad</vt:lpstr>
      <vt:lpstr>              Much/Many</vt:lpstr>
      <vt:lpstr>            Make a meal of it</vt:lpstr>
      <vt:lpstr>              Funny animals</vt:lpstr>
      <vt:lpstr>          What is a seal doing?</vt:lpstr>
      <vt:lpstr>                    Months</vt:lpstr>
      <vt:lpstr>Remember!</vt:lpstr>
      <vt:lpstr>Past simple of the verb “to be”</vt:lpstr>
      <vt:lpstr>Past Simple</vt:lpstr>
      <vt:lpstr>Irregular verbs</vt:lpstr>
      <vt:lpstr>Emotions</vt:lpstr>
      <vt:lpstr>Where are you going to go on holiday?</vt:lpstr>
      <vt:lpstr>It will be sunny tomorrow. It won’t be cold.</vt:lpstr>
      <vt:lpstr>Question words</vt:lpstr>
      <vt:lpstr>Good bye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Lets revise Spotlight 4</dc:title>
  <dc:creator>Есош3</dc:creator>
  <cp:lastModifiedBy>Есош3</cp:lastModifiedBy>
  <cp:revision>131</cp:revision>
  <dcterms:created xsi:type="dcterms:W3CDTF">2022-02-07T07:16:06Z</dcterms:created>
  <dcterms:modified xsi:type="dcterms:W3CDTF">2022-02-11T11:59:45Z</dcterms:modified>
</cp:coreProperties>
</file>