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8" r:id="rId6"/>
    <p:sldId id="267" r:id="rId7"/>
    <p:sldId id="266" r:id="rId8"/>
    <p:sldId id="269" r:id="rId9"/>
    <p:sldId id="270" r:id="rId10"/>
    <p:sldId id="271" r:id="rId11"/>
    <p:sldId id="272" r:id="rId12"/>
    <p:sldId id="263" r:id="rId13"/>
    <p:sldId id="265" r:id="rId14"/>
    <p:sldId id="264" r:id="rId15"/>
    <p:sldId id="262" r:id="rId16"/>
    <p:sldId id="273" r:id="rId17"/>
    <p:sldId id="261" r:id="rId18"/>
    <p:sldId id="260" r:id="rId19"/>
    <p:sldId id="278" r:id="rId20"/>
    <p:sldId id="274" r:id="rId21"/>
    <p:sldId id="275" r:id="rId22"/>
    <p:sldId id="279" r:id="rId23"/>
    <p:sldId id="276" r:id="rId24"/>
    <p:sldId id="280" r:id="rId25"/>
    <p:sldId id="277" r:id="rId26"/>
    <p:sldId id="284" r:id="rId27"/>
    <p:sldId id="283" r:id="rId28"/>
    <p:sldId id="282" r:id="rId29"/>
    <p:sldId id="281" r:id="rId30"/>
    <p:sldId id="286" r:id="rId31"/>
    <p:sldId id="285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5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2FC7F4-703F-4412-8DA7-C6246FDDF88B}" type="doc">
      <dgm:prSet loTypeId="urn:microsoft.com/office/officeart/2008/layout/VerticalCurvedList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C6E8E4-C858-4DEA-AE1D-B682B08AE6B9}">
      <dgm:prSet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увидеть учебный материал целостно и системно и спроектировать учебный процесс </a:t>
          </a:r>
          <a:endParaRPr lang="ru-RU" dirty="0">
            <a:solidFill>
              <a:srgbClr val="FF0000"/>
            </a:solidFill>
          </a:endParaRPr>
        </a:p>
      </dgm:t>
    </dgm:pt>
    <dgm:pt modelId="{9BFB96FD-A145-4938-88F5-9262E0A3498B}" type="parTrans" cxnId="{5A91E716-F320-48E1-8D49-19BD2D530A90}">
      <dgm:prSet/>
      <dgm:spPr/>
      <dgm:t>
        <a:bodyPr/>
        <a:lstStyle/>
        <a:p>
          <a:endParaRPr lang="ru-RU"/>
        </a:p>
      </dgm:t>
    </dgm:pt>
    <dgm:pt modelId="{904AAA52-5A40-4015-BA75-3D0071EC453A}" type="sibTrans" cxnId="{5A91E716-F320-48E1-8D49-19BD2D530A90}">
      <dgm:prSet/>
      <dgm:spPr/>
      <dgm:t>
        <a:bodyPr/>
        <a:lstStyle/>
        <a:p>
          <a:endParaRPr lang="ru-RU"/>
        </a:p>
      </dgm:t>
    </dgm:pt>
    <dgm:pt modelId="{36E9016A-C4A4-4F81-BEEF-7AED6BF7CD18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корректировать, варьировать и синхронизировать действия всех субъектов педагогической деятельности</a:t>
          </a:r>
          <a:endParaRPr lang="ru-RU" dirty="0">
            <a:solidFill>
              <a:srgbClr val="FF0000"/>
            </a:solidFill>
          </a:endParaRPr>
        </a:p>
      </dgm:t>
    </dgm:pt>
    <dgm:pt modelId="{C00272FC-6E0D-46F2-B2EE-997C420C9595}" type="parTrans" cxnId="{C46E4A6F-0C9B-4504-BCDD-C94E3134A908}">
      <dgm:prSet/>
      <dgm:spPr/>
      <dgm:t>
        <a:bodyPr/>
        <a:lstStyle/>
        <a:p>
          <a:endParaRPr lang="ru-RU"/>
        </a:p>
      </dgm:t>
    </dgm:pt>
    <dgm:pt modelId="{71B5E0DA-BF20-48FE-83BD-A9D294FAAC82}" type="sibTrans" cxnId="{C46E4A6F-0C9B-4504-BCDD-C94E3134A908}">
      <dgm:prSet/>
      <dgm:spPr/>
      <dgm:t>
        <a:bodyPr/>
        <a:lstStyle/>
        <a:p>
          <a:endParaRPr lang="ru-RU"/>
        </a:p>
      </dgm:t>
    </dgm:pt>
    <dgm:pt modelId="{00225344-EAF6-46C0-8D42-0118F8AFD08F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полностью отразить последовательность всех осуществляемых действий и операций</a:t>
          </a:r>
          <a:endParaRPr lang="ru-RU" dirty="0">
            <a:solidFill>
              <a:srgbClr val="FF0000"/>
            </a:solidFill>
          </a:endParaRPr>
        </a:p>
      </dgm:t>
    </dgm:pt>
    <dgm:pt modelId="{B95267C0-0951-472D-9FCC-F07960F00B79}" type="parTrans" cxnId="{C6B27330-F037-4E84-B7AF-C90B000CE5CB}">
      <dgm:prSet/>
      <dgm:spPr/>
      <dgm:t>
        <a:bodyPr/>
        <a:lstStyle/>
        <a:p>
          <a:endParaRPr lang="ru-RU"/>
        </a:p>
      </dgm:t>
    </dgm:pt>
    <dgm:pt modelId="{7EB463F5-4C3B-4555-A1A9-607F24D82901}" type="sibTrans" cxnId="{C6B27330-F037-4E84-B7AF-C90B000CE5CB}">
      <dgm:prSet/>
      <dgm:spPr/>
      <dgm:t>
        <a:bodyPr/>
        <a:lstStyle/>
        <a:p>
          <a:endParaRPr lang="ru-RU"/>
        </a:p>
      </dgm:t>
    </dgm:pt>
    <dgm:pt modelId="{9ABFFD78-E327-4B1D-980F-E7208A818229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согласовывать действия учителя и ученика</a:t>
          </a:r>
          <a:endParaRPr lang="ru-RU" dirty="0">
            <a:solidFill>
              <a:srgbClr val="FF0000"/>
            </a:solidFill>
          </a:endParaRPr>
        </a:p>
      </dgm:t>
    </dgm:pt>
    <dgm:pt modelId="{FAFA1542-8964-4373-9ECA-72F0F655EA3B}" type="parTrans" cxnId="{2879244D-5759-4A02-BA2B-A8A77C4BF484}">
      <dgm:prSet/>
      <dgm:spPr/>
      <dgm:t>
        <a:bodyPr/>
        <a:lstStyle/>
        <a:p>
          <a:endParaRPr lang="ru-RU"/>
        </a:p>
      </dgm:t>
    </dgm:pt>
    <dgm:pt modelId="{EEAC878C-7494-4391-A7C2-AE9628D3BCAE}" type="sibTrans" cxnId="{2879244D-5759-4A02-BA2B-A8A77C4BF484}">
      <dgm:prSet/>
      <dgm:spPr/>
      <dgm:t>
        <a:bodyPr/>
        <a:lstStyle/>
        <a:p>
          <a:endParaRPr lang="ru-RU"/>
        </a:p>
      </dgm:t>
    </dgm:pt>
    <dgm:pt modelId="{817267DB-F212-4FE9-9B97-3F61D24A4CA4}">
      <dgm:prSet phldrT="[Текст]"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организовать самостоятельную деятельность школьников в процессе обучения.</a:t>
          </a:r>
          <a:endParaRPr lang="ru-RU" dirty="0">
            <a:solidFill>
              <a:srgbClr val="FF0000"/>
            </a:solidFill>
          </a:endParaRPr>
        </a:p>
      </dgm:t>
    </dgm:pt>
    <dgm:pt modelId="{0B11CFA4-94DC-4152-95D6-35F7D28436F7}" type="parTrans" cxnId="{D01167E5-E0B4-418A-93DC-FAB1A346951A}">
      <dgm:prSet/>
      <dgm:spPr/>
      <dgm:t>
        <a:bodyPr/>
        <a:lstStyle/>
        <a:p>
          <a:endParaRPr lang="ru-RU"/>
        </a:p>
      </dgm:t>
    </dgm:pt>
    <dgm:pt modelId="{ECBD8060-DF26-4E64-9B3A-6E8899AEC8BF}" type="sibTrans" cxnId="{D01167E5-E0B4-418A-93DC-FAB1A346951A}">
      <dgm:prSet/>
      <dgm:spPr/>
      <dgm:t>
        <a:bodyPr/>
        <a:lstStyle/>
        <a:p>
          <a:endParaRPr lang="ru-RU"/>
        </a:p>
      </dgm:t>
    </dgm:pt>
    <dgm:pt modelId="{6DB8DA1E-ACBA-4E07-9A1C-710430FF2B0A}" type="pres">
      <dgm:prSet presAssocID="{E22FC7F4-703F-4412-8DA7-C6246FDDF88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D872639-7569-4DA0-B017-00425AAC29F9}" type="pres">
      <dgm:prSet presAssocID="{E22FC7F4-703F-4412-8DA7-C6246FDDF88B}" presName="Name1" presStyleCnt="0"/>
      <dgm:spPr/>
    </dgm:pt>
    <dgm:pt modelId="{281FDCA5-1396-4CE2-A926-D3F582EAC38F}" type="pres">
      <dgm:prSet presAssocID="{E22FC7F4-703F-4412-8DA7-C6246FDDF88B}" presName="cycle" presStyleCnt="0"/>
      <dgm:spPr/>
    </dgm:pt>
    <dgm:pt modelId="{0C32A1BD-A3D8-4D78-9EE8-4FCDCAFEA660}" type="pres">
      <dgm:prSet presAssocID="{E22FC7F4-703F-4412-8DA7-C6246FDDF88B}" presName="srcNode" presStyleLbl="node1" presStyleIdx="0" presStyleCnt="5"/>
      <dgm:spPr/>
    </dgm:pt>
    <dgm:pt modelId="{CD9323EA-608F-448C-803A-A8A3FA684D53}" type="pres">
      <dgm:prSet presAssocID="{E22FC7F4-703F-4412-8DA7-C6246FDDF88B}" presName="conn" presStyleLbl="parChTrans1D2" presStyleIdx="0" presStyleCnt="1"/>
      <dgm:spPr/>
      <dgm:t>
        <a:bodyPr/>
        <a:lstStyle/>
        <a:p>
          <a:endParaRPr lang="ru-RU"/>
        </a:p>
      </dgm:t>
    </dgm:pt>
    <dgm:pt modelId="{A2B7EBBA-2A6B-45B1-A831-B3EECF0EBCCF}" type="pres">
      <dgm:prSet presAssocID="{E22FC7F4-703F-4412-8DA7-C6246FDDF88B}" presName="extraNode" presStyleLbl="node1" presStyleIdx="0" presStyleCnt="5"/>
      <dgm:spPr/>
    </dgm:pt>
    <dgm:pt modelId="{67372C36-F74D-4D0B-9DB6-02F2BA174DEF}" type="pres">
      <dgm:prSet presAssocID="{E22FC7F4-703F-4412-8DA7-C6246FDDF88B}" presName="dstNode" presStyleLbl="node1" presStyleIdx="0" presStyleCnt="5"/>
      <dgm:spPr/>
    </dgm:pt>
    <dgm:pt modelId="{503DF6A7-1CCD-4587-9A97-5AC8ABFC7B03}" type="pres">
      <dgm:prSet presAssocID="{B3C6E8E4-C858-4DEA-AE1D-B682B08AE6B9}" presName="text_1" presStyleLbl="node1" presStyleIdx="0" presStyleCnt="5" custLinFactNeighborX="-142" custLinFactNeighborY="-21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23DC29-6829-436F-AB80-8DC9C749CCBF}" type="pres">
      <dgm:prSet presAssocID="{B3C6E8E4-C858-4DEA-AE1D-B682B08AE6B9}" presName="accent_1" presStyleCnt="0"/>
      <dgm:spPr/>
    </dgm:pt>
    <dgm:pt modelId="{EB0A6960-4555-48A6-842C-C059C3AC4154}" type="pres">
      <dgm:prSet presAssocID="{B3C6E8E4-C858-4DEA-AE1D-B682B08AE6B9}" presName="accentRepeatNode" presStyleLbl="solidFgAcc1" presStyleIdx="0" presStyleCnt="5"/>
      <dgm:spPr/>
    </dgm:pt>
    <dgm:pt modelId="{8FA3B9F3-E3F1-4E07-B3F4-4E81960CBABD}" type="pres">
      <dgm:prSet presAssocID="{00225344-EAF6-46C0-8D42-0118F8AFD08F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D410EA-B503-479F-A2CE-0143DA61B588}" type="pres">
      <dgm:prSet presAssocID="{00225344-EAF6-46C0-8D42-0118F8AFD08F}" presName="accent_2" presStyleCnt="0"/>
      <dgm:spPr/>
    </dgm:pt>
    <dgm:pt modelId="{11985B93-7613-4035-A781-C92A96ECD698}" type="pres">
      <dgm:prSet presAssocID="{00225344-EAF6-46C0-8D42-0118F8AFD08F}" presName="accentRepeatNode" presStyleLbl="solidFgAcc1" presStyleIdx="1" presStyleCnt="5"/>
      <dgm:spPr/>
    </dgm:pt>
    <dgm:pt modelId="{AB860307-9944-4A9E-B4EF-926B63C800A7}" type="pres">
      <dgm:prSet presAssocID="{36E9016A-C4A4-4F81-BEEF-7AED6BF7CD18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BF9663-5A76-49CF-A33C-F8CCBD71A3C1}" type="pres">
      <dgm:prSet presAssocID="{36E9016A-C4A4-4F81-BEEF-7AED6BF7CD18}" presName="accent_3" presStyleCnt="0"/>
      <dgm:spPr/>
    </dgm:pt>
    <dgm:pt modelId="{01A05DF0-DC31-4424-BAB2-38455F8E0775}" type="pres">
      <dgm:prSet presAssocID="{36E9016A-C4A4-4F81-BEEF-7AED6BF7CD18}" presName="accentRepeatNode" presStyleLbl="solidFgAcc1" presStyleIdx="2" presStyleCnt="5"/>
      <dgm:spPr/>
    </dgm:pt>
    <dgm:pt modelId="{C6FA30F5-60AF-43F5-B28A-079A923D84BA}" type="pres">
      <dgm:prSet presAssocID="{9ABFFD78-E327-4B1D-980F-E7208A818229}" presName="text_4" presStyleLbl="node1" presStyleIdx="3" presStyleCnt="5" custLinFactNeighborX="-932" custLinFactNeighborY="1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FA4A8B-6908-4229-ACAD-3D5669B201DE}" type="pres">
      <dgm:prSet presAssocID="{9ABFFD78-E327-4B1D-980F-E7208A818229}" presName="accent_4" presStyleCnt="0"/>
      <dgm:spPr/>
    </dgm:pt>
    <dgm:pt modelId="{4CBE7CC9-B12C-4E19-90D3-29C59A9B46C1}" type="pres">
      <dgm:prSet presAssocID="{9ABFFD78-E327-4B1D-980F-E7208A818229}" presName="accentRepeatNode" presStyleLbl="solidFgAcc1" presStyleIdx="3" presStyleCnt="5"/>
      <dgm:spPr/>
    </dgm:pt>
    <dgm:pt modelId="{E75AE73E-F91D-4E52-A7D6-E1C044B206A4}" type="pres">
      <dgm:prSet presAssocID="{817267DB-F212-4FE9-9B97-3F61D24A4CA4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78884F-498D-4C56-8491-C1EDFC4CC481}" type="pres">
      <dgm:prSet presAssocID="{817267DB-F212-4FE9-9B97-3F61D24A4CA4}" presName="accent_5" presStyleCnt="0"/>
      <dgm:spPr/>
    </dgm:pt>
    <dgm:pt modelId="{9C7AF047-74D8-4148-9397-BC6B7CCA3320}" type="pres">
      <dgm:prSet presAssocID="{817267DB-F212-4FE9-9B97-3F61D24A4CA4}" presName="accentRepeatNode" presStyleLbl="solidFgAcc1" presStyleIdx="4" presStyleCnt="5"/>
      <dgm:spPr/>
    </dgm:pt>
  </dgm:ptLst>
  <dgm:cxnLst>
    <dgm:cxn modelId="{A1D793CE-88BD-4140-BFD3-602C02297A63}" type="presOf" srcId="{36E9016A-C4A4-4F81-BEEF-7AED6BF7CD18}" destId="{AB860307-9944-4A9E-B4EF-926B63C800A7}" srcOrd="0" destOrd="0" presId="urn:microsoft.com/office/officeart/2008/layout/VerticalCurvedList"/>
    <dgm:cxn modelId="{D01167E5-E0B4-418A-93DC-FAB1A346951A}" srcId="{E22FC7F4-703F-4412-8DA7-C6246FDDF88B}" destId="{817267DB-F212-4FE9-9B97-3F61D24A4CA4}" srcOrd="4" destOrd="0" parTransId="{0B11CFA4-94DC-4152-95D6-35F7D28436F7}" sibTransId="{ECBD8060-DF26-4E64-9B3A-6E8899AEC8BF}"/>
    <dgm:cxn modelId="{BFC47A29-9992-4BC4-94BF-8B7DE87E1825}" type="presOf" srcId="{B3C6E8E4-C858-4DEA-AE1D-B682B08AE6B9}" destId="{503DF6A7-1CCD-4587-9A97-5AC8ABFC7B03}" srcOrd="0" destOrd="0" presId="urn:microsoft.com/office/officeart/2008/layout/VerticalCurvedList"/>
    <dgm:cxn modelId="{2879244D-5759-4A02-BA2B-A8A77C4BF484}" srcId="{E22FC7F4-703F-4412-8DA7-C6246FDDF88B}" destId="{9ABFFD78-E327-4B1D-980F-E7208A818229}" srcOrd="3" destOrd="0" parTransId="{FAFA1542-8964-4373-9ECA-72F0F655EA3B}" sibTransId="{EEAC878C-7494-4391-A7C2-AE9628D3BCAE}"/>
    <dgm:cxn modelId="{2AE0E9CA-2BA0-4325-9EB0-4E13C1318E2C}" type="presOf" srcId="{904AAA52-5A40-4015-BA75-3D0071EC453A}" destId="{CD9323EA-608F-448C-803A-A8A3FA684D53}" srcOrd="0" destOrd="0" presId="urn:microsoft.com/office/officeart/2008/layout/VerticalCurvedList"/>
    <dgm:cxn modelId="{C46E4A6F-0C9B-4504-BCDD-C94E3134A908}" srcId="{E22FC7F4-703F-4412-8DA7-C6246FDDF88B}" destId="{36E9016A-C4A4-4F81-BEEF-7AED6BF7CD18}" srcOrd="2" destOrd="0" parTransId="{C00272FC-6E0D-46F2-B2EE-997C420C9595}" sibTransId="{71B5E0DA-BF20-48FE-83BD-A9D294FAAC82}"/>
    <dgm:cxn modelId="{C6B27330-F037-4E84-B7AF-C90B000CE5CB}" srcId="{E22FC7F4-703F-4412-8DA7-C6246FDDF88B}" destId="{00225344-EAF6-46C0-8D42-0118F8AFD08F}" srcOrd="1" destOrd="0" parTransId="{B95267C0-0951-472D-9FCC-F07960F00B79}" sibTransId="{7EB463F5-4C3B-4555-A1A9-607F24D82901}"/>
    <dgm:cxn modelId="{ED9FFCC9-5376-4D39-A98C-AA05A8111BAF}" type="presOf" srcId="{E22FC7F4-703F-4412-8DA7-C6246FDDF88B}" destId="{6DB8DA1E-ACBA-4E07-9A1C-710430FF2B0A}" srcOrd="0" destOrd="0" presId="urn:microsoft.com/office/officeart/2008/layout/VerticalCurvedList"/>
    <dgm:cxn modelId="{5A91E716-F320-48E1-8D49-19BD2D530A90}" srcId="{E22FC7F4-703F-4412-8DA7-C6246FDDF88B}" destId="{B3C6E8E4-C858-4DEA-AE1D-B682B08AE6B9}" srcOrd="0" destOrd="0" parTransId="{9BFB96FD-A145-4938-88F5-9262E0A3498B}" sibTransId="{904AAA52-5A40-4015-BA75-3D0071EC453A}"/>
    <dgm:cxn modelId="{EDE5C0F0-471D-4EF9-8046-3F4E302C4883}" type="presOf" srcId="{9ABFFD78-E327-4B1D-980F-E7208A818229}" destId="{C6FA30F5-60AF-43F5-B28A-079A923D84BA}" srcOrd="0" destOrd="0" presId="urn:microsoft.com/office/officeart/2008/layout/VerticalCurvedList"/>
    <dgm:cxn modelId="{DAB81ABC-C176-4A96-9C0B-194FA0E1D3A2}" type="presOf" srcId="{817267DB-F212-4FE9-9B97-3F61D24A4CA4}" destId="{E75AE73E-F91D-4E52-A7D6-E1C044B206A4}" srcOrd="0" destOrd="0" presId="urn:microsoft.com/office/officeart/2008/layout/VerticalCurvedList"/>
    <dgm:cxn modelId="{40264257-5517-4D59-9B0E-42BBB8D9A389}" type="presOf" srcId="{00225344-EAF6-46C0-8D42-0118F8AFD08F}" destId="{8FA3B9F3-E3F1-4E07-B3F4-4E81960CBABD}" srcOrd="0" destOrd="0" presId="urn:microsoft.com/office/officeart/2008/layout/VerticalCurvedList"/>
    <dgm:cxn modelId="{633044AD-4294-4EB5-B6A3-FFA9AC436649}" type="presParOf" srcId="{6DB8DA1E-ACBA-4E07-9A1C-710430FF2B0A}" destId="{FD872639-7569-4DA0-B017-00425AAC29F9}" srcOrd="0" destOrd="0" presId="urn:microsoft.com/office/officeart/2008/layout/VerticalCurvedList"/>
    <dgm:cxn modelId="{304905A3-F56B-404F-904B-2014A477F01D}" type="presParOf" srcId="{FD872639-7569-4DA0-B017-00425AAC29F9}" destId="{281FDCA5-1396-4CE2-A926-D3F582EAC38F}" srcOrd="0" destOrd="0" presId="urn:microsoft.com/office/officeart/2008/layout/VerticalCurvedList"/>
    <dgm:cxn modelId="{F6188CA0-1BF3-40F6-8C45-E890E8708FFB}" type="presParOf" srcId="{281FDCA5-1396-4CE2-A926-D3F582EAC38F}" destId="{0C32A1BD-A3D8-4D78-9EE8-4FCDCAFEA660}" srcOrd="0" destOrd="0" presId="urn:microsoft.com/office/officeart/2008/layout/VerticalCurvedList"/>
    <dgm:cxn modelId="{C1FD015E-D9E6-473C-8804-581FD05545B6}" type="presParOf" srcId="{281FDCA5-1396-4CE2-A926-D3F582EAC38F}" destId="{CD9323EA-608F-448C-803A-A8A3FA684D53}" srcOrd="1" destOrd="0" presId="urn:microsoft.com/office/officeart/2008/layout/VerticalCurvedList"/>
    <dgm:cxn modelId="{6A7E64EC-7CBE-48AE-9EB7-242CC54792FF}" type="presParOf" srcId="{281FDCA5-1396-4CE2-A926-D3F582EAC38F}" destId="{A2B7EBBA-2A6B-45B1-A831-B3EECF0EBCCF}" srcOrd="2" destOrd="0" presId="urn:microsoft.com/office/officeart/2008/layout/VerticalCurvedList"/>
    <dgm:cxn modelId="{4C980D71-00E9-4F72-951A-59FA225E8943}" type="presParOf" srcId="{281FDCA5-1396-4CE2-A926-D3F582EAC38F}" destId="{67372C36-F74D-4D0B-9DB6-02F2BA174DEF}" srcOrd="3" destOrd="0" presId="urn:microsoft.com/office/officeart/2008/layout/VerticalCurvedList"/>
    <dgm:cxn modelId="{484A741B-0910-4FF9-8E95-DAE1A23E1E7A}" type="presParOf" srcId="{FD872639-7569-4DA0-B017-00425AAC29F9}" destId="{503DF6A7-1CCD-4587-9A97-5AC8ABFC7B03}" srcOrd="1" destOrd="0" presId="urn:microsoft.com/office/officeart/2008/layout/VerticalCurvedList"/>
    <dgm:cxn modelId="{585FAC12-F998-4325-97C2-1F767266078D}" type="presParOf" srcId="{FD872639-7569-4DA0-B017-00425AAC29F9}" destId="{9923DC29-6829-436F-AB80-8DC9C749CCBF}" srcOrd="2" destOrd="0" presId="urn:microsoft.com/office/officeart/2008/layout/VerticalCurvedList"/>
    <dgm:cxn modelId="{F3AE3373-A83F-414C-AA72-4F82419E46C1}" type="presParOf" srcId="{9923DC29-6829-436F-AB80-8DC9C749CCBF}" destId="{EB0A6960-4555-48A6-842C-C059C3AC4154}" srcOrd="0" destOrd="0" presId="urn:microsoft.com/office/officeart/2008/layout/VerticalCurvedList"/>
    <dgm:cxn modelId="{27842A4F-E24E-42EC-83E9-F0AE32082216}" type="presParOf" srcId="{FD872639-7569-4DA0-B017-00425AAC29F9}" destId="{8FA3B9F3-E3F1-4E07-B3F4-4E81960CBABD}" srcOrd="3" destOrd="0" presId="urn:microsoft.com/office/officeart/2008/layout/VerticalCurvedList"/>
    <dgm:cxn modelId="{0FF06F90-9552-4A73-AAD4-5E5D22C1EFD9}" type="presParOf" srcId="{FD872639-7569-4DA0-B017-00425AAC29F9}" destId="{69D410EA-B503-479F-A2CE-0143DA61B588}" srcOrd="4" destOrd="0" presId="urn:microsoft.com/office/officeart/2008/layout/VerticalCurvedList"/>
    <dgm:cxn modelId="{E638DC24-DE74-4141-898C-2787EE617597}" type="presParOf" srcId="{69D410EA-B503-479F-A2CE-0143DA61B588}" destId="{11985B93-7613-4035-A781-C92A96ECD698}" srcOrd="0" destOrd="0" presId="urn:microsoft.com/office/officeart/2008/layout/VerticalCurvedList"/>
    <dgm:cxn modelId="{9BA54EDA-A8B6-420D-8AF9-5682C2266C5A}" type="presParOf" srcId="{FD872639-7569-4DA0-B017-00425AAC29F9}" destId="{AB860307-9944-4A9E-B4EF-926B63C800A7}" srcOrd="5" destOrd="0" presId="urn:microsoft.com/office/officeart/2008/layout/VerticalCurvedList"/>
    <dgm:cxn modelId="{95084D2B-D99D-4884-BC37-0FA6CE013423}" type="presParOf" srcId="{FD872639-7569-4DA0-B017-00425AAC29F9}" destId="{D1BF9663-5A76-49CF-A33C-F8CCBD71A3C1}" srcOrd="6" destOrd="0" presId="urn:microsoft.com/office/officeart/2008/layout/VerticalCurvedList"/>
    <dgm:cxn modelId="{696762F5-E11F-4733-AC13-3F6A4302F348}" type="presParOf" srcId="{D1BF9663-5A76-49CF-A33C-F8CCBD71A3C1}" destId="{01A05DF0-DC31-4424-BAB2-38455F8E0775}" srcOrd="0" destOrd="0" presId="urn:microsoft.com/office/officeart/2008/layout/VerticalCurvedList"/>
    <dgm:cxn modelId="{D4C270E7-BBB0-4A2A-869D-C5452DA3829B}" type="presParOf" srcId="{FD872639-7569-4DA0-B017-00425AAC29F9}" destId="{C6FA30F5-60AF-43F5-B28A-079A923D84BA}" srcOrd="7" destOrd="0" presId="urn:microsoft.com/office/officeart/2008/layout/VerticalCurvedList"/>
    <dgm:cxn modelId="{2BECB6E1-3CA4-4B20-9F60-0D2010AB05EA}" type="presParOf" srcId="{FD872639-7569-4DA0-B017-00425AAC29F9}" destId="{60FA4A8B-6908-4229-ACAD-3D5669B201DE}" srcOrd="8" destOrd="0" presId="urn:microsoft.com/office/officeart/2008/layout/VerticalCurvedList"/>
    <dgm:cxn modelId="{ECAB55ED-6114-4F64-8E9F-9D1222126666}" type="presParOf" srcId="{60FA4A8B-6908-4229-ACAD-3D5669B201DE}" destId="{4CBE7CC9-B12C-4E19-90D3-29C59A9B46C1}" srcOrd="0" destOrd="0" presId="urn:microsoft.com/office/officeart/2008/layout/VerticalCurvedList"/>
    <dgm:cxn modelId="{2DF0468C-512F-4656-B397-89426FAAFF5A}" type="presParOf" srcId="{FD872639-7569-4DA0-B017-00425AAC29F9}" destId="{E75AE73E-F91D-4E52-A7D6-E1C044B206A4}" srcOrd="9" destOrd="0" presId="urn:microsoft.com/office/officeart/2008/layout/VerticalCurvedList"/>
    <dgm:cxn modelId="{45DA3A39-D63D-4402-923B-6420EB38AE3D}" type="presParOf" srcId="{FD872639-7569-4DA0-B017-00425AAC29F9}" destId="{CE78884F-498D-4C56-8491-C1EDFC4CC481}" srcOrd="10" destOrd="0" presId="urn:microsoft.com/office/officeart/2008/layout/VerticalCurvedList"/>
    <dgm:cxn modelId="{AACD5511-9A7E-4BDE-8E58-8B7064ABB580}" type="presParOf" srcId="{CE78884F-498D-4C56-8491-C1EDFC4CC481}" destId="{9C7AF047-74D8-4148-9397-BC6B7CCA332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F69B22-3592-48DB-9299-513186382237}" type="doc">
      <dgm:prSet loTypeId="urn:microsoft.com/office/officeart/2008/layout/VerticalCurvedList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EC16398-0010-4D03-9895-C47DDEC38B08}">
      <dgm:prSet/>
      <dgm:spPr/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реализовать планируемые результаты ФГОС</a:t>
          </a:r>
          <a:endParaRPr lang="ru-RU" dirty="0">
            <a:solidFill>
              <a:srgbClr val="FF0000"/>
            </a:solidFill>
          </a:endParaRPr>
        </a:p>
      </dgm:t>
    </dgm:pt>
    <dgm:pt modelId="{649CE908-837E-4928-B61D-79401572BAC8}" type="parTrans" cxnId="{2C2369DD-C8A6-4F7F-902A-3B71734540AD}">
      <dgm:prSet/>
      <dgm:spPr/>
      <dgm:t>
        <a:bodyPr/>
        <a:lstStyle/>
        <a:p>
          <a:endParaRPr lang="ru-RU"/>
        </a:p>
      </dgm:t>
    </dgm:pt>
    <dgm:pt modelId="{81A9B222-3F35-4D2A-BA28-D51B27308F8D}" type="sibTrans" cxnId="{2C2369DD-C8A6-4F7F-902A-3B71734540AD}">
      <dgm:prSet/>
      <dgm:spPr/>
      <dgm:t>
        <a:bodyPr/>
        <a:lstStyle/>
        <a:p>
          <a:endParaRPr lang="ru-RU"/>
        </a:p>
      </dgm:t>
    </dgm:pt>
    <dgm:pt modelId="{4C354D16-966C-4F5C-AA55-81D0044D7D68}">
      <dgm:prSet phldrT="[Текст]" custT="1"/>
      <dgm:spPr/>
      <dgm:t>
        <a:bodyPr/>
        <a:lstStyle/>
        <a:p>
          <a:r>
            <a:rPr lang="ru-RU" sz="3600" dirty="0" smtClean="0">
              <a:solidFill>
                <a:srgbClr val="FF0000"/>
              </a:solidFill>
            </a:rPr>
            <a:t>соотнести результат с целью обучения</a:t>
          </a:r>
          <a:endParaRPr lang="ru-RU" sz="3600" dirty="0">
            <a:solidFill>
              <a:srgbClr val="FF0000"/>
            </a:solidFill>
          </a:endParaRPr>
        </a:p>
      </dgm:t>
    </dgm:pt>
    <dgm:pt modelId="{F2BB910F-73F6-4BF3-B22E-58B3B358024F}" type="parTrans" cxnId="{10516857-6081-4B2A-98C1-7BF37757DEE3}">
      <dgm:prSet/>
      <dgm:spPr/>
      <dgm:t>
        <a:bodyPr/>
        <a:lstStyle/>
        <a:p>
          <a:endParaRPr lang="ru-RU"/>
        </a:p>
      </dgm:t>
    </dgm:pt>
    <dgm:pt modelId="{EF45620C-6121-46FA-BBD5-C4F5AC708D53}" type="sibTrans" cxnId="{10516857-6081-4B2A-98C1-7BF37757DEE3}">
      <dgm:prSet/>
      <dgm:spPr/>
      <dgm:t>
        <a:bodyPr/>
        <a:lstStyle/>
        <a:p>
          <a:endParaRPr lang="ru-RU"/>
        </a:p>
      </dgm:t>
    </dgm:pt>
    <dgm:pt modelId="{444C7152-08AC-45E3-AC19-E8F4FB7DCA20}">
      <dgm:prSet custT="1"/>
      <dgm:spPr/>
      <dgm:t>
        <a:bodyPr/>
        <a:lstStyle/>
        <a:p>
          <a:r>
            <a:rPr lang="ru-RU" sz="2000" dirty="0" smtClean="0">
              <a:solidFill>
                <a:srgbClr val="FF0000"/>
              </a:solidFill>
            </a:rPr>
            <a:t>спроектировать последовательность работы по освоению темы от цели до конечного результата</a:t>
          </a:r>
          <a:endParaRPr lang="ru-RU" sz="2000" dirty="0">
            <a:solidFill>
              <a:srgbClr val="FF0000"/>
            </a:solidFill>
          </a:endParaRPr>
        </a:p>
      </dgm:t>
    </dgm:pt>
    <dgm:pt modelId="{166F772F-B421-4193-A1EC-FE888996F0B2}" type="parTrans" cxnId="{236AB57E-65F1-48C8-B63E-2D73DCDF70F8}">
      <dgm:prSet/>
      <dgm:spPr/>
      <dgm:t>
        <a:bodyPr/>
        <a:lstStyle/>
        <a:p>
          <a:endParaRPr lang="ru-RU"/>
        </a:p>
      </dgm:t>
    </dgm:pt>
    <dgm:pt modelId="{D4AE601E-54EF-4AD9-9AA3-418E48AFC973}" type="sibTrans" cxnId="{236AB57E-65F1-48C8-B63E-2D73DCDF70F8}">
      <dgm:prSet/>
      <dgm:spPr/>
      <dgm:t>
        <a:bodyPr/>
        <a:lstStyle/>
        <a:p>
          <a:endParaRPr lang="ru-RU"/>
        </a:p>
      </dgm:t>
    </dgm:pt>
    <dgm:pt modelId="{96F7A3AC-3038-41FB-9938-05C1E887DF8C}">
      <dgm:prSet custT="1"/>
      <dgm:spPr/>
      <dgm:t>
        <a:bodyPr/>
        <a:lstStyle/>
        <a:p>
          <a:r>
            <a:rPr lang="ru-RU" sz="2000" dirty="0" smtClean="0">
              <a:solidFill>
                <a:srgbClr val="FF0000"/>
              </a:solidFill>
            </a:rPr>
            <a:t>сформировать у учащихся УУД в процессе изучения темы, раздела, всего учебного курса</a:t>
          </a:r>
          <a:endParaRPr lang="ru-RU" sz="2000" dirty="0">
            <a:solidFill>
              <a:srgbClr val="FF0000"/>
            </a:solidFill>
          </a:endParaRPr>
        </a:p>
      </dgm:t>
    </dgm:pt>
    <dgm:pt modelId="{D4299C59-D805-41B9-AE5B-2D45F2163264}" type="parTrans" cxnId="{2500DA0E-502E-4788-849A-8865E805BFF2}">
      <dgm:prSet/>
      <dgm:spPr/>
      <dgm:t>
        <a:bodyPr/>
        <a:lstStyle/>
        <a:p>
          <a:endParaRPr lang="ru-RU"/>
        </a:p>
      </dgm:t>
    </dgm:pt>
    <dgm:pt modelId="{12BBE6C2-D0B7-4BD1-AF81-59A210F66B1D}" type="sibTrans" cxnId="{2500DA0E-502E-4788-849A-8865E805BFF2}">
      <dgm:prSet/>
      <dgm:spPr/>
      <dgm:t>
        <a:bodyPr/>
        <a:lstStyle/>
        <a:p>
          <a:endParaRPr lang="ru-RU"/>
        </a:p>
      </dgm:t>
    </dgm:pt>
    <dgm:pt modelId="{B335DECE-DA88-40BD-8269-FEEF803D1C2B}">
      <dgm:prSet custT="1"/>
      <dgm:spPr/>
      <dgm:t>
        <a:bodyPr/>
        <a:lstStyle/>
        <a:p>
          <a:r>
            <a:rPr lang="ru-RU" sz="2000" dirty="0" smtClean="0">
              <a:solidFill>
                <a:srgbClr val="FF0000"/>
              </a:solidFill>
            </a:rPr>
            <a:t>спроектировать свою деятельность на четверть, полугодие, год</a:t>
          </a:r>
          <a:endParaRPr lang="ru-RU" sz="2000" dirty="0">
            <a:solidFill>
              <a:srgbClr val="FF0000"/>
            </a:solidFill>
          </a:endParaRPr>
        </a:p>
      </dgm:t>
    </dgm:pt>
    <dgm:pt modelId="{FAD91577-A964-4278-8C6A-2798105564BB}" type="parTrans" cxnId="{407A2736-533B-44CB-BE8D-C225B5CF57F2}">
      <dgm:prSet/>
      <dgm:spPr/>
      <dgm:t>
        <a:bodyPr/>
        <a:lstStyle/>
        <a:p>
          <a:endParaRPr lang="ru-RU"/>
        </a:p>
      </dgm:t>
    </dgm:pt>
    <dgm:pt modelId="{B4F705F1-0DC9-4B71-8F48-226D97E3F393}" type="sibTrans" cxnId="{407A2736-533B-44CB-BE8D-C225B5CF57F2}">
      <dgm:prSet/>
      <dgm:spPr/>
      <dgm:t>
        <a:bodyPr/>
        <a:lstStyle/>
        <a:p>
          <a:endParaRPr lang="ru-RU"/>
        </a:p>
      </dgm:t>
    </dgm:pt>
    <dgm:pt modelId="{56446444-E69C-40A0-B091-FB68FD96D15C}">
      <dgm:prSet custT="1"/>
      <dgm:spPr/>
      <dgm:t>
        <a:bodyPr/>
        <a:lstStyle/>
        <a:p>
          <a:r>
            <a:rPr lang="ru-RU" sz="2000" dirty="0" smtClean="0">
              <a:solidFill>
                <a:srgbClr val="FF0000"/>
              </a:solidFill>
            </a:rPr>
            <a:t>выполнить диагностику достижений планируемых результатов учащимися на каждом этапе освоения темы</a:t>
          </a:r>
          <a:endParaRPr lang="ru-RU" sz="2000" dirty="0">
            <a:solidFill>
              <a:srgbClr val="FF0000"/>
            </a:solidFill>
          </a:endParaRPr>
        </a:p>
      </dgm:t>
    </dgm:pt>
    <dgm:pt modelId="{002C070D-991C-4483-99D1-0385CB2F3F44}" type="parTrans" cxnId="{292A2367-8B11-4B63-8DD8-E5DE05114242}">
      <dgm:prSet/>
      <dgm:spPr/>
      <dgm:t>
        <a:bodyPr/>
        <a:lstStyle/>
        <a:p>
          <a:endParaRPr lang="ru-RU"/>
        </a:p>
      </dgm:t>
    </dgm:pt>
    <dgm:pt modelId="{3D04534A-C6E1-4229-BBD1-B23419581270}" type="sibTrans" cxnId="{292A2367-8B11-4B63-8DD8-E5DE05114242}">
      <dgm:prSet/>
      <dgm:spPr/>
      <dgm:t>
        <a:bodyPr/>
        <a:lstStyle/>
        <a:p>
          <a:endParaRPr lang="ru-RU"/>
        </a:p>
      </dgm:t>
    </dgm:pt>
    <dgm:pt modelId="{49547EF7-A430-4EA1-B281-C27C929DBC07}">
      <dgm:prSet phldrT="[Текст]" custT="1"/>
      <dgm:spPr/>
      <dgm:t>
        <a:bodyPr/>
        <a:lstStyle/>
        <a:p>
          <a:r>
            <a:rPr lang="ru-RU" sz="3200" dirty="0" smtClean="0">
              <a:solidFill>
                <a:srgbClr val="FF0000"/>
              </a:solidFill>
            </a:rPr>
            <a:t>обеспечить повышения качества образования</a:t>
          </a:r>
          <a:endParaRPr lang="ru-RU" sz="3200" dirty="0">
            <a:solidFill>
              <a:srgbClr val="FF0000"/>
            </a:solidFill>
          </a:endParaRPr>
        </a:p>
      </dgm:t>
    </dgm:pt>
    <dgm:pt modelId="{CBAE18CE-4E0C-4AE8-871E-5E4F0D927135}" type="parTrans" cxnId="{A36A5838-19A8-4E30-A0C7-048FCA6EB03B}">
      <dgm:prSet/>
      <dgm:spPr/>
      <dgm:t>
        <a:bodyPr/>
        <a:lstStyle/>
        <a:p>
          <a:endParaRPr lang="ru-RU"/>
        </a:p>
      </dgm:t>
    </dgm:pt>
    <dgm:pt modelId="{38CC02E4-DE31-4E5D-9E1F-74399F291B7C}" type="sibTrans" cxnId="{A36A5838-19A8-4E30-A0C7-048FCA6EB03B}">
      <dgm:prSet/>
      <dgm:spPr/>
      <dgm:t>
        <a:bodyPr/>
        <a:lstStyle/>
        <a:p>
          <a:endParaRPr lang="ru-RU"/>
        </a:p>
      </dgm:t>
    </dgm:pt>
    <dgm:pt modelId="{58000025-E5D3-4A44-B817-8A9086D41085}" type="pres">
      <dgm:prSet presAssocID="{D1F69B22-3592-48DB-9299-51318638223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FEC559A-0E23-42F4-85EF-45A13333B88B}" type="pres">
      <dgm:prSet presAssocID="{D1F69B22-3592-48DB-9299-513186382237}" presName="Name1" presStyleCnt="0"/>
      <dgm:spPr/>
    </dgm:pt>
    <dgm:pt modelId="{3EF91C7C-6532-48FA-971D-32B10637EBF9}" type="pres">
      <dgm:prSet presAssocID="{D1F69B22-3592-48DB-9299-513186382237}" presName="cycle" presStyleCnt="0"/>
      <dgm:spPr/>
    </dgm:pt>
    <dgm:pt modelId="{F4988D68-AC47-45F6-B159-A8898E28BDE2}" type="pres">
      <dgm:prSet presAssocID="{D1F69B22-3592-48DB-9299-513186382237}" presName="srcNode" presStyleLbl="node1" presStyleIdx="0" presStyleCnt="7"/>
      <dgm:spPr/>
    </dgm:pt>
    <dgm:pt modelId="{F21AED2B-7454-473E-BCC7-B8BE8492E560}" type="pres">
      <dgm:prSet presAssocID="{D1F69B22-3592-48DB-9299-513186382237}" presName="conn" presStyleLbl="parChTrans1D2" presStyleIdx="0" presStyleCnt="1"/>
      <dgm:spPr/>
      <dgm:t>
        <a:bodyPr/>
        <a:lstStyle/>
        <a:p>
          <a:endParaRPr lang="ru-RU"/>
        </a:p>
      </dgm:t>
    </dgm:pt>
    <dgm:pt modelId="{63DDB7A0-5478-4D8B-B66F-98B77D4F5D7F}" type="pres">
      <dgm:prSet presAssocID="{D1F69B22-3592-48DB-9299-513186382237}" presName="extraNode" presStyleLbl="node1" presStyleIdx="0" presStyleCnt="7"/>
      <dgm:spPr/>
    </dgm:pt>
    <dgm:pt modelId="{A7CF82C5-5441-4AED-9986-D1928CB4D9B7}" type="pres">
      <dgm:prSet presAssocID="{D1F69B22-3592-48DB-9299-513186382237}" presName="dstNode" presStyleLbl="node1" presStyleIdx="0" presStyleCnt="7"/>
      <dgm:spPr/>
    </dgm:pt>
    <dgm:pt modelId="{382711BF-0FD7-4B98-A3BA-9C8F1EE1B40F}" type="pres">
      <dgm:prSet presAssocID="{0EC16398-0010-4D03-9895-C47DDEC38B08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857057-E19E-4575-B96C-D55A3EEBE7E3}" type="pres">
      <dgm:prSet presAssocID="{0EC16398-0010-4D03-9895-C47DDEC38B08}" presName="accent_1" presStyleCnt="0"/>
      <dgm:spPr/>
    </dgm:pt>
    <dgm:pt modelId="{7F0F3393-6218-4362-AF33-FAE3AC18AE93}" type="pres">
      <dgm:prSet presAssocID="{0EC16398-0010-4D03-9895-C47DDEC38B08}" presName="accentRepeatNode" presStyleLbl="solidFgAcc1" presStyleIdx="0" presStyleCnt="7"/>
      <dgm:spPr/>
    </dgm:pt>
    <dgm:pt modelId="{07FF8C27-6C62-434F-AA1A-85CDEB148E38}" type="pres">
      <dgm:prSet presAssocID="{96F7A3AC-3038-41FB-9938-05C1E887DF8C}" presName="text_2" presStyleLbl="node1" presStyleIdx="1" presStyleCnt="7" custLinFactNeighborX="-773" custLinFactNeighborY="-43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6CA42D-1212-4517-A280-2639C925159A}" type="pres">
      <dgm:prSet presAssocID="{96F7A3AC-3038-41FB-9938-05C1E887DF8C}" presName="accent_2" presStyleCnt="0"/>
      <dgm:spPr/>
    </dgm:pt>
    <dgm:pt modelId="{1ECD2801-4699-44A2-BA3E-12C034CC7D2B}" type="pres">
      <dgm:prSet presAssocID="{96F7A3AC-3038-41FB-9938-05C1E887DF8C}" presName="accentRepeatNode" presStyleLbl="solidFgAcc1" presStyleIdx="1" presStyleCnt="7"/>
      <dgm:spPr/>
    </dgm:pt>
    <dgm:pt modelId="{1CE642BD-A224-4677-A6F4-9367FBA1EAF4}" type="pres">
      <dgm:prSet presAssocID="{B335DECE-DA88-40BD-8269-FEEF803D1C2B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EE5E16-A4D3-4423-8A42-39D9001802EA}" type="pres">
      <dgm:prSet presAssocID="{B335DECE-DA88-40BD-8269-FEEF803D1C2B}" presName="accent_3" presStyleCnt="0"/>
      <dgm:spPr/>
    </dgm:pt>
    <dgm:pt modelId="{063B8510-74CA-4FC3-A878-1C36F2A808BC}" type="pres">
      <dgm:prSet presAssocID="{B335DECE-DA88-40BD-8269-FEEF803D1C2B}" presName="accentRepeatNode" presStyleLbl="solidFgAcc1" presStyleIdx="2" presStyleCnt="7"/>
      <dgm:spPr/>
    </dgm:pt>
    <dgm:pt modelId="{706EB6A4-4031-48A6-943C-5FA945BF5BC3}" type="pres">
      <dgm:prSet presAssocID="{444C7152-08AC-45E3-AC19-E8F4FB7DCA20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1CB007-B45B-41F8-A00A-DA217797C9FB}" type="pres">
      <dgm:prSet presAssocID="{444C7152-08AC-45E3-AC19-E8F4FB7DCA20}" presName="accent_4" presStyleCnt="0"/>
      <dgm:spPr/>
    </dgm:pt>
    <dgm:pt modelId="{4755527A-F278-4223-A6DC-BEF78B92C114}" type="pres">
      <dgm:prSet presAssocID="{444C7152-08AC-45E3-AC19-E8F4FB7DCA20}" presName="accentRepeatNode" presStyleLbl="solidFgAcc1" presStyleIdx="3" presStyleCnt="7"/>
      <dgm:spPr/>
    </dgm:pt>
    <dgm:pt modelId="{B48A55B0-4488-48CD-BD21-3E60AA6DAD53}" type="pres">
      <dgm:prSet presAssocID="{56446444-E69C-40A0-B091-FB68FD96D15C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D01A42-31C6-4392-AAF7-5C04AAC14817}" type="pres">
      <dgm:prSet presAssocID="{56446444-E69C-40A0-B091-FB68FD96D15C}" presName="accent_5" presStyleCnt="0"/>
      <dgm:spPr/>
    </dgm:pt>
    <dgm:pt modelId="{E03476AB-EA2D-4A75-AD26-DF08106224D1}" type="pres">
      <dgm:prSet presAssocID="{56446444-E69C-40A0-B091-FB68FD96D15C}" presName="accentRepeatNode" presStyleLbl="solidFgAcc1" presStyleIdx="4" presStyleCnt="7"/>
      <dgm:spPr/>
    </dgm:pt>
    <dgm:pt modelId="{E085AA05-CA3E-4F1C-9FC2-C6B4D0F4211A}" type="pres">
      <dgm:prSet presAssocID="{4C354D16-966C-4F5C-AA55-81D0044D7D6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707175-4D48-40E8-89B9-9EF16F5E6EAD}" type="pres">
      <dgm:prSet presAssocID="{4C354D16-966C-4F5C-AA55-81D0044D7D68}" presName="accent_6" presStyleCnt="0"/>
      <dgm:spPr/>
    </dgm:pt>
    <dgm:pt modelId="{72DA91DE-26E2-4D44-9DAA-7A98F9BAE000}" type="pres">
      <dgm:prSet presAssocID="{4C354D16-966C-4F5C-AA55-81D0044D7D68}" presName="accentRepeatNode" presStyleLbl="solidFgAcc1" presStyleIdx="5" presStyleCnt="7"/>
      <dgm:spPr/>
    </dgm:pt>
    <dgm:pt modelId="{097F94DC-BA16-4E95-BD65-30CD3D5D6740}" type="pres">
      <dgm:prSet presAssocID="{49547EF7-A430-4EA1-B281-C27C929DBC07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2B80CD-7B0A-4B19-83D9-B37499174E2B}" type="pres">
      <dgm:prSet presAssocID="{49547EF7-A430-4EA1-B281-C27C929DBC07}" presName="accent_7" presStyleCnt="0"/>
      <dgm:spPr/>
    </dgm:pt>
    <dgm:pt modelId="{BF4AF804-45E3-403E-BE23-E5BB38FB2520}" type="pres">
      <dgm:prSet presAssocID="{49547EF7-A430-4EA1-B281-C27C929DBC07}" presName="accentRepeatNode" presStyleLbl="solidFgAcc1" presStyleIdx="6" presStyleCnt="7"/>
      <dgm:spPr/>
    </dgm:pt>
  </dgm:ptLst>
  <dgm:cxnLst>
    <dgm:cxn modelId="{A78D0999-77D8-47A9-912A-330EBEB981CD}" type="presOf" srcId="{0EC16398-0010-4D03-9895-C47DDEC38B08}" destId="{382711BF-0FD7-4B98-A3BA-9C8F1EE1B40F}" srcOrd="0" destOrd="0" presId="urn:microsoft.com/office/officeart/2008/layout/VerticalCurvedList"/>
    <dgm:cxn modelId="{CAEE3214-A708-4E8D-BF0E-70C50DC242BD}" type="presOf" srcId="{444C7152-08AC-45E3-AC19-E8F4FB7DCA20}" destId="{706EB6A4-4031-48A6-943C-5FA945BF5BC3}" srcOrd="0" destOrd="0" presId="urn:microsoft.com/office/officeart/2008/layout/VerticalCurvedList"/>
    <dgm:cxn modelId="{10516857-6081-4B2A-98C1-7BF37757DEE3}" srcId="{D1F69B22-3592-48DB-9299-513186382237}" destId="{4C354D16-966C-4F5C-AA55-81D0044D7D68}" srcOrd="5" destOrd="0" parTransId="{F2BB910F-73F6-4BF3-B22E-58B3B358024F}" sibTransId="{EF45620C-6121-46FA-BBD5-C4F5AC708D53}"/>
    <dgm:cxn modelId="{407A2736-533B-44CB-BE8D-C225B5CF57F2}" srcId="{D1F69B22-3592-48DB-9299-513186382237}" destId="{B335DECE-DA88-40BD-8269-FEEF803D1C2B}" srcOrd="2" destOrd="0" parTransId="{FAD91577-A964-4278-8C6A-2798105564BB}" sibTransId="{B4F705F1-0DC9-4B71-8F48-226D97E3F393}"/>
    <dgm:cxn modelId="{236AB57E-65F1-48C8-B63E-2D73DCDF70F8}" srcId="{D1F69B22-3592-48DB-9299-513186382237}" destId="{444C7152-08AC-45E3-AC19-E8F4FB7DCA20}" srcOrd="3" destOrd="0" parTransId="{166F772F-B421-4193-A1EC-FE888996F0B2}" sibTransId="{D4AE601E-54EF-4AD9-9AA3-418E48AFC973}"/>
    <dgm:cxn modelId="{292A2367-8B11-4B63-8DD8-E5DE05114242}" srcId="{D1F69B22-3592-48DB-9299-513186382237}" destId="{56446444-E69C-40A0-B091-FB68FD96D15C}" srcOrd="4" destOrd="0" parTransId="{002C070D-991C-4483-99D1-0385CB2F3F44}" sibTransId="{3D04534A-C6E1-4229-BBD1-B23419581270}"/>
    <dgm:cxn modelId="{5B3E8D62-1C72-4AF1-B430-839CD6C8B65C}" type="presOf" srcId="{B335DECE-DA88-40BD-8269-FEEF803D1C2B}" destId="{1CE642BD-A224-4677-A6F4-9367FBA1EAF4}" srcOrd="0" destOrd="0" presId="urn:microsoft.com/office/officeart/2008/layout/VerticalCurvedList"/>
    <dgm:cxn modelId="{2C2369DD-C8A6-4F7F-902A-3B71734540AD}" srcId="{D1F69B22-3592-48DB-9299-513186382237}" destId="{0EC16398-0010-4D03-9895-C47DDEC38B08}" srcOrd="0" destOrd="0" parTransId="{649CE908-837E-4928-B61D-79401572BAC8}" sibTransId="{81A9B222-3F35-4D2A-BA28-D51B27308F8D}"/>
    <dgm:cxn modelId="{BFF0B77C-05A7-4C79-84B0-7233CF8E249E}" type="presOf" srcId="{4C354D16-966C-4F5C-AA55-81D0044D7D68}" destId="{E085AA05-CA3E-4F1C-9FC2-C6B4D0F4211A}" srcOrd="0" destOrd="0" presId="urn:microsoft.com/office/officeart/2008/layout/VerticalCurvedList"/>
    <dgm:cxn modelId="{E027C315-292F-42C8-B197-1A0E88832204}" type="presOf" srcId="{49547EF7-A430-4EA1-B281-C27C929DBC07}" destId="{097F94DC-BA16-4E95-BD65-30CD3D5D6740}" srcOrd="0" destOrd="0" presId="urn:microsoft.com/office/officeart/2008/layout/VerticalCurvedList"/>
    <dgm:cxn modelId="{8DBE9DCB-1BA7-4D14-8B83-E8F8957B1B42}" type="presOf" srcId="{56446444-E69C-40A0-B091-FB68FD96D15C}" destId="{B48A55B0-4488-48CD-BD21-3E60AA6DAD53}" srcOrd="0" destOrd="0" presId="urn:microsoft.com/office/officeart/2008/layout/VerticalCurvedList"/>
    <dgm:cxn modelId="{495D0D0B-19D1-4F9D-9DA9-11E4542FF879}" type="presOf" srcId="{D1F69B22-3592-48DB-9299-513186382237}" destId="{58000025-E5D3-4A44-B817-8A9086D41085}" srcOrd="0" destOrd="0" presId="urn:microsoft.com/office/officeart/2008/layout/VerticalCurvedList"/>
    <dgm:cxn modelId="{6BA06105-EEF2-4A4E-B177-0A984E705B7E}" type="presOf" srcId="{96F7A3AC-3038-41FB-9938-05C1E887DF8C}" destId="{07FF8C27-6C62-434F-AA1A-85CDEB148E38}" srcOrd="0" destOrd="0" presId="urn:microsoft.com/office/officeart/2008/layout/VerticalCurvedList"/>
    <dgm:cxn modelId="{AFC9E071-03DB-4673-94BB-C830C909DD5F}" type="presOf" srcId="{81A9B222-3F35-4D2A-BA28-D51B27308F8D}" destId="{F21AED2B-7454-473E-BCC7-B8BE8492E560}" srcOrd="0" destOrd="0" presId="urn:microsoft.com/office/officeart/2008/layout/VerticalCurvedList"/>
    <dgm:cxn modelId="{2500DA0E-502E-4788-849A-8865E805BFF2}" srcId="{D1F69B22-3592-48DB-9299-513186382237}" destId="{96F7A3AC-3038-41FB-9938-05C1E887DF8C}" srcOrd="1" destOrd="0" parTransId="{D4299C59-D805-41B9-AE5B-2D45F2163264}" sibTransId="{12BBE6C2-D0B7-4BD1-AF81-59A210F66B1D}"/>
    <dgm:cxn modelId="{A36A5838-19A8-4E30-A0C7-048FCA6EB03B}" srcId="{D1F69B22-3592-48DB-9299-513186382237}" destId="{49547EF7-A430-4EA1-B281-C27C929DBC07}" srcOrd="6" destOrd="0" parTransId="{CBAE18CE-4E0C-4AE8-871E-5E4F0D927135}" sibTransId="{38CC02E4-DE31-4E5D-9E1F-74399F291B7C}"/>
    <dgm:cxn modelId="{0DF600F5-72D7-4631-B540-A387007D6D66}" type="presParOf" srcId="{58000025-E5D3-4A44-B817-8A9086D41085}" destId="{6FEC559A-0E23-42F4-85EF-45A13333B88B}" srcOrd="0" destOrd="0" presId="urn:microsoft.com/office/officeart/2008/layout/VerticalCurvedList"/>
    <dgm:cxn modelId="{16E50102-40C4-468E-934F-571574ED24E7}" type="presParOf" srcId="{6FEC559A-0E23-42F4-85EF-45A13333B88B}" destId="{3EF91C7C-6532-48FA-971D-32B10637EBF9}" srcOrd="0" destOrd="0" presId="urn:microsoft.com/office/officeart/2008/layout/VerticalCurvedList"/>
    <dgm:cxn modelId="{D8DD2500-1B85-49AF-B7F2-189890424711}" type="presParOf" srcId="{3EF91C7C-6532-48FA-971D-32B10637EBF9}" destId="{F4988D68-AC47-45F6-B159-A8898E28BDE2}" srcOrd="0" destOrd="0" presId="urn:microsoft.com/office/officeart/2008/layout/VerticalCurvedList"/>
    <dgm:cxn modelId="{C4506E34-6544-4C1C-86AA-B72D3C43DA6D}" type="presParOf" srcId="{3EF91C7C-6532-48FA-971D-32B10637EBF9}" destId="{F21AED2B-7454-473E-BCC7-B8BE8492E560}" srcOrd="1" destOrd="0" presId="urn:microsoft.com/office/officeart/2008/layout/VerticalCurvedList"/>
    <dgm:cxn modelId="{57A20957-42D4-4A47-AAAD-5660818D7BE2}" type="presParOf" srcId="{3EF91C7C-6532-48FA-971D-32B10637EBF9}" destId="{63DDB7A0-5478-4D8B-B66F-98B77D4F5D7F}" srcOrd="2" destOrd="0" presId="urn:microsoft.com/office/officeart/2008/layout/VerticalCurvedList"/>
    <dgm:cxn modelId="{752F199A-6C98-43EB-846B-A4DD2DCBEC63}" type="presParOf" srcId="{3EF91C7C-6532-48FA-971D-32B10637EBF9}" destId="{A7CF82C5-5441-4AED-9986-D1928CB4D9B7}" srcOrd="3" destOrd="0" presId="urn:microsoft.com/office/officeart/2008/layout/VerticalCurvedList"/>
    <dgm:cxn modelId="{7D44B972-B9DB-4980-A7FA-5076109D6925}" type="presParOf" srcId="{6FEC559A-0E23-42F4-85EF-45A13333B88B}" destId="{382711BF-0FD7-4B98-A3BA-9C8F1EE1B40F}" srcOrd="1" destOrd="0" presId="urn:microsoft.com/office/officeart/2008/layout/VerticalCurvedList"/>
    <dgm:cxn modelId="{4F373F5A-722C-47FE-B1DA-9733AFE3C27C}" type="presParOf" srcId="{6FEC559A-0E23-42F4-85EF-45A13333B88B}" destId="{0E857057-E19E-4575-B96C-D55A3EEBE7E3}" srcOrd="2" destOrd="0" presId="urn:microsoft.com/office/officeart/2008/layout/VerticalCurvedList"/>
    <dgm:cxn modelId="{552FCCAF-06CF-49B6-9665-57D97D778B44}" type="presParOf" srcId="{0E857057-E19E-4575-B96C-D55A3EEBE7E3}" destId="{7F0F3393-6218-4362-AF33-FAE3AC18AE93}" srcOrd="0" destOrd="0" presId="urn:microsoft.com/office/officeart/2008/layout/VerticalCurvedList"/>
    <dgm:cxn modelId="{CFB99364-25EF-44C7-8C8B-4CB7C6266CDB}" type="presParOf" srcId="{6FEC559A-0E23-42F4-85EF-45A13333B88B}" destId="{07FF8C27-6C62-434F-AA1A-85CDEB148E38}" srcOrd="3" destOrd="0" presId="urn:microsoft.com/office/officeart/2008/layout/VerticalCurvedList"/>
    <dgm:cxn modelId="{224F4213-499B-48DE-B998-7327A6A13F13}" type="presParOf" srcId="{6FEC559A-0E23-42F4-85EF-45A13333B88B}" destId="{C36CA42D-1212-4517-A280-2639C925159A}" srcOrd="4" destOrd="0" presId="urn:microsoft.com/office/officeart/2008/layout/VerticalCurvedList"/>
    <dgm:cxn modelId="{2375FA79-321D-4EC0-A605-A77627400A87}" type="presParOf" srcId="{C36CA42D-1212-4517-A280-2639C925159A}" destId="{1ECD2801-4699-44A2-BA3E-12C034CC7D2B}" srcOrd="0" destOrd="0" presId="urn:microsoft.com/office/officeart/2008/layout/VerticalCurvedList"/>
    <dgm:cxn modelId="{0CCEE889-8DC5-47D6-8025-1A7B063C079E}" type="presParOf" srcId="{6FEC559A-0E23-42F4-85EF-45A13333B88B}" destId="{1CE642BD-A224-4677-A6F4-9367FBA1EAF4}" srcOrd="5" destOrd="0" presId="urn:microsoft.com/office/officeart/2008/layout/VerticalCurvedList"/>
    <dgm:cxn modelId="{E8625DA3-79BF-49A7-A3E4-B735446CBF7F}" type="presParOf" srcId="{6FEC559A-0E23-42F4-85EF-45A13333B88B}" destId="{F2EE5E16-A4D3-4423-8A42-39D9001802EA}" srcOrd="6" destOrd="0" presId="urn:microsoft.com/office/officeart/2008/layout/VerticalCurvedList"/>
    <dgm:cxn modelId="{07D8B76D-D838-4EB7-9B79-E45FF80728A8}" type="presParOf" srcId="{F2EE5E16-A4D3-4423-8A42-39D9001802EA}" destId="{063B8510-74CA-4FC3-A878-1C36F2A808BC}" srcOrd="0" destOrd="0" presId="urn:microsoft.com/office/officeart/2008/layout/VerticalCurvedList"/>
    <dgm:cxn modelId="{C2820432-904D-4CD6-8AF8-F1D3B1267CF9}" type="presParOf" srcId="{6FEC559A-0E23-42F4-85EF-45A13333B88B}" destId="{706EB6A4-4031-48A6-943C-5FA945BF5BC3}" srcOrd="7" destOrd="0" presId="urn:microsoft.com/office/officeart/2008/layout/VerticalCurvedList"/>
    <dgm:cxn modelId="{047FFB08-62B4-4FE7-944E-BC44F8B61D50}" type="presParOf" srcId="{6FEC559A-0E23-42F4-85EF-45A13333B88B}" destId="{C91CB007-B45B-41F8-A00A-DA217797C9FB}" srcOrd="8" destOrd="0" presId="urn:microsoft.com/office/officeart/2008/layout/VerticalCurvedList"/>
    <dgm:cxn modelId="{EB35C14F-61FC-4870-8285-6F3B6EBD43DB}" type="presParOf" srcId="{C91CB007-B45B-41F8-A00A-DA217797C9FB}" destId="{4755527A-F278-4223-A6DC-BEF78B92C114}" srcOrd="0" destOrd="0" presId="urn:microsoft.com/office/officeart/2008/layout/VerticalCurvedList"/>
    <dgm:cxn modelId="{2C65C9BF-F0BD-4CFD-9C49-22A76785B0A5}" type="presParOf" srcId="{6FEC559A-0E23-42F4-85EF-45A13333B88B}" destId="{B48A55B0-4488-48CD-BD21-3E60AA6DAD53}" srcOrd="9" destOrd="0" presId="urn:microsoft.com/office/officeart/2008/layout/VerticalCurvedList"/>
    <dgm:cxn modelId="{424548CD-EB92-48E7-AE4D-3A8BDA9AE93A}" type="presParOf" srcId="{6FEC559A-0E23-42F4-85EF-45A13333B88B}" destId="{4DD01A42-31C6-4392-AAF7-5C04AAC14817}" srcOrd="10" destOrd="0" presId="urn:microsoft.com/office/officeart/2008/layout/VerticalCurvedList"/>
    <dgm:cxn modelId="{66715385-5191-4CF3-9E31-11CAACB062D4}" type="presParOf" srcId="{4DD01A42-31C6-4392-AAF7-5C04AAC14817}" destId="{E03476AB-EA2D-4A75-AD26-DF08106224D1}" srcOrd="0" destOrd="0" presId="urn:microsoft.com/office/officeart/2008/layout/VerticalCurvedList"/>
    <dgm:cxn modelId="{872F7B49-4A3A-444A-89EF-C00B51B047CF}" type="presParOf" srcId="{6FEC559A-0E23-42F4-85EF-45A13333B88B}" destId="{E085AA05-CA3E-4F1C-9FC2-C6B4D0F4211A}" srcOrd="11" destOrd="0" presId="urn:microsoft.com/office/officeart/2008/layout/VerticalCurvedList"/>
    <dgm:cxn modelId="{AA4359BF-AA95-4066-8B58-5A403132FEB4}" type="presParOf" srcId="{6FEC559A-0E23-42F4-85EF-45A13333B88B}" destId="{D2707175-4D48-40E8-89B9-9EF16F5E6EAD}" srcOrd="12" destOrd="0" presId="urn:microsoft.com/office/officeart/2008/layout/VerticalCurvedList"/>
    <dgm:cxn modelId="{F44F6741-9ABF-4825-AACA-8FA5D6E5C9E4}" type="presParOf" srcId="{D2707175-4D48-40E8-89B9-9EF16F5E6EAD}" destId="{72DA91DE-26E2-4D44-9DAA-7A98F9BAE000}" srcOrd="0" destOrd="0" presId="urn:microsoft.com/office/officeart/2008/layout/VerticalCurvedList"/>
    <dgm:cxn modelId="{9E1759C9-7D98-43FD-AE52-AE6B97BCDE2F}" type="presParOf" srcId="{6FEC559A-0E23-42F4-85EF-45A13333B88B}" destId="{097F94DC-BA16-4E95-BD65-30CD3D5D6740}" srcOrd="13" destOrd="0" presId="urn:microsoft.com/office/officeart/2008/layout/VerticalCurvedList"/>
    <dgm:cxn modelId="{A680C4A6-8762-4862-8341-484E8EFF41B6}" type="presParOf" srcId="{6FEC559A-0E23-42F4-85EF-45A13333B88B}" destId="{8B2B80CD-7B0A-4B19-83D9-B37499174E2B}" srcOrd="14" destOrd="0" presId="urn:microsoft.com/office/officeart/2008/layout/VerticalCurvedList"/>
    <dgm:cxn modelId="{9F085F72-9F4B-47F8-907D-BFD71512790E}" type="presParOf" srcId="{8B2B80CD-7B0A-4B19-83D9-B37499174E2B}" destId="{BF4AF804-45E3-403E-BE23-E5BB38FB252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F6D31C-F37D-4B24-9D09-6C4EBDC1E045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606410-32FF-4C46-90F6-095ED117CFFA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1</a:t>
          </a:r>
          <a:endParaRPr lang="ru-RU" b="1" dirty="0">
            <a:solidFill>
              <a:srgbClr val="FF0000"/>
            </a:solidFill>
          </a:endParaRPr>
        </a:p>
      </dgm:t>
    </dgm:pt>
    <dgm:pt modelId="{E193D63E-25EF-4251-9CF9-E817ED122AE5}" type="parTrans" cxnId="{92E08DB6-C240-405C-81DA-8513C2F04FE0}">
      <dgm:prSet/>
      <dgm:spPr/>
      <dgm:t>
        <a:bodyPr/>
        <a:lstStyle/>
        <a:p>
          <a:endParaRPr lang="ru-RU"/>
        </a:p>
      </dgm:t>
    </dgm:pt>
    <dgm:pt modelId="{2D8158E1-4B7C-4D15-94AE-47A7E7C5DE99}" type="sibTrans" cxnId="{92E08DB6-C240-405C-81DA-8513C2F04FE0}">
      <dgm:prSet/>
      <dgm:spPr/>
      <dgm:t>
        <a:bodyPr/>
        <a:lstStyle/>
        <a:p>
          <a:endParaRPr lang="ru-RU"/>
        </a:p>
      </dgm:t>
    </dgm:pt>
    <dgm:pt modelId="{737BEAFA-99D2-4FDD-9CAD-16DA9E8108F4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3</a:t>
          </a:r>
          <a:endParaRPr lang="ru-RU" b="1" dirty="0">
            <a:solidFill>
              <a:srgbClr val="FF0000"/>
            </a:solidFill>
          </a:endParaRPr>
        </a:p>
      </dgm:t>
    </dgm:pt>
    <dgm:pt modelId="{24AE0CF8-738E-45DB-B980-58A6881C25DE}" type="parTrans" cxnId="{EC863914-580F-4770-84FC-19D680D01B47}">
      <dgm:prSet/>
      <dgm:spPr/>
      <dgm:t>
        <a:bodyPr/>
        <a:lstStyle/>
        <a:p>
          <a:endParaRPr lang="ru-RU"/>
        </a:p>
      </dgm:t>
    </dgm:pt>
    <dgm:pt modelId="{6F3BE514-FCC3-4A1F-8E13-B5EC7F86919E}" type="sibTrans" cxnId="{EC863914-580F-4770-84FC-19D680D01B47}">
      <dgm:prSet/>
      <dgm:spPr/>
      <dgm:t>
        <a:bodyPr/>
        <a:lstStyle/>
        <a:p>
          <a:endParaRPr lang="ru-RU"/>
        </a:p>
      </dgm:t>
    </dgm:pt>
    <dgm:pt modelId="{E4BC1A3A-7CF7-4D87-8549-F4FE258107DA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7</a:t>
          </a:r>
          <a:endParaRPr lang="ru-RU" b="1" dirty="0">
            <a:solidFill>
              <a:srgbClr val="FF0000"/>
            </a:solidFill>
          </a:endParaRPr>
        </a:p>
      </dgm:t>
    </dgm:pt>
    <dgm:pt modelId="{1AB76CDB-8F08-48E8-82B7-D48DD0AFE9FE}" type="parTrans" cxnId="{D8D57CAC-74F0-435D-AFC8-DF74AE05D34C}">
      <dgm:prSet/>
      <dgm:spPr/>
      <dgm:t>
        <a:bodyPr/>
        <a:lstStyle/>
        <a:p>
          <a:endParaRPr lang="ru-RU"/>
        </a:p>
      </dgm:t>
    </dgm:pt>
    <dgm:pt modelId="{EACE61FA-F050-44F1-8190-3DC980227811}" type="sibTrans" cxnId="{D8D57CAC-74F0-435D-AFC8-DF74AE05D34C}">
      <dgm:prSet/>
      <dgm:spPr/>
      <dgm:t>
        <a:bodyPr/>
        <a:lstStyle/>
        <a:p>
          <a:endParaRPr lang="ru-RU"/>
        </a:p>
      </dgm:t>
    </dgm:pt>
    <dgm:pt modelId="{358C2139-CE6D-40E8-8E52-3BB6055674FD}">
      <dgm:prSet phldrT="[Текст]"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Проверка домашнего задания</a:t>
          </a:r>
          <a:endParaRPr lang="ru-RU" b="1" dirty="0">
            <a:solidFill>
              <a:srgbClr val="0070C0"/>
            </a:solidFill>
          </a:endParaRPr>
        </a:p>
      </dgm:t>
    </dgm:pt>
    <dgm:pt modelId="{7E47DB61-E160-4B98-B3B7-444DA67A3EC7}" type="sibTrans" cxnId="{C18BA747-6BA4-48D4-80CB-102506DA949F}">
      <dgm:prSet/>
      <dgm:spPr/>
      <dgm:t>
        <a:bodyPr/>
        <a:lstStyle/>
        <a:p>
          <a:endParaRPr lang="ru-RU"/>
        </a:p>
      </dgm:t>
    </dgm:pt>
    <dgm:pt modelId="{08486D09-4783-4732-902E-8590EA99FE36}" type="parTrans" cxnId="{C18BA747-6BA4-48D4-80CB-102506DA949F}">
      <dgm:prSet/>
      <dgm:spPr/>
      <dgm:t>
        <a:bodyPr/>
        <a:lstStyle/>
        <a:p>
          <a:endParaRPr lang="ru-RU"/>
        </a:p>
      </dgm:t>
    </dgm:pt>
    <dgm:pt modelId="{00993D4E-CD41-433A-B47D-2896CB6C30D1}">
      <dgm:prSet phldrT="[Текст]"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Организационный момент</a:t>
          </a:r>
          <a:endParaRPr lang="ru-RU" b="1" dirty="0">
            <a:solidFill>
              <a:srgbClr val="0070C0"/>
            </a:solidFill>
          </a:endParaRPr>
        </a:p>
      </dgm:t>
    </dgm:pt>
    <dgm:pt modelId="{08E275E0-C101-4E99-A1A8-91D8B0B79522}" type="sibTrans" cxnId="{98650E13-C697-4483-8EEF-054021B3FD75}">
      <dgm:prSet/>
      <dgm:spPr/>
      <dgm:t>
        <a:bodyPr/>
        <a:lstStyle/>
        <a:p>
          <a:endParaRPr lang="ru-RU"/>
        </a:p>
      </dgm:t>
    </dgm:pt>
    <dgm:pt modelId="{141E462A-168F-4D1D-8918-BAA265EE8E3D}" type="parTrans" cxnId="{98650E13-C697-4483-8EEF-054021B3FD75}">
      <dgm:prSet/>
      <dgm:spPr/>
      <dgm:t>
        <a:bodyPr/>
        <a:lstStyle/>
        <a:p>
          <a:endParaRPr lang="ru-RU"/>
        </a:p>
      </dgm:t>
    </dgm:pt>
    <dgm:pt modelId="{42E8993F-336C-4050-A758-C814C8385863}">
      <dgm:prSet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Постановка учебных задач</a:t>
          </a:r>
          <a:endParaRPr lang="ru-RU" b="1" dirty="0">
            <a:solidFill>
              <a:srgbClr val="0070C0"/>
            </a:solidFill>
          </a:endParaRPr>
        </a:p>
      </dgm:t>
    </dgm:pt>
    <dgm:pt modelId="{D27F1ED8-4240-4C85-B974-7C8F69349F3F}" type="parTrans" cxnId="{D8B7AD52-DAEE-4393-A333-7B0BC5BCA3B2}">
      <dgm:prSet/>
      <dgm:spPr/>
      <dgm:t>
        <a:bodyPr/>
        <a:lstStyle/>
        <a:p>
          <a:endParaRPr lang="ru-RU"/>
        </a:p>
      </dgm:t>
    </dgm:pt>
    <dgm:pt modelId="{A1E091BA-B80B-4816-9C5F-F32DDC6C0596}" type="sibTrans" cxnId="{D8B7AD52-DAEE-4393-A333-7B0BC5BCA3B2}">
      <dgm:prSet/>
      <dgm:spPr/>
      <dgm:t>
        <a:bodyPr/>
        <a:lstStyle/>
        <a:p>
          <a:endParaRPr lang="ru-RU"/>
        </a:p>
      </dgm:t>
    </dgm:pt>
    <dgm:pt modelId="{6952C2B9-C918-4571-BE47-1188F6A0BE41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5</a:t>
          </a:r>
          <a:endParaRPr lang="ru-RU" b="1" dirty="0">
            <a:solidFill>
              <a:srgbClr val="FF0000"/>
            </a:solidFill>
          </a:endParaRPr>
        </a:p>
      </dgm:t>
    </dgm:pt>
    <dgm:pt modelId="{8C2DDEF8-56A1-480D-A6F5-EFB889334F46}" type="parTrans" cxnId="{82958DEF-7C90-4F2A-8F6A-BEC3228EA4CF}">
      <dgm:prSet/>
      <dgm:spPr/>
      <dgm:t>
        <a:bodyPr/>
        <a:lstStyle/>
        <a:p>
          <a:endParaRPr lang="ru-RU"/>
        </a:p>
      </dgm:t>
    </dgm:pt>
    <dgm:pt modelId="{B92F5906-7BD7-49E3-BA86-D38ED9EEE783}" type="sibTrans" cxnId="{82958DEF-7C90-4F2A-8F6A-BEC3228EA4CF}">
      <dgm:prSet/>
      <dgm:spPr/>
      <dgm:t>
        <a:bodyPr/>
        <a:lstStyle/>
        <a:p>
          <a:endParaRPr lang="ru-RU"/>
        </a:p>
      </dgm:t>
    </dgm:pt>
    <dgm:pt modelId="{8275D17E-A44F-4DCD-BC40-947057961525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6</a:t>
          </a:r>
          <a:endParaRPr lang="ru-RU" b="1" dirty="0">
            <a:solidFill>
              <a:srgbClr val="FF0000"/>
            </a:solidFill>
          </a:endParaRPr>
        </a:p>
      </dgm:t>
    </dgm:pt>
    <dgm:pt modelId="{11049DD8-C570-4A46-8E6D-C945E32016AB}" type="parTrans" cxnId="{16BC8467-466F-4B5C-AD2D-E224F5BBCE6E}">
      <dgm:prSet/>
      <dgm:spPr/>
      <dgm:t>
        <a:bodyPr/>
        <a:lstStyle/>
        <a:p>
          <a:endParaRPr lang="ru-RU"/>
        </a:p>
      </dgm:t>
    </dgm:pt>
    <dgm:pt modelId="{D6EBB85E-7C0F-41C3-A041-4F2A6B51B200}" type="sibTrans" cxnId="{16BC8467-466F-4B5C-AD2D-E224F5BBCE6E}">
      <dgm:prSet/>
      <dgm:spPr/>
      <dgm:t>
        <a:bodyPr/>
        <a:lstStyle/>
        <a:p>
          <a:endParaRPr lang="ru-RU"/>
        </a:p>
      </dgm:t>
    </dgm:pt>
    <dgm:pt modelId="{8E59AB11-9F2E-4BEE-A173-26C55FBF4F50}">
      <dgm:prSet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Изучение нового материала</a:t>
          </a:r>
          <a:endParaRPr lang="ru-RU" b="1" dirty="0">
            <a:solidFill>
              <a:srgbClr val="0070C0"/>
            </a:solidFill>
          </a:endParaRPr>
        </a:p>
      </dgm:t>
    </dgm:pt>
    <dgm:pt modelId="{3330F675-E812-44AC-ABDE-B9E46C47CA9F}" type="parTrans" cxnId="{2DF30173-DE88-40C8-869C-4C7C3642747F}">
      <dgm:prSet/>
      <dgm:spPr/>
      <dgm:t>
        <a:bodyPr/>
        <a:lstStyle/>
        <a:p>
          <a:endParaRPr lang="ru-RU"/>
        </a:p>
      </dgm:t>
    </dgm:pt>
    <dgm:pt modelId="{2094FB0E-0B4B-4DA6-8322-96B467CE3324}" type="sibTrans" cxnId="{2DF30173-DE88-40C8-869C-4C7C3642747F}">
      <dgm:prSet/>
      <dgm:spPr/>
      <dgm:t>
        <a:bodyPr/>
        <a:lstStyle/>
        <a:p>
          <a:endParaRPr lang="ru-RU"/>
        </a:p>
      </dgm:t>
    </dgm:pt>
    <dgm:pt modelId="{3B6FC465-FD31-4192-BD95-AC4C2D678F02}">
      <dgm:prSet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Первичное осмысление и закрепление знаний </a:t>
          </a:r>
          <a:endParaRPr lang="ru-RU" b="1" dirty="0">
            <a:solidFill>
              <a:srgbClr val="0070C0"/>
            </a:solidFill>
          </a:endParaRPr>
        </a:p>
      </dgm:t>
    </dgm:pt>
    <dgm:pt modelId="{81033B0A-3759-4628-9E8A-58FB7F3BD89A}" type="parTrans" cxnId="{02C456D1-7BDE-432B-8080-386A0F9A7B93}">
      <dgm:prSet/>
      <dgm:spPr/>
      <dgm:t>
        <a:bodyPr/>
        <a:lstStyle/>
        <a:p>
          <a:endParaRPr lang="ru-RU"/>
        </a:p>
      </dgm:t>
    </dgm:pt>
    <dgm:pt modelId="{DA5F1B0B-0721-4044-91FC-AE0918F8C830}" type="sibTrans" cxnId="{02C456D1-7BDE-432B-8080-386A0F9A7B93}">
      <dgm:prSet/>
      <dgm:spPr/>
      <dgm:t>
        <a:bodyPr/>
        <a:lstStyle/>
        <a:p>
          <a:endParaRPr lang="ru-RU"/>
        </a:p>
      </dgm:t>
    </dgm:pt>
    <dgm:pt modelId="{5F4EE59E-EB97-4A8A-BBB2-D404E2FC29FA}">
      <dgm:prSet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Итоги урока. Рефлексия.</a:t>
          </a:r>
          <a:endParaRPr lang="ru-RU" b="1" dirty="0">
            <a:solidFill>
              <a:srgbClr val="0070C0"/>
            </a:solidFill>
          </a:endParaRPr>
        </a:p>
      </dgm:t>
    </dgm:pt>
    <dgm:pt modelId="{BE87B028-6FCD-494D-B7FB-ED71FD32044B}" type="parTrans" cxnId="{007A77EB-AA38-47E7-B87B-CD510440B335}">
      <dgm:prSet/>
      <dgm:spPr/>
      <dgm:t>
        <a:bodyPr/>
        <a:lstStyle/>
        <a:p>
          <a:endParaRPr lang="ru-RU"/>
        </a:p>
      </dgm:t>
    </dgm:pt>
    <dgm:pt modelId="{7C5A2E3D-D933-44A5-A50D-63AABB4B2442}" type="sibTrans" cxnId="{007A77EB-AA38-47E7-B87B-CD510440B335}">
      <dgm:prSet/>
      <dgm:spPr/>
      <dgm:t>
        <a:bodyPr/>
        <a:lstStyle/>
        <a:p>
          <a:endParaRPr lang="ru-RU"/>
        </a:p>
      </dgm:t>
    </dgm:pt>
    <dgm:pt modelId="{7E4AF618-1D14-4721-910F-AEF32608B334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2</a:t>
          </a:r>
          <a:endParaRPr lang="ru-RU" b="1" dirty="0">
            <a:solidFill>
              <a:srgbClr val="FF0000"/>
            </a:solidFill>
          </a:endParaRPr>
        </a:p>
      </dgm:t>
    </dgm:pt>
    <dgm:pt modelId="{D6E40B63-944C-41E3-9266-1B2607A4F05D}" type="parTrans" cxnId="{82F716B0-CFD7-4DC8-85CD-7D6362FDC2B3}">
      <dgm:prSet/>
      <dgm:spPr/>
      <dgm:t>
        <a:bodyPr/>
        <a:lstStyle/>
        <a:p>
          <a:endParaRPr lang="ru-RU"/>
        </a:p>
      </dgm:t>
    </dgm:pt>
    <dgm:pt modelId="{D07CFB00-CC96-4E18-87C8-945660B14275}" type="sibTrans" cxnId="{82F716B0-CFD7-4DC8-85CD-7D6362FDC2B3}">
      <dgm:prSet/>
      <dgm:spPr/>
      <dgm:t>
        <a:bodyPr/>
        <a:lstStyle/>
        <a:p>
          <a:endParaRPr lang="ru-RU"/>
        </a:p>
      </dgm:t>
    </dgm:pt>
    <dgm:pt modelId="{5A339A3A-587E-4184-8B46-A3F98A7DF7B2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4</a:t>
          </a:r>
          <a:endParaRPr lang="ru-RU" b="1" dirty="0">
            <a:solidFill>
              <a:srgbClr val="FF0000"/>
            </a:solidFill>
          </a:endParaRPr>
        </a:p>
      </dgm:t>
    </dgm:pt>
    <dgm:pt modelId="{FF908490-2A39-4674-8D90-C560E03D2318}" type="parTrans" cxnId="{7DE80C44-8060-4634-B6AF-E664940EFED6}">
      <dgm:prSet/>
      <dgm:spPr/>
      <dgm:t>
        <a:bodyPr/>
        <a:lstStyle/>
        <a:p>
          <a:endParaRPr lang="ru-RU"/>
        </a:p>
      </dgm:t>
    </dgm:pt>
    <dgm:pt modelId="{7B833F8F-46D2-4DBE-87F9-28B69E0DE316}" type="sibTrans" cxnId="{7DE80C44-8060-4634-B6AF-E664940EFED6}">
      <dgm:prSet/>
      <dgm:spPr/>
      <dgm:t>
        <a:bodyPr/>
        <a:lstStyle/>
        <a:p>
          <a:endParaRPr lang="ru-RU"/>
        </a:p>
      </dgm:t>
    </dgm:pt>
    <dgm:pt modelId="{3366CA11-6EDD-4B6C-830D-B867D40C2754}">
      <dgm:prSet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Физкультминутка</a:t>
          </a:r>
          <a:endParaRPr lang="ru-RU" b="1" dirty="0">
            <a:solidFill>
              <a:srgbClr val="0070C0"/>
            </a:solidFill>
          </a:endParaRPr>
        </a:p>
      </dgm:t>
    </dgm:pt>
    <dgm:pt modelId="{3B7D3F94-8FD5-464F-B437-A3DD901C35CB}" type="parTrans" cxnId="{C00ED42D-0086-4CC9-B5BE-440464AD7A78}">
      <dgm:prSet/>
      <dgm:spPr/>
      <dgm:t>
        <a:bodyPr/>
        <a:lstStyle/>
        <a:p>
          <a:endParaRPr lang="ru-RU"/>
        </a:p>
      </dgm:t>
    </dgm:pt>
    <dgm:pt modelId="{14328E39-A91B-4EC7-8D79-4012F81B2799}" type="sibTrans" cxnId="{C00ED42D-0086-4CC9-B5BE-440464AD7A78}">
      <dgm:prSet/>
      <dgm:spPr/>
      <dgm:t>
        <a:bodyPr/>
        <a:lstStyle/>
        <a:p>
          <a:endParaRPr lang="ru-RU"/>
        </a:p>
      </dgm:t>
    </dgm:pt>
    <dgm:pt modelId="{06BB0574-F0E0-4B6D-9A8B-FE9AE8666BBF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8</a:t>
          </a:r>
          <a:endParaRPr lang="ru-RU" b="1" dirty="0">
            <a:solidFill>
              <a:srgbClr val="FF0000"/>
            </a:solidFill>
          </a:endParaRPr>
        </a:p>
      </dgm:t>
    </dgm:pt>
    <dgm:pt modelId="{97154019-5DB8-43EB-9B1B-702E5EE41D80}" type="parTrans" cxnId="{81F5176B-FE2C-4D49-A2AD-55EE87AC5482}">
      <dgm:prSet/>
      <dgm:spPr/>
    </dgm:pt>
    <dgm:pt modelId="{3DB3B198-2141-4DC7-9AA8-AB3AE0EBB20A}" type="sibTrans" cxnId="{81F5176B-FE2C-4D49-A2AD-55EE87AC5482}">
      <dgm:prSet/>
      <dgm:spPr/>
    </dgm:pt>
    <dgm:pt modelId="{441EDF3C-C240-4CCC-9D86-487FD7BAC411}">
      <dgm:prSet/>
      <dgm:spPr/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Домашнее задание</a:t>
          </a:r>
          <a:endParaRPr lang="ru-RU" b="1" dirty="0">
            <a:solidFill>
              <a:srgbClr val="0070C0"/>
            </a:solidFill>
          </a:endParaRPr>
        </a:p>
      </dgm:t>
    </dgm:pt>
    <dgm:pt modelId="{6A35E641-D776-4D05-885E-7C2B2892F313}" type="parTrans" cxnId="{32AD89A7-E2FC-4C38-8588-282EF490029F}">
      <dgm:prSet/>
      <dgm:spPr/>
    </dgm:pt>
    <dgm:pt modelId="{89F18A7E-AA10-4856-94BF-FC9A6037E41C}" type="sibTrans" cxnId="{32AD89A7-E2FC-4C38-8588-282EF490029F}">
      <dgm:prSet/>
      <dgm:spPr/>
    </dgm:pt>
    <dgm:pt modelId="{667C9574-3369-4EE3-B12B-4055027B66F9}" type="pres">
      <dgm:prSet presAssocID="{B3F6D31C-F37D-4B24-9D09-6C4EBDC1E04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42BA9ED-3C12-4971-8E66-4CD9B31A606A}" type="pres">
      <dgm:prSet presAssocID="{86606410-32FF-4C46-90F6-095ED117CFFA}" presName="composite" presStyleCnt="0"/>
      <dgm:spPr/>
    </dgm:pt>
    <dgm:pt modelId="{CCFE1C70-6EE2-4A61-A82F-4DB8FE553D33}" type="pres">
      <dgm:prSet presAssocID="{86606410-32FF-4C46-90F6-095ED117CFFA}" presName="parentText" presStyleLbl="alignNode1" presStyleIdx="0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C0C053-6ECF-4D88-8152-13CFE8F4C691}" type="pres">
      <dgm:prSet presAssocID="{86606410-32FF-4C46-90F6-095ED117CFFA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2B15CA-A044-459C-B759-ECC81D6ABC0B}" type="pres">
      <dgm:prSet presAssocID="{2D8158E1-4B7C-4D15-94AE-47A7E7C5DE99}" presName="sp" presStyleCnt="0"/>
      <dgm:spPr/>
    </dgm:pt>
    <dgm:pt modelId="{8F4B1D6A-83C6-4DB9-8F2E-671DA63908F1}" type="pres">
      <dgm:prSet presAssocID="{7E4AF618-1D14-4721-910F-AEF32608B334}" presName="composite" presStyleCnt="0"/>
      <dgm:spPr/>
    </dgm:pt>
    <dgm:pt modelId="{C652977A-632B-4DC8-AD95-4017AAFCC98D}" type="pres">
      <dgm:prSet presAssocID="{7E4AF618-1D14-4721-910F-AEF32608B334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930A90-48E0-4F64-AE0B-4D18031DAD87}" type="pres">
      <dgm:prSet presAssocID="{7E4AF618-1D14-4721-910F-AEF32608B334}" presName="descendantText" presStyleLbl="align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6B44DB-5B50-4C53-87C1-4211E567EBD5}" type="pres">
      <dgm:prSet presAssocID="{D07CFB00-CC96-4E18-87C8-945660B14275}" presName="sp" presStyleCnt="0"/>
      <dgm:spPr/>
    </dgm:pt>
    <dgm:pt modelId="{6074469E-5383-4D52-B17B-39C8F0FC3027}" type="pres">
      <dgm:prSet presAssocID="{737BEAFA-99D2-4FDD-9CAD-16DA9E8108F4}" presName="composite" presStyleCnt="0"/>
      <dgm:spPr/>
    </dgm:pt>
    <dgm:pt modelId="{9C789D33-6D01-46A8-AB0C-C70863245976}" type="pres">
      <dgm:prSet presAssocID="{737BEAFA-99D2-4FDD-9CAD-16DA9E8108F4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9C4ADE-19A1-47DF-AA58-1DE04CCDB4F7}" type="pres">
      <dgm:prSet presAssocID="{737BEAFA-99D2-4FDD-9CAD-16DA9E8108F4}" presName="descendantText" presStyleLbl="align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B71994-7F1A-4FF3-9CB2-2D1BDA6D3BE3}" type="pres">
      <dgm:prSet presAssocID="{6F3BE514-FCC3-4A1F-8E13-B5EC7F86919E}" presName="sp" presStyleCnt="0"/>
      <dgm:spPr/>
    </dgm:pt>
    <dgm:pt modelId="{34221992-DBFC-477F-9520-370853D2CA88}" type="pres">
      <dgm:prSet presAssocID="{5A339A3A-587E-4184-8B46-A3F98A7DF7B2}" presName="composite" presStyleCnt="0"/>
      <dgm:spPr/>
    </dgm:pt>
    <dgm:pt modelId="{467088E3-2C5B-43A6-BFC1-4804346B7B0F}" type="pres">
      <dgm:prSet presAssocID="{5A339A3A-587E-4184-8B46-A3F98A7DF7B2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0A0B97-B896-49B3-A6A2-CEC7845B1E08}" type="pres">
      <dgm:prSet presAssocID="{5A339A3A-587E-4184-8B46-A3F98A7DF7B2}" presName="descendantText" presStyleLbl="align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012F27-D907-46FE-B3BB-461D2151CA36}" type="pres">
      <dgm:prSet presAssocID="{7B833F8F-46D2-4DBE-87F9-28B69E0DE316}" presName="sp" presStyleCnt="0"/>
      <dgm:spPr/>
    </dgm:pt>
    <dgm:pt modelId="{9B627718-38F9-4104-B7DC-4E08EA88FE67}" type="pres">
      <dgm:prSet presAssocID="{6952C2B9-C918-4571-BE47-1188F6A0BE41}" presName="composite" presStyleCnt="0"/>
      <dgm:spPr/>
    </dgm:pt>
    <dgm:pt modelId="{EFEA2467-5018-4719-91D9-F678026A19C7}" type="pres">
      <dgm:prSet presAssocID="{6952C2B9-C918-4571-BE47-1188F6A0BE41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1D64DD-FE0E-4844-BE96-FAD476DD7F84}" type="pres">
      <dgm:prSet presAssocID="{6952C2B9-C918-4571-BE47-1188F6A0BE41}" presName="descendantText" presStyleLbl="align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CC31B9-153E-4851-81F3-1E061F7678D4}" type="pres">
      <dgm:prSet presAssocID="{B92F5906-7BD7-49E3-BA86-D38ED9EEE783}" presName="sp" presStyleCnt="0"/>
      <dgm:spPr/>
    </dgm:pt>
    <dgm:pt modelId="{02B1F1DF-6234-4E77-87EE-10477481EB7D}" type="pres">
      <dgm:prSet presAssocID="{8275D17E-A44F-4DCD-BC40-947057961525}" presName="composite" presStyleCnt="0"/>
      <dgm:spPr/>
    </dgm:pt>
    <dgm:pt modelId="{D3D52C17-DFB3-42FD-ACBF-256FA86C53D8}" type="pres">
      <dgm:prSet presAssocID="{8275D17E-A44F-4DCD-BC40-947057961525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A34558-8674-4730-BEC1-8C60BC517879}" type="pres">
      <dgm:prSet presAssocID="{8275D17E-A44F-4DCD-BC40-947057961525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F2C5F-3D00-445A-ADAA-592A2581B689}" type="pres">
      <dgm:prSet presAssocID="{D6EBB85E-7C0F-41C3-A041-4F2A6B51B200}" presName="sp" presStyleCnt="0"/>
      <dgm:spPr/>
    </dgm:pt>
    <dgm:pt modelId="{FFF80900-1DE3-45E0-BEEC-0C526F0DA40B}" type="pres">
      <dgm:prSet presAssocID="{E4BC1A3A-7CF7-4D87-8549-F4FE258107DA}" presName="composite" presStyleCnt="0"/>
      <dgm:spPr/>
    </dgm:pt>
    <dgm:pt modelId="{C7769DCD-4FF2-4384-BDF9-E9937315E6AB}" type="pres">
      <dgm:prSet presAssocID="{E4BC1A3A-7CF7-4D87-8549-F4FE258107DA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4CBF4-0CAB-4A81-AD05-E42B8AD11A93}" type="pres">
      <dgm:prSet presAssocID="{E4BC1A3A-7CF7-4D87-8549-F4FE258107DA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92567A-53E6-4673-9D5F-944007209789}" type="pres">
      <dgm:prSet presAssocID="{EACE61FA-F050-44F1-8190-3DC980227811}" presName="sp" presStyleCnt="0"/>
      <dgm:spPr/>
    </dgm:pt>
    <dgm:pt modelId="{818F87FE-5305-4774-985B-A4C83EA95A4D}" type="pres">
      <dgm:prSet presAssocID="{06BB0574-F0E0-4B6D-9A8B-FE9AE8666BBF}" presName="composite" presStyleCnt="0"/>
      <dgm:spPr/>
    </dgm:pt>
    <dgm:pt modelId="{D6560405-D538-425F-811A-0CB98F2A7561}" type="pres">
      <dgm:prSet presAssocID="{06BB0574-F0E0-4B6D-9A8B-FE9AE8666BBF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7E9901-5B5B-4A02-9418-CC26FEE0CE72}" type="pres">
      <dgm:prSet presAssocID="{06BB0574-F0E0-4B6D-9A8B-FE9AE8666BBF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6D48DD-60A3-4240-B946-684838ECBDCD}" type="presOf" srcId="{8275D17E-A44F-4DCD-BC40-947057961525}" destId="{D3D52C17-DFB3-42FD-ACBF-256FA86C53D8}" srcOrd="0" destOrd="0" presId="urn:microsoft.com/office/officeart/2005/8/layout/chevron2"/>
    <dgm:cxn modelId="{4F4B8B94-0135-45DA-A6F4-97A950E5630E}" type="presOf" srcId="{6952C2B9-C918-4571-BE47-1188F6A0BE41}" destId="{EFEA2467-5018-4719-91D9-F678026A19C7}" srcOrd="0" destOrd="0" presId="urn:microsoft.com/office/officeart/2005/8/layout/chevron2"/>
    <dgm:cxn modelId="{C18BA747-6BA4-48D4-80CB-102506DA949F}" srcId="{7E4AF618-1D14-4721-910F-AEF32608B334}" destId="{358C2139-CE6D-40E8-8E52-3BB6055674FD}" srcOrd="0" destOrd="0" parTransId="{08486D09-4783-4732-902E-8590EA99FE36}" sibTransId="{7E47DB61-E160-4B98-B3B7-444DA67A3EC7}"/>
    <dgm:cxn modelId="{D8D57CAC-74F0-435D-AFC8-DF74AE05D34C}" srcId="{B3F6D31C-F37D-4B24-9D09-6C4EBDC1E045}" destId="{E4BC1A3A-7CF7-4D87-8549-F4FE258107DA}" srcOrd="6" destOrd="0" parTransId="{1AB76CDB-8F08-48E8-82B7-D48DD0AFE9FE}" sibTransId="{EACE61FA-F050-44F1-8190-3DC980227811}"/>
    <dgm:cxn modelId="{5496BD03-B08B-4AE2-96B0-60D6D4D1630A}" type="presOf" srcId="{42E8993F-336C-4050-A758-C814C8385863}" destId="{199C4ADE-19A1-47DF-AA58-1DE04CCDB4F7}" srcOrd="0" destOrd="0" presId="urn:microsoft.com/office/officeart/2005/8/layout/chevron2"/>
    <dgm:cxn modelId="{007A77EB-AA38-47E7-B87B-CD510440B335}" srcId="{06BB0574-F0E0-4B6D-9A8B-FE9AE8666BBF}" destId="{5F4EE59E-EB97-4A8A-BBB2-D404E2FC29FA}" srcOrd="0" destOrd="0" parTransId="{BE87B028-6FCD-494D-B7FB-ED71FD32044B}" sibTransId="{7C5A2E3D-D933-44A5-A50D-63AABB4B2442}"/>
    <dgm:cxn modelId="{2DF30173-DE88-40C8-869C-4C7C3642747F}" srcId="{6952C2B9-C918-4571-BE47-1188F6A0BE41}" destId="{8E59AB11-9F2E-4BEE-A173-26C55FBF4F50}" srcOrd="0" destOrd="0" parTransId="{3330F675-E812-44AC-ABDE-B9E46C47CA9F}" sibTransId="{2094FB0E-0B4B-4DA6-8322-96B467CE3324}"/>
    <dgm:cxn modelId="{9B3172B5-F7DE-48E0-9E0B-D0312DE0527A}" type="presOf" srcId="{86606410-32FF-4C46-90F6-095ED117CFFA}" destId="{CCFE1C70-6EE2-4A61-A82F-4DB8FE553D33}" srcOrd="0" destOrd="0" presId="urn:microsoft.com/office/officeart/2005/8/layout/chevron2"/>
    <dgm:cxn modelId="{82F716B0-CFD7-4DC8-85CD-7D6362FDC2B3}" srcId="{B3F6D31C-F37D-4B24-9D09-6C4EBDC1E045}" destId="{7E4AF618-1D14-4721-910F-AEF32608B334}" srcOrd="1" destOrd="0" parTransId="{D6E40B63-944C-41E3-9266-1B2607A4F05D}" sibTransId="{D07CFB00-CC96-4E18-87C8-945660B14275}"/>
    <dgm:cxn modelId="{983D04BE-0D0C-442D-A2A4-BA3E61F90204}" type="presOf" srcId="{8E59AB11-9F2E-4BEE-A173-26C55FBF4F50}" destId="{831D64DD-FE0E-4844-BE96-FAD476DD7F84}" srcOrd="0" destOrd="0" presId="urn:microsoft.com/office/officeart/2005/8/layout/chevron2"/>
    <dgm:cxn modelId="{86FB26DF-715D-4231-B8FC-783E162825D2}" type="presOf" srcId="{5A339A3A-587E-4184-8B46-A3F98A7DF7B2}" destId="{467088E3-2C5B-43A6-BFC1-4804346B7B0F}" srcOrd="0" destOrd="0" presId="urn:microsoft.com/office/officeart/2005/8/layout/chevron2"/>
    <dgm:cxn modelId="{98650E13-C697-4483-8EEF-054021B3FD75}" srcId="{86606410-32FF-4C46-90F6-095ED117CFFA}" destId="{00993D4E-CD41-433A-B47D-2896CB6C30D1}" srcOrd="0" destOrd="0" parTransId="{141E462A-168F-4D1D-8918-BAA265EE8E3D}" sibTransId="{08E275E0-C101-4E99-A1A8-91D8B0B79522}"/>
    <dgm:cxn modelId="{16BC8467-466F-4B5C-AD2D-E224F5BBCE6E}" srcId="{B3F6D31C-F37D-4B24-9D09-6C4EBDC1E045}" destId="{8275D17E-A44F-4DCD-BC40-947057961525}" srcOrd="5" destOrd="0" parTransId="{11049DD8-C570-4A46-8E6D-C945E32016AB}" sibTransId="{D6EBB85E-7C0F-41C3-A041-4F2A6B51B200}"/>
    <dgm:cxn modelId="{BBD0228C-E003-4F84-9C3E-F99377DB1293}" type="presOf" srcId="{5F4EE59E-EB97-4A8A-BBB2-D404E2FC29FA}" destId="{BD7E9901-5B5B-4A02-9418-CC26FEE0CE72}" srcOrd="0" destOrd="0" presId="urn:microsoft.com/office/officeart/2005/8/layout/chevron2"/>
    <dgm:cxn modelId="{B37F5B92-EEFA-4002-8310-2EDA40BF7698}" type="presOf" srcId="{441EDF3C-C240-4CCC-9D86-487FD7BAC411}" destId="{AAF4CBF4-0CAB-4A81-AD05-E42B8AD11A93}" srcOrd="0" destOrd="0" presId="urn:microsoft.com/office/officeart/2005/8/layout/chevron2"/>
    <dgm:cxn modelId="{9FCE5A7B-AE6D-440D-A317-1512784012CB}" type="presOf" srcId="{00993D4E-CD41-433A-B47D-2896CB6C30D1}" destId="{14C0C053-6ECF-4D88-8152-13CFE8F4C691}" srcOrd="0" destOrd="0" presId="urn:microsoft.com/office/officeart/2005/8/layout/chevron2"/>
    <dgm:cxn modelId="{75D84C93-A9D8-48B5-AD65-085DDF76758C}" type="presOf" srcId="{06BB0574-F0E0-4B6D-9A8B-FE9AE8666BBF}" destId="{D6560405-D538-425F-811A-0CB98F2A7561}" srcOrd="0" destOrd="0" presId="urn:microsoft.com/office/officeart/2005/8/layout/chevron2"/>
    <dgm:cxn modelId="{EC863914-580F-4770-84FC-19D680D01B47}" srcId="{B3F6D31C-F37D-4B24-9D09-6C4EBDC1E045}" destId="{737BEAFA-99D2-4FDD-9CAD-16DA9E8108F4}" srcOrd="2" destOrd="0" parTransId="{24AE0CF8-738E-45DB-B980-58A6881C25DE}" sibTransId="{6F3BE514-FCC3-4A1F-8E13-B5EC7F86919E}"/>
    <dgm:cxn modelId="{C00ED42D-0086-4CC9-B5BE-440464AD7A78}" srcId="{5A339A3A-587E-4184-8B46-A3F98A7DF7B2}" destId="{3366CA11-6EDD-4B6C-830D-B867D40C2754}" srcOrd="0" destOrd="0" parTransId="{3B7D3F94-8FD5-464F-B437-A3DD901C35CB}" sibTransId="{14328E39-A91B-4EC7-8D79-4012F81B2799}"/>
    <dgm:cxn modelId="{2899BC15-4F31-427F-A40E-B3F112F56155}" type="presOf" srcId="{E4BC1A3A-7CF7-4D87-8549-F4FE258107DA}" destId="{C7769DCD-4FF2-4384-BDF9-E9937315E6AB}" srcOrd="0" destOrd="0" presId="urn:microsoft.com/office/officeart/2005/8/layout/chevron2"/>
    <dgm:cxn modelId="{0033F707-E55B-44BB-BCB1-65F1AF907AAC}" type="presOf" srcId="{B3F6D31C-F37D-4B24-9D09-6C4EBDC1E045}" destId="{667C9574-3369-4EE3-B12B-4055027B66F9}" srcOrd="0" destOrd="0" presId="urn:microsoft.com/office/officeart/2005/8/layout/chevron2"/>
    <dgm:cxn modelId="{81F5176B-FE2C-4D49-A2AD-55EE87AC5482}" srcId="{B3F6D31C-F37D-4B24-9D09-6C4EBDC1E045}" destId="{06BB0574-F0E0-4B6D-9A8B-FE9AE8666BBF}" srcOrd="7" destOrd="0" parTransId="{97154019-5DB8-43EB-9B1B-702E5EE41D80}" sibTransId="{3DB3B198-2141-4DC7-9AA8-AB3AE0EBB20A}"/>
    <dgm:cxn modelId="{D8B7AD52-DAEE-4393-A333-7B0BC5BCA3B2}" srcId="{737BEAFA-99D2-4FDD-9CAD-16DA9E8108F4}" destId="{42E8993F-336C-4050-A758-C814C8385863}" srcOrd="0" destOrd="0" parTransId="{D27F1ED8-4240-4C85-B974-7C8F69349F3F}" sibTransId="{A1E091BA-B80B-4816-9C5F-F32DDC6C0596}"/>
    <dgm:cxn modelId="{02C456D1-7BDE-432B-8080-386A0F9A7B93}" srcId="{8275D17E-A44F-4DCD-BC40-947057961525}" destId="{3B6FC465-FD31-4192-BD95-AC4C2D678F02}" srcOrd="0" destOrd="0" parTransId="{81033B0A-3759-4628-9E8A-58FB7F3BD89A}" sibTransId="{DA5F1B0B-0721-4044-91FC-AE0918F8C830}"/>
    <dgm:cxn modelId="{447F4679-065A-42F5-9809-C055486CFCAE}" type="presOf" srcId="{358C2139-CE6D-40E8-8E52-3BB6055674FD}" destId="{8F930A90-48E0-4F64-AE0B-4D18031DAD87}" srcOrd="0" destOrd="0" presId="urn:microsoft.com/office/officeart/2005/8/layout/chevron2"/>
    <dgm:cxn modelId="{C740221A-5E49-4F54-9AA6-D7E6394F2524}" type="presOf" srcId="{3366CA11-6EDD-4B6C-830D-B867D40C2754}" destId="{150A0B97-B896-49B3-A6A2-CEC7845B1E08}" srcOrd="0" destOrd="0" presId="urn:microsoft.com/office/officeart/2005/8/layout/chevron2"/>
    <dgm:cxn modelId="{7DE80C44-8060-4634-B6AF-E664940EFED6}" srcId="{B3F6D31C-F37D-4B24-9D09-6C4EBDC1E045}" destId="{5A339A3A-587E-4184-8B46-A3F98A7DF7B2}" srcOrd="3" destOrd="0" parTransId="{FF908490-2A39-4674-8D90-C560E03D2318}" sibTransId="{7B833F8F-46D2-4DBE-87F9-28B69E0DE316}"/>
    <dgm:cxn modelId="{32AD89A7-E2FC-4C38-8588-282EF490029F}" srcId="{E4BC1A3A-7CF7-4D87-8549-F4FE258107DA}" destId="{441EDF3C-C240-4CCC-9D86-487FD7BAC411}" srcOrd="0" destOrd="0" parTransId="{6A35E641-D776-4D05-885E-7C2B2892F313}" sibTransId="{89F18A7E-AA10-4856-94BF-FC9A6037E41C}"/>
    <dgm:cxn modelId="{82958DEF-7C90-4F2A-8F6A-BEC3228EA4CF}" srcId="{B3F6D31C-F37D-4B24-9D09-6C4EBDC1E045}" destId="{6952C2B9-C918-4571-BE47-1188F6A0BE41}" srcOrd="4" destOrd="0" parTransId="{8C2DDEF8-56A1-480D-A6F5-EFB889334F46}" sibTransId="{B92F5906-7BD7-49E3-BA86-D38ED9EEE783}"/>
    <dgm:cxn modelId="{9302CF96-1FED-4948-BA8B-07A34F7E5F98}" type="presOf" srcId="{737BEAFA-99D2-4FDD-9CAD-16DA9E8108F4}" destId="{9C789D33-6D01-46A8-AB0C-C70863245976}" srcOrd="0" destOrd="0" presId="urn:microsoft.com/office/officeart/2005/8/layout/chevron2"/>
    <dgm:cxn modelId="{B3646AAC-CCAE-4995-99EE-D0E654BD1B38}" type="presOf" srcId="{7E4AF618-1D14-4721-910F-AEF32608B334}" destId="{C652977A-632B-4DC8-AD95-4017AAFCC98D}" srcOrd="0" destOrd="0" presId="urn:microsoft.com/office/officeart/2005/8/layout/chevron2"/>
    <dgm:cxn modelId="{92E08DB6-C240-405C-81DA-8513C2F04FE0}" srcId="{B3F6D31C-F37D-4B24-9D09-6C4EBDC1E045}" destId="{86606410-32FF-4C46-90F6-095ED117CFFA}" srcOrd="0" destOrd="0" parTransId="{E193D63E-25EF-4251-9CF9-E817ED122AE5}" sibTransId="{2D8158E1-4B7C-4D15-94AE-47A7E7C5DE99}"/>
    <dgm:cxn modelId="{A7A27A4A-57BD-49DB-ABD4-4EB5C2D53247}" type="presOf" srcId="{3B6FC465-FD31-4192-BD95-AC4C2D678F02}" destId="{6AA34558-8674-4730-BEC1-8C60BC517879}" srcOrd="0" destOrd="0" presId="urn:microsoft.com/office/officeart/2005/8/layout/chevron2"/>
    <dgm:cxn modelId="{853E7A99-8574-456D-895B-1BECC6090F3A}" type="presParOf" srcId="{667C9574-3369-4EE3-B12B-4055027B66F9}" destId="{242BA9ED-3C12-4971-8E66-4CD9B31A606A}" srcOrd="0" destOrd="0" presId="urn:microsoft.com/office/officeart/2005/8/layout/chevron2"/>
    <dgm:cxn modelId="{E73906E2-C070-4359-9EAC-7B7C149F113E}" type="presParOf" srcId="{242BA9ED-3C12-4971-8E66-4CD9B31A606A}" destId="{CCFE1C70-6EE2-4A61-A82F-4DB8FE553D33}" srcOrd="0" destOrd="0" presId="urn:microsoft.com/office/officeart/2005/8/layout/chevron2"/>
    <dgm:cxn modelId="{F7BE2F20-468D-47DB-9092-7150E4810E3E}" type="presParOf" srcId="{242BA9ED-3C12-4971-8E66-4CD9B31A606A}" destId="{14C0C053-6ECF-4D88-8152-13CFE8F4C691}" srcOrd="1" destOrd="0" presId="urn:microsoft.com/office/officeart/2005/8/layout/chevron2"/>
    <dgm:cxn modelId="{805502BF-FE0C-4C36-886C-D8D4D761BDB2}" type="presParOf" srcId="{667C9574-3369-4EE3-B12B-4055027B66F9}" destId="{712B15CA-A044-459C-B759-ECC81D6ABC0B}" srcOrd="1" destOrd="0" presId="urn:microsoft.com/office/officeart/2005/8/layout/chevron2"/>
    <dgm:cxn modelId="{664DE24F-6C29-480F-8116-4D803321E678}" type="presParOf" srcId="{667C9574-3369-4EE3-B12B-4055027B66F9}" destId="{8F4B1D6A-83C6-4DB9-8F2E-671DA63908F1}" srcOrd="2" destOrd="0" presId="urn:microsoft.com/office/officeart/2005/8/layout/chevron2"/>
    <dgm:cxn modelId="{930EF381-0D6D-4EE5-8B7C-22BCD65BD7A1}" type="presParOf" srcId="{8F4B1D6A-83C6-4DB9-8F2E-671DA63908F1}" destId="{C652977A-632B-4DC8-AD95-4017AAFCC98D}" srcOrd="0" destOrd="0" presId="urn:microsoft.com/office/officeart/2005/8/layout/chevron2"/>
    <dgm:cxn modelId="{84E34751-95E7-41C5-ADE2-A14AA6C5F9AD}" type="presParOf" srcId="{8F4B1D6A-83C6-4DB9-8F2E-671DA63908F1}" destId="{8F930A90-48E0-4F64-AE0B-4D18031DAD87}" srcOrd="1" destOrd="0" presId="urn:microsoft.com/office/officeart/2005/8/layout/chevron2"/>
    <dgm:cxn modelId="{C2E7F64C-122D-4F1D-B8A3-DFC6FDBB71F9}" type="presParOf" srcId="{667C9574-3369-4EE3-B12B-4055027B66F9}" destId="{7A6B44DB-5B50-4C53-87C1-4211E567EBD5}" srcOrd="3" destOrd="0" presId="urn:microsoft.com/office/officeart/2005/8/layout/chevron2"/>
    <dgm:cxn modelId="{C996B387-F6DA-41CB-948E-A88F03FAF375}" type="presParOf" srcId="{667C9574-3369-4EE3-B12B-4055027B66F9}" destId="{6074469E-5383-4D52-B17B-39C8F0FC3027}" srcOrd="4" destOrd="0" presId="urn:microsoft.com/office/officeart/2005/8/layout/chevron2"/>
    <dgm:cxn modelId="{E32828E8-018F-4AD8-B378-0C7010F0136B}" type="presParOf" srcId="{6074469E-5383-4D52-B17B-39C8F0FC3027}" destId="{9C789D33-6D01-46A8-AB0C-C70863245976}" srcOrd="0" destOrd="0" presId="urn:microsoft.com/office/officeart/2005/8/layout/chevron2"/>
    <dgm:cxn modelId="{43904AAB-776F-49E0-A6ED-DE5A869C3CC3}" type="presParOf" srcId="{6074469E-5383-4D52-B17B-39C8F0FC3027}" destId="{199C4ADE-19A1-47DF-AA58-1DE04CCDB4F7}" srcOrd="1" destOrd="0" presId="urn:microsoft.com/office/officeart/2005/8/layout/chevron2"/>
    <dgm:cxn modelId="{800C3DA7-C619-41BB-96BD-51605773D401}" type="presParOf" srcId="{667C9574-3369-4EE3-B12B-4055027B66F9}" destId="{F8B71994-7F1A-4FF3-9CB2-2D1BDA6D3BE3}" srcOrd="5" destOrd="0" presId="urn:microsoft.com/office/officeart/2005/8/layout/chevron2"/>
    <dgm:cxn modelId="{4ADBFB4D-6ACB-480E-B434-C5A0A9AC6D9D}" type="presParOf" srcId="{667C9574-3369-4EE3-B12B-4055027B66F9}" destId="{34221992-DBFC-477F-9520-370853D2CA88}" srcOrd="6" destOrd="0" presId="urn:microsoft.com/office/officeart/2005/8/layout/chevron2"/>
    <dgm:cxn modelId="{AAF25569-3638-4244-A5E1-7A0F36ED4BA2}" type="presParOf" srcId="{34221992-DBFC-477F-9520-370853D2CA88}" destId="{467088E3-2C5B-43A6-BFC1-4804346B7B0F}" srcOrd="0" destOrd="0" presId="urn:microsoft.com/office/officeart/2005/8/layout/chevron2"/>
    <dgm:cxn modelId="{A5242CBD-A02F-471A-B9C7-C6C109EE3F7B}" type="presParOf" srcId="{34221992-DBFC-477F-9520-370853D2CA88}" destId="{150A0B97-B896-49B3-A6A2-CEC7845B1E08}" srcOrd="1" destOrd="0" presId="urn:microsoft.com/office/officeart/2005/8/layout/chevron2"/>
    <dgm:cxn modelId="{286A5B28-4977-4AAD-9E75-DF0FF3A02689}" type="presParOf" srcId="{667C9574-3369-4EE3-B12B-4055027B66F9}" destId="{DE012F27-D907-46FE-B3BB-461D2151CA36}" srcOrd="7" destOrd="0" presId="urn:microsoft.com/office/officeart/2005/8/layout/chevron2"/>
    <dgm:cxn modelId="{C31E97E7-0352-405F-8453-D4AACF43C3C5}" type="presParOf" srcId="{667C9574-3369-4EE3-B12B-4055027B66F9}" destId="{9B627718-38F9-4104-B7DC-4E08EA88FE67}" srcOrd="8" destOrd="0" presId="urn:microsoft.com/office/officeart/2005/8/layout/chevron2"/>
    <dgm:cxn modelId="{9CE678BE-C259-46C5-87BC-E1B8DF849E54}" type="presParOf" srcId="{9B627718-38F9-4104-B7DC-4E08EA88FE67}" destId="{EFEA2467-5018-4719-91D9-F678026A19C7}" srcOrd="0" destOrd="0" presId="urn:microsoft.com/office/officeart/2005/8/layout/chevron2"/>
    <dgm:cxn modelId="{80105941-198D-48AD-914D-2B06318EB4AA}" type="presParOf" srcId="{9B627718-38F9-4104-B7DC-4E08EA88FE67}" destId="{831D64DD-FE0E-4844-BE96-FAD476DD7F84}" srcOrd="1" destOrd="0" presId="urn:microsoft.com/office/officeart/2005/8/layout/chevron2"/>
    <dgm:cxn modelId="{DC8C4745-E9EA-471E-BE9D-FDD5B45D8180}" type="presParOf" srcId="{667C9574-3369-4EE3-B12B-4055027B66F9}" destId="{4ACC31B9-153E-4851-81F3-1E061F7678D4}" srcOrd="9" destOrd="0" presId="urn:microsoft.com/office/officeart/2005/8/layout/chevron2"/>
    <dgm:cxn modelId="{14D24700-A80B-4BD9-8B4B-5210453F1548}" type="presParOf" srcId="{667C9574-3369-4EE3-B12B-4055027B66F9}" destId="{02B1F1DF-6234-4E77-87EE-10477481EB7D}" srcOrd="10" destOrd="0" presId="urn:microsoft.com/office/officeart/2005/8/layout/chevron2"/>
    <dgm:cxn modelId="{8B7C341A-9820-4CCA-8C46-22C822B5E9B0}" type="presParOf" srcId="{02B1F1DF-6234-4E77-87EE-10477481EB7D}" destId="{D3D52C17-DFB3-42FD-ACBF-256FA86C53D8}" srcOrd="0" destOrd="0" presId="urn:microsoft.com/office/officeart/2005/8/layout/chevron2"/>
    <dgm:cxn modelId="{92A8D0D6-FC58-43C1-BB36-F2029D76A74E}" type="presParOf" srcId="{02B1F1DF-6234-4E77-87EE-10477481EB7D}" destId="{6AA34558-8674-4730-BEC1-8C60BC517879}" srcOrd="1" destOrd="0" presId="urn:microsoft.com/office/officeart/2005/8/layout/chevron2"/>
    <dgm:cxn modelId="{9D8D4E98-2E83-4EF8-88DB-CB6A4AE20B21}" type="presParOf" srcId="{667C9574-3369-4EE3-B12B-4055027B66F9}" destId="{0A0F2C5F-3D00-445A-ADAA-592A2581B689}" srcOrd="11" destOrd="0" presId="urn:microsoft.com/office/officeart/2005/8/layout/chevron2"/>
    <dgm:cxn modelId="{941E16BD-0E4C-4EEF-9391-9347327383C4}" type="presParOf" srcId="{667C9574-3369-4EE3-B12B-4055027B66F9}" destId="{FFF80900-1DE3-45E0-BEEC-0C526F0DA40B}" srcOrd="12" destOrd="0" presId="urn:microsoft.com/office/officeart/2005/8/layout/chevron2"/>
    <dgm:cxn modelId="{ECCA546E-9B17-4643-8232-1378FAF61F89}" type="presParOf" srcId="{FFF80900-1DE3-45E0-BEEC-0C526F0DA40B}" destId="{C7769DCD-4FF2-4384-BDF9-E9937315E6AB}" srcOrd="0" destOrd="0" presId="urn:microsoft.com/office/officeart/2005/8/layout/chevron2"/>
    <dgm:cxn modelId="{93CE3A67-6969-475D-9B9E-AA7F84282C91}" type="presParOf" srcId="{FFF80900-1DE3-45E0-BEEC-0C526F0DA40B}" destId="{AAF4CBF4-0CAB-4A81-AD05-E42B8AD11A93}" srcOrd="1" destOrd="0" presId="urn:microsoft.com/office/officeart/2005/8/layout/chevron2"/>
    <dgm:cxn modelId="{2D354B98-5D5F-4CDE-BDA5-4EB1B5958226}" type="presParOf" srcId="{667C9574-3369-4EE3-B12B-4055027B66F9}" destId="{3092567A-53E6-4673-9D5F-944007209789}" srcOrd="13" destOrd="0" presId="urn:microsoft.com/office/officeart/2005/8/layout/chevron2"/>
    <dgm:cxn modelId="{375902E6-502E-4041-A235-C12E885D5975}" type="presParOf" srcId="{667C9574-3369-4EE3-B12B-4055027B66F9}" destId="{818F87FE-5305-4774-985B-A4C83EA95A4D}" srcOrd="14" destOrd="0" presId="urn:microsoft.com/office/officeart/2005/8/layout/chevron2"/>
    <dgm:cxn modelId="{410E4ACE-CC3A-4CEA-8766-9AB429F89475}" type="presParOf" srcId="{818F87FE-5305-4774-985B-A4C83EA95A4D}" destId="{D6560405-D538-425F-811A-0CB98F2A7561}" srcOrd="0" destOrd="0" presId="urn:microsoft.com/office/officeart/2005/8/layout/chevron2"/>
    <dgm:cxn modelId="{56FC40DE-4BDA-4F2B-8A5C-BDC825CB82CE}" type="presParOf" srcId="{818F87FE-5305-4774-985B-A4C83EA95A4D}" destId="{BD7E9901-5B5B-4A02-9418-CC26FEE0CE7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AF43004-2A7B-48FA-81DD-56F1947205D7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33D05245-500F-4973-A36F-42E61426D47F}">
      <dgm:prSet phldrT="[Текст]" custT="1"/>
      <dgm:spPr/>
      <dgm:t>
        <a:bodyPr/>
        <a:lstStyle/>
        <a:p>
          <a:r>
            <a:rPr lang="ru-RU" sz="2400" dirty="0" smtClean="0"/>
            <a:t>Проверяет готовность обучающихся к уроку</a:t>
          </a:r>
          <a:endParaRPr lang="ru-RU" sz="2400" dirty="0"/>
        </a:p>
      </dgm:t>
    </dgm:pt>
    <dgm:pt modelId="{52AF9460-1878-4855-B80A-065A8FA8B7BD}" type="parTrans" cxnId="{65EFD332-509B-49EA-A3BC-798784A12E02}">
      <dgm:prSet/>
      <dgm:spPr/>
      <dgm:t>
        <a:bodyPr/>
        <a:lstStyle/>
        <a:p>
          <a:endParaRPr lang="ru-RU"/>
        </a:p>
      </dgm:t>
    </dgm:pt>
    <dgm:pt modelId="{4228FD7B-FD89-40B0-AFD9-C219928950B0}" type="sibTrans" cxnId="{65EFD332-509B-49EA-A3BC-798784A12E02}">
      <dgm:prSet/>
      <dgm:spPr/>
      <dgm:t>
        <a:bodyPr/>
        <a:lstStyle/>
        <a:p>
          <a:endParaRPr lang="ru-RU"/>
        </a:p>
      </dgm:t>
    </dgm:pt>
    <dgm:pt modelId="{555E0CC9-A3A0-457D-978F-8AD09A9EBBE3}">
      <dgm:prSet phldrT="[Текст]" custT="1"/>
      <dgm:spPr/>
      <dgm:t>
        <a:bodyPr/>
        <a:lstStyle/>
        <a:p>
          <a:r>
            <a:rPr lang="ru-RU" sz="2400" dirty="0" smtClean="0"/>
            <a:t>Озвучивает тему и цель урока. Уточняет понимание учащимися поставленных целей урока. </a:t>
          </a:r>
          <a:endParaRPr lang="ru-RU" sz="2400" dirty="0"/>
        </a:p>
      </dgm:t>
    </dgm:pt>
    <dgm:pt modelId="{57942E08-572E-4DFF-9047-CAF660F8D793}" type="parTrans" cxnId="{E35A5533-B526-4059-980F-25E6A776CE1B}">
      <dgm:prSet/>
      <dgm:spPr/>
      <dgm:t>
        <a:bodyPr/>
        <a:lstStyle/>
        <a:p>
          <a:endParaRPr lang="ru-RU"/>
        </a:p>
      </dgm:t>
    </dgm:pt>
    <dgm:pt modelId="{FB0491DC-E1B9-47CC-877D-08BA24FFF41D}" type="sibTrans" cxnId="{E35A5533-B526-4059-980F-25E6A776CE1B}">
      <dgm:prSet/>
      <dgm:spPr/>
      <dgm:t>
        <a:bodyPr/>
        <a:lstStyle/>
        <a:p>
          <a:endParaRPr lang="ru-RU"/>
        </a:p>
      </dgm:t>
    </dgm:pt>
    <dgm:pt modelId="{4524BDEA-E30F-4576-83FD-4F4F43B570B9}">
      <dgm:prSet phldrT="[Текст]" custT="1"/>
      <dgm:spPr/>
      <dgm:t>
        <a:bodyPr/>
        <a:lstStyle/>
        <a:p>
          <a:r>
            <a:rPr lang="ru-RU" sz="2400" dirty="0" smtClean="0"/>
            <a:t>Выдвигает проблему. </a:t>
          </a:r>
          <a:endParaRPr lang="ru-RU" sz="2400" dirty="0"/>
        </a:p>
      </dgm:t>
    </dgm:pt>
    <dgm:pt modelId="{D4F87DB1-FB2A-44AD-9604-2B6C6D3076CD}" type="parTrans" cxnId="{CF1C57C4-C473-4325-A1D4-17D3C2FB42AF}">
      <dgm:prSet/>
      <dgm:spPr/>
      <dgm:t>
        <a:bodyPr/>
        <a:lstStyle/>
        <a:p>
          <a:endParaRPr lang="ru-RU"/>
        </a:p>
      </dgm:t>
    </dgm:pt>
    <dgm:pt modelId="{CE7BE204-5D28-45BC-B265-7AF2493A64D4}" type="sibTrans" cxnId="{CF1C57C4-C473-4325-A1D4-17D3C2FB42AF}">
      <dgm:prSet/>
      <dgm:spPr/>
      <dgm:t>
        <a:bodyPr/>
        <a:lstStyle/>
        <a:p>
          <a:endParaRPr lang="ru-RU"/>
        </a:p>
      </dgm:t>
    </dgm:pt>
    <dgm:pt modelId="{BCCCE7F0-6763-41AA-9A63-39A26EC74DC6}">
      <dgm:prSet phldrT="[Текст]" custT="1"/>
      <dgm:spPr/>
      <dgm:t>
        <a:bodyPr/>
        <a:lstStyle/>
        <a:p>
          <a:r>
            <a:rPr lang="ru-RU" sz="2400" dirty="0" smtClean="0"/>
            <a:t>Создает эмоциональный настрой на... </a:t>
          </a:r>
          <a:endParaRPr lang="ru-RU" sz="2400" dirty="0"/>
        </a:p>
      </dgm:t>
    </dgm:pt>
    <dgm:pt modelId="{CFE45307-4CC1-4B47-A3E7-27C1D5AE3495}" type="parTrans" cxnId="{48D149C0-81C5-416D-8728-0779B057301D}">
      <dgm:prSet/>
      <dgm:spPr/>
      <dgm:t>
        <a:bodyPr/>
        <a:lstStyle/>
        <a:p>
          <a:endParaRPr lang="ru-RU"/>
        </a:p>
      </dgm:t>
    </dgm:pt>
    <dgm:pt modelId="{28D7E0D7-B72F-44B9-A07F-9872BA40B1FB}" type="sibTrans" cxnId="{48D149C0-81C5-416D-8728-0779B057301D}">
      <dgm:prSet/>
      <dgm:spPr/>
      <dgm:t>
        <a:bodyPr/>
        <a:lstStyle/>
        <a:p>
          <a:endParaRPr lang="ru-RU"/>
        </a:p>
      </dgm:t>
    </dgm:pt>
    <dgm:pt modelId="{81DC1D11-333D-4F18-A7F4-50FFAF8D9748}">
      <dgm:prSet phldrT="[Текст]" custT="1"/>
      <dgm:spPr/>
      <dgm:t>
        <a:bodyPr/>
        <a:lstStyle/>
        <a:p>
          <a:r>
            <a:rPr lang="ru-RU" sz="2400" dirty="0" smtClean="0"/>
            <a:t>Формулирует задание... </a:t>
          </a:r>
          <a:endParaRPr lang="ru-RU" sz="2400" dirty="0"/>
        </a:p>
      </dgm:t>
    </dgm:pt>
    <dgm:pt modelId="{8B1E2F95-4114-422A-984F-1C6EB43E4B75}" type="parTrans" cxnId="{0E20320C-DEFA-4568-BAB4-025FF958E58E}">
      <dgm:prSet/>
      <dgm:spPr/>
      <dgm:t>
        <a:bodyPr/>
        <a:lstStyle/>
        <a:p>
          <a:endParaRPr lang="ru-RU"/>
        </a:p>
      </dgm:t>
    </dgm:pt>
    <dgm:pt modelId="{A2389D42-8D6E-4446-A89A-1F471FF7727D}" type="sibTrans" cxnId="{0E20320C-DEFA-4568-BAB4-025FF958E58E}">
      <dgm:prSet/>
      <dgm:spPr/>
      <dgm:t>
        <a:bodyPr/>
        <a:lstStyle/>
        <a:p>
          <a:endParaRPr lang="ru-RU"/>
        </a:p>
      </dgm:t>
    </dgm:pt>
    <dgm:pt modelId="{EAB05876-EE35-4798-B438-1A961857A45E}">
      <dgm:prSet phldrT="[Текст]" custT="1"/>
      <dgm:spPr/>
      <dgm:t>
        <a:bodyPr/>
        <a:lstStyle/>
        <a:p>
          <a:r>
            <a:rPr lang="ru-RU" sz="2400" dirty="0" smtClean="0"/>
            <a:t>Напоминает обучающимся, как... </a:t>
          </a:r>
          <a:endParaRPr lang="ru-RU" sz="2400" dirty="0"/>
        </a:p>
      </dgm:t>
    </dgm:pt>
    <dgm:pt modelId="{CAD5E74C-24E2-48DC-8F1C-EB4829C91E60}" type="parTrans" cxnId="{6615788D-E8DD-446C-86F7-7350BF945999}">
      <dgm:prSet/>
      <dgm:spPr/>
      <dgm:t>
        <a:bodyPr/>
        <a:lstStyle/>
        <a:p>
          <a:endParaRPr lang="ru-RU"/>
        </a:p>
      </dgm:t>
    </dgm:pt>
    <dgm:pt modelId="{689A94ED-0C33-4F92-B197-3F6F1793B363}" type="sibTrans" cxnId="{6615788D-E8DD-446C-86F7-7350BF945999}">
      <dgm:prSet/>
      <dgm:spPr/>
      <dgm:t>
        <a:bodyPr/>
        <a:lstStyle/>
        <a:p>
          <a:endParaRPr lang="ru-RU"/>
        </a:p>
      </dgm:t>
    </dgm:pt>
    <dgm:pt modelId="{7F1B3E88-8B7E-4970-A517-D58670125D69}">
      <dgm:prSet phldrT="[Текст]" custT="1"/>
      <dgm:spPr/>
      <dgm:t>
        <a:bodyPr/>
        <a:lstStyle/>
        <a:p>
          <a:r>
            <a:rPr lang="ru-RU" sz="2400" dirty="0" smtClean="0"/>
            <a:t>Предлагает индивидуальные задания. Проводит параллель с ранее изученным материалом. </a:t>
          </a:r>
          <a:endParaRPr lang="ru-RU" sz="2400" dirty="0"/>
        </a:p>
      </dgm:t>
    </dgm:pt>
    <dgm:pt modelId="{9D011B1D-E9B0-4980-9582-E34A7AD16BFD}" type="parTrans" cxnId="{5477C97E-D1C0-4FA1-A784-56324926CE44}">
      <dgm:prSet/>
      <dgm:spPr/>
      <dgm:t>
        <a:bodyPr/>
        <a:lstStyle/>
        <a:p>
          <a:endParaRPr lang="ru-RU"/>
        </a:p>
      </dgm:t>
    </dgm:pt>
    <dgm:pt modelId="{8D3D21F2-1E34-4538-95CF-3352ED81FE41}" type="sibTrans" cxnId="{5477C97E-D1C0-4FA1-A784-56324926CE44}">
      <dgm:prSet/>
      <dgm:spPr/>
      <dgm:t>
        <a:bodyPr/>
        <a:lstStyle/>
        <a:p>
          <a:endParaRPr lang="ru-RU"/>
        </a:p>
      </dgm:t>
    </dgm:pt>
    <dgm:pt modelId="{8ED126C7-ABA1-424F-B1A6-1A1C27BF7170}">
      <dgm:prSet phldrT="[Текст]" custT="1"/>
      <dgm:spPr/>
      <dgm:t>
        <a:bodyPr/>
        <a:lstStyle/>
        <a:p>
          <a:r>
            <a:rPr lang="ru-RU" sz="2400" dirty="0" smtClean="0"/>
            <a:t>Обеспечивает мотивацию выполнения... </a:t>
          </a:r>
          <a:endParaRPr lang="ru-RU" sz="2400" dirty="0"/>
        </a:p>
      </dgm:t>
    </dgm:pt>
    <dgm:pt modelId="{E05AE910-3E6A-4BC6-961B-A19D9099105B}" type="parTrans" cxnId="{9BF6C924-D1EE-416B-9EBF-F0BA284B3506}">
      <dgm:prSet/>
      <dgm:spPr/>
      <dgm:t>
        <a:bodyPr/>
        <a:lstStyle/>
        <a:p>
          <a:endParaRPr lang="ru-RU"/>
        </a:p>
      </dgm:t>
    </dgm:pt>
    <dgm:pt modelId="{FE803110-D917-442E-AC50-E9570D05AC6A}" type="sibTrans" cxnId="{9BF6C924-D1EE-416B-9EBF-F0BA284B3506}">
      <dgm:prSet/>
      <dgm:spPr/>
      <dgm:t>
        <a:bodyPr/>
        <a:lstStyle/>
        <a:p>
          <a:endParaRPr lang="ru-RU"/>
        </a:p>
      </dgm:t>
    </dgm:pt>
    <dgm:pt modelId="{51E7C90C-D6F1-4AE6-9FA8-6145C040006A}" type="pres">
      <dgm:prSet presAssocID="{8AF43004-2A7B-48FA-81DD-56F1947205D7}" presName="linearFlow" presStyleCnt="0">
        <dgm:presLayoutVars>
          <dgm:dir/>
          <dgm:resizeHandles val="exact"/>
        </dgm:presLayoutVars>
      </dgm:prSet>
      <dgm:spPr/>
    </dgm:pt>
    <dgm:pt modelId="{2D4ED910-C557-4621-B4E3-B734FC70C6E0}" type="pres">
      <dgm:prSet presAssocID="{33D05245-500F-4973-A36F-42E61426D47F}" presName="composite" presStyleCnt="0"/>
      <dgm:spPr/>
    </dgm:pt>
    <dgm:pt modelId="{4BE25D03-0B1C-420F-AACE-54D61B4C4EE6}" type="pres">
      <dgm:prSet presAssocID="{33D05245-500F-4973-A36F-42E61426D47F}" presName="imgShp" presStyleLbl="fgImgPlace1" presStyleIdx="0" presStyleCnt="8" custLinFactX="-114964" custLinFactNeighborX="-200000" custLinFactNeighborY="-3360"/>
      <dgm:spPr/>
    </dgm:pt>
    <dgm:pt modelId="{EAFE8DD8-FA76-4F06-9973-3E0D9DAAA4B6}" type="pres">
      <dgm:prSet presAssocID="{33D05245-500F-4973-A36F-42E61426D47F}" presName="txShp" presStyleLbl="node1" presStyleIdx="0" presStyleCnt="8" custScaleX="133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916CB8-EFDC-4407-A14E-FFF24E1BEFF9}" type="pres">
      <dgm:prSet presAssocID="{4228FD7B-FD89-40B0-AFD9-C219928950B0}" presName="spacing" presStyleCnt="0"/>
      <dgm:spPr/>
    </dgm:pt>
    <dgm:pt modelId="{E088F63E-A935-4558-9B59-AEB37C05FF11}" type="pres">
      <dgm:prSet presAssocID="{555E0CC9-A3A0-457D-978F-8AD09A9EBBE3}" presName="composite" presStyleCnt="0"/>
      <dgm:spPr/>
    </dgm:pt>
    <dgm:pt modelId="{58B97CA4-EBD2-4B12-88AE-2342148AFF5B}" type="pres">
      <dgm:prSet presAssocID="{555E0CC9-A3A0-457D-978F-8AD09A9EBBE3}" presName="imgShp" presStyleLbl="fgImgPlace1" presStyleIdx="1" presStyleCnt="8" custLinFactX="-119263" custLinFactNeighborX="-200000" custLinFactNeighborY="-2825"/>
      <dgm:spPr/>
    </dgm:pt>
    <dgm:pt modelId="{DE1929BD-C190-4FA2-9226-A61C0DE62B7B}" type="pres">
      <dgm:prSet presAssocID="{555E0CC9-A3A0-457D-978F-8AD09A9EBBE3}" presName="txShp" presStyleLbl="node1" presStyleIdx="1" presStyleCnt="8" custScaleX="134928" custScaleY="2052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7D3C38-2088-4BD0-AB2A-A74055C9D889}" type="pres">
      <dgm:prSet presAssocID="{FB0491DC-E1B9-47CC-877D-08BA24FFF41D}" presName="spacing" presStyleCnt="0"/>
      <dgm:spPr/>
    </dgm:pt>
    <dgm:pt modelId="{6A5D0254-A92B-4FA0-900A-7E8409E877A6}" type="pres">
      <dgm:prSet presAssocID="{4524BDEA-E30F-4576-83FD-4F4F43B570B9}" presName="composite" presStyleCnt="0"/>
      <dgm:spPr/>
    </dgm:pt>
    <dgm:pt modelId="{709973AD-D6E2-456B-B53B-C750B766E8F1}" type="pres">
      <dgm:prSet presAssocID="{4524BDEA-E30F-4576-83FD-4F4F43B570B9}" presName="imgShp" presStyleLbl="fgImgPlace1" presStyleIdx="2" presStyleCnt="8" custLinFactX="-113613" custLinFactNeighborX="-200000" custLinFactNeighborY="-11301"/>
      <dgm:spPr/>
    </dgm:pt>
    <dgm:pt modelId="{92E876D0-9C0E-4FA0-97B7-9EA11FE72430}" type="pres">
      <dgm:prSet presAssocID="{4524BDEA-E30F-4576-83FD-4F4F43B570B9}" presName="txShp" presStyleLbl="node1" presStyleIdx="2" presStyleCnt="8" custScaleX="135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ABC7B6-BD67-4956-9BF7-7DA15143EE93}" type="pres">
      <dgm:prSet presAssocID="{CE7BE204-5D28-45BC-B265-7AF2493A64D4}" presName="spacing" presStyleCnt="0"/>
      <dgm:spPr/>
    </dgm:pt>
    <dgm:pt modelId="{7967E3FE-3D8B-4553-8895-6ECAAAF8E747}" type="pres">
      <dgm:prSet presAssocID="{BCCCE7F0-6763-41AA-9A63-39A26EC74DC6}" presName="composite" presStyleCnt="0"/>
      <dgm:spPr/>
    </dgm:pt>
    <dgm:pt modelId="{D52C5F0E-2C09-45E7-8771-50EC17C1ACCF}" type="pres">
      <dgm:prSet presAssocID="{BCCCE7F0-6763-41AA-9A63-39A26EC74DC6}" presName="imgShp" presStyleLbl="fgImgPlace1" presStyleIdx="3" presStyleCnt="8" custLinFactX="-100000" custLinFactNeighborX="-193271"/>
      <dgm:spPr/>
    </dgm:pt>
    <dgm:pt modelId="{414A7257-DEBA-4157-AF40-93EA2258B14D}" type="pres">
      <dgm:prSet presAssocID="{BCCCE7F0-6763-41AA-9A63-39A26EC74DC6}" presName="txShp" presStyleLbl="node1" presStyleIdx="3" presStyleCnt="8" custScaleX="1363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3E871C-306C-4410-832C-E2F5F411E7D5}" type="pres">
      <dgm:prSet presAssocID="{28D7E0D7-B72F-44B9-A07F-9872BA40B1FB}" presName="spacing" presStyleCnt="0"/>
      <dgm:spPr/>
    </dgm:pt>
    <dgm:pt modelId="{219FEAAA-4838-4CD5-93C3-5AE074DFAA13}" type="pres">
      <dgm:prSet presAssocID="{81DC1D11-333D-4F18-A7F4-50FFAF8D9748}" presName="composite" presStyleCnt="0"/>
      <dgm:spPr/>
    </dgm:pt>
    <dgm:pt modelId="{1D0541A5-FB25-4563-B3F6-180B77EBBC60}" type="pres">
      <dgm:prSet presAssocID="{81DC1D11-333D-4F18-A7F4-50FFAF8D9748}" presName="imgShp" presStyleLbl="fgImgPlace1" presStyleIdx="4" presStyleCnt="8" custLinFactX="-100855" custLinFactNeighborX="-200000" custLinFactNeighborY="2528"/>
      <dgm:spPr/>
    </dgm:pt>
    <dgm:pt modelId="{A8EF8766-E725-4853-9251-BB56D5B45714}" type="pres">
      <dgm:prSet presAssocID="{81DC1D11-333D-4F18-A7F4-50FFAF8D9748}" presName="txShp" presStyleLbl="node1" presStyleIdx="4" presStyleCnt="8" custScaleX="1367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2B819F-3F21-474C-8068-028135963E0B}" type="pres">
      <dgm:prSet presAssocID="{A2389D42-8D6E-4446-A89A-1F471FF7727D}" presName="spacing" presStyleCnt="0"/>
      <dgm:spPr/>
    </dgm:pt>
    <dgm:pt modelId="{7F3687F2-9632-48C9-A0D6-3E4A34181ABA}" type="pres">
      <dgm:prSet presAssocID="{EAB05876-EE35-4798-B438-1A961857A45E}" presName="composite" presStyleCnt="0"/>
      <dgm:spPr/>
    </dgm:pt>
    <dgm:pt modelId="{81F8563F-A4F4-4F9B-A6B2-992CAD898ABD}" type="pres">
      <dgm:prSet presAssocID="{EAB05876-EE35-4798-B438-1A961857A45E}" presName="imgShp" presStyleLbl="fgImgPlace1" presStyleIdx="5" presStyleCnt="8" custLinFactX="-108440" custLinFactNeighborX="-200000" custLinFactNeighborY="2528"/>
      <dgm:spPr/>
    </dgm:pt>
    <dgm:pt modelId="{798F94EA-D845-4C5E-8FEB-2ED130E5FEE3}" type="pres">
      <dgm:prSet presAssocID="{EAB05876-EE35-4798-B438-1A961857A45E}" presName="txShp" presStyleLbl="node1" presStyleIdx="5" presStyleCnt="8" custScaleX="1382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535CFA-A6F5-439A-ABE8-27836BC3FD98}" type="pres">
      <dgm:prSet presAssocID="{689A94ED-0C33-4F92-B197-3F6F1793B363}" presName="spacing" presStyleCnt="0"/>
      <dgm:spPr/>
    </dgm:pt>
    <dgm:pt modelId="{DB0FAF0A-6B4E-435C-AA5F-927D193F9EAC}" type="pres">
      <dgm:prSet presAssocID="{7F1B3E88-8B7E-4970-A517-D58670125D69}" presName="composite" presStyleCnt="0"/>
      <dgm:spPr/>
    </dgm:pt>
    <dgm:pt modelId="{79EB447C-5834-4845-A50C-F569C355CE66}" type="pres">
      <dgm:prSet presAssocID="{7F1B3E88-8B7E-4970-A517-D58670125D69}" presName="imgShp" presStyleLbl="fgImgPlace1" presStyleIdx="6" presStyleCnt="8" custLinFactX="-110968" custLinFactNeighborX="-200000" custLinFactNeighborY="2528"/>
      <dgm:spPr/>
    </dgm:pt>
    <dgm:pt modelId="{D2F95BC8-9848-47E0-BF2D-7CAD5DE5AEB2}" type="pres">
      <dgm:prSet presAssocID="{7F1B3E88-8B7E-4970-A517-D58670125D69}" presName="txShp" presStyleLbl="node1" presStyleIdx="6" presStyleCnt="8" custScaleX="138575" custScaleY="2131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BDF9B8-3D28-4FED-B274-69B4BFC67E26}" type="pres">
      <dgm:prSet presAssocID="{8D3D21F2-1E34-4538-95CF-3352ED81FE41}" presName="spacing" presStyleCnt="0"/>
      <dgm:spPr/>
    </dgm:pt>
    <dgm:pt modelId="{E05D670D-82D7-477C-B70F-4AEBFDAA8E4D}" type="pres">
      <dgm:prSet presAssocID="{8ED126C7-ABA1-424F-B1A6-1A1C27BF7170}" presName="composite" presStyleCnt="0"/>
      <dgm:spPr/>
    </dgm:pt>
    <dgm:pt modelId="{0608F743-605B-4FFA-80EC-2D3CF235CAB6}" type="pres">
      <dgm:prSet presAssocID="{8ED126C7-ABA1-424F-B1A6-1A1C27BF7170}" presName="imgShp" presStyleLbl="fgImgPlace1" presStyleIdx="7" presStyleCnt="8" custLinFactX="-108440" custLinFactNeighborX="-200000" custLinFactNeighborY="299"/>
      <dgm:spPr/>
    </dgm:pt>
    <dgm:pt modelId="{AFD5FC17-B803-4935-8A33-6EEEBE0F98E4}" type="pres">
      <dgm:prSet presAssocID="{8ED126C7-ABA1-424F-B1A6-1A1C27BF7170}" presName="txShp" presStyleLbl="node1" presStyleIdx="7" presStyleCnt="8" custScaleX="1385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B01DA2-984F-4FE2-953C-320EA578BCC9}" type="presOf" srcId="{EAB05876-EE35-4798-B438-1A961857A45E}" destId="{798F94EA-D845-4C5E-8FEB-2ED130E5FEE3}" srcOrd="0" destOrd="0" presId="urn:microsoft.com/office/officeart/2005/8/layout/vList3#1"/>
    <dgm:cxn modelId="{51518E2E-B232-4983-843D-CA24521D485E}" type="presOf" srcId="{33D05245-500F-4973-A36F-42E61426D47F}" destId="{EAFE8DD8-FA76-4F06-9973-3E0D9DAAA4B6}" srcOrd="0" destOrd="0" presId="urn:microsoft.com/office/officeart/2005/8/layout/vList3#1"/>
    <dgm:cxn modelId="{94D037D7-F50F-4AC5-817E-4C7CFC4C83C5}" type="presOf" srcId="{7F1B3E88-8B7E-4970-A517-D58670125D69}" destId="{D2F95BC8-9848-47E0-BF2D-7CAD5DE5AEB2}" srcOrd="0" destOrd="0" presId="urn:microsoft.com/office/officeart/2005/8/layout/vList3#1"/>
    <dgm:cxn modelId="{4411E71C-81A3-48B0-8FDE-8D091FDEC16E}" type="presOf" srcId="{81DC1D11-333D-4F18-A7F4-50FFAF8D9748}" destId="{A8EF8766-E725-4853-9251-BB56D5B45714}" srcOrd="0" destOrd="0" presId="urn:microsoft.com/office/officeart/2005/8/layout/vList3#1"/>
    <dgm:cxn modelId="{887C64F3-7E08-47CF-AC98-A7906BC5E4E9}" type="presOf" srcId="{BCCCE7F0-6763-41AA-9A63-39A26EC74DC6}" destId="{414A7257-DEBA-4157-AF40-93EA2258B14D}" srcOrd="0" destOrd="0" presId="urn:microsoft.com/office/officeart/2005/8/layout/vList3#1"/>
    <dgm:cxn modelId="{0E20320C-DEFA-4568-BAB4-025FF958E58E}" srcId="{8AF43004-2A7B-48FA-81DD-56F1947205D7}" destId="{81DC1D11-333D-4F18-A7F4-50FFAF8D9748}" srcOrd="4" destOrd="0" parTransId="{8B1E2F95-4114-422A-984F-1C6EB43E4B75}" sibTransId="{A2389D42-8D6E-4446-A89A-1F471FF7727D}"/>
    <dgm:cxn modelId="{CF1C57C4-C473-4325-A1D4-17D3C2FB42AF}" srcId="{8AF43004-2A7B-48FA-81DD-56F1947205D7}" destId="{4524BDEA-E30F-4576-83FD-4F4F43B570B9}" srcOrd="2" destOrd="0" parTransId="{D4F87DB1-FB2A-44AD-9604-2B6C6D3076CD}" sibTransId="{CE7BE204-5D28-45BC-B265-7AF2493A64D4}"/>
    <dgm:cxn modelId="{9BF6C924-D1EE-416B-9EBF-F0BA284B3506}" srcId="{8AF43004-2A7B-48FA-81DD-56F1947205D7}" destId="{8ED126C7-ABA1-424F-B1A6-1A1C27BF7170}" srcOrd="7" destOrd="0" parTransId="{E05AE910-3E6A-4BC6-961B-A19D9099105B}" sibTransId="{FE803110-D917-442E-AC50-E9570D05AC6A}"/>
    <dgm:cxn modelId="{E35A5533-B526-4059-980F-25E6A776CE1B}" srcId="{8AF43004-2A7B-48FA-81DD-56F1947205D7}" destId="{555E0CC9-A3A0-457D-978F-8AD09A9EBBE3}" srcOrd="1" destOrd="0" parTransId="{57942E08-572E-4DFF-9047-CAF660F8D793}" sibTransId="{FB0491DC-E1B9-47CC-877D-08BA24FFF41D}"/>
    <dgm:cxn modelId="{B53108FD-C8DE-4B66-8A2A-5AA59DBCDE6A}" type="presOf" srcId="{8ED126C7-ABA1-424F-B1A6-1A1C27BF7170}" destId="{AFD5FC17-B803-4935-8A33-6EEEBE0F98E4}" srcOrd="0" destOrd="0" presId="urn:microsoft.com/office/officeart/2005/8/layout/vList3#1"/>
    <dgm:cxn modelId="{65EFD332-509B-49EA-A3BC-798784A12E02}" srcId="{8AF43004-2A7B-48FA-81DD-56F1947205D7}" destId="{33D05245-500F-4973-A36F-42E61426D47F}" srcOrd="0" destOrd="0" parTransId="{52AF9460-1878-4855-B80A-065A8FA8B7BD}" sibTransId="{4228FD7B-FD89-40B0-AFD9-C219928950B0}"/>
    <dgm:cxn modelId="{48D149C0-81C5-416D-8728-0779B057301D}" srcId="{8AF43004-2A7B-48FA-81DD-56F1947205D7}" destId="{BCCCE7F0-6763-41AA-9A63-39A26EC74DC6}" srcOrd="3" destOrd="0" parTransId="{CFE45307-4CC1-4B47-A3E7-27C1D5AE3495}" sibTransId="{28D7E0D7-B72F-44B9-A07F-9872BA40B1FB}"/>
    <dgm:cxn modelId="{E749C4C7-B3BC-4857-A35B-512FBC3AE1AB}" type="presOf" srcId="{4524BDEA-E30F-4576-83FD-4F4F43B570B9}" destId="{92E876D0-9C0E-4FA0-97B7-9EA11FE72430}" srcOrd="0" destOrd="0" presId="urn:microsoft.com/office/officeart/2005/8/layout/vList3#1"/>
    <dgm:cxn modelId="{A8E76FCC-BD3B-4BEF-8725-A24FC51DEC0C}" type="presOf" srcId="{555E0CC9-A3A0-457D-978F-8AD09A9EBBE3}" destId="{DE1929BD-C190-4FA2-9226-A61C0DE62B7B}" srcOrd="0" destOrd="0" presId="urn:microsoft.com/office/officeart/2005/8/layout/vList3#1"/>
    <dgm:cxn modelId="{8754B09A-2061-4CE1-AE1C-CABA6874AC9F}" type="presOf" srcId="{8AF43004-2A7B-48FA-81DD-56F1947205D7}" destId="{51E7C90C-D6F1-4AE6-9FA8-6145C040006A}" srcOrd="0" destOrd="0" presId="urn:microsoft.com/office/officeart/2005/8/layout/vList3#1"/>
    <dgm:cxn modelId="{5477C97E-D1C0-4FA1-A784-56324926CE44}" srcId="{8AF43004-2A7B-48FA-81DD-56F1947205D7}" destId="{7F1B3E88-8B7E-4970-A517-D58670125D69}" srcOrd="6" destOrd="0" parTransId="{9D011B1D-E9B0-4980-9582-E34A7AD16BFD}" sibTransId="{8D3D21F2-1E34-4538-95CF-3352ED81FE41}"/>
    <dgm:cxn modelId="{6615788D-E8DD-446C-86F7-7350BF945999}" srcId="{8AF43004-2A7B-48FA-81DD-56F1947205D7}" destId="{EAB05876-EE35-4798-B438-1A961857A45E}" srcOrd="5" destOrd="0" parTransId="{CAD5E74C-24E2-48DC-8F1C-EB4829C91E60}" sibTransId="{689A94ED-0C33-4F92-B197-3F6F1793B363}"/>
    <dgm:cxn modelId="{9FDCC350-1F3F-4923-A2F3-4EAB9CA8F2F7}" type="presParOf" srcId="{51E7C90C-D6F1-4AE6-9FA8-6145C040006A}" destId="{2D4ED910-C557-4621-B4E3-B734FC70C6E0}" srcOrd="0" destOrd="0" presId="urn:microsoft.com/office/officeart/2005/8/layout/vList3#1"/>
    <dgm:cxn modelId="{10A8C16F-F49B-4465-85EE-50D8AE401E1E}" type="presParOf" srcId="{2D4ED910-C557-4621-B4E3-B734FC70C6E0}" destId="{4BE25D03-0B1C-420F-AACE-54D61B4C4EE6}" srcOrd="0" destOrd="0" presId="urn:microsoft.com/office/officeart/2005/8/layout/vList3#1"/>
    <dgm:cxn modelId="{15A39A52-3AED-4C0F-9262-19405A508B71}" type="presParOf" srcId="{2D4ED910-C557-4621-B4E3-B734FC70C6E0}" destId="{EAFE8DD8-FA76-4F06-9973-3E0D9DAAA4B6}" srcOrd="1" destOrd="0" presId="urn:microsoft.com/office/officeart/2005/8/layout/vList3#1"/>
    <dgm:cxn modelId="{CDC12F84-2866-4E6D-AF59-28052001BD71}" type="presParOf" srcId="{51E7C90C-D6F1-4AE6-9FA8-6145C040006A}" destId="{60916CB8-EFDC-4407-A14E-FFF24E1BEFF9}" srcOrd="1" destOrd="0" presId="urn:microsoft.com/office/officeart/2005/8/layout/vList3#1"/>
    <dgm:cxn modelId="{1664FE7F-FCCF-4503-976A-C90B0580951B}" type="presParOf" srcId="{51E7C90C-D6F1-4AE6-9FA8-6145C040006A}" destId="{E088F63E-A935-4558-9B59-AEB37C05FF11}" srcOrd="2" destOrd="0" presId="urn:microsoft.com/office/officeart/2005/8/layout/vList3#1"/>
    <dgm:cxn modelId="{B6F29D61-C09F-4833-BD96-1D9ACECEE39E}" type="presParOf" srcId="{E088F63E-A935-4558-9B59-AEB37C05FF11}" destId="{58B97CA4-EBD2-4B12-88AE-2342148AFF5B}" srcOrd="0" destOrd="0" presId="urn:microsoft.com/office/officeart/2005/8/layout/vList3#1"/>
    <dgm:cxn modelId="{D807C8FA-2163-44B1-BA09-437635D25609}" type="presParOf" srcId="{E088F63E-A935-4558-9B59-AEB37C05FF11}" destId="{DE1929BD-C190-4FA2-9226-A61C0DE62B7B}" srcOrd="1" destOrd="0" presId="urn:microsoft.com/office/officeart/2005/8/layout/vList3#1"/>
    <dgm:cxn modelId="{DC9D6061-7DA2-430E-AFBF-B6EEE0EBA572}" type="presParOf" srcId="{51E7C90C-D6F1-4AE6-9FA8-6145C040006A}" destId="{EB7D3C38-2088-4BD0-AB2A-A74055C9D889}" srcOrd="3" destOrd="0" presId="urn:microsoft.com/office/officeart/2005/8/layout/vList3#1"/>
    <dgm:cxn modelId="{6688D193-97E9-4072-80A3-7D585C2A1699}" type="presParOf" srcId="{51E7C90C-D6F1-4AE6-9FA8-6145C040006A}" destId="{6A5D0254-A92B-4FA0-900A-7E8409E877A6}" srcOrd="4" destOrd="0" presId="urn:microsoft.com/office/officeart/2005/8/layout/vList3#1"/>
    <dgm:cxn modelId="{3317731C-303A-48DC-A370-D7A5B8A668AD}" type="presParOf" srcId="{6A5D0254-A92B-4FA0-900A-7E8409E877A6}" destId="{709973AD-D6E2-456B-B53B-C750B766E8F1}" srcOrd="0" destOrd="0" presId="urn:microsoft.com/office/officeart/2005/8/layout/vList3#1"/>
    <dgm:cxn modelId="{DBAEA5DD-ECC4-4FAC-9B2F-D1F9512208A2}" type="presParOf" srcId="{6A5D0254-A92B-4FA0-900A-7E8409E877A6}" destId="{92E876D0-9C0E-4FA0-97B7-9EA11FE72430}" srcOrd="1" destOrd="0" presId="urn:microsoft.com/office/officeart/2005/8/layout/vList3#1"/>
    <dgm:cxn modelId="{EB5A7800-D8BA-48AC-973B-4CF1E00B7A25}" type="presParOf" srcId="{51E7C90C-D6F1-4AE6-9FA8-6145C040006A}" destId="{43ABC7B6-BD67-4956-9BF7-7DA15143EE93}" srcOrd="5" destOrd="0" presId="urn:microsoft.com/office/officeart/2005/8/layout/vList3#1"/>
    <dgm:cxn modelId="{B379BC76-780B-40BA-BA41-D68FD4DEA2CB}" type="presParOf" srcId="{51E7C90C-D6F1-4AE6-9FA8-6145C040006A}" destId="{7967E3FE-3D8B-4553-8895-6ECAAAF8E747}" srcOrd="6" destOrd="0" presId="urn:microsoft.com/office/officeart/2005/8/layout/vList3#1"/>
    <dgm:cxn modelId="{F06CD89D-1032-412B-95AF-3B25B509AF6F}" type="presParOf" srcId="{7967E3FE-3D8B-4553-8895-6ECAAAF8E747}" destId="{D52C5F0E-2C09-45E7-8771-50EC17C1ACCF}" srcOrd="0" destOrd="0" presId="urn:microsoft.com/office/officeart/2005/8/layout/vList3#1"/>
    <dgm:cxn modelId="{3F4BCDB0-C2FB-4C9D-9DEC-C5FC683C0D17}" type="presParOf" srcId="{7967E3FE-3D8B-4553-8895-6ECAAAF8E747}" destId="{414A7257-DEBA-4157-AF40-93EA2258B14D}" srcOrd="1" destOrd="0" presId="urn:microsoft.com/office/officeart/2005/8/layout/vList3#1"/>
    <dgm:cxn modelId="{6C08F198-D9A5-494E-BBAE-24C6D14EB2FC}" type="presParOf" srcId="{51E7C90C-D6F1-4AE6-9FA8-6145C040006A}" destId="{443E871C-306C-4410-832C-E2F5F411E7D5}" srcOrd="7" destOrd="0" presId="urn:microsoft.com/office/officeart/2005/8/layout/vList3#1"/>
    <dgm:cxn modelId="{1EC1D457-5BBA-422D-B9DB-6C176610D47F}" type="presParOf" srcId="{51E7C90C-D6F1-4AE6-9FA8-6145C040006A}" destId="{219FEAAA-4838-4CD5-93C3-5AE074DFAA13}" srcOrd="8" destOrd="0" presId="urn:microsoft.com/office/officeart/2005/8/layout/vList3#1"/>
    <dgm:cxn modelId="{4ED8F6D5-B080-4B56-BAB8-9C2BE31712B6}" type="presParOf" srcId="{219FEAAA-4838-4CD5-93C3-5AE074DFAA13}" destId="{1D0541A5-FB25-4563-B3F6-180B77EBBC60}" srcOrd="0" destOrd="0" presId="urn:microsoft.com/office/officeart/2005/8/layout/vList3#1"/>
    <dgm:cxn modelId="{91A6F1AC-5839-4DFB-B082-867782F10DB7}" type="presParOf" srcId="{219FEAAA-4838-4CD5-93C3-5AE074DFAA13}" destId="{A8EF8766-E725-4853-9251-BB56D5B45714}" srcOrd="1" destOrd="0" presId="urn:microsoft.com/office/officeart/2005/8/layout/vList3#1"/>
    <dgm:cxn modelId="{ED234BD0-C3F4-41CC-8481-3EE210BFF78D}" type="presParOf" srcId="{51E7C90C-D6F1-4AE6-9FA8-6145C040006A}" destId="{572B819F-3F21-474C-8068-028135963E0B}" srcOrd="9" destOrd="0" presId="urn:microsoft.com/office/officeart/2005/8/layout/vList3#1"/>
    <dgm:cxn modelId="{B9F90B81-B201-40CD-BDF3-30676052927A}" type="presParOf" srcId="{51E7C90C-D6F1-4AE6-9FA8-6145C040006A}" destId="{7F3687F2-9632-48C9-A0D6-3E4A34181ABA}" srcOrd="10" destOrd="0" presId="urn:microsoft.com/office/officeart/2005/8/layout/vList3#1"/>
    <dgm:cxn modelId="{A8DDA212-DA75-4CD3-A77B-EA7937548DB1}" type="presParOf" srcId="{7F3687F2-9632-48C9-A0D6-3E4A34181ABA}" destId="{81F8563F-A4F4-4F9B-A6B2-992CAD898ABD}" srcOrd="0" destOrd="0" presId="urn:microsoft.com/office/officeart/2005/8/layout/vList3#1"/>
    <dgm:cxn modelId="{74EE06F4-6476-4655-AAB2-93AC0318E40B}" type="presParOf" srcId="{7F3687F2-9632-48C9-A0D6-3E4A34181ABA}" destId="{798F94EA-D845-4C5E-8FEB-2ED130E5FEE3}" srcOrd="1" destOrd="0" presId="urn:microsoft.com/office/officeart/2005/8/layout/vList3#1"/>
    <dgm:cxn modelId="{266A92F1-5072-42C6-AD83-1B9EE1D3E499}" type="presParOf" srcId="{51E7C90C-D6F1-4AE6-9FA8-6145C040006A}" destId="{05535CFA-A6F5-439A-ABE8-27836BC3FD98}" srcOrd="11" destOrd="0" presId="urn:microsoft.com/office/officeart/2005/8/layout/vList3#1"/>
    <dgm:cxn modelId="{921A1E70-68F8-4400-9440-CFAD8846BFC1}" type="presParOf" srcId="{51E7C90C-D6F1-4AE6-9FA8-6145C040006A}" destId="{DB0FAF0A-6B4E-435C-AA5F-927D193F9EAC}" srcOrd="12" destOrd="0" presId="urn:microsoft.com/office/officeart/2005/8/layout/vList3#1"/>
    <dgm:cxn modelId="{37B609D2-10A1-4749-9543-739E05B02EDD}" type="presParOf" srcId="{DB0FAF0A-6B4E-435C-AA5F-927D193F9EAC}" destId="{79EB447C-5834-4845-A50C-F569C355CE66}" srcOrd="0" destOrd="0" presId="urn:microsoft.com/office/officeart/2005/8/layout/vList3#1"/>
    <dgm:cxn modelId="{5E8E56DF-74E8-4C59-A5A7-8CC581CB801A}" type="presParOf" srcId="{DB0FAF0A-6B4E-435C-AA5F-927D193F9EAC}" destId="{D2F95BC8-9848-47E0-BF2D-7CAD5DE5AEB2}" srcOrd="1" destOrd="0" presId="urn:microsoft.com/office/officeart/2005/8/layout/vList3#1"/>
    <dgm:cxn modelId="{CD0E2333-D1B9-462B-BD8A-555BD8629FE5}" type="presParOf" srcId="{51E7C90C-D6F1-4AE6-9FA8-6145C040006A}" destId="{ECBDF9B8-3D28-4FED-B274-69B4BFC67E26}" srcOrd="13" destOrd="0" presId="urn:microsoft.com/office/officeart/2005/8/layout/vList3#1"/>
    <dgm:cxn modelId="{243ECE54-E394-4775-8C1C-5FF98F21D3FA}" type="presParOf" srcId="{51E7C90C-D6F1-4AE6-9FA8-6145C040006A}" destId="{E05D670D-82D7-477C-B70F-4AEBFDAA8E4D}" srcOrd="14" destOrd="0" presId="urn:microsoft.com/office/officeart/2005/8/layout/vList3#1"/>
    <dgm:cxn modelId="{24552476-EDF1-4B5A-B84F-A0B4370E6A7E}" type="presParOf" srcId="{E05D670D-82D7-477C-B70F-4AEBFDAA8E4D}" destId="{0608F743-605B-4FFA-80EC-2D3CF235CAB6}" srcOrd="0" destOrd="0" presId="urn:microsoft.com/office/officeart/2005/8/layout/vList3#1"/>
    <dgm:cxn modelId="{EF60FE0B-9941-4E48-9306-91345BA7D984}" type="presParOf" srcId="{E05D670D-82D7-477C-B70F-4AEBFDAA8E4D}" destId="{AFD5FC17-B803-4935-8A33-6EEEBE0F98E4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738D34F-C07C-4970-BB4E-450264CA5CDA}" type="doc">
      <dgm:prSet loTypeId="urn:microsoft.com/office/officeart/2005/8/layout/vList3#2" loCatId="list" qsTypeId="urn:microsoft.com/office/officeart/2005/8/quickstyle/simple1" qsCatId="simple" csTypeId="urn:microsoft.com/office/officeart/2005/8/colors/accent1_2" csCatId="accent1" phldr="1"/>
      <dgm:spPr/>
    </dgm:pt>
    <dgm:pt modelId="{366CF97B-FB9E-478E-9B5B-9384236F47DE}">
      <dgm:prSet phldrT="[Текст]" custT="1"/>
      <dgm:spPr/>
      <dgm:t>
        <a:bodyPr/>
        <a:lstStyle/>
        <a:p>
          <a:r>
            <a:rPr lang="ru-RU" sz="2400" dirty="0" smtClean="0"/>
            <a:t>Контролирует выполнение работы. </a:t>
          </a:r>
          <a:endParaRPr lang="ru-RU" sz="2400" dirty="0"/>
        </a:p>
      </dgm:t>
    </dgm:pt>
    <dgm:pt modelId="{04E2F90A-4C9A-4795-AA73-D75A8CE2C7A5}" type="parTrans" cxnId="{AD0425E0-F597-465B-BB68-5511AEC44B3B}">
      <dgm:prSet/>
      <dgm:spPr/>
      <dgm:t>
        <a:bodyPr/>
        <a:lstStyle/>
        <a:p>
          <a:endParaRPr lang="ru-RU"/>
        </a:p>
      </dgm:t>
    </dgm:pt>
    <dgm:pt modelId="{66A99D42-0D81-477B-BEAC-525D79A68FD2}" type="sibTrans" cxnId="{AD0425E0-F597-465B-BB68-5511AEC44B3B}">
      <dgm:prSet/>
      <dgm:spPr/>
      <dgm:t>
        <a:bodyPr/>
        <a:lstStyle/>
        <a:p>
          <a:endParaRPr lang="ru-RU"/>
        </a:p>
      </dgm:t>
    </dgm:pt>
    <dgm:pt modelId="{E363B5EA-3C5A-4975-AEC2-B90018777D1B}">
      <dgm:prSet phldrT="[Текст]" custT="1"/>
      <dgm:spPr/>
      <dgm:t>
        <a:bodyPr/>
        <a:lstStyle/>
        <a:p>
          <a:r>
            <a:rPr lang="ru-RU" sz="2400" dirty="0" smtClean="0"/>
            <a:t>Организует: взаимопроверку; коллективную проверку; </a:t>
          </a:r>
          <a:endParaRPr lang="ru-RU" sz="2400" dirty="0"/>
        </a:p>
      </dgm:t>
    </dgm:pt>
    <dgm:pt modelId="{8CF2CCD9-0CBE-4241-BFCB-2726CC2C7B8C}" type="parTrans" cxnId="{E6235808-73FD-4E7D-B8EE-86663F3961FE}">
      <dgm:prSet/>
      <dgm:spPr/>
      <dgm:t>
        <a:bodyPr/>
        <a:lstStyle/>
        <a:p>
          <a:endParaRPr lang="ru-RU"/>
        </a:p>
      </dgm:t>
    </dgm:pt>
    <dgm:pt modelId="{CCC06D5D-98B8-4F1D-8B69-C06C533D30F6}" type="sibTrans" cxnId="{E6235808-73FD-4E7D-B8EE-86663F3961FE}">
      <dgm:prSet/>
      <dgm:spPr/>
      <dgm:t>
        <a:bodyPr/>
        <a:lstStyle/>
        <a:p>
          <a:endParaRPr lang="ru-RU"/>
        </a:p>
      </dgm:t>
    </dgm:pt>
    <dgm:pt modelId="{22CDCBEC-C142-44CE-83CC-33B703D270C4}">
      <dgm:prSet phldrT="[Текст]" custT="1"/>
      <dgm:spPr/>
      <dgm:t>
        <a:bodyPr/>
        <a:lstStyle/>
        <a:p>
          <a:r>
            <a:rPr lang="ru-RU" sz="2400" dirty="0" smtClean="0"/>
            <a:t>Организует:  проверку выполнения упражнения; беседу по уточнению и конкретизации первичных знаний; </a:t>
          </a:r>
          <a:endParaRPr lang="ru-RU" sz="2400" dirty="0"/>
        </a:p>
      </dgm:t>
    </dgm:pt>
    <dgm:pt modelId="{39CC5BF1-99C0-45AB-82DA-05BDC7D4E088}" type="parTrans" cxnId="{87BB3EEE-9F5E-4052-B2B3-68AB545F1EF4}">
      <dgm:prSet/>
      <dgm:spPr/>
      <dgm:t>
        <a:bodyPr/>
        <a:lstStyle/>
        <a:p>
          <a:endParaRPr lang="ru-RU"/>
        </a:p>
      </dgm:t>
    </dgm:pt>
    <dgm:pt modelId="{3458B328-39A9-4A49-8CEF-DF0ACA013348}" type="sibTrans" cxnId="{87BB3EEE-9F5E-4052-B2B3-68AB545F1EF4}">
      <dgm:prSet/>
      <dgm:spPr/>
      <dgm:t>
        <a:bodyPr/>
        <a:lstStyle/>
        <a:p>
          <a:endParaRPr lang="ru-RU"/>
        </a:p>
      </dgm:t>
    </dgm:pt>
    <dgm:pt modelId="{6D474289-A992-4F59-A01F-4278DFA24062}">
      <dgm:prSet phldrT="[Текст]" custT="1"/>
      <dgm:spPr/>
      <dgm:t>
        <a:bodyPr/>
        <a:lstStyle/>
        <a:p>
          <a:r>
            <a:rPr lang="ru-RU" sz="2400" dirty="0" smtClean="0"/>
            <a:t>Дает задание на поиск в тексте особенностей... </a:t>
          </a:r>
          <a:endParaRPr lang="ru-RU" sz="2400" dirty="0"/>
        </a:p>
      </dgm:t>
    </dgm:pt>
    <dgm:pt modelId="{370E6649-D8D2-4B7B-AECD-35FC4C762C30}" type="parTrans" cxnId="{4A6D0A52-19FD-4D5D-93EB-AC39FE2B8E88}">
      <dgm:prSet/>
      <dgm:spPr/>
      <dgm:t>
        <a:bodyPr/>
        <a:lstStyle/>
        <a:p>
          <a:endParaRPr lang="ru-RU"/>
        </a:p>
      </dgm:t>
    </dgm:pt>
    <dgm:pt modelId="{663A7537-E3F4-4A0F-B468-5E1FCF8A0CC5}" type="sibTrans" cxnId="{4A6D0A52-19FD-4D5D-93EB-AC39FE2B8E88}">
      <dgm:prSet/>
      <dgm:spPr/>
      <dgm:t>
        <a:bodyPr/>
        <a:lstStyle/>
        <a:p>
          <a:endParaRPr lang="ru-RU"/>
        </a:p>
      </dgm:t>
    </dgm:pt>
    <dgm:pt modelId="{44DA5ADC-1B58-4F9F-8562-10677644E51E}">
      <dgm:prSet phldrT="[Текст]" custT="1"/>
      <dgm:spPr/>
      <dgm:t>
        <a:bodyPr/>
        <a:lstStyle/>
        <a:p>
          <a:r>
            <a:rPr lang="ru-RU" sz="2400" dirty="0" smtClean="0"/>
            <a:t>Осуществляет: индивидуальный контроль; выборочный контроль. </a:t>
          </a:r>
          <a:endParaRPr lang="ru-RU" sz="2400" dirty="0"/>
        </a:p>
      </dgm:t>
    </dgm:pt>
    <dgm:pt modelId="{8561882E-82B1-4295-839A-083AC1191998}" type="parTrans" cxnId="{EC2E8171-66E5-44AE-B3C1-687EDA34C958}">
      <dgm:prSet/>
      <dgm:spPr/>
      <dgm:t>
        <a:bodyPr/>
        <a:lstStyle/>
        <a:p>
          <a:endParaRPr lang="ru-RU"/>
        </a:p>
      </dgm:t>
    </dgm:pt>
    <dgm:pt modelId="{73B759FB-C5D6-4FB2-854E-3EC16D6056B7}" type="sibTrans" cxnId="{EC2E8171-66E5-44AE-B3C1-687EDA34C958}">
      <dgm:prSet/>
      <dgm:spPr/>
      <dgm:t>
        <a:bodyPr/>
        <a:lstStyle/>
        <a:p>
          <a:endParaRPr lang="ru-RU"/>
        </a:p>
      </dgm:t>
    </dgm:pt>
    <dgm:pt modelId="{671CBE5D-4D8F-41CE-B235-6E3837791740}">
      <dgm:prSet phldrT="[Текст]" custT="1"/>
      <dgm:spPr/>
      <dgm:t>
        <a:bodyPr/>
        <a:lstStyle/>
        <a:p>
          <a:r>
            <a:rPr lang="ru-RU" sz="2400" dirty="0" smtClean="0"/>
            <a:t>Побуждает к высказыванию своего мнения. </a:t>
          </a:r>
          <a:endParaRPr lang="ru-RU" sz="2400" dirty="0"/>
        </a:p>
      </dgm:t>
    </dgm:pt>
    <dgm:pt modelId="{FDCADB71-5E01-482C-9C96-DCBDE661FE7B}" type="parTrans" cxnId="{F9042855-AB35-4DDB-8ADE-4A3F93002B25}">
      <dgm:prSet/>
      <dgm:spPr/>
      <dgm:t>
        <a:bodyPr/>
        <a:lstStyle/>
        <a:p>
          <a:endParaRPr lang="ru-RU"/>
        </a:p>
      </dgm:t>
    </dgm:pt>
    <dgm:pt modelId="{1BF3C883-58B6-408B-B29B-61D41BBC2B2D}" type="sibTrans" cxnId="{F9042855-AB35-4DDB-8ADE-4A3F93002B25}">
      <dgm:prSet/>
      <dgm:spPr/>
      <dgm:t>
        <a:bodyPr/>
        <a:lstStyle/>
        <a:p>
          <a:endParaRPr lang="ru-RU"/>
        </a:p>
      </dgm:t>
    </dgm:pt>
    <dgm:pt modelId="{5B05EDA5-4EE6-4080-AF4D-2332DCE6351F}">
      <dgm:prSet phldrT="[Текст]" custT="1"/>
      <dgm:spPr/>
      <dgm:t>
        <a:bodyPr/>
        <a:lstStyle/>
        <a:p>
          <a:r>
            <a:rPr lang="ru-RU" sz="2400" dirty="0" smtClean="0"/>
            <a:t>Отмечает степень вовлеченности учащихся в работу на уроке. </a:t>
          </a:r>
          <a:endParaRPr lang="ru-RU" sz="2400" dirty="0"/>
        </a:p>
      </dgm:t>
    </dgm:pt>
    <dgm:pt modelId="{EC29D0B7-0BEC-4291-911F-0B3F557A5F4C}" type="parTrans" cxnId="{FCCD7B7A-6DE2-420A-A567-642239F39300}">
      <dgm:prSet/>
      <dgm:spPr/>
      <dgm:t>
        <a:bodyPr/>
        <a:lstStyle/>
        <a:p>
          <a:endParaRPr lang="ru-RU"/>
        </a:p>
      </dgm:t>
    </dgm:pt>
    <dgm:pt modelId="{E27474AA-0405-4C81-9007-113023293F33}" type="sibTrans" cxnId="{FCCD7B7A-6DE2-420A-A567-642239F39300}">
      <dgm:prSet/>
      <dgm:spPr/>
      <dgm:t>
        <a:bodyPr/>
        <a:lstStyle/>
        <a:p>
          <a:endParaRPr lang="ru-RU"/>
        </a:p>
      </dgm:t>
    </dgm:pt>
    <dgm:pt modelId="{1776539C-1361-4A07-A2D2-F3CD902D22C3}">
      <dgm:prSet phldrT="[Текст]" custT="1"/>
      <dgm:spPr/>
      <dgm:t>
        <a:bodyPr/>
        <a:lstStyle/>
        <a:p>
          <a:r>
            <a:rPr lang="ru-RU" sz="2400" dirty="0" smtClean="0"/>
            <a:t>Диктует. </a:t>
          </a:r>
          <a:endParaRPr lang="ru-RU" sz="2400" dirty="0"/>
        </a:p>
      </dgm:t>
    </dgm:pt>
    <dgm:pt modelId="{94CE6DAE-332E-4965-A314-0B43598C210E}" type="parTrans" cxnId="{121E0887-2787-4DB4-9EF1-B7F11E105C04}">
      <dgm:prSet/>
      <dgm:spPr/>
      <dgm:t>
        <a:bodyPr/>
        <a:lstStyle/>
        <a:p>
          <a:endParaRPr lang="ru-RU"/>
        </a:p>
      </dgm:t>
    </dgm:pt>
    <dgm:pt modelId="{374B6DD5-21EE-44C7-9660-D762DE881F75}" type="sibTrans" cxnId="{121E0887-2787-4DB4-9EF1-B7F11E105C04}">
      <dgm:prSet/>
      <dgm:spPr/>
      <dgm:t>
        <a:bodyPr/>
        <a:lstStyle/>
        <a:p>
          <a:endParaRPr lang="ru-RU"/>
        </a:p>
      </dgm:t>
    </dgm:pt>
    <dgm:pt modelId="{F56F875B-AE55-452D-AB47-1795B01F2BCE}">
      <dgm:prSet phldrT="[Текст]" custT="1"/>
      <dgm:spPr/>
      <dgm:t>
        <a:bodyPr/>
        <a:lstStyle/>
        <a:p>
          <a:r>
            <a:rPr lang="ru-RU" sz="2400" dirty="0" smtClean="0"/>
            <a:t>Дает: комментарий к домашнему заданию; </a:t>
          </a:r>
          <a:endParaRPr lang="ru-RU" sz="2400" dirty="0"/>
        </a:p>
      </dgm:t>
    </dgm:pt>
    <dgm:pt modelId="{ADA0EF84-E613-418B-B300-7785B3410965}" type="parTrans" cxnId="{99290175-C494-450A-B288-79B81C7CE2DB}">
      <dgm:prSet/>
      <dgm:spPr/>
      <dgm:t>
        <a:bodyPr/>
        <a:lstStyle/>
        <a:p>
          <a:endParaRPr lang="ru-RU"/>
        </a:p>
      </dgm:t>
    </dgm:pt>
    <dgm:pt modelId="{EE0581F6-D8BD-4FE1-8684-5BECAB11EBA9}" type="sibTrans" cxnId="{99290175-C494-450A-B288-79B81C7CE2DB}">
      <dgm:prSet/>
      <dgm:spPr/>
      <dgm:t>
        <a:bodyPr/>
        <a:lstStyle/>
        <a:p>
          <a:endParaRPr lang="ru-RU"/>
        </a:p>
      </dgm:t>
    </dgm:pt>
    <dgm:pt modelId="{A7A627AD-23DE-4B32-B960-C0E952D94E74}" type="pres">
      <dgm:prSet presAssocID="{F738D34F-C07C-4970-BB4E-450264CA5CDA}" presName="linearFlow" presStyleCnt="0">
        <dgm:presLayoutVars>
          <dgm:dir/>
          <dgm:resizeHandles val="exact"/>
        </dgm:presLayoutVars>
      </dgm:prSet>
      <dgm:spPr/>
    </dgm:pt>
    <dgm:pt modelId="{4DA44421-6CF1-4A60-956A-D81EC382C9F8}" type="pres">
      <dgm:prSet presAssocID="{366CF97B-FB9E-478E-9B5B-9384236F47DE}" presName="composite" presStyleCnt="0"/>
      <dgm:spPr/>
    </dgm:pt>
    <dgm:pt modelId="{6EC2BE19-71F1-4C01-9613-8A8A221FF9C9}" type="pres">
      <dgm:prSet presAssocID="{366CF97B-FB9E-478E-9B5B-9384236F47DE}" presName="imgShp" presStyleLbl="fgImgPlace1" presStyleIdx="0" presStyleCnt="9" custLinFactX="-102428" custLinFactNeighborX="-200000" custLinFactNeighborY="-2711"/>
      <dgm:spPr/>
    </dgm:pt>
    <dgm:pt modelId="{7E31739E-7A8A-46DD-AE93-A75107BABA35}" type="pres">
      <dgm:prSet presAssocID="{366CF97B-FB9E-478E-9B5B-9384236F47DE}" presName="txShp" presStyleLbl="node1" presStyleIdx="0" presStyleCnt="9" custScaleX="137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6C713-7727-48CB-A83E-07D64B676B69}" type="pres">
      <dgm:prSet presAssocID="{66A99D42-0D81-477B-BEAC-525D79A68FD2}" presName="spacing" presStyleCnt="0"/>
      <dgm:spPr/>
    </dgm:pt>
    <dgm:pt modelId="{DF9E71C3-9EE3-4678-8F6F-A45A32AF05FD}" type="pres">
      <dgm:prSet presAssocID="{44DA5ADC-1B58-4F9F-8562-10677644E51E}" presName="composite" presStyleCnt="0"/>
      <dgm:spPr/>
    </dgm:pt>
    <dgm:pt modelId="{56F47B48-20FA-4099-ABF3-C245D83A304C}" type="pres">
      <dgm:prSet presAssocID="{44DA5ADC-1B58-4F9F-8562-10677644E51E}" presName="imgShp" presStyleLbl="fgImgPlace1" presStyleIdx="1" presStyleCnt="9" custLinFactX="-104969" custLinFactNeighborX="-200000" custLinFactNeighborY="-5083"/>
      <dgm:spPr/>
    </dgm:pt>
    <dgm:pt modelId="{BDBEA922-AAA6-4E0E-8526-717419091590}" type="pres">
      <dgm:prSet presAssocID="{44DA5ADC-1B58-4F9F-8562-10677644E51E}" presName="txShp" presStyleLbl="node1" presStyleIdx="1" presStyleCnt="9" custScaleX="1382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FE367-3B39-4534-ACCB-684DD8C49ABB}" type="pres">
      <dgm:prSet presAssocID="{73B759FB-C5D6-4FB2-854E-3EC16D6056B7}" presName="spacing" presStyleCnt="0"/>
      <dgm:spPr/>
    </dgm:pt>
    <dgm:pt modelId="{15B8F198-62E9-4763-9A0F-554F76915958}" type="pres">
      <dgm:prSet presAssocID="{671CBE5D-4D8F-41CE-B235-6E3837791740}" presName="composite" presStyleCnt="0"/>
      <dgm:spPr/>
    </dgm:pt>
    <dgm:pt modelId="{E1413C0D-A3EF-4889-82B2-524988638291}" type="pres">
      <dgm:prSet presAssocID="{671CBE5D-4D8F-41CE-B235-6E3837791740}" presName="imgShp" presStyleLbl="fgImgPlace1" presStyleIdx="2" presStyleCnt="9" custLinFactX="-104969" custLinFactNeighborX="-200000" custLinFactNeighborY="2541"/>
      <dgm:spPr/>
    </dgm:pt>
    <dgm:pt modelId="{1BE50D47-4EF8-49F4-8F7F-F138CC39C6CE}" type="pres">
      <dgm:prSet presAssocID="{671CBE5D-4D8F-41CE-B235-6E3837791740}" presName="txShp" presStyleLbl="node1" presStyleIdx="2" presStyleCnt="9" custScaleX="137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465115-06FF-4552-9109-00E23A82CB91}" type="pres">
      <dgm:prSet presAssocID="{1BF3C883-58B6-408B-B29B-61D41BBC2B2D}" presName="spacing" presStyleCnt="0"/>
      <dgm:spPr/>
    </dgm:pt>
    <dgm:pt modelId="{86A1189B-49FB-4F62-9626-3A1F12D91217}" type="pres">
      <dgm:prSet presAssocID="{5B05EDA5-4EE6-4080-AF4D-2332DCE6351F}" presName="composite" presStyleCnt="0"/>
      <dgm:spPr/>
    </dgm:pt>
    <dgm:pt modelId="{1D58C01D-4576-4900-8AD8-7EC6157B4754}" type="pres">
      <dgm:prSet presAssocID="{5B05EDA5-4EE6-4080-AF4D-2332DCE6351F}" presName="imgShp" presStyleLbl="fgImgPlace1" presStyleIdx="3" presStyleCnt="9" custLinFactX="-100000" custLinFactNeighborX="-199886" custLinFactNeighborY="5083"/>
      <dgm:spPr/>
    </dgm:pt>
    <dgm:pt modelId="{AAF431F1-CD55-4DC9-9E41-4E48A6EAD04E}" type="pres">
      <dgm:prSet presAssocID="{5B05EDA5-4EE6-4080-AF4D-2332DCE6351F}" presName="txShp" presStyleLbl="node1" presStyleIdx="3" presStyleCnt="9" custScaleX="1379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07AA9B-AB81-4285-AC90-8E6B7901768C}" type="pres">
      <dgm:prSet presAssocID="{E27474AA-0405-4C81-9007-113023293F33}" presName="spacing" presStyleCnt="0"/>
      <dgm:spPr/>
    </dgm:pt>
    <dgm:pt modelId="{9A21F944-3638-415D-B376-081E9B58CBA3}" type="pres">
      <dgm:prSet presAssocID="{1776539C-1361-4A07-A2D2-F3CD902D22C3}" presName="composite" presStyleCnt="0"/>
      <dgm:spPr/>
    </dgm:pt>
    <dgm:pt modelId="{7FBC1F78-5C58-45E7-8FF5-FDD05AF51A8B}" type="pres">
      <dgm:prSet presAssocID="{1776539C-1361-4A07-A2D2-F3CD902D22C3}" presName="imgShp" presStyleLbl="fgImgPlace1" presStyleIdx="4" presStyleCnt="9" custLinFactX="-100000" custLinFactNeighborX="-194803" custLinFactNeighborY="5083"/>
      <dgm:spPr/>
    </dgm:pt>
    <dgm:pt modelId="{D91838AA-4D62-459B-A0DC-6F6B73DD88F9}" type="pres">
      <dgm:prSet presAssocID="{1776539C-1361-4A07-A2D2-F3CD902D22C3}" presName="txShp" presStyleLbl="node1" presStyleIdx="4" presStyleCnt="9" custScaleX="137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51F1FD-BCF2-442B-9FF2-8D28B9B6205D}" type="pres">
      <dgm:prSet presAssocID="{374B6DD5-21EE-44C7-9660-D762DE881F75}" presName="spacing" presStyleCnt="0"/>
      <dgm:spPr/>
    </dgm:pt>
    <dgm:pt modelId="{83DAD74D-7C18-4C74-ADCD-0259327F28BE}" type="pres">
      <dgm:prSet presAssocID="{F56F875B-AE55-452D-AB47-1795B01F2BCE}" presName="composite" presStyleCnt="0"/>
      <dgm:spPr/>
    </dgm:pt>
    <dgm:pt modelId="{4ADA8488-1A33-4927-ABFE-4B13687D7633}" type="pres">
      <dgm:prSet presAssocID="{F56F875B-AE55-452D-AB47-1795B01F2BCE}" presName="imgShp" presStyleLbl="fgImgPlace1" presStyleIdx="5" presStyleCnt="9" custLinFactX="-100000" custLinFactNeighborX="-199886" custLinFactNeighborY="-2541"/>
      <dgm:spPr/>
    </dgm:pt>
    <dgm:pt modelId="{C3C08A7D-C866-43C2-8471-B76F88EBCAE5}" type="pres">
      <dgm:prSet presAssocID="{F56F875B-AE55-452D-AB47-1795B01F2BCE}" presName="txShp" presStyleLbl="node1" presStyleIdx="5" presStyleCnt="9" custScaleX="1383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BBFBF2-2F5E-4D54-AEF4-21B79FB096FB}" type="pres">
      <dgm:prSet presAssocID="{EE0581F6-D8BD-4FE1-8684-5BECAB11EBA9}" presName="spacing" presStyleCnt="0"/>
      <dgm:spPr/>
    </dgm:pt>
    <dgm:pt modelId="{6306F7F5-C25E-42B2-A1C4-F7B4B71A7AE9}" type="pres">
      <dgm:prSet presAssocID="{6D474289-A992-4F59-A01F-4278DFA24062}" presName="composite" presStyleCnt="0"/>
      <dgm:spPr/>
    </dgm:pt>
    <dgm:pt modelId="{4413C651-F747-4C9E-8DEF-3CD5B6D78C7B}" type="pres">
      <dgm:prSet presAssocID="{6D474289-A992-4F59-A01F-4278DFA24062}" presName="imgShp" presStyleLbl="fgImgPlace1" presStyleIdx="6" presStyleCnt="9" custLinFactX="-104969" custLinFactNeighborX="-200000"/>
      <dgm:spPr/>
    </dgm:pt>
    <dgm:pt modelId="{E8764E19-ABB4-4CAC-854A-B3C251680697}" type="pres">
      <dgm:prSet presAssocID="{6D474289-A992-4F59-A01F-4278DFA24062}" presName="txShp" presStyleLbl="node1" presStyleIdx="6" presStyleCnt="9" custScaleX="1379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B01387-8231-4BAE-A271-0B52AFFD692E}" type="pres">
      <dgm:prSet presAssocID="{663A7537-E3F4-4A0F-B468-5E1FCF8A0CC5}" presName="spacing" presStyleCnt="0"/>
      <dgm:spPr/>
    </dgm:pt>
    <dgm:pt modelId="{96409075-7F19-41A4-91DF-95012BD1458A}" type="pres">
      <dgm:prSet presAssocID="{E363B5EA-3C5A-4975-AEC2-B90018777D1B}" presName="composite" presStyleCnt="0"/>
      <dgm:spPr/>
    </dgm:pt>
    <dgm:pt modelId="{48E79E4D-3EAD-49EE-8CD2-D198402C29E5}" type="pres">
      <dgm:prSet presAssocID="{E363B5EA-3C5A-4975-AEC2-B90018777D1B}" presName="imgShp" presStyleLbl="fgImgPlace1" presStyleIdx="7" presStyleCnt="9" custLinFactX="-100000" custLinFactNeighborX="-199886" custLinFactNeighborY="-2541"/>
      <dgm:spPr/>
    </dgm:pt>
    <dgm:pt modelId="{996C969C-E668-41F5-9108-326466005A2C}" type="pres">
      <dgm:prSet presAssocID="{E363B5EA-3C5A-4975-AEC2-B90018777D1B}" presName="txShp" presStyleLbl="node1" presStyleIdx="7" presStyleCnt="9" custScaleX="1390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ADFF2B-2405-427B-913C-1A2E6152FD00}" type="pres">
      <dgm:prSet presAssocID="{CCC06D5D-98B8-4F1D-8B69-C06C533D30F6}" presName="spacing" presStyleCnt="0"/>
      <dgm:spPr/>
    </dgm:pt>
    <dgm:pt modelId="{5AFBCD9B-0701-4BF7-B0D2-45D7F439C277}" type="pres">
      <dgm:prSet presAssocID="{22CDCBEC-C142-44CE-83CC-33B703D270C4}" presName="composite" presStyleCnt="0"/>
      <dgm:spPr/>
    </dgm:pt>
    <dgm:pt modelId="{7A1ADF65-92AD-4A73-955D-878749785CBC}" type="pres">
      <dgm:prSet presAssocID="{22CDCBEC-C142-44CE-83CC-33B703D270C4}" presName="imgShp" presStyleLbl="fgImgPlace1" presStyleIdx="8" presStyleCnt="9" custLinFactX="-107510" custLinFactNeighborX="-200000" custLinFactNeighborY="-1463"/>
      <dgm:spPr/>
    </dgm:pt>
    <dgm:pt modelId="{056D90F7-C0AA-4A36-BDC9-163CD16247E0}" type="pres">
      <dgm:prSet presAssocID="{22CDCBEC-C142-44CE-83CC-33B703D270C4}" presName="txShp" presStyleLbl="node1" presStyleIdx="8" presStyleCnt="9" custScaleX="139446" custScaleY="1865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90175-C494-450A-B288-79B81C7CE2DB}" srcId="{F738D34F-C07C-4970-BB4E-450264CA5CDA}" destId="{F56F875B-AE55-452D-AB47-1795B01F2BCE}" srcOrd="5" destOrd="0" parTransId="{ADA0EF84-E613-418B-B300-7785B3410965}" sibTransId="{EE0581F6-D8BD-4FE1-8684-5BECAB11EBA9}"/>
    <dgm:cxn modelId="{121E0887-2787-4DB4-9EF1-B7F11E105C04}" srcId="{F738D34F-C07C-4970-BB4E-450264CA5CDA}" destId="{1776539C-1361-4A07-A2D2-F3CD902D22C3}" srcOrd="4" destOrd="0" parTransId="{94CE6DAE-332E-4965-A314-0B43598C210E}" sibTransId="{374B6DD5-21EE-44C7-9660-D762DE881F75}"/>
    <dgm:cxn modelId="{FCCD7B7A-6DE2-420A-A567-642239F39300}" srcId="{F738D34F-C07C-4970-BB4E-450264CA5CDA}" destId="{5B05EDA5-4EE6-4080-AF4D-2332DCE6351F}" srcOrd="3" destOrd="0" parTransId="{EC29D0B7-0BEC-4291-911F-0B3F557A5F4C}" sibTransId="{E27474AA-0405-4C81-9007-113023293F33}"/>
    <dgm:cxn modelId="{AD0425E0-F597-465B-BB68-5511AEC44B3B}" srcId="{F738D34F-C07C-4970-BB4E-450264CA5CDA}" destId="{366CF97B-FB9E-478E-9B5B-9384236F47DE}" srcOrd="0" destOrd="0" parTransId="{04E2F90A-4C9A-4795-AA73-D75A8CE2C7A5}" sibTransId="{66A99D42-0D81-477B-BEAC-525D79A68FD2}"/>
    <dgm:cxn modelId="{74D18F73-E556-4450-BD96-13836AA66CED}" type="presOf" srcId="{E363B5EA-3C5A-4975-AEC2-B90018777D1B}" destId="{996C969C-E668-41F5-9108-326466005A2C}" srcOrd="0" destOrd="0" presId="urn:microsoft.com/office/officeart/2005/8/layout/vList3#2"/>
    <dgm:cxn modelId="{FFBFFDC1-437C-4C92-8772-8804889419FA}" type="presOf" srcId="{6D474289-A992-4F59-A01F-4278DFA24062}" destId="{E8764E19-ABB4-4CAC-854A-B3C251680697}" srcOrd="0" destOrd="0" presId="urn:microsoft.com/office/officeart/2005/8/layout/vList3#2"/>
    <dgm:cxn modelId="{4AFB07FE-CFB6-4101-B673-8FBB90AD88F1}" type="presOf" srcId="{1776539C-1361-4A07-A2D2-F3CD902D22C3}" destId="{D91838AA-4D62-459B-A0DC-6F6B73DD88F9}" srcOrd="0" destOrd="0" presId="urn:microsoft.com/office/officeart/2005/8/layout/vList3#2"/>
    <dgm:cxn modelId="{4E4F2C94-2066-4388-B1BE-1729E35E69AB}" type="presOf" srcId="{F738D34F-C07C-4970-BB4E-450264CA5CDA}" destId="{A7A627AD-23DE-4B32-B960-C0E952D94E74}" srcOrd="0" destOrd="0" presId="urn:microsoft.com/office/officeart/2005/8/layout/vList3#2"/>
    <dgm:cxn modelId="{3275A133-86F2-491D-A8F1-A4AB3621F8DB}" type="presOf" srcId="{44DA5ADC-1B58-4F9F-8562-10677644E51E}" destId="{BDBEA922-AAA6-4E0E-8526-717419091590}" srcOrd="0" destOrd="0" presId="urn:microsoft.com/office/officeart/2005/8/layout/vList3#2"/>
    <dgm:cxn modelId="{EC2E8171-66E5-44AE-B3C1-687EDA34C958}" srcId="{F738D34F-C07C-4970-BB4E-450264CA5CDA}" destId="{44DA5ADC-1B58-4F9F-8562-10677644E51E}" srcOrd="1" destOrd="0" parTransId="{8561882E-82B1-4295-839A-083AC1191998}" sibTransId="{73B759FB-C5D6-4FB2-854E-3EC16D6056B7}"/>
    <dgm:cxn modelId="{A8170211-912A-48D7-9CF6-1B3BD239773D}" type="presOf" srcId="{F56F875B-AE55-452D-AB47-1795B01F2BCE}" destId="{C3C08A7D-C866-43C2-8471-B76F88EBCAE5}" srcOrd="0" destOrd="0" presId="urn:microsoft.com/office/officeart/2005/8/layout/vList3#2"/>
    <dgm:cxn modelId="{1296571C-8795-4767-98EA-8519A0E8E18E}" type="presOf" srcId="{5B05EDA5-4EE6-4080-AF4D-2332DCE6351F}" destId="{AAF431F1-CD55-4DC9-9E41-4E48A6EAD04E}" srcOrd="0" destOrd="0" presId="urn:microsoft.com/office/officeart/2005/8/layout/vList3#2"/>
    <dgm:cxn modelId="{4A6D0A52-19FD-4D5D-93EB-AC39FE2B8E88}" srcId="{F738D34F-C07C-4970-BB4E-450264CA5CDA}" destId="{6D474289-A992-4F59-A01F-4278DFA24062}" srcOrd="6" destOrd="0" parTransId="{370E6649-D8D2-4B7B-AECD-35FC4C762C30}" sibTransId="{663A7537-E3F4-4A0F-B468-5E1FCF8A0CC5}"/>
    <dgm:cxn modelId="{E6235808-73FD-4E7D-B8EE-86663F3961FE}" srcId="{F738D34F-C07C-4970-BB4E-450264CA5CDA}" destId="{E363B5EA-3C5A-4975-AEC2-B90018777D1B}" srcOrd="7" destOrd="0" parTransId="{8CF2CCD9-0CBE-4241-BFCB-2726CC2C7B8C}" sibTransId="{CCC06D5D-98B8-4F1D-8B69-C06C533D30F6}"/>
    <dgm:cxn modelId="{F9042855-AB35-4DDB-8ADE-4A3F93002B25}" srcId="{F738D34F-C07C-4970-BB4E-450264CA5CDA}" destId="{671CBE5D-4D8F-41CE-B235-6E3837791740}" srcOrd="2" destOrd="0" parTransId="{FDCADB71-5E01-482C-9C96-DCBDE661FE7B}" sibTransId="{1BF3C883-58B6-408B-B29B-61D41BBC2B2D}"/>
    <dgm:cxn modelId="{2035F16D-0BE7-4A95-8153-14D89B6C5256}" type="presOf" srcId="{22CDCBEC-C142-44CE-83CC-33B703D270C4}" destId="{056D90F7-C0AA-4A36-BDC9-163CD16247E0}" srcOrd="0" destOrd="0" presId="urn:microsoft.com/office/officeart/2005/8/layout/vList3#2"/>
    <dgm:cxn modelId="{8DE00E31-D135-415B-AF7E-170433976D10}" type="presOf" srcId="{671CBE5D-4D8F-41CE-B235-6E3837791740}" destId="{1BE50D47-4EF8-49F4-8F7F-F138CC39C6CE}" srcOrd="0" destOrd="0" presId="urn:microsoft.com/office/officeart/2005/8/layout/vList3#2"/>
    <dgm:cxn modelId="{9E1057F6-12F2-41EE-A31D-C8C9A8AC9B69}" type="presOf" srcId="{366CF97B-FB9E-478E-9B5B-9384236F47DE}" destId="{7E31739E-7A8A-46DD-AE93-A75107BABA35}" srcOrd="0" destOrd="0" presId="urn:microsoft.com/office/officeart/2005/8/layout/vList3#2"/>
    <dgm:cxn modelId="{87BB3EEE-9F5E-4052-B2B3-68AB545F1EF4}" srcId="{F738D34F-C07C-4970-BB4E-450264CA5CDA}" destId="{22CDCBEC-C142-44CE-83CC-33B703D270C4}" srcOrd="8" destOrd="0" parTransId="{39CC5BF1-99C0-45AB-82DA-05BDC7D4E088}" sibTransId="{3458B328-39A9-4A49-8CEF-DF0ACA013348}"/>
    <dgm:cxn modelId="{1298B0A9-FC5C-493E-9A69-A3E61F98B8F6}" type="presParOf" srcId="{A7A627AD-23DE-4B32-B960-C0E952D94E74}" destId="{4DA44421-6CF1-4A60-956A-D81EC382C9F8}" srcOrd="0" destOrd="0" presId="urn:microsoft.com/office/officeart/2005/8/layout/vList3#2"/>
    <dgm:cxn modelId="{345B68A7-28EF-4DA4-85CF-F0C25C519BE2}" type="presParOf" srcId="{4DA44421-6CF1-4A60-956A-D81EC382C9F8}" destId="{6EC2BE19-71F1-4C01-9613-8A8A221FF9C9}" srcOrd="0" destOrd="0" presId="urn:microsoft.com/office/officeart/2005/8/layout/vList3#2"/>
    <dgm:cxn modelId="{0EC55F68-20C9-4ABA-9C7D-7C8D415436B9}" type="presParOf" srcId="{4DA44421-6CF1-4A60-956A-D81EC382C9F8}" destId="{7E31739E-7A8A-46DD-AE93-A75107BABA35}" srcOrd="1" destOrd="0" presId="urn:microsoft.com/office/officeart/2005/8/layout/vList3#2"/>
    <dgm:cxn modelId="{F113E288-23DE-4BA4-9D94-226BBDB18FEC}" type="presParOf" srcId="{A7A627AD-23DE-4B32-B960-C0E952D94E74}" destId="{2736C713-7727-48CB-A83E-07D64B676B69}" srcOrd="1" destOrd="0" presId="urn:microsoft.com/office/officeart/2005/8/layout/vList3#2"/>
    <dgm:cxn modelId="{56802A59-723C-416C-84B0-778320138E7B}" type="presParOf" srcId="{A7A627AD-23DE-4B32-B960-C0E952D94E74}" destId="{DF9E71C3-9EE3-4678-8F6F-A45A32AF05FD}" srcOrd="2" destOrd="0" presId="urn:microsoft.com/office/officeart/2005/8/layout/vList3#2"/>
    <dgm:cxn modelId="{92F38BED-B759-4CB0-8662-EA066E8CC1CB}" type="presParOf" srcId="{DF9E71C3-9EE3-4678-8F6F-A45A32AF05FD}" destId="{56F47B48-20FA-4099-ABF3-C245D83A304C}" srcOrd="0" destOrd="0" presId="urn:microsoft.com/office/officeart/2005/8/layout/vList3#2"/>
    <dgm:cxn modelId="{13514FC2-221C-4F9B-B68B-871125B43D23}" type="presParOf" srcId="{DF9E71C3-9EE3-4678-8F6F-A45A32AF05FD}" destId="{BDBEA922-AAA6-4E0E-8526-717419091590}" srcOrd="1" destOrd="0" presId="urn:microsoft.com/office/officeart/2005/8/layout/vList3#2"/>
    <dgm:cxn modelId="{4D4CB0B7-F19D-4381-8D5C-13BAFBFB89FE}" type="presParOf" srcId="{A7A627AD-23DE-4B32-B960-C0E952D94E74}" destId="{1F7FE367-3B39-4534-ACCB-684DD8C49ABB}" srcOrd="3" destOrd="0" presId="urn:microsoft.com/office/officeart/2005/8/layout/vList3#2"/>
    <dgm:cxn modelId="{13679548-18F0-4020-8CB4-378FFEAD7402}" type="presParOf" srcId="{A7A627AD-23DE-4B32-B960-C0E952D94E74}" destId="{15B8F198-62E9-4763-9A0F-554F76915958}" srcOrd="4" destOrd="0" presId="urn:microsoft.com/office/officeart/2005/8/layout/vList3#2"/>
    <dgm:cxn modelId="{4F950977-610B-4854-B044-EC0F4E9666DE}" type="presParOf" srcId="{15B8F198-62E9-4763-9A0F-554F76915958}" destId="{E1413C0D-A3EF-4889-82B2-524988638291}" srcOrd="0" destOrd="0" presId="urn:microsoft.com/office/officeart/2005/8/layout/vList3#2"/>
    <dgm:cxn modelId="{2398F46B-0209-47EF-8F36-BB00E7C5A3C4}" type="presParOf" srcId="{15B8F198-62E9-4763-9A0F-554F76915958}" destId="{1BE50D47-4EF8-49F4-8F7F-F138CC39C6CE}" srcOrd="1" destOrd="0" presId="urn:microsoft.com/office/officeart/2005/8/layout/vList3#2"/>
    <dgm:cxn modelId="{C3653C7F-FE39-410B-8C22-CAC3A4571846}" type="presParOf" srcId="{A7A627AD-23DE-4B32-B960-C0E952D94E74}" destId="{74465115-06FF-4552-9109-00E23A82CB91}" srcOrd="5" destOrd="0" presId="urn:microsoft.com/office/officeart/2005/8/layout/vList3#2"/>
    <dgm:cxn modelId="{0EDE68F0-60CF-44FD-8956-EAE33355F158}" type="presParOf" srcId="{A7A627AD-23DE-4B32-B960-C0E952D94E74}" destId="{86A1189B-49FB-4F62-9626-3A1F12D91217}" srcOrd="6" destOrd="0" presId="urn:microsoft.com/office/officeart/2005/8/layout/vList3#2"/>
    <dgm:cxn modelId="{523FC5A2-9DCF-4DC3-B09D-EE9F0A54A672}" type="presParOf" srcId="{86A1189B-49FB-4F62-9626-3A1F12D91217}" destId="{1D58C01D-4576-4900-8AD8-7EC6157B4754}" srcOrd="0" destOrd="0" presId="urn:microsoft.com/office/officeart/2005/8/layout/vList3#2"/>
    <dgm:cxn modelId="{0CE640EC-C97C-4589-B988-76A9530F4CB9}" type="presParOf" srcId="{86A1189B-49FB-4F62-9626-3A1F12D91217}" destId="{AAF431F1-CD55-4DC9-9E41-4E48A6EAD04E}" srcOrd="1" destOrd="0" presId="urn:microsoft.com/office/officeart/2005/8/layout/vList3#2"/>
    <dgm:cxn modelId="{8C36351C-62B5-4F51-BC5C-48125F2FF6F8}" type="presParOf" srcId="{A7A627AD-23DE-4B32-B960-C0E952D94E74}" destId="{B107AA9B-AB81-4285-AC90-8E6B7901768C}" srcOrd="7" destOrd="0" presId="urn:microsoft.com/office/officeart/2005/8/layout/vList3#2"/>
    <dgm:cxn modelId="{BB0C785F-1AED-413B-B0A3-F274B43EB528}" type="presParOf" srcId="{A7A627AD-23DE-4B32-B960-C0E952D94E74}" destId="{9A21F944-3638-415D-B376-081E9B58CBA3}" srcOrd="8" destOrd="0" presId="urn:microsoft.com/office/officeart/2005/8/layout/vList3#2"/>
    <dgm:cxn modelId="{646596AC-F0AB-4B98-8913-8D9003071FA0}" type="presParOf" srcId="{9A21F944-3638-415D-B376-081E9B58CBA3}" destId="{7FBC1F78-5C58-45E7-8FF5-FDD05AF51A8B}" srcOrd="0" destOrd="0" presId="urn:microsoft.com/office/officeart/2005/8/layout/vList3#2"/>
    <dgm:cxn modelId="{72DD1EC9-C323-4C6C-AB32-50082DEB75EC}" type="presParOf" srcId="{9A21F944-3638-415D-B376-081E9B58CBA3}" destId="{D91838AA-4D62-459B-A0DC-6F6B73DD88F9}" srcOrd="1" destOrd="0" presId="urn:microsoft.com/office/officeart/2005/8/layout/vList3#2"/>
    <dgm:cxn modelId="{8045E118-B8CA-4451-B6B5-7003B2B09763}" type="presParOf" srcId="{A7A627AD-23DE-4B32-B960-C0E952D94E74}" destId="{4351F1FD-BCF2-442B-9FF2-8D28B9B6205D}" srcOrd="9" destOrd="0" presId="urn:microsoft.com/office/officeart/2005/8/layout/vList3#2"/>
    <dgm:cxn modelId="{39188E4E-4E1E-45B4-B133-9A17A9439BFB}" type="presParOf" srcId="{A7A627AD-23DE-4B32-B960-C0E952D94E74}" destId="{83DAD74D-7C18-4C74-ADCD-0259327F28BE}" srcOrd="10" destOrd="0" presId="urn:microsoft.com/office/officeart/2005/8/layout/vList3#2"/>
    <dgm:cxn modelId="{8572085C-3027-49DD-AE70-692A3C9BCDB7}" type="presParOf" srcId="{83DAD74D-7C18-4C74-ADCD-0259327F28BE}" destId="{4ADA8488-1A33-4927-ABFE-4B13687D7633}" srcOrd="0" destOrd="0" presId="urn:microsoft.com/office/officeart/2005/8/layout/vList3#2"/>
    <dgm:cxn modelId="{9E4CF8A6-CCD4-4743-A2F8-C0DFBA482B20}" type="presParOf" srcId="{83DAD74D-7C18-4C74-ADCD-0259327F28BE}" destId="{C3C08A7D-C866-43C2-8471-B76F88EBCAE5}" srcOrd="1" destOrd="0" presId="urn:microsoft.com/office/officeart/2005/8/layout/vList3#2"/>
    <dgm:cxn modelId="{6010D888-2076-455B-917F-8D2FD442CFF7}" type="presParOf" srcId="{A7A627AD-23DE-4B32-B960-C0E952D94E74}" destId="{86BBFBF2-2F5E-4D54-AEF4-21B79FB096FB}" srcOrd="11" destOrd="0" presId="urn:microsoft.com/office/officeart/2005/8/layout/vList3#2"/>
    <dgm:cxn modelId="{FA5CBB02-81D5-42B9-AFA1-B7212E2A6531}" type="presParOf" srcId="{A7A627AD-23DE-4B32-B960-C0E952D94E74}" destId="{6306F7F5-C25E-42B2-A1C4-F7B4B71A7AE9}" srcOrd="12" destOrd="0" presId="urn:microsoft.com/office/officeart/2005/8/layout/vList3#2"/>
    <dgm:cxn modelId="{84E1D9AB-6005-4082-81E8-7242C073EF3C}" type="presParOf" srcId="{6306F7F5-C25E-42B2-A1C4-F7B4B71A7AE9}" destId="{4413C651-F747-4C9E-8DEF-3CD5B6D78C7B}" srcOrd="0" destOrd="0" presId="urn:microsoft.com/office/officeart/2005/8/layout/vList3#2"/>
    <dgm:cxn modelId="{AD2473CE-F0E4-4E85-B4BC-4722B4E2B44D}" type="presParOf" srcId="{6306F7F5-C25E-42B2-A1C4-F7B4B71A7AE9}" destId="{E8764E19-ABB4-4CAC-854A-B3C251680697}" srcOrd="1" destOrd="0" presId="urn:microsoft.com/office/officeart/2005/8/layout/vList3#2"/>
    <dgm:cxn modelId="{5FE2E049-A9D0-4F1C-8C1A-DF340D62B32E}" type="presParOf" srcId="{A7A627AD-23DE-4B32-B960-C0E952D94E74}" destId="{27B01387-8231-4BAE-A271-0B52AFFD692E}" srcOrd="13" destOrd="0" presId="urn:microsoft.com/office/officeart/2005/8/layout/vList3#2"/>
    <dgm:cxn modelId="{E94627B2-F41B-406F-B60D-DC98E77EF1E1}" type="presParOf" srcId="{A7A627AD-23DE-4B32-B960-C0E952D94E74}" destId="{96409075-7F19-41A4-91DF-95012BD1458A}" srcOrd="14" destOrd="0" presId="urn:microsoft.com/office/officeart/2005/8/layout/vList3#2"/>
    <dgm:cxn modelId="{75C0C692-A18A-4E34-993A-7E8EF77D9342}" type="presParOf" srcId="{96409075-7F19-41A4-91DF-95012BD1458A}" destId="{48E79E4D-3EAD-49EE-8CD2-D198402C29E5}" srcOrd="0" destOrd="0" presId="urn:microsoft.com/office/officeart/2005/8/layout/vList3#2"/>
    <dgm:cxn modelId="{EED99642-BE14-4D23-AD90-1B42DBC82B80}" type="presParOf" srcId="{96409075-7F19-41A4-91DF-95012BD1458A}" destId="{996C969C-E668-41F5-9108-326466005A2C}" srcOrd="1" destOrd="0" presId="urn:microsoft.com/office/officeart/2005/8/layout/vList3#2"/>
    <dgm:cxn modelId="{7E3DBD24-02D5-4610-BB51-78619854065C}" type="presParOf" srcId="{A7A627AD-23DE-4B32-B960-C0E952D94E74}" destId="{08ADFF2B-2405-427B-913C-1A2E6152FD00}" srcOrd="15" destOrd="0" presId="urn:microsoft.com/office/officeart/2005/8/layout/vList3#2"/>
    <dgm:cxn modelId="{2878B660-FAF2-4679-B96A-C165DBF32179}" type="presParOf" srcId="{A7A627AD-23DE-4B32-B960-C0E952D94E74}" destId="{5AFBCD9B-0701-4BF7-B0D2-45D7F439C277}" srcOrd="16" destOrd="0" presId="urn:microsoft.com/office/officeart/2005/8/layout/vList3#2"/>
    <dgm:cxn modelId="{FB622929-718F-4B03-961E-AA63095164F8}" type="presParOf" srcId="{5AFBCD9B-0701-4BF7-B0D2-45D7F439C277}" destId="{7A1ADF65-92AD-4A73-955D-878749785CBC}" srcOrd="0" destOrd="0" presId="urn:microsoft.com/office/officeart/2005/8/layout/vList3#2"/>
    <dgm:cxn modelId="{E4886541-D568-48EF-A4F5-F08FE3F221B4}" type="presParOf" srcId="{5AFBCD9B-0701-4BF7-B0D2-45D7F439C277}" destId="{056D90F7-C0AA-4A36-BDC9-163CD16247E0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62F31F3-C4D9-404A-A4F7-C49B29DCDD66}" type="doc">
      <dgm:prSet loTypeId="urn:microsoft.com/office/officeart/2005/8/layout/vList3#3" loCatId="list" qsTypeId="urn:microsoft.com/office/officeart/2005/8/quickstyle/simple1" qsCatId="simple" csTypeId="urn:microsoft.com/office/officeart/2005/8/colors/accent1_2" csCatId="accent1" phldr="1"/>
      <dgm:spPr/>
    </dgm:pt>
    <dgm:pt modelId="{A8E0354D-E5FE-4D91-9D1A-F6376E7E6D22}">
      <dgm:prSet phldrT="[Текст]"/>
      <dgm:spPr/>
      <dgm:t>
        <a:bodyPr/>
        <a:lstStyle/>
        <a:p>
          <a:r>
            <a:rPr lang="ru-RU" dirty="0" smtClean="0"/>
            <a:t>Организует: оценочные высказывания обучающихся; обсуждение способов решения; </a:t>
          </a:r>
          <a:endParaRPr lang="ru-RU" dirty="0"/>
        </a:p>
      </dgm:t>
    </dgm:pt>
    <dgm:pt modelId="{A45B69D4-D076-4F8B-A100-6C7976CED16F}" type="parTrans" cxnId="{66AE1E33-75C5-417C-9FBA-4C1B6178414B}">
      <dgm:prSet/>
      <dgm:spPr/>
      <dgm:t>
        <a:bodyPr/>
        <a:lstStyle/>
        <a:p>
          <a:endParaRPr lang="ru-RU"/>
        </a:p>
      </dgm:t>
    </dgm:pt>
    <dgm:pt modelId="{ACEC3354-135E-4926-A3C9-41A9FE497F5B}" type="sibTrans" cxnId="{66AE1E33-75C5-417C-9FBA-4C1B6178414B}">
      <dgm:prSet/>
      <dgm:spPr/>
      <dgm:t>
        <a:bodyPr/>
        <a:lstStyle/>
        <a:p>
          <a:endParaRPr lang="ru-RU"/>
        </a:p>
      </dgm:t>
    </dgm:pt>
    <dgm:pt modelId="{3BABF297-89B1-4A18-B950-15C202A3E4F2}">
      <dgm:prSet phldrT="[Текст]" custT="1"/>
      <dgm:spPr/>
      <dgm:t>
        <a:bodyPr/>
        <a:lstStyle/>
        <a:p>
          <a:r>
            <a:rPr lang="ru-RU" sz="2000" dirty="0" smtClean="0"/>
            <a:t>Обеспечивает положительную реакцию детей на творчество одноклассников. </a:t>
          </a:r>
          <a:endParaRPr lang="ru-RU" sz="2000" dirty="0"/>
        </a:p>
      </dgm:t>
    </dgm:pt>
    <dgm:pt modelId="{DF107CF6-A316-4D29-842F-A87E672F635B}" type="parTrans" cxnId="{2FCBC03C-C13F-4A51-9A07-1C6E6F0C77BC}">
      <dgm:prSet/>
      <dgm:spPr/>
      <dgm:t>
        <a:bodyPr/>
        <a:lstStyle/>
        <a:p>
          <a:endParaRPr lang="ru-RU"/>
        </a:p>
      </dgm:t>
    </dgm:pt>
    <dgm:pt modelId="{5500AA51-6871-4514-816E-BC5D210C34C3}" type="sibTrans" cxnId="{2FCBC03C-C13F-4A51-9A07-1C6E6F0C77BC}">
      <dgm:prSet/>
      <dgm:spPr/>
      <dgm:t>
        <a:bodyPr/>
        <a:lstStyle/>
        <a:p>
          <a:endParaRPr lang="ru-RU"/>
        </a:p>
      </dgm:t>
    </dgm:pt>
    <dgm:pt modelId="{C5927071-2244-4CAC-A8B9-9EE9B57D66F4}">
      <dgm:prSet phldrT="[Текст]" custT="1"/>
      <dgm:spPr/>
      <dgm:t>
        <a:bodyPr/>
        <a:lstStyle/>
        <a:p>
          <a:r>
            <a:rPr lang="ru-RU" sz="2000" dirty="0" smtClean="0"/>
            <a:t>Наводящими вопросами помогает выявить причинно-следственные связи в... </a:t>
          </a:r>
          <a:endParaRPr lang="ru-RU" sz="2000" dirty="0"/>
        </a:p>
      </dgm:t>
    </dgm:pt>
    <dgm:pt modelId="{FB932FAC-7A4F-4330-8444-6510EF77BFC4}" type="parTrans" cxnId="{CB46057A-483F-483D-A69B-1FAD1C1176CC}">
      <dgm:prSet/>
      <dgm:spPr/>
      <dgm:t>
        <a:bodyPr/>
        <a:lstStyle/>
        <a:p>
          <a:endParaRPr lang="ru-RU"/>
        </a:p>
      </dgm:t>
    </dgm:pt>
    <dgm:pt modelId="{96468BCD-A1B3-4F44-8884-562044AA1DC2}" type="sibTrans" cxnId="{CB46057A-483F-483D-A69B-1FAD1C1176CC}">
      <dgm:prSet/>
      <dgm:spPr/>
      <dgm:t>
        <a:bodyPr/>
        <a:lstStyle/>
        <a:p>
          <a:endParaRPr lang="ru-RU"/>
        </a:p>
      </dgm:t>
    </dgm:pt>
    <dgm:pt modelId="{3592911B-D2D1-4534-8892-EE54DBFD61D2}">
      <dgm:prSet phldrT="[Текст]" custT="1"/>
      <dgm:spPr/>
      <dgm:t>
        <a:bodyPr/>
        <a:lstStyle/>
        <a:p>
          <a:r>
            <a:rPr lang="ru-RU" sz="2400" dirty="0" smtClean="0"/>
            <a:t>Организует:  поисковую работу обучающихся </a:t>
          </a:r>
          <a:endParaRPr lang="ru-RU" sz="2400" dirty="0"/>
        </a:p>
      </dgm:t>
    </dgm:pt>
    <dgm:pt modelId="{90CA2A3E-0D3D-4127-A034-3A20BB98EBB6}" type="parTrans" cxnId="{56577800-5C08-463D-B212-B4D241A1702B}">
      <dgm:prSet/>
      <dgm:spPr/>
      <dgm:t>
        <a:bodyPr/>
        <a:lstStyle/>
        <a:p>
          <a:endParaRPr lang="ru-RU"/>
        </a:p>
      </dgm:t>
    </dgm:pt>
    <dgm:pt modelId="{EDADEB2E-3C54-42A5-B139-9A3F5DFC1A48}" type="sibTrans" cxnId="{56577800-5C08-463D-B212-B4D241A1702B}">
      <dgm:prSet/>
      <dgm:spPr/>
      <dgm:t>
        <a:bodyPr/>
        <a:lstStyle/>
        <a:p>
          <a:endParaRPr lang="ru-RU"/>
        </a:p>
      </dgm:t>
    </dgm:pt>
    <dgm:pt modelId="{896E0B16-DCB4-4904-898C-03A8F7CF8897}">
      <dgm:prSet phldrT="[Текст]" custT="1"/>
      <dgm:spPr/>
      <dgm:t>
        <a:bodyPr/>
        <a:lstStyle/>
        <a:p>
          <a:r>
            <a:rPr lang="ru-RU" sz="2400" dirty="0" smtClean="0"/>
            <a:t>Организует самостоятельную работу с учебником; </a:t>
          </a:r>
          <a:endParaRPr lang="ru-RU" sz="2400" dirty="0"/>
        </a:p>
      </dgm:t>
    </dgm:pt>
    <dgm:pt modelId="{402687B3-94AD-42F2-98C8-C7EE156B5FA5}" type="parTrans" cxnId="{10BB3A02-4F6D-4901-9416-AC53BD80D9C7}">
      <dgm:prSet/>
      <dgm:spPr/>
      <dgm:t>
        <a:bodyPr/>
        <a:lstStyle/>
        <a:p>
          <a:endParaRPr lang="ru-RU"/>
        </a:p>
      </dgm:t>
    </dgm:pt>
    <dgm:pt modelId="{C1205BDB-14C5-47C7-9450-B71BB43E886A}" type="sibTrans" cxnId="{10BB3A02-4F6D-4901-9416-AC53BD80D9C7}">
      <dgm:prSet/>
      <dgm:spPr/>
      <dgm:t>
        <a:bodyPr/>
        <a:lstStyle/>
        <a:p>
          <a:endParaRPr lang="ru-RU"/>
        </a:p>
      </dgm:t>
    </dgm:pt>
    <dgm:pt modelId="{4FE714CE-A944-478E-AB2D-163783CF9A01}">
      <dgm:prSet phldrT="[Текст]" custT="1"/>
      <dgm:spPr/>
      <dgm:t>
        <a:bodyPr/>
        <a:lstStyle/>
        <a:p>
          <a:r>
            <a:rPr lang="ru-RU" sz="2400" dirty="0" smtClean="0"/>
            <a:t>Организует беседу, связывая результаты урока с его целями. </a:t>
          </a:r>
          <a:endParaRPr lang="ru-RU" sz="2400" dirty="0"/>
        </a:p>
      </dgm:t>
    </dgm:pt>
    <dgm:pt modelId="{FA8D776E-5494-451F-8B48-77101BFA535B}" type="parTrans" cxnId="{D8F93044-1BCE-4D21-9171-0EA6F1022F2C}">
      <dgm:prSet/>
      <dgm:spPr/>
      <dgm:t>
        <a:bodyPr/>
        <a:lstStyle/>
        <a:p>
          <a:endParaRPr lang="ru-RU"/>
        </a:p>
      </dgm:t>
    </dgm:pt>
    <dgm:pt modelId="{F7BC4D6C-A794-4128-8A8A-E3C7CEE06CFA}" type="sibTrans" cxnId="{D8F93044-1BCE-4D21-9171-0EA6F1022F2C}">
      <dgm:prSet/>
      <dgm:spPr/>
      <dgm:t>
        <a:bodyPr/>
        <a:lstStyle/>
        <a:p>
          <a:endParaRPr lang="ru-RU"/>
        </a:p>
      </dgm:t>
    </dgm:pt>
    <dgm:pt modelId="{70A13001-AA66-4E8F-BADC-9369A16B330B}">
      <dgm:prSet phldrT="[Текст]" custT="1"/>
      <dgm:spPr/>
      <dgm:t>
        <a:bodyPr/>
        <a:lstStyle/>
        <a:p>
          <a:r>
            <a:rPr lang="ru-RU" sz="2400" dirty="0" smtClean="0"/>
            <a:t>Подводит обучающихся к выводу о... </a:t>
          </a:r>
          <a:endParaRPr lang="ru-RU" sz="2400" dirty="0"/>
        </a:p>
      </dgm:t>
    </dgm:pt>
    <dgm:pt modelId="{50B21AF1-D8C3-4E10-9CDE-D176A75D1563}" type="parTrans" cxnId="{17964C64-5529-46F0-ADE9-5781C5CC06DC}">
      <dgm:prSet/>
      <dgm:spPr/>
      <dgm:t>
        <a:bodyPr/>
        <a:lstStyle/>
        <a:p>
          <a:endParaRPr lang="ru-RU"/>
        </a:p>
      </dgm:t>
    </dgm:pt>
    <dgm:pt modelId="{C32462FA-FF22-46A8-99C2-2E95E3949181}" type="sibTrans" cxnId="{17964C64-5529-46F0-ADE9-5781C5CC06DC}">
      <dgm:prSet/>
      <dgm:spPr/>
      <dgm:t>
        <a:bodyPr/>
        <a:lstStyle/>
        <a:p>
          <a:endParaRPr lang="ru-RU"/>
        </a:p>
      </dgm:t>
    </dgm:pt>
    <dgm:pt modelId="{2AF7D345-0EA1-4323-95C6-EDE07E000862}">
      <dgm:prSet phldrT="[Текст]" custT="1"/>
      <dgm:spPr/>
      <dgm:t>
        <a:bodyPr/>
        <a:lstStyle/>
        <a:p>
          <a:r>
            <a:rPr lang="ru-RU" sz="2400" dirty="0" smtClean="0"/>
            <a:t>Акцентирует внимание на конечных результатах учебной деятельности обучающихся на уроке</a:t>
          </a:r>
          <a:endParaRPr lang="ru-RU" sz="2400" dirty="0"/>
        </a:p>
      </dgm:t>
    </dgm:pt>
    <dgm:pt modelId="{6432D97C-EB0D-4C7B-BC9B-DA91EEADC117}" type="parTrans" cxnId="{A2C620AF-C80D-443B-9B7A-17DA5A36C503}">
      <dgm:prSet/>
      <dgm:spPr/>
      <dgm:t>
        <a:bodyPr/>
        <a:lstStyle/>
        <a:p>
          <a:endParaRPr lang="ru-RU"/>
        </a:p>
      </dgm:t>
    </dgm:pt>
    <dgm:pt modelId="{7369E2AB-7A10-4118-B8CD-796F50CF8986}" type="sibTrans" cxnId="{A2C620AF-C80D-443B-9B7A-17DA5A36C503}">
      <dgm:prSet/>
      <dgm:spPr/>
      <dgm:t>
        <a:bodyPr/>
        <a:lstStyle/>
        <a:p>
          <a:endParaRPr lang="ru-RU"/>
        </a:p>
      </dgm:t>
    </dgm:pt>
    <dgm:pt modelId="{DD26F18C-9381-4C6E-849B-AFFEFEE8A338}" type="pres">
      <dgm:prSet presAssocID="{262F31F3-C4D9-404A-A4F7-C49B29DCDD66}" presName="linearFlow" presStyleCnt="0">
        <dgm:presLayoutVars>
          <dgm:dir/>
          <dgm:resizeHandles val="exact"/>
        </dgm:presLayoutVars>
      </dgm:prSet>
      <dgm:spPr/>
    </dgm:pt>
    <dgm:pt modelId="{3F9F075A-E33E-4EFC-AF3C-A26CA7312E38}" type="pres">
      <dgm:prSet presAssocID="{A8E0354D-E5FE-4D91-9D1A-F6376E7E6D22}" presName="composite" presStyleCnt="0"/>
      <dgm:spPr/>
    </dgm:pt>
    <dgm:pt modelId="{5E728A8D-5C1F-45BE-9FD1-3140380916AE}" type="pres">
      <dgm:prSet presAssocID="{A8E0354D-E5FE-4D91-9D1A-F6376E7E6D22}" presName="imgShp" presStyleLbl="fgImgPlace1" presStyleIdx="0" presStyleCnt="8" custLinFactX="-102334" custLinFactNeighborX="-200000" custLinFactNeighborY="-308"/>
      <dgm:spPr/>
    </dgm:pt>
    <dgm:pt modelId="{576236A3-CC78-4F98-B8CD-C4236B4FC2F9}" type="pres">
      <dgm:prSet presAssocID="{A8E0354D-E5FE-4D91-9D1A-F6376E7E6D22}" presName="txShp" presStyleLbl="node1" presStyleIdx="0" presStyleCnt="8" custScaleX="1351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C966C-E86A-44E2-8FEB-B9931CE4831C}" type="pres">
      <dgm:prSet presAssocID="{ACEC3354-135E-4926-A3C9-41A9FE497F5B}" presName="spacing" presStyleCnt="0"/>
      <dgm:spPr/>
    </dgm:pt>
    <dgm:pt modelId="{90B8CFAF-36D8-41C9-9FF0-C7B39BFDCD52}" type="pres">
      <dgm:prSet presAssocID="{3592911B-D2D1-4534-8892-EE54DBFD61D2}" presName="composite" presStyleCnt="0"/>
      <dgm:spPr/>
    </dgm:pt>
    <dgm:pt modelId="{5AA03310-A1A7-4B61-B843-CE4B95DD73C6}" type="pres">
      <dgm:prSet presAssocID="{3592911B-D2D1-4534-8892-EE54DBFD61D2}" presName="imgShp" presStyleLbl="fgImgPlace1" presStyleIdx="1" presStyleCnt="8" custLinFactX="-100000" custLinFactNeighborX="-197253" custLinFactNeighborY="-2541"/>
      <dgm:spPr/>
    </dgm:pt>
    <dgm:pt modelId="{6A384882-ECC3-4AEE-B501-6DEFE9F769A5}" type="pres">
      <dgm:prSet presAssocID="{3592911B-D2D1-4534-8892-EE54DBFD61D2}" presName="txShp" presStyleLbl="node1" presStyleIdx="1" presStyleCnt="8" custScaleX="1344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9D69ED-197A-4D19-AD5D-CC16DC763B37}" type="pres">
      <dgm:prSet presAssocID="{EDADEB2E-3C54-42A5-B139-9A3F5DFC1A48}" presName="spacing" presStyleCnt="0"/>
      <dgm:spPr/>
    </dgm:pt>
    <dgm:pt modelId="{D9132248-59A7-4D64-8333-1BED943890C7}" type="pres">
      <dgm:prSet presAssocID="{896E0B16-DCB4-4904-898C-03A8F7CF8897}" presName="composite" presStyleCnt="0"/>
      <dgm:spPr/>
    </dgm:pt>
    <dgm:pt modelId="{3C0BFC42-DD35-45F2-B933-F25E79C2AD40}" type="pres">
      <dgm:prSet presAssocID="{896E0B16-DCB4-4904-898C-03A8F7CF8897}" presName="imgShp" presStyleLbl="fgImgPlace1" presStyleIdx="2" presStyleCnt="8" custLinFactX="-104874" custLinFactNeighborX="-200000"/>
      <dgm:spPr/>
    </dgm:pt>
    <dgm:pt modelId="{A5140B13-CD1A-4552-94A3-9E8CD56CF460}" type="pres">
      <dgm:prSet presAssocID="{896E0B16-DCB4-4904-898C-03A8F7CF8897}" presName="txShp" presStyleLbl="node1" presStyleIdx="2" presStyleCnt="8" custScaleX="1365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D9E0BB-2384-4F99-963A-5E81EF8F5622}" type="pres">
      <dgm:prSet presAssocID="{C1205BDB-14C5-47C7-9450-B71BB43E886A}" presName="spacing" presStyleCnt="0"/>
      <dgm:spPr/>
    </dgm:pt>
    <dgm:pt modelId="{89D62971-3AC9-4D55-BED4-5FE159AC616B}" type="pres">
      <dgm:prSet presAssocID="{4FE714CE-A944-478E-AB2D-163783CF9A01}" presName="composite" presStyleCnt="0"/>
      <dgm:spPr/>
    </dgm:pt>
    <dgm:pt modelId="{367F0EA7-82D7-4CD2-BD7F-799AEC6E1FF2}" type="pres">
      <dgm:prSet presAssocID="{4FE714CE-A944-478E-AB2D-163783CF9A01}" presName="imgShp" presStyleLbl="fgImgPlace1" presStyleIdx="3" presStyleCnt="8" custLinFactX="-109956" custLinFactNeighborX="-200000" custLinFactNeighborY="-2541"/>
      <dgm:spPr/>
    </dgm:pt>
    <dgm:pt modelId="{6BCDA1F5-96ED-4B29-AEA4-5A5C759E9B04}" type="pres">
      <dgm:prSet presAssocID="{4FE714CE-A944-478E-AB2D-163783CF9A01}" presName="txShp" presStyleLbl="node1" presStyleIdx="3" presStyleCnt="8" custScaleX="1369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370FFD-DB80-46AE-BA80-78655393849F}" type="pres">
      <dgm:prSet presAssocID="{F7BC4D6C-A794-4128-8A8A-E3C7CEE06CFA}" presName="spacing" presStyleCnt="0"/>
      <dgm:spPr/>
    </dgm:pt>
    <dgm:pt modelId="{4EB26C73-2098-4692-AD4A-450B3E5F1FCA}" type="pres">
      <dgm:prSet presAssocID="{70A13001-AA66-4E8F-BADC-9369A16B330B}" presName="composite" presStyleCnt="0"/>
      <dgm:spPr/>
    </dgm:pt>
    <dgm:pt modelId="{F837E491-D796-4B5F-B974-28325A370833}" type="pres">
      <dgm:prSet presAssocID="{70A13001-AA66-4E8F-BADC-9369A16B330B}" presName="imgShp" presStyleLbl="fgImgPlace1" presStyleIdx="4" presStyleCnt="8" custLinFactX="-107415" custLinFactNeighborX="-200000" custLinFactNeighborY="-5081"/>
      <dgm:spPr/>
    </dgm:pt>
    <dgm:pt modelId="{A7E1B167-8790-43E3-8D48-3B62500A549C}" type="pres">
      <dgm:prSet presAssocID="{70A13001-AA66-4E8F-BADC-9369A16B330B}" presName="txShp" presStyleLbl="node1" presStyleIdx="4" presStyleCnt="8" custScaleX="1369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2049B8-B7DA-4962-BB5B-55F0B55E75B6}" type="pres">
      <dgm:prSet presAssocID="{C32462FA-FF22-46A8-99C2-2E95E3949181}" presName="spacing" presStyleCnt="0"/>
      <dgm:spPr/>
    </dgm:pt>
    <dgm:pt modelId="{37ABDF57-7D84-4D89-94E3-7DE63F55B1F1}" type="pres">
      <dgm:prSet presAssocID="{2AF7D345-0EA1-4323-95C6-EDE07E000862}" presName="composite" presStyleCnt="0"/>
      <dgm:spPr/>
    </dgm:pt>
    <dgm:pt modelId="{FB12091D-C545-4762-A8B9-C438D16797D9}" type="pres">
      <dgm:prSet presAssocID="{2AF7D345-0EA1-4323-95C6-EDE07E000862}" presName="imgShp" presStyleLbl="fgImgPlace1" presStyleIdx="5" presStyleCnt="8" custLinFactX="-112496" custLinFactNeighborX="-200000" custLinFactNeighborY="2541"/>
      <dgm:spPr/>
    </dgm:pt>
    <dgm:pt modelId="{5CD75E7E-2A88-483A-9170-CC11E46CD965}" type="pres">
      <dgm:prSet presAssocID="{2AF7D345-0EA1-4323-95C6-EDE07E000862}" presName="txShp" presStyleLbl="node1" presStyleIdx="5" presStyleCnt="8" custScaleX="138005" custScaleY="1778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094C34-AD83-42D4-B2D1-8E9CE8A02A61}" type="pres">
      <dgm:prSet presAssocID="{7369E2AB-7A10-4118-B8CD-796F50CF8986}" presName="spacing" presStyleCnt="0"/>
      <dgm:spPr/>
    </dgm:pt>
    <dgm:pt modelId="{81059D15-D916-42B7-9CC5-E7A7693A0EF0}" type="pres">
      <dgm:prSet presAssocID="{C5927071-2244-4CAC-A8B9-9EE9B57D66F4}" presName="composite" presStyleCnt="0"/>
      <dgm:spPr/>
    </dgm:pt>
    <dgm:pt modelId="{013B9B20-850B-4E06-880E-29EBA177654C}" type="pres">
      <dgm:prSet presAssocID="{C5927071-2244-4CAC-A8B9-9EE9B57D66F4}" presName="imgShp" presStyleLbl="fgImgPlace1" presStyleIdx="6" presStyleCnt="8" custLinFactX="-107415" custLinFactNeighborX="-200000" custLinFactNeighborY="-2541"/>
      <dgm:spPr/>
    </dgm:pt>
    <dgm:pt modelId="{DC7F4A8E-E746-401C-8050-469762B18709}" type="pres">
      <dgm:prSet presAssocID="{C5927071-2244-4CAC-A8B9-9EE9B57D66F4}" presName="txShp" presStyleLbl="node1" presStyleIdx="6" presStyleCnt="8" custScaleX="13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F61FAA-7BBE-4BC6-AF4C-28F4093273DA}" type="pres">
      <dgm:prSet presAssocID="{96468BCD-A1B3-4F44-8884-562044AA1DC2}" presName="spacing" presStyleCnt="0"/>
      <dgm:spPr/>
    </dgm:pt>
    <dgm:pt modelId="{D831CB83-1910-465C-8555-58BDC71356FC}" type="pres">
      <dgm:prSet presAssocID="{3BABF297-89B1-4A18-B950-15C202A3E4F2}" presName="composite" presStyleCnt="0"/>
      <dgm:spPr/>
    </dgm:pt>
    <dgm:pt modelId="{C23BD51A-8DBD-4FE3-9ECA-8F74D07BA4B9}" type="pres">
      <dgm:prSet presAssocID="{3BABF297-89B1-4A18-B950-15C202A3E4F2}" presName="imgShp" presStyleLbl="fgImgPlace1" presStyleIdx="7" presStyleCnt="8" custLinFactX="-109956" custLinFactNeighborX="-200000" custLinFactNeighborY="-7622"/>
      <dgm:spPr/>
    </dgm:pt>
    <dgm:pt modelId="{2EE7967E-2AF1-4A51-BC61-A66531908DF7}" type="pres">
      <dgm:prSet presAssocID="{3BABF297-89B1-4A18-B950-15C202A3E4F2}" presName="txShp" presStyleLbl="node1" presStyleIdx="7" presStyleCnt="8" custScaleX="1387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964C64-5529-46F0-ADE9-5781C5CC06DC}" srcId="{262F31F3-C4D9-404A-A4F7-C49B29DCDD66}" destId="{70A13001-AA66-4E8F-BADC-9369A16B330B}" srcOrd="4" destOrd="0" parTransId="{50B21AF1-D8C3-4E10-9CDE-D176A75D1563}" sibTransId="{C32462FA-FF22-46A8-99C2-2E95E3949181}"/>
    <dgm:cxn modelId="{E549EF15-6C8A-469D-ACAC-48ACD83C9AB5}" type="presOf" srcId="{4FE714CE-A944-478E-AB2D-163783CF9A01}" destId="{6BCDA1F5-96ED-4B29-AEA4-5A5C759E9B04}" srcOrd="0" destOrd="0" presId="urn:microsoft.com/office/officeart/2005/8/layout/vList3#3"/>
    <dgm:cxn modelId="{66AE1E33-75C5-417C-9FBA-4C1B6178414B}" srcId="{262F31F3-C4D9-404A-A4F7-C49B29DCDD66}" destId="{A8E0354D-E5FE-4D91-9D1A-F6376E7E6D22}" srcOrd="0" destOrd="0" parTransId="{A45B69D4-D076-4F8B-A100-6C7976CED16F}" sibTransId="{ACEC3354-135E-4926-A3C9-41A9FE497F5B}"/>
    <dgm:cxn modelId="{2FCBC03C-C13F-4A51-9A07-1C6E6F0C77BC}" srcId="{262F31F3-C4D9-404A-A4F7-C49B29DCDD66}" destId="{3BABF297-89B1-4A18-B950-15C202A3E4F2}" srcOrd="7" destOrd="0" parTransId="{DF107CF6-A316-4D29-842F-A87E672F635B}" sibTransId="{5500AA51-6871-4514-816E-BC5D210C34C3}"/>
    <dgm:cxn modelId="{66FC1FDE-5CDF-477D-AD44-8EB85B0EE301}" type="presOf" srcId="{70A13001-AA66-4E8F-BADC-9369A16B330B}" destId="{A7E1B167-8790-43E3-8D48-3B62500A549C}" srcOrd="0" destOrd="0" presId="urn:microsoft.com/office/officeart/2005/8/layout/vList3#3"/>
    <dgm:cxn modelId="{A2C620AF-C80D-443B-9B7A-17DA5A36C503}" srcId="{262F31F3-C4D9-404A-A4F7-C49B29DCDD66}" destId="{2AF7D345-0EA1-4323-95C6-EDE07E000862}" srcOrd="5" destOrd="0" parTransId="{6432D97C-EB0D-4C7B-BC9B-DA91EEADC117}" sibTransId="{7369E2AB-7A10-4118-B8CD-796F50CF8986}"/>
    <dgm:cxn modelId="{262DE809-2AA0-4D33-9BE4-D2BE317EEF1C}" type="presOf" srcId="{2AF7D345-0EA1-4323-95C6-EDE07E000862}" destId="{5CD75E7E-2A88-483A-9170-CC11E46CD965}" srcOrd="0" destOrd="0" presId="urn:microsoft.com/office/officeart/2005/8/layout/vList3#3"/>
    <dgm:cxn modelId="{56577800-5C08-463D-B212-B4D241A1702B}" srcId="{262F31F3-C4D9-404A-A4F7-C49B29DCDD66}" destId="{3592911B-D2D1-4534-8892-EE54DBFD61D2}" srcOrd="1" destOrd="0" parTransId="{90CA2A3E-0D3D-4127-A034-3A20BB98EBB6}" sibTransId="{EDADEB2E-3C54-42A5-B139-9A3F5DFC1A48}"/>
    <dgm:cxn modelId="{D8F93044-1BCE-4D21-9171-0EA6F1022F2C}" srcId="{262F31F3-C4D9-404A-A4F7-C49B29DCDD66}" destId="{4FE714CE-A944-478E-AB2D-163783CF9A01}" srcOrd="3" destOrd="0" parTransId="{FA8D776E-5494-451F-8B48-77101BFA535B}" sibTransId="{F7BC4D6C-A794-4128-8A8A-E3C7CEE06CFA}"/>
    <dgm:cxn modelId="{D5A76449-1417-4A4B-973F-6924921CCBA2}" type="presOf" srcId="{A8E0354D-E5FE-4D91-9D1A-F6376E7E6D22}" destId="{576236A3-CC78-4F98-B8CD-C4236B4FC2F9}" srcOrd="0" destOrd="0" presId="urn:microsoft.com/office/officeart/2005/8/layout/vList3#3"/>
    <dgm:cxn modelId="{1F02E3A6-7BA2-4528-AFF5-83A2810AB8A7}" type="presOf" srcId="{896E0B16-DCB4-4904-898C-03A8F7CF8897}" destId="{A5140B13-CD1A-4552-94A3-9E8CD56CF460}" srcOrd="0" destOrd="0" presId="urn:microsoft.com/office/officeart/2005/8/layout/vList3#3"/>
    <dgm:cxn modelId="{733C94D2-2656-496E-AA89-85A884CBE72F}" type="presOf" srcId="{3BABF297-89B1-4A18-B950-15C202A3E4F2}" destId="{2EE7967E-2AF1-4A51-BC61-A66531908DF7}" srcOrd="0" destOrd="0" presId="urn:microsoft.com/office/officeart/2005/8/layout/vList3#3"/>
    <dgm:cxn modelId="{C00544E6-DAE5-4A6A-87F1-1C4DB39F5146}" type="presOf" srcId="{262F31F3-C4D9-404A-A4F7-C49B29DCDD66}" destId="{DD26F18C-9381-4C6E-849B-AFFEFEE8A338}" srcOrd="0" destOrd="0" presId="urn:microsoft.com/office/officeart/2005/8/layout/vList3#3"/>
    <dgm:cxn modelId="{CB46057A-483F-483D-A69B-1FAD1C1176CC}" srcId="{262F31F3-C4D9-404A-A4F7-C49B29DCDD66}" destId="{C5927071-2244-4CAC-A8B9-9EE9B57D66F4}" srcOrd="6" destOrd="0" parTransId="{FB932FAC-7A4F-4330-8444-6510EF77BFC4}" sibTransId="{96468BCD-A1B3-4F44-8884-562044AA1DC2}"/>
    <dgm:cxn modelId="{E717539D-855E-40CF-A60C-F0349E765B64}" type="presOf" srcId="{3592911B-D2D1-4534-8892-EE54DBFD61D2}" destId="{6A384882-ECC3-4AEE-B501-6DEFE9F769A5}" srcOrd="0" destOrd="0" presId="urn:microsoft.com/office/officeart/2005/8/layout/vList3#3"/>
    <dgm:cxn modelId="{874FD239-3BBF-4DB5-A13B-C230B921CDC8}" type="presOf" srcId="{C5927071-2244-4CAC-A8B9-9EE9B57D66F4}" destId="{DC7F4A8E-E746-401C-8050-469762B18709}" srcOrd="0" destOrd="0" presId="urn:microsoft.com/office/officeart/2005/8/layout/vList3#3"/>
    <dgm:cxn modelId="{10BB3A02-4F6D-4901-9416-AC53BD80D9C7}" srcId="{262F31F3-C4D9-404A-A4F7-C49B29DCDD66}" destId="{896E0B16-DCB4-4904-898C-03A8F7CF8897}" srcOrd="2" destOrd="0" parTransId="{402687B3-94AD-42F2-98C8-C7EE156B5FA5}" sibTransId="{C1205BDB-14C5-47C7-9450-B71BB43E886A}"/>
    <dgm:cxn modelId="{A23E9693-89C4-488D-B06A-ADAFADDC6A8A}" type="presParOf" srcId="{DD26F18C-9381-4C6E-849B-AFFEFEE8A338}" destId="{3F9F075A-E33E-4EFC-AF3C-A26CA7312E38}" srcOrd="0" destOrd="0" presId="urn:microsoft.com/office/officeart/2005/8/layout/vList3#3"/>
    <dgm:cxn modelId="{22B9D630-E542-4DF7-8C1C-4219FCF08CAE}" type="presParOf" srcId="{3F9F075A-E33E-4EFC-AF3C-A26CA7312E38}" destId="{5E728A8D-5C1F-45BE-9FD1-3140380916AE}" srcOrd="0" destOrd="0" presId="urn:microsoft.com/office/officeart/2005/8/layout/vList3#3"/>
    <dgm:cxn modelId="{DDFE745F-A96E-401D-A523-DCBFF5C02B2E}" type="presParOf" srcId="{3F9F075A-E33E-4EFC-AF3C-A26CA7312E38}" destId="{576236A3-CC78-4F98-B8CD-C4236B4FC2F9}" srcOrd="1" destOrd="0" presId="urn:microsoft.com/office/officeart/2005/8/layout/vList3#3"/>
    <dgm:cxn modelId="{E1E16ADA-2191-4C4A-A935-779A4329DF86}" type="presParOf" srcId="{DD26F18C-9381-4C6E-849B-AFFEFEE8A338}" destId="{2FCC966C-E86A-44E2-8FEB-B9931CE4831C}" srcOrd="1" destOrd="0" presId="urn:microsoft.com/office/officeart/2005/8/layout/vList3#3"/>
    <dgm:cxn modelId="{47572D55-AD0D-4A47-8E11-341C95E1CE81}" type="presParOf" srcId="{DD26F18C-9381-4C6E-849B-AFFEFEE8A338}" destId="{90B8CFAF-36D8-41C9-9FF0-C7B39BFDCD52}" srcOrd="2" destOrd="0" presId="urn:microsoft.com/office/officeart/2005/8/layout/vList3#3"/>
    <dgm:cxn modelId="{935BE82B-3412-4255-AD45-70C3500B8DFE}" type="presParOf" srcId="{90B8CFAF-36D8-41C9-9FF0-C7B39BFDCD52}" destId="{5AA03310-A1A7-4B61-B843-CE4B95DD73C6}" srcOrd="0" destOrd="0" presId="urn:microsoft.com/office/officeart/2005/8/layout/vList3#3"/>
    <dgm:cxn modelId="{A472D0E5-836B-4192-81DA-3FAC89B0B818}" type="presParOf" srcId="{90B8CFAF-36D8-41C9-9FF0-C7B39BFDCD52}" destId="{6A384882-ECC3-4AEE-B501-6DEFE9F769A5}" srcOrd="1" destOrd="0" presId="urn:microsoft.com/office/officeart/2005/8/layout/vList3#3"/>
    <dgm:cxn modelId="{6F144F22-F5EE-4032-8658-E436E8DDC0E2}" type="presParOf" srcId="{DD26F18C-9381-4C6E-849B-AFFEFEE8A338}" destId="{E99D69ED-197A-4D19-AD5D-CC16DC763B37}" srcOrd="3" destOrd="0" presId="urn:microsoft.com/office/officeart/2005/8/layout/vList3#3"/>
    <dgm:cxn modelId="{0DF68FF4-B3A0-432A-96B2-4C6DE5A550E0}" type="presParOf" srcId="{DD26F18C-9381-4C6E-849B-AFFEFEE8A338}" destId="{D9132248-59A7-4D64-8333-1BED943890C7}" srcOrd="4" destOrd="0" presId="urn:microsoft.com/office/officeart/2005/8/layout/vList3#3"/>
    <dgm:cxn modelId="{0ABA6E49-DAF9-4622-80C1-937D305FDBE9}" type="presParOf" srcId="{D9132248-59A7-4D64-8333-1BED943890C7}" destId="{3C0BFC42-DD35-45F2-B933-F25E79C2AD40}" srcOrd="0" destOrd="0" presId="urn:microsoft.com/office/officeart/2005/8/layout/vList3#3"/>
    <dgm:cxn modelId="{94D2F74B-8F0A-413F-BBBE-C10245407B99}" type="presParOf" srcId="{D9132248-59A7-4D64-8333-1BED943890C7}" destId="{A5140B13-CD1A-4552-94A3-9E8CD56CF460}" srcOrd="1" destOrd="0" presId="urn:microsoft.com/office/officeart/2005/8/layout/vList3#3"/>
    <dgm:cxn modelId="{72A9C330-9866-4FCB-9942-E3C0B80DE684}" type="presParOf" srcId="{DD26F18C-9381-4C6E-849B-AFFEFEE8A338}" destId="{A2D9E0BB-2384-4F99-963A-5E81EF8F5622}" srcOrd="5" destOrd="0" presId="urn:microsoft.com/office/officeart/2005/8/layout/vList3#3"/>
    <dgm:cxn modelId="{BE771F63-935F-48B3-AD3A-01B167913A81}" type="presParOf" srcId="{DD26F18C-9381-4C6E-849B-AFFEFEE8A338}" destId="{89D62971-3AC9-4D55-BED4-5FE159AC616B}" srcOrd="6" destOrd="0" presId="urn:microsoft.com/office/officeart/2005/8/layout/vList3#3"/>
    <dgm:cxn modelId="{BCBA05B5-6F41-43F3-86DA-F11CAC7799E3}" type="presParOf" srcId="{89D62971-3AC9-4D55-BED4-5FE159AC616B}" destId="{367F0EA7-82D7-4CD2-BD7F-799AEC6E1FF2}" srcOrd="0" destOrd="0" presId="urn:microsoft.com/office/officeart/2005/8/layout/vList3#3"/>
    <dgm:cxn modelId="{12CA69AB-12A0-4B1C-B196-28F110A22C64}" type="presParOf" srcId="{89D62971-3AC9-4D55-BED4-5FE159AC616B}" destId="{6BCDA1F5-96ED-4B29-AEA4-5A5C759E9B04}" srcOrd="1" destOrd="0" presId="urn:microsoft.com/office/officeart/2005/8/layout/vList3#3"/>
    <dgm:cxn modelId="{180A9C4F-C0B6-4B52-855D-E251225FEB5A}" type="presParOf" srcId="{DD26F18C-9381-4C6E-849B-AFFEFEE8A338}" destId="{2A370FFD-DB80-46AE-BA80-78655393849F}" srcOrd="7" destOrd="0" presId="urn:microsoft.com/office/officeart/2005/8/layout/vList3#3"/>
    <dgm:cxn modelId="{CFB3793F-B20D-40A6-9C3C-0DF1631A9CFD}" type="presParOf" srcId="{DD26F18C-9381-4C6E-849B-AFFEFEE8A338}" destId="{4EB26C73-2098-4692-AD4A-450B3E5F1FCA}" srcOrd="8" destOrd="0" presId="urn:microsoft.com/office/officeart/2005/8/layout/vList3#3"/>
    <dgm:cxn modelId="{F17CD507-9818-4B46-AE4E-A77DDD0686CE}" type="presParOf" srcId="{4EB26C73-2098-4692-AD4A-450B3E5F1FCA}" destId="{F837E491-D796-4B5F-B974-28325A370833}" srcOrd="0" destOrd="0" presId="urn:microsoft.com/office/officeart/2005/8/layout/vList3#3"/>
    <dgm:cxn modelId="{00F66B81-67E7-49EA-A4EC-EB40DC09E712}" type="presParOf" srcId="{4EB26C73-2098-4692-AD4A-450B3E5F1FCA}" destId="{A7E1B167-8790-43E3-8D48-3B62500A549C}" srcOrd="1" destOrd="0" presId="urn:microsoft.com/office/officeart/2005/8/layout/vList3#3"/>
    <dgm:cxn modelId="{C0374035-4E3F-4109-8226-DC6DB565B4C3}" type="presParOf" srcId="{DD26F18C-9381-4C6E-849B-AFFEFEE8A338}" destId="{C72049B8-B7DA-4962-BB5B-55F0B55E75B6}" srcOrd="9" destOrd="0" presId="urn:microsoft.com/office/officeart/2005/8/layout/vList3#3"/>
    <dgm:cxn modelId="{86E2A2C0-91B0-4C9B-B458-F18CBFF55252}" type="presParOf" srcId="{DD26F18C-9381-4C6E-849B-AFFEFEE8A338}" destId="{37ABDF57-7D84-4D89-94E3-7DE63F55B1F1}" srcOrd="10" destOrd="0" presId="urn:microsoft.com/office/officeart/2005/8/layout/vList3#3"/>
    <dgm:cxn modelId="{9D601173-7DD0-4613-A858-E4113C254C28}" type="presParOf" srcId="{37ABDF57-7D84-4D89-94E3-7DE63F55B1F1}" destId="{FB12091D-C545-4762-A8B9-C438D16797D9}" srcOrd="0" destOrd="0" presId="urn:microsoft.com/office/officeart/2005/8/layout/vList3#3"/>
    <dgm:cxn modelId="{99212351-CEDC-4BE7-9916-A65095FA5001}" type="presParOf" srcId="{37ABDF57-7D84-4D89-94E3-7DE63F55B1F1}" destId="{5CD75E7E-2A88-483A-9170-CC11E46CD965}" srcOrd="1" destOrd="0" presId="urn:microsoft.com/office/officeart/2005/8/layout/vList3#3"/>
    <dgm:cxn modelId="{C7043CA6-D0D0-43A7-A8CE-B58AC65A5A9E}" type="presParOf" srcId="{DD26F18C-9381-4C6E-849B-AFFEFEE8A338}" destId="{AA094C34-AD83-42D4-B2D1-8E9CE8A02A61}" srcOrd="11" destOrd="0" presId="urn:microsoft.com/office/officeart/2005/8/layout/vList3#3"/>
    <dgm:cxn modelId="{4AEBC052-9316-4E9E-A813-75C5782DCDE2}" type="presParOf" srcId="{DD26F18C-9381-4C6E-849B-AFFEFEE8A338}" destId="{81059D15-D916-42B7-9CC5-E7A7693A0EF0}" srcOrd="12" destOrd="0" presId="urn:microsoft.com/office/officeart/2005/8/layout/vList3#3"/>
    <dgm:cxn modelId="{9EA272F1-2AE2-414F-8DAC-5C91E0F68ABB}" type="presParOf" srcId="{81059D15-D916-42B7-9CC5-E7A7693A0EF0}" destId="{013B9B20-850B-4E06-880E-29EBA177654C}" srcOrd="0" destOrd="0" presId="urn:microsoft.com/office/officeart/2005/8/layout/vList3#3"/>
    <dgm:cxn modelId="{0FE17D51-D7D5-43AD-BB00-77CB6398CDFC}" type="presParOf" srcId="{81059D15-D916-42B7-9CC5-E7A7693A0EF0}" destId="{DC7F4A8E-E746-401C-8050-469762B18709}" srcOrd="1" destOrd="0" presId="urn:microsoft.com/office/officeart/2005/8/layout/vList3#3"/>
    <dgm:cxn modelId="{372A6464-4194-471B-87F9-940014DBED57}" type="presParOf" srcId="{DD26F18C-9381-4C6E-849B-AFFEFEE8A338}" destId="{34F61FAA-7BBE-4BC6-AF4C-28F4093273DA}" srcOrd="13" destOrd="0" presId="urn:microsoft.com/office/officeart/2005/8/layout/vList3#3"/>
    <dgm:cxn modelId="{6C2ABF1D-42BB-4A0E-B43A-0E49D3596B98}" type="presParOf" srcId="{DD26F18C-9381-4C6E-849B-AFFEFEE8A338}" destId="{D831CB83-1910-465C-8555-58BDC71356FC}" srcOrd="14" destOrd="0" presId="urn:microsoft.com/office/officeart/2005/8/layout/vList3#3"/>
    <dgm:cxn modelId="{F7E3896E-8C11-434F-A41D-2579E0D5EEE2}" type="presParOf" srcId="{D831CB83-1910-465C-8555-58BDC71356FC}" destId="{C23BD51A-8DBD-4FE3-9ECA-8F74D07BA4B9}" srcOrd="0" destOrd="0" presId="urn:microsoft.com/office/officeart/2005/8/layout/vList3#3"/>
    <dgm:cxn modelId="{F30A74D0-CA46-4EB1-9889-8F00ED60DE3D}" type="presParOf" srcId="{D831CB83-1910-465C-8555-58BDC71356FC}" destId="{2EE7967E-2AF1-4A51-BC61-A66531908DF7}" srcOrd="1" destOrd="0" presId="urn:microsoft.com/office/officeart/2005/8/layout/vList3#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35C88B2-569A-46EC-A34C-D33852C2360D}" type="doc">
      <dgm:prSet loTypeId="urn:microsoft.com/office/officeart/2005/8/layout/hList2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F45DDE0-5B27-4E69-A71C-479BC8D16FB7}">
      <dgm:prSet phldrT="[Текст]" phldr="1"/>
      <dgm:spPr/>
      <dgm:t>
        <a:bodyPr/>
        <a:lstStyle/>
        <a:p>
          <a:endParaRPr lang="ru-RU" dirty="0"/>
        </a:p>
      </dgm:t>
    </dgm:pt>
    <dgm:pt modelId="{907D100D-E597-4E6C-8DED-A2AB34AB5BD1}" type="parTrans" cxnId="{81AA786C-5901-49C9-BA16-C0C35773A92B}">
      <dgm:prSet/>
      <dgm:spPr/>
      <dgm:t>
        <a:bodyPr/>
        <a:lstStyle/>
        <a:p>
          <a:endParaRPr lang="ru-RU"/>
        </a:p>
      </dgm:t>
    </dgm:pt>
    <dgm:pt modelId="{63550843-85B6-48B5-AB48-2405CB7F517F}" type="sibTrans" cxnId="{81AA786C-5901-49C9-BA16-C0C35773A92B}">
      <dgm:prSet/>
      <dgm:spPr/>
      <dgm:t>
        <a:bodyPr/>
        <a:lstStyle/>
        <a:p>
          <a:endParaRPr lang="ru-RU"/>
        </a:p>
      </dgm:t>
    </dgm:pt>
    <dgm:pt modelId="{EEC42F93-8037-4939-8230-02B912873E16}">
      <dgm:prSet phldrT="[Текст]"/>
      <dgm:spPr/>
      <dgm:t>
        <a:bodyPr/>
        <a:lstStyle/>
        <a:p>
          <a:r>
            <a:rPr lang="ru-RU" dirty="0" smtClean="0"/>
            <a:t>Составляют хронологическую таблицу.</a:t>
          </a:r>
          <a:endParaRPr lang="ru-RU" dirty="0"/>
        </a:p>
      </dgm:t>
    </dgm:pt>
    <dgm:pt modelId="{0538D126-C9A9-4634-8C2E-FEF20177CA9B}" type="parTrans" cxnId="{45E858D4-5169-4D0D-B804-1B7899229458}">
      <dgm:prSet/>
      <dgm:spPr/>
      <dgm:t>
        <a:bodyPr/>
        <a:lstStyle/>
        <a:p>
          <a:endParaRPr lang="ru-RU"/>
        </a:p>
      </dgm:t>
    </dgm:pt>
    <dgm:pt modelId="{F7898A3B-A4E0-469C-A85E-F5E8A6594733}" type="sibTrans" cxnId="{45E858D4-5169-4D0D-B804-1B7899229458}">
      <dgm:prSet/>
      <dgm:spPr/>
      <dgm:t>
        <a:bodyPr/>
        <a:lstStyle/>
        <a:p>
          <a:endParaRPr lang="ru-RU"/>
        </a:p>
      </dgm:t>
    </dgm:pt>
    <dgm:pt modelId="{EEF70817-5B10-4346-B1EF-A88EF960A871}">
      <dgm:prSet phldrT="[Текст]" phldr="1"/>
      <dgm:spPr/>
      <dgm:t>
        <a:bodyPr/>
        <a:lstStyle/>
        <a:p>
          <a:endParaRPr lang="ru-RU" dirty="0"/>
        </a:p>
      </dgm:t>
    </dgm:pt>
    <dgm:pt modelId="{90EEA388-3AAA-444B-9D2F-394DC1F1B491}" type="parTrans" cxnId="{3324CB63-5A69-4DD1-A116-C48FB0944781}">
      <dgm:prSet/>
      <dgm:spPr/>
      <dgm:t>
        <a:bodyPr/>
        <a:lstStyle/>
        <a:p>
          <a:endParaRPr lang="ru-RU"/>
        </a:p>
      </dgm:t>
    </dgm:pt>
    <dgm:pt modelId="{37824C20-98F6-4702-B092-8F7FE45D49D5}" type="sibTrans" cxnId="{3324CB63-5A69-4DD1-A116-C48FB0944781}">
      <dgm:prSet/>
      <dgm:spPr/>
      <dgm:t>
        <a:bodyPr/>
        <a:lstStyle/>
        <a:p>
          <a:endParaRPr lang="ru-RU"/>
        </a:p>
      </dgm:t>
    </dgm:pt>
    <dgm:pt modelId="{2F01A9E6-9E31-466C-9BA2-A2D9FA0C313D}">
      <dgm:prSet phldrT="[Текст]" phldr="1"/>
      <dgm:spPr/>
      <dgm:t>
        <a:bodyPr/>
        <a:lstStyle/>
        <a:p>
          <a:endParaRPr lang="ru-RU"/>
        </a:p>
      </dgm:t>
    </dgm:pt>
    <dgm:pt modelId="{18E04589-1EAA-4273-8088-0DAAD20EEAB4}" type="parTrans" cxnId="{E2CB7F99-D76A-4EEF-B5E8-1531BEBE2EAE}">
      <dgm:prSet/>
      <dgm:spPr/>
      <dgm:t>
        <a:bodyPr/>
        <a:lstStyle/>
        <a:p>
          <a:endParaRPr lang="ru-RU"/>
        </a:p>
      </dgm:t>
    </dgm:pt>
    <dgm:pt modelId="{97821FFB-6B3E-4B1F-B348-A76F15BF9FD3}" type="sibTrans" cxnId="{E2CB7F99-D76A-4EEF-B5E8-1531BEBE2EAE}">
      <dgm:prSet/>
      <dgm:spPr/>
      <dgm:t>
        <a:bodyPr/>
        <a:lstStyle/>
        <a:p>
          <a:endParaRPr lang="ru-RU"/>
        </a:p>
      </dgm:t>
    </dgm:pt>
    <dgm:pt modelId="{D7B8045B-674D-46C5-A5A9-338F870ABB6F}">
      <dgm:prSet phldrT="[Текст]" custT="1"/>
      <dgm:spPr/>
      <dgm:t>
        <a:bodyPr/>
        <a:lstStyle/>
        <a:p>
          <a:r>
            <a:rPr lang="ru-RU" sz="2200" dirty="0" smtClean="0"/>
            <a:t>Выполняют задания по карточкам. </a:t>
          </a:r>
          <a:endParaRPr lang="ru-RU" sz="2200" dirty="0"/>
        </a:p>
      </dgm:t>
    </dgm:pt>
    <dgm:pt modelId="{6E6E2756-69B2-4EA9-86D3-8A43465A535E}" type="parTrans" cxnId="{D7EAA894-833C-42A2-A2F4-C5FC1FC00B4B}">
      <dgm:prSet/>
      <dgm:spPr/>
      <dgm:t>
        <a:bodyPr/>
        <a:lstStyle/>
        <a:p>
          <a:endParaRPr lang="ru-RU"/>
        </a:p>
      </dgm:t>
    </dgm:pt>
    <dgm:pt modelId="{65807536-2228-4C70-AA58-3802494ECA09}" type="sibTrans" cxnId="{D7EAA894-833C-42A2-A2F4-C5FC1FC00B4B}">
      <dgm:prSet/>
      <dgm:spPr/>
      <dgm:t>
        <a:bodyPr/>
        <a:lstStyle/>
        <a:p>
          <a:endParaRPr lang="ru-RU"/>
        </a:p>
      </dgm:t>
    </dgm:pt>
    <dgm:pt modelId="{1051C8A0-ADA4-40AC-9D53-85CB6BA4443A}">
      <dgm:prSet/>
      <dgm:spPr/>
      <dgm:t>
        <a:bodyPr/>
        <a:lstStyle/>
        <a:p>
          <a:r>
            <a:rPr lang="ru-RU" dirty="0" smtClean="0"/>
            <a:t>Составляют синхронистическую таблицу</a:t>
          </a:r>
          <a:endParaRPr lang="ru-RU" dirty="0"/>
        </a:p>
      </dgm:t>
    </dgm:pt>
    <dgm:pt modelId="{CC3D16B5-093C-4706-9629-1ACB4B3AE495}" type="parTrans" cxnId="{8569C61C-60E4-42D6-B385-BD3B566657E3}">
      <dgm:prSet/>
      <dgm:spPr/>
      <dgm:t>
        <a:bodyPr/>
        <a:lstStyle/>
        <a:p>
          <a:endParaRPr lang="ru-RU"/>
        </a:p>
      </dgm:t>
    </dgm:pt>
    <dgm:pt modelId="{C05DD02A-E013-4BC4-9702-5D0C0243A20E}" type="sibTrans" cxnId="{8569C61C-60E4-42D6-B385-BD3B566657E3}">
      <dgm:prSet/>
      <dgm:spPr/>
      <dgm:t>
        <a:bodyPr/>
        <a:lstStyle/>
        <a:p>
          <a:endParaRPr lang="ru-RU"/>
        </a:p>
      </dgm:t>
    </dgm:pt>
    <dgm:pt modelId="{F0F28A81-E966-4255-8B28-8F839BAA481C}">
      <dgm:prSet/>
      <dgm:spPr/>
      <dgm:t>
        <a:bodyPr/>
        <a:lstStyle/>
        <a:p>
          <a:r>
            <a:rPr lang="ru-RU" dirty="0" smtClean="0"/>
            <a:t>Выполняют задание в тетради. </a:t>
          </a:r>
          <a:endParaRPr lang="ru-RU" dirty="0"/>
        </a:p>
      </dgm:t>
    </dgm:pt>
    <dgm:pt modelId="{EE902A3A-9B8C-4D56-8DD4-6B60E6590357}" type="parTrans" cxnId="{E6580D90-F30F-4276-88B9-33DB7EE6927F}">
      <dgm:prSet/>
      <dgm:spPr/>
      <dgm:t>
        <a:bodyPr/>
        <a:lstStyle/>
        <a:p>
          <a:endParaRPr lang="ru-RU"/>
        </a:p>
      </dgm:t>
    </dgm:pt>
    <dgm:pt modelId="{FB99CAD5-9CC0-4113-BE02-2595A2CDEDB3}" type="sibTrans" cxnId="{E6580D90-F30F-4276-88B9-33DB7EE6927F}">
      <dgm:prSet/>
      <dgm:spPr/>
      <dgm:t>
        <a:bodyPr/>
        <a:lstStyle/>
        <a:p>
          <a:endParaRPr lang="ru-RU"/>
        </a:p>
      </dgm:t>
    </dgm:pt>
    <dgm:pt modelId="{DA86CCAF-F78E-4AD4-894A-99F7A5352E89}">
      <dgm:prSet/>
      <dgm:spPr/>
      <dgm:t>
        <a:bodyPr/>
        <a:lstStyle/>
        <a:p>
          <a:r>
            <a:rPr lang="ru-RU" smtClean="0"/>
            <a:t>По очереди комментируют... </a:t>
          </a:r>
          <a:endParaRPr lang="ru-RU"/>
        </a:p>
      </dgm:t>
    </dgm:pt>
    <dgm:pt modelId="{0F8C7004-220E-445C-A471-25E24F3FA654}" type="parTrans" cxnId="{0BF20DF2-F4F5-4350-AF13-C643AC8D7C58}">
      <dgm:prSet/>
      <dgm:spPr/>
      <dgm:t>
        <a:bodyPr/>
        <a:lstStyle/>
        <a:p>
          <a:endParaRPr lang="ru-RU"/>
        </a:p>
      </dgm:t>
    </dgm:pt>
    <dgm:pt modelId="{5EEF7509-5B4C-4FCC-955B-9C189661172D}" type="sibTrans" cxnId="{0BF20DF2-F4F5-4350-AF13-C643AC8D7C58}">
      <dgm:prSet/>
      <dgm:spPr/>
      <dgm:t>
        <a:bodyPr/>
        <a:lstStyle/>
        <a:p>
          <a:endParaRPr lang="ru-RU"/>
        </a:p>
      </dgm:t>
    </dgm:pt>
    <dgm:pt modelId="{D2902AFB-516D-4D64-88ED-4ED78DBB5FF8}">
      <dgm:prSet/>
      <dgm:spPr/>
      <dgm:t>
        <a:bodyPr/>
        <a:lstStyle/>
        <a:p>
          <a:r>
            <a:rPr lang="ru-RU" smtClean="0"/>
            <a:t>Обосновывают выбор написания... </a:t>
          </a:r>
          <a:endParaRPr lang="ru-RU"/>
        </a:p>
      </dgm:t>
    </dgm:pt>
    <dgm:pt modelId="{688564DA-4820-4128-9F83-D02B01C4191A}" type="parTrans" cxnId="{12464D1C-0503-4EE4-B942-7AA7DB8F94B8}">
      <dgm:prSet/>
      <dgm:spPr/>
      <dgm:t>
        <a:bodyPr/>
        <a:lstStyle/>
        <a:p>
          <a:endParaRPr lang="ru-RU"/>
        </a:p>
      </dgm:t>
    </dgm:pt>
    <dgm:pt modelId="{D7177914-E79B-48FF-9D9D-23B43E6FFBB5}" type="sibTrans" cxnId="{12464D1C-0503-4EE4-B942-7AA7DB8F94B8}">
      <dgm:prSet/>
      <dgm:spPr/>
      <dgm:t>
        <a:bodyPr/>
        <a:lstStyle/>
        <a:p>
          <a:endParaRPr lang="ru-RU"/>
        </a:p>
      </dgm:t>
    </dgm:pt>
    <dgm:pt modelId="{0F317667-31B4-44FE-B1AE-C35C43DA5AA1}">
      <dgm:prSet/>
      <dgm:spPr/>
      <dgm:t>
        <a:bodyPr/>
        <a:lstStyle/>
        <a:p>
          <a:r>
            <a:rPr lang="ru-RU" dirty="0" smtClean="0"/>
            <a:t>Приводят примеры. </a:t>
          </a:r>
          <a:endParaRPr lang="ru-RU" dirty="0"/>
        </a:p>
      </dgm:t>
    </dgm:pt>
    <dgm:pt modelId="{E8E468E1-DB04-46F2-A7FF-28D0E599AC8F}" type="parTrans" cxnId="{F2743388-12E8-4D89-83D7-9CBC651A078D}">
      <dgm:prSet/>
      <dgm:spPr/>
      <dgm:t>
        <a:bodyPr/>
        <a:lstStyle/>
        <a:p>
          <a:endParaRPr lang="ru-RU"/>
        </a:p>
      </dgm:t>
    </dgm:pt>
    <dgm:pt modelId="{3BDCAF9A-DB88-41A1-A0EB-2B992F8B716C}" type="sibTrans" cxnId="{F2743388-12E8-4D89-83D7-9CBC651A078D}">
      <dgm:prSet/>
      <dgm:spPr/>
      <dgm:t>
        <a:bodyPr/>
        <a:lstStyle/>
        <a:p>
          <a:endParaRPr lang="ru-RU"/>
        </a:p>
      </dgm:t>
    </dgm:pt>
    <dgm:pt modelId="{C5D64C50-D140-4E20-942D-C8F8E0F1FF58}">
      <dgm:prSet/>
      <dgm:spPr/>
      <dgm:t>
        <a:bodyPr/>
        <a:lstStyle/>
        <a:p>
          <a:r>
            <a:rPr lang="ru-RU" dirty="0" smtClean="0"/>
            <a:t>Пишут под диктовку. </a:t>
          </a:r>
          <a:endParaRPr lang="ru-RU" dirty="0"/>
        </a:p>
      </dgm:t>
    </dgm:pt>
    <dgm:pt modelId="{9C0D918B-478B-4729-BE1B-BDC5BF622629}" type="parTrans" cxnId="{92C0EECA-32B7-4789-AD0B-86C22C947FD1}">
      <dgm:prSet/>
      <dgm:spPr/>
      <dgm:t>
        <a:bodyPr/>
        <a:lstStyle/>
        <a:p>
          <a:endParaRPr lang="ru-RU"/>
        </a:p>
      </dgm:t>
    </dgm:pt>
    <dgm:pt modelId="{F445F50C-F8C1-4D9F-9216-1FC38830FFD6}" type="sibTrans" cxnId="{92C0EECA-32B7-4789-AD0B-86C22C947FD1}">
      <dgm:prSet/>
      <dgm:spPr/>
      <dgm:t>
        <a:bodyPr/>
        <a:lstStyle/>
        <a:p>
          <a:endParaRPr lang="ru-RU"/>
        </a:p>
      </dgm:t>
    </dgm:pt>
    <dgm:pt modelId="{AEF3921B-1CC4-454B-A276-255B9162AF71}">
      <dgm:prSet custT="1"/>
      <dgm:spPr/>
      <dgm:t>
        <a:bodyPr/>
        <a:lstStyle/>
        <a:p>
          <a:r>
            <a:rPr lang="ru-RU" sz="2200" dirty="0" smtClean="0"/>
            <a:t>Озвучивают понятие... </a:t>
          </a:r>
          <a:endParaRPr lang="ru-RU" sz="2200" dirty="0"/>
        </a:p>
      </dgm:t>
    </dgm:pt>
    <dgm:pt modelId="{D25E5F82-47CD-41D2-8E19-7F71644F7B0C}" type="parTrans" cxnId="{E66CF915-9027-48B4-9203-632B7B93E5A0}">
      <dgm:prSet/>
      <dgm:spPr/>
      <dgm:t>
        <a:bodyPr/>
        <a:lstStyle/>
        <a:p>
          <a:endParaRPr lang="ru-RU"/>
        </a:p>
      </dgm:t>
    </dgm:pt>
    <dgm:pt modelId="{2EC212A8-83E4-4C23-BD2A-56A708E0BBEE}" type="sibTrans" cxnId="{E66CF915-9027-48B4-9203-632B7B93E5A0}">
      <dgm:prSet/>
      <dgm:spPr/>
      <dgm:t>
        <a:bodyPr/>
        <a:lstStyle/>
        <a:p>
          <a:endParaRPr lang="ru-RU"/>
        </a:p>
      </dgm:t>
    </dgm:pt>
    <dgm:pt modelId="{B945FA33-4A0E-43FE-9D8D-6492AD3DE45E}">
      <dgm:prSet custT="1"/>
      <dgm:spPr/>
      <dgm:t>
        <a:bodyPr/>
        <a:lstStyle/>
        <a:p>
          <a:r>
            <a:rPr lang="ru-RU" sz="2200" dirty="0" smtClean="0"/>
            <a:t>Выявляют закономерность... </a:t>
          </a:r>
          <a:endParaRPr lang="ru-RU" sz="2200" dirty="0"/>
        </a:p>
      </dgm:t>
    </dgm:pt>
    <dgm:pt modelId="{75E9F724-F266-458B-A1FD-09D9CABC4AAA}" type="parTrans" cxnId="{03006828-EAA2-4CF5-8A33-99D45A5629F1}">
      <dgm:prSet/>
      <dgm:spPr/>
      <dgm:t>
        <a:bodyPr/>
        <a:lstStyle/>
        <a:p>
          <a:endParaRPr lang="ru-RU"/>
        </a:p>
      </dgm:t>
    </dgm:pt>
    <dgm:pt modelId="{BE4DF7B5-48F3-4F85-B8B1-76984183EDA9}" type="sibTrans" cxnId="{03006828-EAA2-4CF5-8A33-99D45A5629F1}">
      <dgm:prSet/>
      <dgm:spPr/>
      <dgm:t>
        <a:bodyPr/>
        <a:lstStyle/>
        <a:p>
          <a:endParaRPr lang="ru-RU"/>
        </a:p>
      </dgm:t>
    </dgm:pt>
    <dgm:pt modelId="{DDF1CF1E-E11C-4499-A224-ADC5967024A8}">
      <dgm:prSet custT="1"/>
      <dgm:spPr/>
      <dgm:t>
        <a:bodyPr/>
        <a:lstStyle/>
        <a:p>
          <a:r>
            <a:rPr lang="ru-RU" sz="2200" dirty="0" smtClean="0"/>
            <a:t>Анализируют... </a:t>
          </a:r>
          <a:endParaRPr lang="ru-RU" sz="2200" dirty="0"/>
        </a:p>
      </dgm:t>
    </dgm:pt>
    <dgm:pt modelId="{AD307658-9CAA-4EBF-97D2-69B81EC9E3E8}" type="parTrans" cxnId="{42F2A24B-B770-4D75-86EA-6410848BED4C}">
      <dgm:prSet/>
      <dgm:spPr/>
      <dgm:t>
        <a:bodyPr/>
        <a:lstStyle/>
        <a:p>
          <a:endParaRPr lang="ru-RU"/>
        </a:p>
      </dgm:t>
    </dgm:pt>
    <dgm:pt modelId="{D5EE2AC1-CA45-4463-98F7-0813272734E9}" type="sibTrans" cxnId="{42F2A24B-B770-4D75-86EA-6410848BED4C}">
      <dgm:prSet/>
      <dgm:spPr/>
      <dgm:t>
        <a:bodyPr/>
        <a:lstStyle/>
        <a:p>
          <a:endParaRPr lang="ru-RU"/>
        </a:p>
      </dgm:t>
    </dgm:pt>
    <dgm:pt modelId="{8BB274A1-5144-425B-A352-04D662E4CEDE}">
      <dgm:prSet phldrT="[Текст]" custT="1"/>
      <dgm:spPr/>
      <dgm:t>
        <a:bodyPr/>
        <a:lstStyle/>
        <a:p>
          <a:r>
            <a:rPr lang="ru-RU" sz="2200" dirty="0" smtClean="0"/>
            <a:t>Выполняют творческое задание</a:t>
          </a:r>
          <a:endParaRPr lang="ru-RU" sz="2200" dirty="0"/>
        </a:p>
      </dgm:t>
    </dgm:pt>
    <dgm:pt modelId="{FF5BFAE6-035E-43E7-9E27-82A677698092}" type="parTrans" cxnId="{802EA874-2071-4DDD-AA2E-52E6B8B39528}">
      <dgm:prSet/>
      <dgm:spPr/>
    </dgm:pt>
    <dgm:pt modelId="{3CDD5876-06DA-48D8-AB1E-8C95463E4406}" type="sibTrans" cxnId="{802EA874-2071-4DDD-AA2E-52E6B8B39528}">
      <dgm:prSet/>
      <dgm:spPr/>
    </dgm:pt>
    <dgm:pt modelId="{5E37C714-C6F6-4092-8003-F65C6633659E}">
      <dgm:prSet phldrT="[Текст]" custT="1"/>
      <dgm:spPr/>
      <dgm:t>
        <a:bodyPr/>
        <a:lstStyle/>
        <a:p>
          <a:r>
            <a:rPr lang="ru-RU" sz="2200" dirty="0" smtClean="0"/>
            <a:t>Выполняют проблемное задание</a:t>
          </a:r>
          <a:endParaRPr lang="ru-RU" sz="2200" dirty="0"/>
        </a:p>
      </dgm:t>
    </dgm:pt>
    <dgm:pt modelId="{20DC32AF-30C9-45BA-864C-91EC4784B6C8}" type="parTrans" cxnId="{72497A98-7FC9-406B-BE97-14DC7F314FD2}">
      <dgm:prSet/>
      <dgm:spPr/>
    </dgm:pt>
    <dgm:pt modelId="{2F70ACD3-53C4-46F7-BC4E-E5DA058F131B}" type="sibTrans" cxnId="{72497A98-7FC9-406B-BE97-14DC7F314FD2}">
      <dgm:prSet/>
      <dgm:spPr/>
    </dgm:pt>
    <dgm:pt modelId="{41F50F22-B8EB-4272-9599-92E92EBBF890}">
      <dgm:prSet phldrT="[Текст]" custT="1"/>
      <dgm:spPr/>
      <dgm:t>
        <a:bodyPr/>
        <a:lstStyle/>
        <a:p>
          <a:r>
            <a:rPr lang="ru-RU" sz="2200" dirty="0" smtClean="0"/>
            <a:t>Работают с учебником по памятке</a:t>
          </a:r>
          <a:endParaRPr lang="ru-RU" sz="2200" dirty="0"/>
        </a:p>
      </dgm:t>
    </dgm:pt>
    <dgm:pt modelId="{B791E470-96BD-422D-B8BD-D617C1CC6D39}" type="parTrans" cxnId="{F448FF3F-37D2-4A77-96E5-FBFEBF50A026}">
      <dgm:prSet/>
      <dgm:spPr/>
    </dgm:pt>
    <dgm:pt modelId="{8EDA2083-D98E-4ECA-94BB-7DEBB8D004CA}" type="sibTrans" cxnId="{F448FF3F-37D2-4A77-96E5-FBFEBF50A026}">
      <dgm:prSet/>
      <dgm:spPr/>
    </dgm:pt>
    <dgm:pt modelId="{DD0AE8A5-BA02-4D10-9ADD-1232EC1D629E}">
      <dgm:prSet phldrT="[Текст]" custT="1"/>
      <dgm:spPr/>
      <dgm:t>
        <a:bodyPr/>
        <a:lstStyle/>
        <a:p>
          <a:r>
            <a:rPr lang="ru-RU" sz="2200" dirty="0" smtClean="0"/>
            <a:t>Участвуют в беседе</a:t>
          </a:r>
          <a:endParaRPr lang="ru-RU" sz="2200" dirty="0"/>
        </a:p>
      </dgm:t>
    </dgm:pt>
    <dgm:pt modelId="{AAAB763C-425F-4B02-BA6E-11FED7014B30}" type="parTrans" cxnId="{1B32FC00-69A1-4940-8675-210A7378C38B}">
      <dgm:prSet/>
      <dgm:spPr/>
    </dgm:pt>
    <dgm:pt modelId="{A39DAEBB-D0EA-4A59-9A8A-6CA447589B87}" type="sibTrans" cxnId="{1B32FC00-69A1-4940-8675-210A7378C38B}">
      <dgm:prSet/>
      <dgm:spPr/>
    </dgm:pt>
    <dgm:pt modelId="{E1F5C226-DD0C-47BD-830F-FBE6A063B1EC}" type="pres">
      <dgm:prSet presAssocID="{435C88B2-569A-46EC-A34C-D33852C2360D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0C430E0-CB6C-4127-AB44-35AA38C55D94}" type="pres">
      <dgm:prSet presAssocID="{BF45DDE0-5B27-4E69-A71C-479BC8D16FB7}" presName="compositeNode" presStyleCnt="0">
        <dgm:presLayoutVars>
          <dgm:bulletEnabled val="1"/>
        </dgm:presLayoutVars>
      </dgm:prSet>
      <dgm:spPr/>
    </dgm:pt>
    <dgm:pt modelId="{392454C2-47C8-496E-A068-2C3043D4F6C6}" type="pres">
      <dgm:prSet presAssocID="{BF45DDE0-5B27-4E69-A71C-479BC8D16FB7}" presName="image" presStyleLbl="fgImgPlace1" presStyleIdx="0" presStyleCnt="3" custScaleX="38868" custScaleY="52545" custLinFactX="-23314" custLinFactNeighborX="-100000" custLinFactNeighborY="-21972"/>
      <dgm:spPr/>
    </dgm:pt>
    <dgm:pt modelId="{0C28866C-068B-4331-AED6-E6C5A7121A16}" type="pres">
      <dgm:prSet presAssocID="{BF45DDE0-5B27-4E69-A71C-479BC8D16FB7}" presName="childNode" presStyleLbl="node1" presStyleIdx="0" presStyleCnt="3" custScaleX="167902" custScaleY="128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066995-9786-451E-99F1-D3F5E202A8B7}" type="pres">
      <dgm:prSet presAssocID="{BF45DDE0-5B27-4E69-A71C-479BC8D16FB7}" presName="parentNode" presStyleLbl="revTx" presStyleIdx="0" presStyleCnt="3" custScaleX="1053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EBB25A-F004-46EC-AC01-131F25503D86}" type="pres">
      <dgm:prSet presAssocID="{63550843-85B6-48B5-AB48-2405CB7F517F}" presName="sibTrans" presStyleCnt="0"/>
      <dgm:spPr/>
    </dgm:pt>
    <dgm:pt modelId="{42FE6E74-8AF8-470F-8F6E-6D774C0ABA59}" type="pres">
      <dgm:prSet presAssocID="{EEF70817-5B10-4346-B1EF-A88EF960A871}" presName="compositeNode" presStyleCnt="0">
        <dgm:presLayoutVars>
          <dgm:bulletEnabled val="1"/>
        </dgm:presLayoutVars>
      </dgm:prSet>
      <dgm:spPr/>
    </dgm:pt>
    <dgm:pt modelId="{284A5EC4-6207-4D94-A8CB-B2F02E15F770}" type="pres">
      <dgm:prSet presAssocID="{EEF70817-5B10-4346-B1EF-A88EF960A871}" presName="image" presStyleLbl="fgImgPlace1" presStyleIdx="1" presStyleCnt="3" custScaleX="41406" custScaleY="51374" custLinFactNeighborX="-99726" custLinFactNeighborY="-22557"/>
      <dgm:spPr/>
    </dgm:pt>
    <dgm:pt modelId="{D1D1C2EC-EB89-4CA3-ABCC-D989C80DEA41}" type="pres">
      <dgm:prSet presAssocID="{EEF70817-5B10-4346-B1EF-A88EF960A871}" presName="childNode" presStyleLbl="node1" presStyleIdx="1" presStyleCnt="3" custScaleX="153477" custScaleY="128205" custLinFactNeighborX="3463" custLinFactNeighborY="291">
        <dgm:presLayoutVars>
          <dgm:bulletEnabled val="1"/>
        </dgm:presLayoutVars>
      </dgm:prSet>
      <dgm:spPr/>
    </dgm:pt>
    <dgm:pt modelId="{AE448751-0231-4483-B45F-A5CD3DFCE65B}" type="pres">
      <dgm:prSet presAssocID="{EEF70817-5B10-4346-B1EF-A88EF960A871}" presName="parentNode" presStyleLbl="revTx" presStyleIdx="1" presStyleCnt="3" custScaleX="6773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0E134A-E2A3-4270-BB1A-80E8E97F33C5}" type="pres">
      <dgm:prSet presAssocID="{37824C20-98F6-4702-B092-8F7FE45D49D5}" presName="sibTrans" presStyleCnt="0"/>
      <dgm:spPr/>
    </dgm:pt>
    <dgm:pt modelId="{66571F3D-A2D9-45F0-9372-F60500121CA8}" type="pres">
      <dgm:prSet presAssocID="{2F01A9E6-9E31-466C-9BA2-A2D9FA0C313D}" presName="compositeNode" presStyleCnt="0">
        <dgm:presLayoutVars>
          <dgm:bulletEnabled val="1"/>
        </dgm:presLayoutVars>
      </dgm:prSet>
      <dgm:spPr/>
    </dgm:pt>
    <dgm:pt modelId="{BF6845B2-8113-4CF0-9F54-EEF5AAAF6727}" type="pres">
      <dgm:prSet presAssocID="{2F01A9E6-9E31-466C-9BA2-A2D9FA0C313D}" presName="image" presStyleLbl="fgImgPlace1" presStyleIdx="2" presStyleCnt="3" custScaleX="33002" custScaleY="45041" custLinFactX="-6704" custLinFactNeighborX="-100000" custLinFactNeighborY="-22167"/>
      <dgm:spPr/>
    </dgm:pt>
    <dgm:pt modelId="{D7A9BB34-CB1F-470C-BDE4-0F98A77907CC}" type="pres">
      <dgm:prSet presAssocID="{2F01A9E6-9E31-466C-9BA2-A2D9FA0C313D}" presName="childNode" presStyleLbl="node1" presStyleIdx="2" presStyleCnt="3" custScaleX="163186" custScaleY="127002" custLinFactNeighborX="-5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F58CE7-5FB1-42FC-860C-6E8D94561748}" type="pres">
      <dgm:prSet presAssocID="{2F01A9E6-9E31-466C-9BA2-A2D9FA0C313D}" presName="parentNode" presStyleLbl="revTx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F26CD02-EC12-4D4B-AF26-3E31CE0BD413}" type="presOf" srcId="{C5D64C50-D140-4E20-942D-C8F8E0F1FF58}" destId="{0C28866C-068B-4331-AED6-E6C5A7121A16}" srcOrd="0" destOrd="6" presId="urn:microsoft.com/office/officeart/2005/8/layout/hList2#1"/>
    <dgm:cxn modelId="{4C410B5A-365C-455E-A2D8-0A74B71CAD94}" type="presOf" srcId="{1051C8A0-ADA4-40AC-9D53-85CB6BA4443A}" destId="{0C28866C-068B-4331-AED6-E6C5A7121A16}" srcOrd="0" destOrd="1" presId="urn:microsoft.com/office/officeart/2005/8/layout/hList2#1"/>
    <dgm:cxn modelId="{42F2A24B-B770-4D75-86EA-6410848BED4C}" srcId="{2F01A9E6-9E31-466C-9BA2-A2D9FA0C313D}" destId="{DDF1CF1E-E11C-4499-A224-ADC5967024A8}" srcOrd="7" destOrd="0" parTransId="{AD307658-9CAA-4EBF-97D2-69B81EC9E3E8}" sibTransId="{D5EE2AC1-CA45-4463-98F7-0813272734E9}"/>
    <dgm:cxn modelId="{CD192903-E5C9-4CEA-BCD7-7C4BA5AC474F}" type="presOf" srcId="{2F01A9E6-9E31-466C-9BA2-A2D9FA0C313D}" destId="{B6F58CE7-5FB1-42FC-860C-6E8D94561748}" srcOrd="0" destOrd="0" presId="urn:microsoft.com/office/officeart/2005/8/layout/hList2#1"/>
    <dgm:cxn modelId="{5C660DD9-933E-4A58-A0DC-103D1293CAA9}" type="presOf" srcId="{DA86CCAF-F78E-4AD4-894A-99F7A5352E89}" destId="{0C28866C-068B-4331-AED6-E6C5A7121A16}" srcOrd="0" destOrd="3" presId="urn:microsoft.com/office/officeart/2005/8/layout/hList2#1"/>
    <dgm:cxn modelId="{3EADA34D-9713-4B80-ABE3-6464BD90308E}" type="presOf" srcId="{435C88B2-569A-46EC-A34C-D33852C2360D}" destId="{E1F5C226-DD0C-47BD-830F-FBE6A063B1EC}" srcOrd="0" destOrd="0" presId="urn:microsoft.com/office/officeart/2005/8/layout/hList2#1"/>
    <dgm:cxn modelId="{45E858D4-5169-4D0D-B804-1B7899229458}" srcId="{BF45DDE0-5B27-4E69-A71C-479BC8D16FB7}" destId="{EEC42F93-8037-4939-8230-02B912873E16}" srcOrd="0" destOrd="0" parTransId="{0538D126-C9A9-4634-8C2E-FEF20177CA9B}" sibTransId="{F7898A3B-A4E0-469C-A85E-F5E8A6594733}"/>
    <dgm:cxn modelId="{79FAC7F3-B7EE-4F0A-99CB-7B02F2F2B5BA}" type="presOf" srcId="{D2902AFB-516D-4D64-88ED-4ED78DBB5FF8}" destId="{0C28866C-068B-4331-AED6-E6C5A7121A16}" srcOrd="0" destOrd="4" presId="urn:microsoft.com/office/officeart/2005/8/layout/hList2#1"/>
    <dgm:cxn modelId="{A19A1C83-E667-4AC5-8403-F5BF21691D95}" type="presOf" srcId="{5E37C714-C6F6-4092-8003-F65C6633659E}" destId="{D7A9BB34-CB1F-470C-BDE4-0F98A77907CC}" srcOrd="0" destOrd="2" presId="urn:microsoft.com/office/officeart/2005/8/layout/hList2#1"/>
    <dgm:cxn modelId="{8569C61C-60E4-42D6-B385-BD3B566657E3}" srcId="{BF45DDE0-5B27-4E69-A71C-479BC8D16FB7}" destId="{1051C8A0-ADA4-40AC-9D53-85CB6BA4443A}" srcOrd="1" destOrd="0" parTransId="{CC3D16B5-093C-4706-9629-1ACB4B3AE495}" sibTransId="{C05DD02A-E013-4BC4-9702-5D0C0243A20E}"/>
    <dgm:cxn modelId="{F448FF3F-37D2-4A77-96E5-FBFEBF50A026}" srcId="{2F01A9E6-9E31-466C-9BA2-A2D9FA0C313D}" destId="{41F50F22-B8EB-4272-9599-92E92EBBF890}" srcOrd="3" destOrd="0" parTransId="{B791E470-96BD-422D-B8BD-D617C1CC6D39}" sibTransId="{8EDA2083-D98E-4ECA-94BB-7DEBB8D004CA}"/>
    <dgm:cxn modelId="{92C0EECA-32B7-4789-AD0B-86C22C947FD1}" srcId="{BF45DDE0-5B27-4E69-A71C-479BC8D16FB7}" destId="{C5D64C50-D140-4E20-942D-C8F8E0F1FF58}" srcOrd="6" destOrd="0" parTransId="{9C0D918B-478B-4729-BE1B-BDC5BF622629}" sibTransId="{F445F50C-F8C1-4D9F-9216-1FC38830FFD6}"/>
    <dgm:cxn modelId="{E66CF915-9027-48B4-9203-632B7B93E5A0}" srcId="{2F01A9E6-9E31-466C-9BA2-A2D9FA0C313D}" destId="{AEF3921B-1CC4-454B-A276-255B9162AF71}" srcOrd="5" destOrd="0" parTransId="{D25E5F82-47CD-41D2-8E19-7F71644F7B0C}" sibTransId="{2EC212A8-83E4-4C23-BD2A-56A708E0BBEE}"/>
    <dgm:cxn modelId="{1B32FC00-69A1-4940-8675-210A7378C38B}" srcId="{2F01A9E6-9E31-466C-9BA2-A2D9FA0C313D}" destId="{DD0AE8A5-BA02-4D10-9ADD-1232EC1D629E}" srcOrd="4" destOrd="0" parTransId="{AAAB763C-425F-4B02-BA6E-11FED7014B30}" sibTransId="{A39DAEBB-D0EA-4A59-9A8A-6CA447589B87}"/>
    <dgm:cxn modelId="{D7EAA894-833C-42A2-A2F4-C5FC1FC00B4B}" srcId="{2F01A9E6-9E31-466C-9BA2-A2D9FA0C313D}" destId="{D7B8045B-674D-46C5-A5A9-338F870ABB6F}" srcOrd="0" destOrd="0" parTransId="{6E6E2756-69B2-4EA9-86D3-8A43465A535E}" sibTransId="{65807536-2228-4C70-AA58-3802494ECA09}"/>
    <dgm:cxn modelId="{963BBCA2-524A-4019-81CE-1F1BAF1BAA92}" type="presOf" srcId="{8BB274A1-5144-425B-A352-04D662E4CEDE}" destId="{D7A9BB34-CB1F-470C-BDE4-0F98A77907CC}" srcOrd="0" destOrd="1" presId="urn:microsoft.com/office/officeart/2005/8/layout/hList2#1"/>
    <dgm:cxn modelId="{2303671A-54B8-42D1-B7B2-BA52E6BEC907}" type="presOf" srcId="{DD0AE8A5-BA02-4D10-9ADD-1232EC1D629E}" destId="{D7A9BB34-CB1F-470C-BDE4-0F98A77907CC}" srcOrd="0" destOrd="4" presId="urn:microsoft.com/office/officeart/2005/8/layout/hList2#1"/>
    <dgm:cxn modelId="{72497A98-7FC9-406B-BE97-14DC7F314FD2}" srcId="{2F01A9E6-9E31-466C-9BA2-A2D9FA0C313D}" destId="{5E37C714-C6F6-4092-8003-F65C6633659E}" srcOrd="2" destOrd="0" parTransId="{20DC32AF-30C9-45BA-864C-91EC4784B6C8}" sibTransId="{2F70ACD3-53C4-46F7-BC4E-E5DA058F131B}"/>
    <dgm:cxn modelId="{60C3E65D-E281-4F54-82C8-329913EEC52B}" type="presOf" srcId="{F0F28A81-E966-4255-8B28-8F839BAA481C}" destId="{0C28866C-068B-4331-AED6-E6C5A7121A16}" srcOrd="0" destOrd="2" presId="urn:microsoft.com/office/officeart/2005/8/layout/hList2#1"/>
    <dgm:cxn modelId="{81AA786C-5901-49C9-BA16-C0C35773A92B}" srcId="{435C88B2-569A-46EC-A34C-D33852C2360D}" destId="{BF45DDE0-5B27-4E69-A71C-479BC8D16FB7}" srcOrd="0" destOrd="0" parTransId="{907D100D-E597-4E6C-8DED-A2AB34AB5BD1}" sibTransId="{63550843-85B6-48B5-AB48-2405CB7F517F}"/>
    <dgm:cxn modelId="{F2743388-12E8-4D89-83D7-9CBC651A078D}" srcId="{BF45DDE0-5B27-4E69-A71C-479BC8D16FB7}" destId="{0F317667-31B4-44FE-B1AE-C35C43DA5AA1}" srcOrd="5" destOrd="0" parTransId="{E8E468E1-DB04-46F2-A7FF-28D0E599AC8F}" sibTransId="{3BDCAF9A-DB88-41A1-A0EB-2B992F8B716C}"/>
    <dgm:cxn modelId="{3CA6AB5F-B9E2-4EDA-909A-22455A9465E4}" type="presOf" srcId="{D7B8045B-674D-46C5-A5A9-338F870ABB6F}" destId="{D7A9BB34-CB1F-470C-BDE4-0F98A77907CC}" srcOrd="0" destOrd="0" presId="urn:microsoft.com/office/officeart/2005/8/layout/hList2#1"/>
    <dgm:cxn modelId="{A1806FDA-41F3-4BFE-B087-DA95222AFC14}" type="presOf" srcId="{EEC42F93-8037-4939-8230-02B912873E16}" destId="{0C28866C-068B-4331-AED6-E6C5A7121A16}" srcOrd="0" destOrd="0" presId="urn:microsoft.com/office/officeart/2005/8/layout/hList2#1"/>
    <dgm:cxn modelId="{03006828-EAA2-4CF5-8A33-99D45A5629F1}" srcId="{2F01A9E6-9E31-466C-9BA2-A2D9FA0C313D}" destId="{B945FA33-4A0E-43FE-9D8D-6492AD3DE45E}" srcOrd="6" destOrd="0" parTransId="{75E9F724-F266-458B-A1FD-09D9CABC4AAA}" sibTransId="{BE4DF7B5-48F3-4F85-B8B1-76984183EDA9}"/>
    <dgm:cxn modelId="{802EA874-2071-4DDD-AA2E-52E6B8B39528}" srcId="{2F01A9E6-9E31-466C-9BA2-A2D9FA0C313D}" destId="{8BB274A1-5144-425B-A352-04D662E4CEDE}" srcOrd="1" destOrd="0" parTransId="{FF5BFAE6-035E-43E7-9E27-82A677698092}" sibTransId="{3CDD5876-06DA-48D8-AB1E-8C95463E4406}"/>
    <dgm:cxn modelId="{0BF20DF2-F4F5-4350-AF13-C643AC8D7C58}" srcId="{BF45DDE0-5B27-4E69-A71C-479BC8D16FB7}" destId="{DA86CCAF-F78E-4AD4-894A-99F7A5352E89}" srcOrd="3" destOrd="0" parTransId="{0F8C7004-220E-445C-A471-25E24F3FA654}" sibTransId="{5EEF7509-5B4C-4FCC-955B-9C189661172D}"/>
    <dgm:cxn modelId="{83C891E8-0CAF-4A61-A5A2-D980F569B71B}" type="presOf" srcId="{BF45DDE0-5B27-4E69-A71C-479BC8D16FB7}" destId="{2E066995-9786-451E-99F1-D3F5E202A8B7}" srcOrd="0" destOrd="0" presId="urn:microsoft.com/office/officeart/2005/8/layout/hList2#1"/>
    <dgm:cxn modelId="{90B81D3D-D05B-4D26-BF13-5E5573705EEB}" type="presOf" srcId="{DDF1CF1E-E11C-4499-A224-ADC5967024A8}" destId="{D7A9BB34-CB1F-470C-BDE4-0F98A77907CC}" srcOrd="0" destOrd="7" presId="urn:microsoft.com/office/officeart/2005/8/layout/hList2#1"/>
    <dgm:cxn modelId="{3324CB63-5A69-4DD1-A116-C48FB0944781}" srcId="{435C88B2-569A-46EC-A34C-D33852C2360D}" destId="{EEF70817-5B10-4346-B1EF-A88EF960A871}" srcOrd="1" destOrd="0" parTransId="{90EEA388-3AAA-444B-9D2F-394DC1F1B491}" sibTransId="{37824C20-98F6-4702-B092-8F7FE45D49D5}"/>
    <dgm:cxn modelId="{12464D1C-0503-4EE4-B942-7AA7DB8F94B8}" srcId="{BF45DDE0-5B27-4E69-A71C-479BC8D16FB7}" destId="{D2902AFB-516D-4D64-88ED-4ED78DBB5FF8}" srcOrd="4" destOrd="0" parTransId="{688564DA-4820-4128-9F83-D02B01C4191A}" sibTransId="{D7177914-E79B-48FF-9D9D-23B43E6FFBB5}"/>
    <dgm:cxn modelId="{0FE685D0-4583-49F1-A058-33A54F73F891}" type="presOf" srcId="{0F317667-31B4-44FE-B1AE-C35C43DA5AA1}" destId="{0C28866C-068B-4331-AED6-E6C5A7121A16}" srcOrd="0" destOrd="5" presId="urn:microsoft.com/office/officeart/2005/8/layout/hList2#1"/>
    <dgm:cxn modelId="{5355277C-44A2-47E6-AA7B-93ACBD6509A3}" type="presOf" srcId="{AEF3921B-1CC4-454B-A276-255B9162AF71}" destId="{D7A9BB34-CB1F-470C-BDE4-0F98A77907CC}" srcOrd="0" destOrd="5" presId="urn:microsoft.com/office/officeart/2005/8/layout/hList2#1"/>
    <dgm:cxn modelId="{E6580D90-F30F-4276-88B9-33DB7EE6927F}" srcId="{BF45DDE0-5B27-4E69-A71C-479BC8D16FB7}" destId="{F0F28A81-E966-4255-8B28-8F839BAA481C}" srcOrd="2" destOrd="0" parTransId="{EE902A3A-9B8C-4D56-8DD4-6B60E6590357}" sibTransId="{FB99CAD5-9CC0-4113-BE02-2595A2CDEDB3}"/>
    <dgm:cxn modelId="{35D1FF7A-27DF-42F3-933E-92CC9CB3FE10}" type="presOf" srcId="{B945FA33-4A0E-43FE-9D8D-6492AD3DE45E}" destId="{D7A9BB34-CB1F-470C-BDE4-0F98A77907CC}" srcOrd="0" destOrd="6" presId="urn:microsoft.com/office/officeart/2005/8/layout/hList2#1"/>
    <dgm:cxn modelId="{90E2282D-C5AB-4DC9-9C00-3807A8F77F71}" type="presOf" srcId="{EEF70817-5B10-4346-B1EF-A88EF960A871}" destId="{AE448751-0231-4483-B45F-A5CD3DFCE65B}" srcOrd="0" destOrd="0" presId="urn:microsoft.com/office/officeart/2005/8/layout/hList2#1"/>
    <dgm:cxn modelId="{EBA8B5BE-07FA-4140-861C-E5FDCEC49AA3}" type="presOf" srcId="{41F50F22-B8EB-4272-9599-92E92EBBF890}" destId="{D7A9BB34-CB1F-470C-BDE4-0F98A77907CC}" srcOrd="0" destOrd="3" presId="urn:microsoft.com/office/officeart/2005/8/layout/hList2#1"/>
    <dgm:cxn modelId="{E2CB7F99-D76A-4EEF-B5E8-1531BEBE2EAE}" srcId="{435C88B2-569A-46EC-A34C-D33852C2360D}" destId="{2F01A9E6-9E31-466C-9BA2-A2D9FA0C313D}" srcOrd="2" destOrd="0" parTransId="{18E04589-1EAA-4273-8088-0DAAD20EEAB4}" sibTransId="{97821FFB-6B3E-4B1F-B348-A76F15BF9FD3}"/>
    <dgm:cxn modelId="{10DFBCCD-7F61-4BFB-A9FE-500C7B125B1E}" type="presParOf" srcId="{E1F5C226-DD0C-47BD-830F-FBE6A063B1EC}" destId="{30C430E0-CB6C-4127-AB44-35AA38C55D94}" srcOrd="0" destOrd="0" presId="urn:microsoft.com/office/officeart/2005/8/layout/hList2#1"/>
    <dgm:cxn modelId="{3280D7DC-6419-40AE-95A4-BBC4DB9A47E1}" type="presParOf" srcId="{30C430E0-CB6C-4127-AB44-35AA38C55D94}" destId="{392454C2-47C8-496E-A068-2C3043D4F6C6}" srcOrd="0" destOrd="0" presId="urn:microsoft.com/office/officeart/2005/8/layout/hList2#1"/>
    <dgm:cxn modelId="{5F27337A-41C2-4D89-8434-D7195D3DE87C}" type="presParOf" srcId="{30C430E0-CB6C-4127-AB44-35AA38C55D94}" destId="{0C28866C-068B-4331-AED6-E6C5A7121A16}" srcOrd="1" destOrd="0" presId="urn:microsoft.com/office/officeart/2005/8/layout/hList2#1"/>
    <dgm:cxn modelId="{FE3D9C92-0ACE-4CE4-A626-740FD3D90B97}" type="presParOf" srcId="{30C430E0-CB6C-4127-AB44-35AA38C55D94}" destId="{2E066995-9786-451E-99F1-D3F5E202A8B7}" srcOrd="2" destOrd="0" presId="urn:microsoft.com/office/officeart/2005/8/layout/hList2#1"/>
    <dgm:cxn modelId="{B9BF5834-9D73-4F84-9EFD-CA7FC1472EEE}" type="presParOf" srcId="{E1F5C226-DD0C-47BD-830F-FBE6A063B1EC}" destId="{78EBB25A-F004-46EC-AC01-131F25503D86}" srcOrd="1" destOrd="0" presId="urn:microsoft.com/office/officeart/2005/8/layout/hList2#1"/>
    <dgm:cxn modelId="{82F457B2-2650-4E55-B3C0-66752D1B448D}" type="presParOf" srcId="{E1F5C226-DD0C-47BD-830F-FBE6A063B1EC}" destId="{42FE6E74-8AF8-470F-8F6E-6D774C0ABA59}" srcOrd="2" destOrd="0" presId="urn:microsoft.com/office/officeart/2005/8/layout/hList2#1"/>
    <dgm:cxn modelId="{4AFF1228-1DBF-42BD-B1F6-BA5243A85FF6}" type="presParOf" srcId="{42FE6E74-8AF8-470F-8F6E-6D774C0ABA59}" destId="{284A5EC4-6207-4D94-A8CB-B2F02E15F770}" srcOrd="0" destOrd="0" presId="urn:microsoft.com/office/officeart/2005/8/layout/hList2#1"/>
    <dgm:cxn modelId="{2D4DC3E9-C3B2-427E-890F-D9C229EBE081}" type="presParOf" srcId="{42FE6E74-8AF8-470F-8F6E-6D774C0ABA59}" destId="{D1D1C2EC-EB89-4CA3-ABCC-D989C80DEA41}" srcOrd="1" destOrd="0" presId="urn:microsoft.com/office/officeart/2005/8/layout/hList2#1"/>
    <dgm:cxn modelId="{2C5FE4DE-0CA6-4C3E-83C7-C17E7050B694}" type="presParOf" srcId="{42FE6E74-8AF8-470F-8F6E-6D774C0ABA59}" destId="{AE448751-0231-4483-B45F-A5CD3DFCE65B}" srcOrd="2" destOrd="0" presId="urn:microsoft.com/office/officeart/2005/8/layout/hList2#1"/>
    <dgm:cxn modelId="{DBB41A8B-0E2B-4B85-9B37-C30A57C1AFDA}" type="presParOf" srcId="{E1F5C226-DD0C-47BD-830F-FBE6A063B1EC}" destId="{670E134A-E2A3-4270-BB1A-80E8E97F33C5}" srcOrd="3" destOrd="0" presId="urn:microsoft.com/office/officeart/2005/8/layout/hList2#1"/>
    <dgm:cxn modelId="{420C5235-D456-4280-A335-7E0910512028}" type="presParOf" srcId="{E1F5C226-DD0C-47BD-830F-FBE6A063B1EC}" destId="{66571F3D-A2D9-45F0-9372-F60500121CA8}" srcOrd="4" destOrd="0" presId="urn:microsoft.com/office/officeart/2005/8/layout/hList2#1"/>
    <dgm:cxn modelId="{5097C406-267B-49C1-BDD5-7105BBFAF8B9}" type="presParOf" srcId="{66571F3D-A2D9-45F0-9372-F60500121CA8}" destId="{BF6845B2-8113-4CF0-9F54-EEF5AAAF6727}" srcOrd="0" destOrd="0" presId="urn:microsoft.com/office/officeart/2005/8/layout/hList2#1"/>
    <dgm:cxn modelId="{3408BF66-5A1A-4A12-B00D-C9637EAF5029}" type="presParOf" srcId="{66571F3D-A2D9-45F0-9372-F60500121CA8}" destId="{D7A9BB34-CB1F-470C-BDE4-0F98A77907CC}" srcOrd="1" destOrd="0" presId="urn:microsoft.com/office/officeart/2005/8/layout/hList2#1"/>
    <dgm:cxn modelId="{56C6EA9D-C1B1-4939-A3B5-CA6861524DE4}" type="presParOf" srcId="{66571F3D-A2D9-45F0-9372-F60500121CA8}" destId="{B6F58CE7-5FB1-42FC-860C-6E8D94561748}" srcOrd="2" destOrd="0" presId="urn:microsoft.com/office/officeart/2005/8/layout/hList2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35C88B2-569A-46EC-A34C-D33852C2360D}" type="doc">
      <dgm:prSet loTypeId="urn:microsoft.com/office/officeart/2005/8/layout/hList2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F45DDE0-5B27-4E69-A71C-479BC8D16FB7}">
      <dgm:prSet phldrT="[Текст]" phldr="1"/>
      <dgm:spPr/>
      <dgm:t>
        <a:bodyPr/>
        <a:lstStyle/>
        <a:p>
          <a:endParaRPr lang="ru-RU" dirty="0"/>
        </a:p>
      </dgm:t>
    </dgm:pt>
    <dgm:pt modelId="{907D100D-E597-4E6C-8DED-A2AB34AB5BD1}" type="parTrans" cxnId="{81AA786C-5901-49C9-BA16-C0C35773A92B}">
      <dgm:prSet/>
      <dgm:spPr/>
      <dgm:t>
        <a:bodyPr/>
        <a:lstStyle/>
        <a:p>
          <a:endParaRPr lang="ru-RU"/>
        </a:p>
      </dgm:t>
    </dgm:pt>
    <dgm:pt modelId="{63550843-85B6-48B5-AB48-2405CB7F517F}" type="sibTrans" cxnId="{81AA786C-5901-49C9-BA16-C0C35773A92B}">
      <dgm:prSet/>
      <dgm:spPr/>
      <dgm:t>
        <a:bodyPr/>
        <a:lstStyle/>
        <a:p>
          <a:endParaRPr lang="ru-RU"/>
        </a:p>
      </dgm:t>
    </dgm:pt>
    <dgm:pt modelId="{EEC42F93-8037-4939-8230-02B912873E16}">
      <dgm:prSet phldrT="[Текст]"/>
      <dgm:spPr/>
      <dgm:t>
        <a:bodyPr/>
        <a:lstStyle/>
        <a:p>
          <a:r>
            <a:rPr lang="ru-RU" dirty="0" smtClean="0"/>
            <a:t>Определяют причины... </a:t>
          </a:r>
          <a:endParaRPr lang="ru-RU" dirty="0"/>
        </a:p>
      </dgm:t>
    </dgm:pt>
    <dgm:pt modelId="{0538D126-C9A9-4634-8C2E-FEF20177CA9B}" type="parTrans" cxnId="{45E858D4-5169-4D0D-B804-1B7899229458}">
      <dgm:prSet/>
      <dgm:spPr/>
      <dgm:t>
        <a:bodyPr/>
        <a:lstStyle/>
        <a:p>
          <a:endParaRPr lang="ru-RU"/>
        </a:p>
      </dgm:t>
    </dgm:pt>
    <dgm:pt modelId="{F7898A3B-A4E0-469C-A85E-F5E8A6594733}" type="sibTrans" cxnId="{45E858D4-5169-4D0D-B804-1B7899229458}">
      <dgm:prSet/>
      <dgm:spPr/>
      <dgm:t>
        <a:bodyPr/>
        <a:lstStyle/>
        <a:p>
          <a:endParaRPr lang="ru-RU"/>
        </a:p>
      </dgm:t>
    </dgm:pt>
    <dgm:pt modelId="{EEF70817-5B10-4346-B1EF-A88EF960A871}">
      <dgm:prSet phldrT="[Текст]" phldr="1"/>
      <dgm:spPr/>
      <dgm:t>
        <a:bodyPr/>
        <a:lstStyle/>
        <a:p>
          <a:endParaRPr lang="ru-RU" dirty="0"/>
        </a:p>
      </dgm:t>
    </dgm:pt>
    <dgm:pt modelId="{90EEA388-3AAA-444B-9D2F-394DC1F1B491}" type="parTrans" cxnId="{3324CB63-5A69-4DD1-A116-C48FB0944781}">
      <dgm:prSet/>
      <dgm:spPr/>
      <dgm:t>
        <a:bodyPr/>
        <a:lstStyle/>
        <a:p>
          <a:endParaRPr lang="ru-RU"/>
        </a:p>
      </dgm:t>
    </dgm:pt>
    <dgm:pt modelId="{37824C20-98F6-4702-B092-8F7FE45D49D5}" type="sibTrans" cxnId="{3324CB63-5A69-4DD1-A116-C48FB0944781}">
      <dgm:prSet/>
      <dgm:spPr/>
      <dgm:t>
        <a:bodyPr/>
        <a:lstStyle/>
        <a:p>
          <a:endParaRPr lang="ru-RU"/>
        </a:p>
      </dgm:t>
    </dgm:pt>
    <dgm:pt modelId="{2F01A9E6-9E31-466C-9BA2-A2D9FA0C313D}">
      <dgm:prSet phldrT="[Текст]" phldr="1"/>
      <dgm:spPr/>
      <dgm:t>
        <a:bodyPr/>
        <a:lstStyle/>
        <a:p>
          <a:endParaRPr lang="ru-RU"/>
        </a:p>
      </dgm:t>
    </dgm:pt>
    <dgm:pt modelId="{18E04589-1EAA-4273-8088-0DAAD20EEAB4}" type="parTrans" cxnId="{E2CB7F99-D76A-4EEF-B5E8-1531BEBE2EAE}">
      <dgm:prSet/>
      <dgm:spPr/>
      <dgm:t>
        <a:bodyPr/>
        <a:lstStyle/>
        <a:p>
          <a:endParaRPr lang="ru-RU"/>
        </a:p>
      </dgm:t>
    </dgm:pt>
    <dgm:pt modelId="{97821FFB-6B3E-4B1F-B348-A76F15BF9FD3}" type="sibTrans" cxnId="{E2CB7F99-D76A-4EEF-B5E8-1531BEBE2EAE}">
      <dgm:prSet/>
      <dgm:spPr/>
      <dgm:t>
        <a:bodyPr/>
        <a:lstStyle/>
        <a:p>
          <a:endParaRPr lang="ru-RU"/>
        </a:p>
      </dgm:t>
    </dgm:pt>
    <dgm:pt modelId="{D7B8045B-674D-46C5-A5A9-338F870ABB6F}">
      <dgm:prSet phldrT="[Текст]" custT="1"/>
      <dgm:spPr/>
      <dgm:t>
        <a:bodyPr/>
        <a:lstStyle/>
        <a:p>
          <a:r>
            <a:rPr lang="ru-RU" sz="2200" dirty="0" smtClean="0"/>
            <a:t>Слушают доклад, делятся впечатлениями о... </a:t>
          </a:r>
          <a:endParaRPr lang="ru-RU" sz="2200" dirty="0"/>
        </a:p>
      </dgm:t>
    </dgm:pt>
    <dgm:pt modelId="{6E6E2756-69B2-4EA9-86D3-8A43465A535E}" type="parTrans" cxnId="{D7EAA894-833C-42A2-A2F4-C5FC1FC00B4B}">
      <dgm:prSet/>
      <dgm:spPr/>
      <dgm:t>
        <a:bodyPr/>
        <a:lstStyle/>
        <a:p>
          <a:endParaRPr lang="ru-RU"/>
        </a:p>
      </dgm:t>
    </dgm:pt>
    <dgm:pt modelId="{65807536-2228-4C70-AA58-3802494ECA09}" type="sibTrans" cxnId="{D7EAA894-833C-42A2-A2F4-C5FC1FC00B4B}">
      <dgm:prSet/>
      <dgm:spPr/>
      <dgm:t>
        <a:bodyPr/>
        <a:lstStyle/>
        <a:p>
          <a:endParaRPr lang="ru-RU"/>
        </a:p>
      </dgm:t>
    </dgm:pt>
    <dgm:pt modelId="{C1BE4883-425E-4BDC-AE2B-7DB41D416901}">
      <dgm:prSet/>
      <dgm:spPr/>
      <dgm:t>
        <a:bodyPr/>
        <a:lstStyle/>
        <a:p>
          <a:r>
            <a:rPr lang="ru-RU" dirty="0" smtClean="0"/>
            <a:t>Формулируют выводы наблюдений. </a:t>
          </a:r>
          <a:endParaRPr lang="ru-RU" dirty="0"/>
        </a:p>
      </dgm:t>
    </dgm:pt>
    <dgm:pt modelId="{14CE4BB8-BDD2-43B8-8460-D2D9CD6E853D}" type="parTrans" cxnId="{64BBEA2F-6D77-4DED-9306-686737F8E28D}">
      <dgm:prSet/>
      <dgm:spPr/>
      <dgm:t>
        <a:bodyPr/>
        <a:lstStyle/>
        <a:p>
          <a:endParaRPr lang="ru-RU"/>
        </a:p>
      </dgm:t>
    </dgm:pt>
    <dgm:pt modelId="{C6D242F7-170A-4FA4-B353-E6969C2E43B0}" type="sibTrans" cxnId="{64BBEA2F-6D77-4DED-9306-686737F8E28D}">
      <dgm:prSet/>
      <dgm:spPr/>
      <dgm:t>
        <a:bodyPr/>
        <a:lstStyle/>
        <a:p>
          <a:endParaRPr lang="ru-RU"/>
        </a:p>
      </dgm:t>
    </dgm:pt>
    <dgm:pt modelId="{5C413173-3F46-4205-915F-662CFD1E680C}">
      <dgm:prSet/>
      <dgm:spPr/>
      <dgm:t>
        <a:bodyPr/>
        <a:lstStyle/>
        <a:p>
          <a:r>
            <a:rPr lang="ru-RU" dirty="0" smtClean="0"/>
            <a:t>Объясняют свой выбор. </a:t>
          </a:r>
          <a:endParaRPr lang="ru-RU" dirty="0"/>
        </a:p>
      </dgm:t>
    </dgm:pt>
    <dgm:pt modelId="{55E38616-F18C-43C6-B601-33BC890B683E}" type="parTrans" cxnId="{0AA8D7DD-12F1-466A-82EF-EC6178A5A927}">
      <dgm:prSet/>
      <dgm:spPr/>
      <dgm:t>
        <a:bodyPr/>
        <a:lstStyle/>
        <a:p>
          <a:endParaRPr lang="ru-RU"/>
        </a:p>
      </dgm:t>
    </dgm:pt>
    <dgm:pt modelId="{D3EB2848-B306-4A29-B1A4-53B89EBC1B7A}" type="sibTrans" cxnId="{0AA8D7DD-12F1-466A-82EF-EC6178A5A927}">
      <dgm:prSet/>
      <dgm:spPr/>
      <dgm:t>
        <a:bodyPr/>
        <a:lstStyle/>
        <a:p>
          <a:endParaRPr lang="ru-RU"/>
        </a:p>
      </dgm:t>
    </dgm:pt>
    <dgm:pt modelId="{8BA8A740-CD0A-4187-8B6E-9FD35A5B41C3}">
      <dgm:prSet/>
      <dgm:spPr/>
      <dgm:t>
        <a:bodyPr/>
        <a:lstStyle/>
        <a:p>
          <a:r>
            <a:rPr lang="ru-RU" dirty="0" smtClean="0"/>
            <a:t>Высказывают свои предположения в паре. Сравнивают... Читают текст. Читают план описания... </a:t>
          </a:r>
          <a:endParaRPr lang="ru-RU" dirty="0"/>
        </a:p>
      </dgm:t>
    </dgm:pt>
    <dgm:pt modelId="{18D643F6-0603-4F60-A4FC-06EC74BCDAA2}" type="parTrans" cxnId="{FF0A2A88-326F-4B06-9A5C-530BA48DBFDB}">
      <dgm:prSet/>
      <dgm:spPr/>
      <dgm:t>
        <a:bodyPr/>
        <a:lstStyle/>
        <a:p>
          <a:endParaRPr lang="ru-RU"/>
        </a:p>
      </dgm:t>
    </dgm:pt>
    <dgm:pt modelId="{E99D4315-D27C-4FE5-B2F3-9378A40DB1E4}" type="sibTrans" cxnId="{FF0A2A88-326F-4B06-9A5C-530BA48DBFDB}">
      <dgm:prSet/>
      <dgm:spPr/>
      <dgm:t>
        <a:bodyPr/>
        <a:lstStyle/>
        <a:p>
          <a:endParaRPr lang="ru-RU"/>
        </a:p>
      </dgm:t>
    </dgm:pt>
    <dgm:pt modelId="{5B60EB35-B897-438D-95C4-8184A5B2BFB8}">
      <dgm:prSet custT="1"/>
      <dgm:spPr/>
      <dgm:t>
        <a:bodyPr/>
        <a:lstStyle/>
        <a:p>
          <a:r>
            <a:rPr lang="ru-RU" sz="2200" dirty="0" smtClean="0"/>
            <a:t>Высказывают свое мнение. Осуществляют: самооценку; самопроверку; взаимопроверку; предварительную оценку.</a:t>
          </a:r>
          <a:endParaRPr lang="ru-RU" sz="2200" dirty="0"/>
        </a:p>
      </dgm:t>
    </dgm:pt>
    <dgm:pt modelId="{21E8336C-66EE-4B2F-BBAB-ADE6AD22EADD}" type="parTrans" cxnId="{A6D69728-B280-40D2-BDC9-81A4C9754DD5}">
      <dgm:prSet/>
      <dgm:spPr/>
      <dgm:t>
        <a:bodyPr/>
        <a:lstStyle/>
        <a:p>
          <a:endParaRPr lang="ru-RU"/>
        </a:p>
      </dgm:t>
    </dgm:pt>
    <dgm:pt modelId="{7B3B1B4C-299E-449A-A0B2-2446A1A40768}" type="sibTrans" cxnId="{A6D69728-B280-40D2-BDC9-81A4C9754DD5}">
      <dgm:prSet/>
      <dgm:spPr/>
      <dgm:t>
        <a:bodyPr/>
        <a:lstStyle/>
        <a:p>
          <a:endParaRPr lang="ru-RU"/>
        </a:p>
      </dgm:t>
    </dgm:pt>
    <dgm:pt modelId="{6A4C0AB9-336C-4B25-B8D2-14556CF5A098}">
      <dgm:prSet custT="1"/>
      <dgm:spPr/>
      <dgm:t>
        <a:bodyPr/>
        <a:lstStyle/>
        <a:p>
          <a:r>
            <a:rPr lang="ru-RU" sz="2200" dirty="0" smtClean="0"/>
            <a:t>Составляют кроссворд по теме..</a:t>
          </a:r>
          <a:endParaRPr lang="ru-RU" sz="2200" dirty="0"/>
        </a:p>
      </dgm:t>
    </dgm:pt>
    <dgm:pt modelId="{6A567B46-BB07-443C-85FA-40DDB8CAC4BB}" type="parTrans" cxnId="{167D2C0C-EEF4-4FF5-AC43-3326B7F2A33C}">
      <dgm:prSet/>
      <dgm:spPr/>
      <dgm:t>
        <a:bodyPr/>
        <a:lstStyle/>
        <a:p>
          <a:endParaRPr lang="ru-RU"/>
        </a:p>
      </dgm:t>
    </dgm:pt>
    <dgm:pt modelId="{29E8D4DC-0C3A-4E0D-8C50-9DF7D088C1BC}" type="sibTrans" cxnId="{167D2C0C-EEF4-4FF5-AC43-3326B7F2A33C}">
      <dgm:prSet/>
      <dgm:spPr/>
      <dgm:t>
        <a:bodyPr/>
        <a:lstStyle/>
        <a:p>
          <a:endParaRPr lang="ru-RU"/>
        </a:p>
      </dgm:t>
    </dgm:pt>
    <dgm:pt modelId="{10A05E75-0A1E-4864-B384-C9C7C0AB878D}">
      <dgm:prSet custT="1"/>
      <dgm:spPr/>
      <dgm:t>
        <a:bodyPr/>
        <a:lstStyle/>
        <a:p>
          <a:r>
            <a:rPr lang="ru-RU" sz="2200" dirty="0" smtClean="0"/>
            <a:t> Находят в тексте понятие, информацию. </a:t>
          </a:r>
          <a:endParaRPr lang="ru-RU" sz="2200" dirty="0"/>
        </a:p>
      </dgm:t>
    </dgm:pt>
    <dgm:pt modelId="{362D805E-CB15-43F7-9221-D4E0D4BD84DD}" type="parTrans" cxnId="{103ACA86-9F7C-424A-800A-071C55A583AE}">
      <dgm:prSet/>
      <dgm:spPr/>
      <dgm:t>
        <a:bodyPr/>
        <a:lstStyle/>
        <a:p>
          <a:endParaRPr lang="ru-RU"/>
        </a:p>
      </dgm:t>
    </dgm:pt>
    <dgm:pt modelId="{851A2BDA-902D-4248-AFF2-BC202EADAED9}" type="sibTrans" cxnId="{103ACA86-9F7C-424A-800A-071C55A583AE}">
      <dgm:prSet/>
      <dgm:spPr/>
      <dgm:t>
        <a:bodyPr/>
        <a:lstStyle/>
        <a:p>
          <a:endParaRPr lang="ru-RU"/>
        </a:p>
      </dgm:t>
    </dgm:pt>
    <dgm:pt modelId="{E1F5C226-DD0C-47BD-830F-FBE6A063B1EC}" type="pres">
      <dgm:prSet presAssocID="{435C88B2-569A-46EC-A34C-D33852C2360D}" presName="linearFlow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0C430E0-CB6C-4127-AB44-35AA38C55D94}" type="pres">
      <dgm:prSet presAssocID="{BF45DDE0-5B27-4E69-A71C-479BC8D16FB7}" presName="compositeNode" presStyleCnt="0">
        <dgm:presLayoutVars>
          <dgm:bulletEnabled val="1"/>
        </dgm:presLayoutVars>
      </dgm:prSet>
      <dgm:spPr/>
    </dgm:pt>
    <dgm:pt modelId="{392454C2-47C8-496E-A068-2C3043D4F6C6}" type="pres">
      <dgm:prSet presAssocID="{BF45DDE0-5B27-4E69-A71C-479BC8D16FB7}" presName="image" presStyleLbl="fgImgPlace1" presStyleIdx="0" presStyleCnt="3" custScaleX="38868" custScaleY="52545" custLinFactX="-23314" custLinFactNeighborX="-100000" custLinFactNeighborY="-21972"/>
      <dgm:spPr/>
    </dgm:pt>
    <dgm:pt modelId="{0C28866C-068B-4331-AED6-E6C5A7121A16}" type="pres">
      <dgm:prSet presAssocID="{BF45DDE0-5B27-4E69-A71C-479BC8D16FB7}" presName="childNode" presStyleLbl="node1" presStyleIdx="0" presStyleCnt="3" custScaleX="167902" custScaleY="128205" custLinFactNeighborX="2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066995-9786-451E-99F1-D3F5E202A8B7}" type="pres">
      <dgm:prSet presAssocID="{BF45DDE0-5B27-4E69-A71C-479BC8D16FB7}" presName="parentNode" presStyleLbl="revTx" presStyleIdx="0" presStyleCnt="3" custScaleX="1053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EBB25A-F004-46EC-AC01-131F25503D86}" type="pres">
      <dgm:prSet presAssocID="{63550843-85B6-48B5-AB48-2405CB7F517F}" presName="sibTrans" presStyleCnt="0"/>
      <dgm:spPr/>
    </dgm:pt>
    <dgm:pt modelId="{42FE6E74-8AF8-470F-8F6E-6D774C0ABA59}" type="pres">
      <dgm:prSet presAssocID="{EEF70817-5B10-4346-B1EF-A88EF960A871}" presName="compositeNode" presStyleCnt="0">
        <dgm:presLayoutVars>
          <dgm:bulletEnabled val="1"/>
        </dgm:presLayoutVars>
      </dgm:prSet>
      <dgm:spPr/>
    </dgm:pt>
    <dgm:pt modelId="{284A5EC4-6207-4D94-A8CB-B2F02E15F770}" type="pres">
      <dgm:prSet presAssocID="{EEF70817-5B10-4346-B1EF-A88EF960A871}" presName="image" presStyleLbl="fgImgPlace1" presStyleIdx="1" presStyleCnt="3" custScaleX="41406" custScaleY="51374" custLinFactNeighborX="-99726" custLinFactNeighborY="-22557"/>
      <dgm:spPr/>
    </dgm:pt>
    <dgm:pt modelId="{D1D1C2EC-EB89-4CA3-ABCC-D989C80DEA41}" type="pres">
      <dgm:prSet presAssocID="{EEF70817-5B10-4346-B1EF-A88EF960A871}" presName="childNode" presStyleLbl="node1" presStyleIdx="1" presStyleCnt="3" custScaleX="153477" custScaleY="128205" custLinFactNeighborX="3463" custLinFactNeighborY="291">
        <dgm:presLayoutVars>
          <dgm:bulletEnabled val="1"/>
        </dgm:presLayoutVars>
      </dgm:prSet>
      <dgm:spPr/>
    </dgm:pt>
    <dgm:pt modelId="{AE448751-0231-4483-B45F-A5CD3DFCE65B}" type="pres">
      <dgm:prSet presAssocID="{EEF70817-5B10-4346-B1EF-A88EF960A871}" presName="parentNode" presStyleLbl="revTx" presStyleIdx="1" presStyleCnt="3" custScaleX="6773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0E134A-E2A3-4270-BB1A-80E8E97F33C5}" type="pres">
      <dgm:prSet presAssocID="{37824C20-98F6-4702-B092-8F7FE45D49D5}" presName="sibTrans" presStyleCnt="0"/>
      <dgm:spPr/>
    </dgm:pt>
    <dgm:pt modelId="{66571F3D-A2D9-45F0-9372-F60500121CA8}" type="pres">
      <dgm:prSet presAssocID="{2F01A9E6-9E31-466C-9BA2-A2D9FA0C313D}" presName="compositeNode" presStyleCnt="0">
        <dgm:presLayoutVars>
          <dgm:bulletEnabled val="1"/>
        </dgm:presLayoutVars>
      </dgm:prSet>
      <dgm:spPr/>
    </dgm:pt>
    <dgm:pt modelId="{BF6845B2-8113-4CF0-9F54-EEF5AAAF6727}" type="pres">
      <dgm:prSet presAssocID="{2F01A9E6-9E31-466C-9BA2-A2D9FA0C313D}" presName="image" presStyleLbl="fgImgPlace1" presStyleIdx="2" presStyleCnt="3" custScaleX="33002" custScaleY="45041" custLinFactX="-6704" custLinFactNeighborX="-100000" custLinFactNeighborY="-22167"/>
      <dgm:spPr/>
    </dgm:pt>
    <dgm:pt modelId="{D7A9BB34-CB1F-470C-BDE4-0F98A77907CC}" type="pres">
      <dgm:prSet presAssocID="{2F01A9E6-9E31-466C-9BA2-A2D9FA0C313D}" presName="childNode" presStyleLbl="node1" presStyleIdx="2" presStyleCnt="3" custScaleX="163186" custScaleY="127002" custLinFactNeighborX="-5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F58CE7-5FB1-42FC-860C-6E8D94561748}" type="pres">
      <dgm:prSet presAssocID="{2F01A9E6-9E31-466C-9BA2-A2D9FA0C313D}" presName="parentNode" presStyleLbl="revTx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CB7F99-D76A-4EEF-B5E8-1531BEBE2EAE}" srcId="{435C88B2-569A-46EC-A34C-D33852C2360D}" destId="{2F01A9E6-9E31-466C-9BA2-A2D9FA0C313D}" srcOrd="2" destOrd="0" parTransId="{18E04589-1EAA-4273-8088-0DAAD20EEAB4}" sibTransId="{97821FFB-6B3E-4B1F-B348-A76F15BF9FD3}"/>
    <dgm:cxn modelId="{D3C0A90A-C474-43CC-B263-F8AF15BE72AF}" type="presOf" srcId="{D7B8045B-674D-46C5-A5A9-338F870ABB6F}" destId="{D7A9BB34-CB1F-470C-BDE4-0F98A77907CC}" srcOrd="0" destOrd="0" presId="urn:microsoft.com/office/officeart/2005/8/layout/hList2#2"/>
    <dgm:cxn modelId="{D7EAA894-833C-42A2-A2F4-C5FC1FC00B4B}" srcId="{2F01A9E6-9E31-466C-9BA2-A2D9FA0C313D}" destId="{D7B8045B-674D-46C5-A5A9-338F870ABB6F}" srcOrd="0" destOrd="0" parTransId="{6E6E2756-69B2-4EA9-86D3-8A43465A535E}" sibTransId="{65807536-2228-4C70-AA58-3802494ECA09}"/>
    <dgm:cxn modelId="{103ACA86-9F7C-424A-800A-071C55A583AE}" srcId="{2F01A9E6-9E31-466C-9BA2-A2D9FA0C313D}" destId="{10A05E75-0A1E-4864-B384-C9C7C0AB878D}" srcOrd="2" destOrd="0" parTransId="{362D805E-CB15-43F7-9221-D4E0D4BD84DD}" sibTransId="{851A2BDA-902D-4248-AFF2-BC202EADAED9}"/>
    <dgm:cxn modelId="{40EB56AB-25D0-4A18-84E5-116FD920CBC4}" type="presOf" srcId="{EEF70817-5B10-4346-B1EF-A88EF960A871}" destId="{AE448751-0231-4483-B45F-A5CD3DFCE65B}" srcOrd="0" destOrd="0" presId="urn:microsoft.com/office/officeart/2005/8/layout/hList2#2"/>
    <dgm:cxn modelId="{64BBEA2F-6D77-4DED-9306-686737F8E28D}" srcId="{BF45DDE0-5B27-4E69-A71C-479BC8D16FB7}" destId="{C1BE4883-425E-4BDC-AE2B-7DB41D416901}" srcOrd="1" destOrd="0" parTransId="{14CE4BB8-BDD2-43B8-8460-D2D9CD6E853D}" sibTransId="{C6D242F7-170A-4FA4-B353-E6969C2E43B0}"/>
    <dgm:cxn modelId="{45E858D4-5169-4D0D-B804-1B7899229458}" srcId="{BF45DDE0-5B27-4E69-A71C-479BC8D16FB7}" destId="{EEC42F93-8037-4939-8230-02B912873E16}" srcOrd="0" destOrd="0" parTransId="{0538D126-C9A9-4634-8C2E-FEF20177CA9B}" sibTransId="{F7898A3B-A4E0-469C-A85E-F5E8A6594733}"/>
    <dgm:cxn modelId="{ABB01DDB-E072-4537-9378-9401655EDC87}" type="presOf" srcId="{435C88B2-569A-46EC-A34C-D33852C2360D}" destId="{E1F5C226-DD0C-47BD-830F-FBE6A063B1EC}" srcOrd="0" destOrd="0" presId="urn:microsoft.com/office/officeart/2005/8/layout/hList2#2"/>
    <dgm:cxn modelId="{FF0A2A88-326F-4B06-9A5C-530BA48DBFDB}" srcId="{BF45DDE0-5B27-4E69-A71C-479BC8D16FB7}" destId="{8BA8A740-CD0A-4187-8B6E-9FD35A5B41C3}" srcOrd="3" destOrd="0" parTransId="{18D643F6-0603-4F60-A4FC-06EC74BCDAA2}" sibTransId="{E99D4315-D27C-4FE5-B2F3-9378A40DB1E4}"/>
    <dgm:cxn modelId="{167D2C0C-EEF4-4FF5-AC43-3326B7F2A33C}" srcId="{2F01A9E6-9E31-466C-9BA2-A2D9FA0C313D}" destId="{6A4C0AB9-336C-4B25-B8D2-14556CF5A098}" srcOrd="3" destOrd="0" parTransId="{6A567B46-BB07-443C-85FA-40DDB8CAC4BB}" sibTransId="{29E8D4DC-0C3A-4E0D-8C50-9DF7D088C1BC}"/>
    <dgm:cxn modelId="{0AA8D7DD-12F1-466A-82EF-EC6178A5A927}" srcId="{BF45DDE0-5B27-4E69-A71C-479BC8D16FB7}" destId="{5C413173-3F46-4205-915F-662CFD1E680C}" srcOrd="2" destOrd="0" parTransId="{55E38616-F18C-43C6-B601-33BC890B683E}" sibTransId="{D3EB2848-B306-4A29-B1A4-53B89EBC1B7A}"/>
    <dgm:cxn modelId="{A6D69728-B280-40D2-BDC9-81A4C9754DD5}" srcId="{2F01A9E6-9E31-466C-9BA2-A2D9FA0C313D}" destId="{5B60EB35-B897-438D-95C4-8184A5B2BFB8}" srcOrd="1" destOrd="0" parTransId="{21E8336C-66EE-4B2F-BBAB-ADE6AD22EADD}" sibTransId="{7B3B1B4C-299E-449A-A0B2-2446A1A40768}"/>
    <dgm:cxn modelId="{A3415265-7B5B-460D-973D-AE1926DB6DFF}" type="presOf" srcId="{5B60EB35-B897-438D-95C4-8184A5B2BFB8}" destId="{D7A9BB34-CB1F-470C-BDE4-0F98A77907CC}" srcOrd="0" destOrd="1" presId="urn:microsoft.com/office/officeart/2005/8/layout/hList2#2"/>
    <dgm:cxn modelId="{71F4CED4-EA9E-4CF0-9ECD-1F58E379DB70}" type="presOf" srcId="{10A05E75-0A1E-4864-B384-C9C7C0AB878D}" destId="{D7A9BB34-CB1F-470C-BDE4-0F98A77907CC}" srcOrd="0" destOrd="2" presId="urn:microsoft.com/office/officeart/2005/8/layout/hList2#2"/>
    <dgm:cxn modelId="{3324CB63-5A69-4DD1-A116-C48FB0944781}" srcId="{435C88B2-569A-46EC-A34C-D33852C2360D}" destId="{EEF70817-5B10-4346-B1EF-A88EF960A871}" srcOrd="1" destOrd="0" parTransId="{90EEA388-3AAA-444B-9D2F-394DC1F1B491}" sibTransId="{37824C20-98F6-4702-B092-8F7FE45D49D5}"/>
    <dgm:cxn modelId="{34D00696-7C93-4A45-986F-053850135BEB}" type="presOf" srcId="{8BA8A740-CD0A-4187-8B6E-9FD35A5B41C3}" destId="{0C28866C-068B-4331-AED6-E6C5A7121A16}" srcOrd="0" destOrd="3" presId="urn:microsoft.com/office/officeart/2005/8/layout/hList2#2"/>
    <dgm:cxn modelId="{B27B7802-124E-4752-B718-72CC506AD060}" type="presOf" srcId="{5C413173-3F46-4205-915F-662CFD1E680C}" destId="{0C28866C-068B-4331-AED6-E6C5A7121A16}" srcOrd="0" destOrd="2" presId="urn:microsoft.com/office/officeart/2005/8/layout/hList2#2"/>
    <dgm:cxn modelId="{A69D4869-F3C3-4829-B8CA-E2F392971CEF}" type="presOf" srcId="{6A4C0AB9-336C-4B25-B8D2-14556CF5A098}" destId="{D7A9BB34-CB1F-470C-BDE4-0F98A77907CC}" srcOrd="0" destOrd="3" presId="urn:microsoft.com/office/officeart/2005/8/layout/hList2#2"/>
    <dgm:cxn modelId="{4530E9F7-0393-4C96-A259-DE46C8196EC4}" type="presOf" srcId="{EEC42F93-8037-4939-8230-02B912873E16}" destId="{0C28866C-068B-4331-AED6-E6C5A7121A16}" srcOrd="0" destOrd="0" presId="urn:microsoft.com/office/officeart/2005/8/layout/hList2#2"/>
    <dgm:cxn modelId="{81AA786C-5901-49C9-BA16-C0C35773A92B}" srcId="{435C88B2-569A-46EC-A34C-D33852C2360D}" destId="{BF45DDE0-5B27-4E69-A71C-479BC8D16FB7}" srcOrd="0" destOrd="0" parTransId="{907D100D-E597-4E6C-8DED-A2AB34AB5BD1}" sibTransId="{63550843-85B6-48B5-AB48-2405CB7F517F}"/>
    <dgm:cxn modelId="{17E8641C-D51D-49AF-8685-C94DDCA014B9}" type="presOf" srcId="{BF45DDE0-5B27-4E69-A71C-479BC8D16FB7}" destId="{2E066995-9786-451E-99F1-D3F5E202A8B7}" srcOrd="0" destOrd="0" presId="urn:microsoft.com/office/officeart/2005/8/layout/hList2#2"/>
    <dgm:cxn modelId="{51F2EACD-4AFE-441C-9F84-1901EA3FB4F0}" type="presOf" srcId="{2F01A9E6-9E31-466C-9BA2-A2D9FA0C313D}" destId="{B6F58CE7-5FB1-42FC-860C-6E8D94561748}" srcOrd="0" destOrd="0" presId="urn:microsoft.com/office/officeart/2005/8/layout/hList2#2"/>
    <dgm:cxn modelId="{392F658D-27A6-4657-BC66-1126B2DA735A}" type="presOf" srcId="{C1BE4883-425E-4BDC-AE2B-7DB41D416901}" destId="{0C28866C-068B-4331-AED6-E6C5A7121A16}" srcOrd="0" destOrd="1" presId="urn:microsoft.com/office/officeart/2005/8/layout/hList2#2"/>
    <dgm:cxn modelId="{2EBD71E3-9FC7-4B52-A346-16F27A00DB0F}" type="presParOf" srcId="{E1F5C226-DD0C-47BD-830F-FBE6A063B1EC}" destId="{30C430E0-CB6C-4127-AB44-35AA38C55D94}" srcOrd="0" destOrd="0" presId="urn:microsoft.com/office/officeart/2005/8/layout/hList2#2"/>
    <dgm:cxn modelId="{4A3FF10C-5E66-40C3-A406-E4DD9BB925AD}" type="presParOf" srcId="{30C430E0-CB6C-4127-AB44-35AA38C55D94}" destId="{392454C2-47C8-496E-A068-2C3043D4F6C6}" srcOrd="0" destOrd="0" presId="urn:microsoft.com/office/officeart/2005/8/layout/hList2#2"/>
    <dgm:cxn modelId="{7D41D771-86FC-4CAD-965A-18D96C36E344}" type="presParOf" srcId="{30C430E0-CB6C-4127-AB44-35AA38C55D94}" destId="{0C28866C-068B-4331-AED6-E6C5A7121A16}" srcOrd="1" destOrd="0" presId="urn:microsoft.com/office/officeart/2005/8/layout/hList2#2"/>
    <dgm:cxn modelId="{1B7ABE60-2936-4DF8-8585-58C410A1B8E9}" type="presParOf" srcId="{30C430E0-CB6C-4127-AB44-35AA38C55D94}" destId="{2E066995-9786-451E-99F1-D3F5E202A8B7}" srcOrd="2" destOrd="0" presId="urn:microsoft.com/office/officeart/2005/8/layout/hList2#2"/>
    <dgm:cxn modelId="{E88AC4ED-7611-4470-B3F9-E9E52706825C}" type="presParOf" srcId="{E1F5C226-DD0C-47BD-830F-FBE6A063B1EC}" destId="{78EBB25A-F004-46EC-AC01-131F25503D86}" srcOrd="1" destOrd="0" presId="urn:microsoft.com/office/officeart/2005/8/layout/hList2#2"/>
    <dgm:cxn modelId="{A7566D2E-0A85-40F3-A38F-2989F8A68957}" type="presParOf" srcId="{E1F5C226-DD0C-47BD-830F-FBE6A063B1EC}" destId="{42FE6E74-8AF8-470F-8F6E-6D774C0ABA59}" srcOrd="2" destOrd="0" presId="urn:microsoft.com/office/officeart/2005/8/layout/hList2#2"/>
    <dgm:cxn modelId="{6EEB2D5C-272F-40AF-9FA1-01D60D267C99}" type="presParOf" srcId="{42FE6E74-8AF8-470F-8F6E-6D774C0ABA59}" destId="{284A5EC4-6207-4D94-A8CB-B2F02E15F770}" srcOrd="0" destOrd="0" presId="urn:microsoft.com/office/officeart/2005/8/layout/hList2#2"/>
    <dgm:cxn modelId="{9BE926B7-89BE-486A-9CD1-35E7D3EDB035}" type="presParOf" srcId="{42FE6E74-8AF8-470F-8F6E-6D774C0ABA59}" destId="{D1D1C2EC-EB89-4CA3-ABCC-D989C80DEA41}" srcOrd="1" destOrd="0" presId="urn:microsoft.com/office/officeart/2005/8/layout/hList2#2"/>
    <dgm:cxn modelId="{32F5E49F-497A-4894-8F8D-6ADFB0066002}" type="presParOf" srcId="{42FE6E74-8AF8-470F-8F6E-6D774C0ABA59}" destId="{AE448751-0231-4483-B45F-A5CD3DFCE65B}" srcOrd="2" destOrd="0" presId="urn:microsoft.com/office/officeart/2005/8/layout/hList2#2"/>
    <dgm:cxn modelId="{8CB3BC92-F77B-4FBD-8745-EDD83172904C}" type="presParOf" srcId="{E1F5C226-DD0C-47BD-830F-FBE6A063B1EC}" destId="{670E134A-E2A3-4270-BB1A-80E8E97F33C5}" srcOrd="3" destOrd="0" presId="urn:microsoft.com/office/officeart/2005/8/layout/hList2#2"/>
    <dgm:cxn modelId="{450A411F-B7BE-412E-A2EA-D66C3A7B3435}" type="presParOf" srcId="{E1F5C226-DD0C-47BD-830F-FBE6A063B1EC}" destId="{66571F3D-A2D9-45F0-9372-F60500121CA8}" srcOrd="4" destOrd="0" presId="urn:microsoft.com/office/officeart/2005/8/layout/hList2#2"/>
    <dgm:cxn modelId="{2364363D-0FF9-47C7-AAA1-A4ECCB43B9CE}" type="presParOf" srcId="{66571F3D-A2D9-45F0-9372-F60500121CA8}" destId="{BF6845B2-8113-4CF0-9F54-EEF5AAAF6727}" srcOrd="0" destOrd="0" presId="urn:microsoft.com/office/officeart/2005/8/layout/hList2#2"/>
    <dgm:cxn modelId="{E145CAD2-598D-4364-9A24-017807B4D3D4}" type="presParOf" srcId="{66571F3D-A2D9-45F0-9372-F60500121CA8}" destId="{D7A9BB34-CB1F-470C-BDE4-0F98A77907CC}" srcOrd="1" destOrd="0" presId="urn:microsoft.com/office/officeart/2005/8/layout/hList2#2"/>
    <dgm:cxn modelId="{0EE5F1A3-F8DA-4CC7-8DA2-5E8F7DCC4DCD}" type="presParOf" srcId="{66571F3D-A2D9-45F0-9372-F60500121CA8}" destId="{B6F58CE7-5FB1-42FC-860C-6E8D94561748}" srcOrd="2" destOrd="0" presId="urn:microsoft.com/office/officeart/2005/8/layout/hList2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2DC82A7-584C-46A3-A196-1F853C3F28AD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94AB992-735B-4510-9C1A-C8772D6BCA24}">
      <dgm:prSet phldrT="[Текст]"/>
      <dgm:spPr>
        <a:solidFill>
          <a:srgbClr val="FFFF00"/>
        </a:solidFill>
        <a:ln w="76200">
          <a:solidFill>
            <a:srgbClr val="FF0000"/>
          </a:solidFill>
        </a:ln>
      </dgm:spPr>
      <dgm:t>
        <a:bodyPr/>
        <a:lstStyle/>
        <a:p>
          <a:r>
            <a:rPr lang="ru-RU" dirty="0" smtClean="0">
              <a:solidFill>
                <a:srgbClr val="FF0000"/>
              </a:solidFill>
            </a:rPr>
            <a:t>Формы организации взаимодействия на уроке</a:t>
          </a:r>
          <a:endParaRPr lang="ru-RU" dirty="0"/>
        </a:p>
      </dgm:t>
    </dgm:pt>
    <dgm:pt modelId="{A01F1CE5-206A-4AC8-80C8-D6BF925403CF}" type="parTrans" cxnId="{83B5B690-EA48-4AA9-A0F0-5F2E077E1300}">
      <dgm:prSet/>
      <dgm:spPr/>
      <dgm:t>
        <a:bodyPr/>
        <a:lstStyle/>
        <a:p>
          <a:endParaRPr lang="ru-RU"/>
        </a:p>
      </dgm:t>
    </dgm:pt>
    <dgm:pt modelId="{A9D8F6DD-2D21-4681-B125-B1190E7665A7}" type="sibTrans" cxnId="{83B5B690-EA48-4AA9-A0F0-5F2E077E1300}">
      <dgm:prSet/>
      <dgm:spPr/>
      <dgm:t>
        <a:bodyPr/>
        <a:lstStyle/>
        <a:p>
          <a:endParaRPr lang="ru-RU"/>
        </a:p>
      </dgm:t>
    </dgm:pt>
    <dgm:pt modelId="{6D994613-462E-4AD0-9A2E-78BF6C80A357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 smtClean="0"/>
            <a:t>Фронтальная</a:t>
          </a:r>
          <a:endParaRPr lang="ru-RU" dirty="0"/>
        </a:p>
      </dgm:t>
    </dgm:pt>
    <dgm:pt modelId="{2FD557BF-ECA4-4A78-AB1C-FDBF54859D7D}" type="parTrans" cxnId="{D68DE352-B75C-4E6C-B58D-75A08707E0D4}">
      <dgm:prSet/>
      <dgm:spPr/>
      <dgm:t>
        <a:bodyPr/>
        <a:lstStyle/>
        <a:p>
          <a:endParaRPr lang="ru-RU"/>
        </a:p>
      </dgm:t>
    </dgm:pt>
    <dgm:pt modelId="{447E0548-E6D4-4C6C-B663-57900A659A09}" type="sibTrans" cxnId="{D68DE352-B75C-4E6C-B58D-75A08707E0D4}">
      <dgm:prSet/>
      <dgm:spPr/>
      <dgm:t>
        <a:bodyPr/>
        <a:lstStyle/>
        <a:p>
          <a:endParaRPr lang="ru-RU"/>
        </a:p>
      </dgm:t>
    </dgm:pt>
    <dgm:pt modelId="{960EBA45-29E2-47F6-B11C-D70554142D72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 smtClean="0"/>
            <a:t>Фронтальная групповая</a:t>
          </a:r>
          <a:endParaRPr lang="ru-RU" dirty="0"/>
        </a:p>
      </dgm:t>
    </dgm:pt>
    <dgm:pt modelId="{3B798059-38BE-4180-8FE4-8A496F2B04A5}" type="parTrans" cxnId="{8526E79C-6EF2-4866-B78D-F76DF013D147}">
      <dgm:prSet/>
      <dgm:spPr/>
      <dgm:t>
        <a:bodyPr/>
        <a:lstStyle/>
        <a:p>
          <a:endParaRPr lang="ru-RU"/>
        </a:p>
      </dgm:t>
    </dgm:pt>
    <dgm:pt modelId="{53F2BCF6-740A-4407-BDB6-D679A6BF5B49}" type="sibTrans" cxnId="{8526E79C-6EF2-4866-B78D-F76DF013D147}">
      <dgm:prSet/>
      <dgm:spPr/>
      <dgm:t>
        <a:bodyPr/>
        <a:lstStyle/>
        <a:p>
          <a:endParaRPr lang="ru-RU"/>
        </a:p>
      </dgm:t>
    </dgm:pt>
    <dgm:pt modelId="{4DDFCB27-5CE1-49E2-9915-C74289A17521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 smtClean="0"/>
            <a:t>Работа в группах</a:t>
          </a:r>
          <a:endParaRPr lang="ru-RU" dirty="0"/>
        </a:p>
      </dgm:t>
    </dgm:pt>
    <dgm:pt modelId="{9864DB58-3E86-42B7-A043-3E6D6FEC5A4D}" type="parTrans" cxnId="{FA82EF89-99BF-4792-A1E7-A45C322A5E41}">
      <dgm:prSet/>
      <dgm:spPr/>
      <dgm:t>
        <a:bodyPr/>
        <a:lstStyle/>
        <a:p>
          <a:endParaRPr lang="ru-RU"/>
        </a:p>
      </dgm:t>
    </dgm:pt>
    <dgm:pt modelId="{18B45092-964C-4F17-89B9-B75A7B236B8C}" type="sibTrans" cxnId="{FA82EF89-99BF-4792-A1E7-A45C322A5E41}">
      <dgm:prSet/>
      <dgm:spPr/>
      <dgm:t>
        <a:bodyPr/>
        <a:lstStyle/>
        <a:p>
          <a:endParaRPr lang="ru-RU"/>
        </a:p>
      </dgm:t>
    </dgm:pt>
    <dgm:pt modelId="{25134E74-615D-4FAA-B12C-822E19D0A92F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 smtClean="0"/>
            <a:t>Индивидуальная</a:t>
          </a:r>
          <a:endParaRPr lang="ru-RU" dirty="0"/>
        </a:p>
      </dgm:t>
    </dgm:pt>
    <dgm:pt modelId="{F44D4BA7-70E6-4A92-8213-A2BBB18B7F5C}" type="parTrans" cxnId="{E3850FE8-EF3B-4816-8BAB-2020B9F08F86}">
      <dgm:prSet/>
      <dgm:spPr/>
      <dgm:t>
        <a:bodyPr/>
        <a:lstStyle/>
        <a:p>
          <a:endParaRPr lang="ru-RU"/>
        </a:p>
      </dgm:t>
    </dgm:pt>
    <dgm:pt modelId="{D27DD241-37EC-4B2E-BEB4-D17D9D103006}" type="sibTrans" cxnId="{E3850FE8-EF3B-4816-8BAB-2020B9F08F86}">
      <dgm:prSet/>
      <dgm:spPr/>
      <dgm:t>
        <a:bodyPr/>
        <a:lstStyle/>
        <a:p>
          <a:endParaRPr lang="ru-RU"/>
        </a:p>
      </dgm:t>
    </dgm:pt>
    <dgm:pt modelId="{5C15F44C-CDE9-4019-81AB-66FFA8C794F4}">
      <dgm:prSet phldrT="[Текст]"/>
      <dgm:spPr>
        <a:ln w="57150">
          <a:solidFill>
            <a:schemeClr val="bg1"/>
          </a:solidFill>
        </a:ln>
      </dgm:spPr>
      <dgm:t>
        <a:bodyPr/>
        <a:lstStyle/>
        <a:p>
          <a:r>
            <a:rPr lang="ru-RU" dirty="0" smtClean="0"/>
            <a:t>Работа в парах</a:t>
          </a:r>
          <a:endParaRPr lang="ru-RU" dirty="0"/>
        </a:p>
      </dgm:t>
    </dgm:pt>
    <dgm:pt modelId="{6845CCF2-E67A-4F66-90B5-F64678F03C3F}" type="parTrans" cxnId="{6DE3B1CD-B0C9-4924-AF5E-0E8EEF67A706}">
      <dgm:prSet/>
      <dgm:spPr/>
      <dgm:t>
        <a:bodyPr/>
        <a:lstStyle/>
        <a:p>
          <a:endParaRPr lang="ru-RU"/>
        </a:p>
      </dgm:t>
    </dgm:pt>
    <dgm:pt modelId="{9891D550-59C2-482C-B207-828511580479}" type="sibTrans" cxnId="{6DE3B1CD-B0C9-4924-AF5E-0E8EEF67A706}">
      <dgm:prSet/>
      <dgm:spPr/>
      <dgm:t>
        <a:bodyPr/>
        <a:lstStyle/>
        <a:p>
          <a:endParaRPr lang="ru-RU"/>
        </a:p>
      </dgm:t>
    </dgm:pt>
    <dgm:pt modelId="{EE2703A0-CE1C-4AFD-BA8F-C0BE3DCDC28F}" type="pres">
      <dgm:prSet presAssocID="{32DC82A7-584C-46A3-A196-1F853C3F28A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AB2D75D-5B09-42AF-AEA9-29DCD78FF629}" type="pres">
      <dgm:prSet presAssocID="{A94AB992-735B-4510-9C1A-C8772D6BCA24}" presName="singleCycle" presStyleCnt="0"/>
      <dgm:spPr/>
    </dgm:pt>
    <dgm:pt modelId="{57FEC94A-5433-411B-BA65-8A8E1AE83E11}" type="pres">
      <dgm:prSet presAssocID="{A94AB992-735B-4510-9C1A-C8772D6BCA24}" presName="singleCenter" presStyleLbl="node1" presStyleIdx="0" presStyleCnt="6" custScaleX="151053" custScaleY="161373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A6D4BB47-3BB8-4AB5-80E0-07A1C61A0BD5}" type="pres">
      <dgm:prSet presAssocID="{2FD557BF-ECA4-4A78-AB1C-FDBF54859D7D}" presName="Name56" presStyleLbl="parChTrans1D2" presStyleIdx="0" presStyleCnt="5"/>
      <dgm:spPr/>
      <dgm:t>
        <a:bodyPr/>
        <a:lstStyle/>
        <a:p>
          <a:endParaRPr lang="ru-RU"/>
        </a:p>
      </dgm:t>
    </dgm:pt>
    <dgm:pt modelId="{4BCA11A9-8440-43C9-ADBA-69484520B4A3}" type="pres">
      <dgm:prSet presAssocID="{6D994613-462E-4AD0-9A2E-78BF6C80A357}" presName="text0" presStyleLbl="node1" presStyleIdx="1" presStyleCnt="6" custScaleX="252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9BFA1E-E50A-48CA-82CE-499C3A6657A1}" type="pres">
      <dgm:prSet presAssocID="{3B798059-38BE-4180-8FE4-8A496F2B04A5}" presName="Name56" presStyleLbl="parChTrans1D2" presStyleIdx="1" presStyleCnt="5"/>
      <dgm:spPr/>
      <dgm:t>
        <a:bodyPr/>
        <a:lstStyle/>
        <a:p>
          <a:endParaRPr lang="ru-RU"/>
        </a:p>
      </dgm:t>
    </dgm:pt>
    <dgm:pt modelId="{1A0D4A9B-3EC4-4C2A-B89D-F9D1FC08AA12}" type="pres">
      <dgm:prSet presAssocID="{960EBA45-29E2-47F6-B11C-D70554142D72}" presName="text0" presStyleLbl="node1" presStyleIdx="2" presStyleCnt="6" custScaleX="266357" custRadScaleRad="149268" custRadScaleInc="60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211FF5-C1E8-4A1E-BF24-D7ADFCA708B8}" type="pres">
      <dgm:prSet presAssocID="{9864DB58-3E86-42B7-A043-3E6D6FEC5A4D}" presName="Name56" presStyleLbl="parChTrans1D2" presStyleIdx="2" presStyleCnt="5"/>
      <dgm:spPr/>
      <dgm:t>
        <a:bodyPr/>
        <a:lstStyle/>
        <a:p>
          <a:endParaRPr lang="ru-RU"/>
        </a:p>
      </dgm:t>
    </dgm:pt>
    <dgm:pt modelId="{B09B2BE9-C9FF-40EC-A301-84E9A27A7D40}" type="pres">
      <dgm:prSet presAssocID="{4DDFCB27-5CE1-49E2-9915-C74289A17521}" presName="text0" presStyleLbl="node1" presStyleIdx="3" presStyleCnt="6" custScaleX="278145" custRadScaleRad="161080" custRadScaleInc="-667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9DFAAC-F331-4DBE-A56C-65C0B14645E8}" type="pres">
      <dgm:prSet presAssocID="{6845CCF2-E67A-4F66-90B5-F64678F03C3F}" presName="Name56" presStyleLbl="parChTrans1D2" presStyleIdx="3" presStyleCnt="5"/>
      <dgm:spPr/>
      <dgm:t>
        <a:bodyPr/>
        <a:lstStyle/>
        <a:p>
          <a:endParaRPr lang="ru-RU"/>
        </a:p>
      </dgm:t>
    </dgm:pt>
    <dgm:pt modelId="{5E57441D-A531-4A51-9A15-5FE1800CE74E}" type="pres">
      <dgm:prSet presAssocID="{5C15F44C-CDE9-4019-81AB-66FFA8C794F4}" presName="text0" presStyleLbl="node1" presStyleIdx="4" presStyleCnt="6" custScaleX="246734" custRadScaleRad="153552" custRadScaleInc="611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6034F-BFE6-4847-8EFA-C8F37C5F04EF}" type="pres">
      <dgm:prSet presAssocID="{F44D4BA7-70E6-4A92-8213-A2BBB18B7F5C}" presName="Name56" presStyleLbl="parChTrans1D2" presStyleIdx="4" presStyleCnt="5"/>
      <dgm:spPr/>
      <dgm:t>
        <a:bodyPr/>
        <a:lstStyle/>
        <a:p>
          <a:endParaRPr lang="ru-RU"/>
        </a:p>
      </dgm:t>
    </dgm:pt>
    <dgm:pt modelId="{BE146B5D-859B-42E2-AFED-9992B1CCD36E}" type="pres">
      <dgm:prSet presAssocID="{25134E74-615D-4FAA-B12C-822E19D0A92F}" presName="text0" presStyleLbl="node1" presStyleIdx="5" presStyleCnt="6" custScaleX="261914" custRadScaleRad="141923" custRadScaleInc="-37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B9CBBB-DF4D-42E5-A821-A726600C1DC3}" type="presOf" srcId="{2FD557BF-ECA4-4A78-AB1C-FDBF54859D7D}" destId="{A6D4BB47-3BB8-4AB5-80E0-07A1C61A0BD5}" srcOrd="0" destOrd="0" presId="urn:microsoft.com/office/officeart/2008/layout/RadialCluster"/>
    <dgm:cxn modelId="{099B3B2D-FBEE-4F6A-A4D1-BC63176CF4D9}" type="presOf" srcId="{25134E74-615D-4FAA-B12C-822E19D0A92F}" destId="{BE146B5D-859B-42E2-AFED-9992B1CCD36E}" srcOrd="0" destOrd="0" presId="urn:microsoft.com/office/officeart/2008/layout/RadialCluster"/>
    <dgm:cxn modelId="{B4346A30-F0F2-4DEA-A1E9-841609C79D64}" type="presOf" srcId="{960EBA45-29E2-47F6-B11C-D70554142D72}" destId="{1A0D4A9B-3EC4-4C2A-B89D-F9D1FC08AA12}" srcOrd="0" destOrd="0" presId="urn:microsoft.com/office/officeart/2008/layout/RadialCluster"/>
    <dgm:cxn modelId="{4C3AA5F1-3DD7-46AE-B7A7-BD8250594687}" type="presOf" srcId="{9864DB58-3E86-42B7-A043-3E6D6FEC5A4D}" destId="{B6211FF5-C1E8-4A1E-BF24-D7ADFCA708B8}" srcOrd="0" destOrd="0" presId="urn:microsoft.com/office/officeart/2008/layout/RadialCluster"/>
    <dgm:cxn modelId="{FA82EF89-99BF-4792-A1E7-A45C322A5E41}" srcId="{A94AB992-735B-4510-9C1A-C8772D6BCA24}" destId="{4DDFCB27-5CE1-49E2-9915-C74289A17521}" srcOrd="2" destOrd="0" parTransId="{9864DB58-3E86-42B7-A043-3E6D6FEC5A4D}" sibTransId="{18B45092-964C-4F17-89B9-B75A7B236B8C}"/>
    <dgm:cxn modelId="{E3850FE8-EF3B-4816-8BAB-2020B9F08F86}" srcId="{A94AB992-735B-4510-9C1A-C8772D6BCA24}" destId="{25134E74-615D-4FAA-B12C-822E19D0A92F}" srcOrd="4" destOrd="0" parTransId="{F44D4BA7-70E6-4A92-8213-A2BBB18B7F5C}" sibTransId="{D27DD241-37EC-4B2E-BEB4-D17D9D103006}"/>
    <dgm:cxn modelId="{5FF17A46-0982-44B5-908A-FB22996139A4}" type="presOf" srcId="{32DC82A7-584C-46A3-A196-1F853C3F28AD}" destId="{EE2703A0-CE1C-4AFD-BA8F-C0BE3DCDC28F}" srcOrd="0" destOrd="0" presId="urn:microsoft.com/office/officeart/2008/layout/RadialCluster"/>
    <dgm:cxn modelId="{6DE3B1CD-B0C9-4924-AF5E-0E8EEF67A706}" srcId="{A94AB992-735B-4510-9C1A-C8772D6BCA24}" destId="{5C15F44C-CDE9-4019-81AB-66FFA8C794F4}" srcOrd="3" destOrd="0" parTransId="{6845CCF2-E67A-4F66-90B5-F64678F03C3F}" sibTransId="{9891D550-59C2-482C-B207-828511580479}"/>
    <dgm:cxn modelId="{83B5B690-EA48-4AA9-A0F0-5F2E077E1300}" srcId="{32DC82A7-584C-46A3-A196-1F853C3F28AD}" destId="{A94AB992-735B-4510-9C1A-C8772D6BCA24}" srcOrd="0" destOrd="0" parTransId="{A01F1CE5-206A-4AC8-80C8-D6BF925403CF}" sibTransId="{A9D8F6DD-2D21-4681-B125-B1190E7665A7}"/>
    <dgm:cxn modelId="{05B0A1A4-32F3-4BCE-9A00-B041C52D2832}" type="presOf" srcId="{6845CCF2-E67A-4F66-90B5-F64678F03C3F}" destId="{349DFAAC-F331-4DBE-A56C-65C0B14645E8}" srcOrd="0" destOrd="0" presId="urn:microsoft.com/office/officeart/2008/layout/RadialCluster"/>
    <dgm:cxn modelId="{CA0898FA-946C-4733-A280-5CA4CEE8A832}" type="presOf" srcId="{6D994613-462E-4AD0-9A2E-78BF6C80A357}" destId="{4BCA11A9-8440-43C9-ADBA-69484520B4A3}" srcOrd="0" destOrd="0" presId="urn:microsoft.com/office/officeart/2008/layout/RadialCluster"/>
    <dgm:cxn modelId="{C5748045-8D3D-403C-A402-B8B54837AF36}" type="presOf" srcId="{3B798059-38BE-4180-8FE4-8A496F2B04A5}" destId="{5D9BFA1E-E50A-48CA-82CE-499C3A6657A1}" srcOrd="0" destOrd="0" presId="urn:microsoft.com/office/officeart/2008/layout/RadialCluster"/>
    <dgm:cxn modelId="{8526E79C-6EF2-4866-B78D-F76DF013D147}" srcId="{A94AB992-735B-4510-9C1A-C8772D6BCA24}" destId="{960EBA45-29E2-47F6-B11C-D70554142D72}" srcOrd="1" destOrd="0" parTransId="{3B798059-38BE-4180-8FE4-8A496F2B04A5}" sibTransId="{53F2BCF6-740A-4407-BDB6-D679A6BF5B49}"/>
    <dgm:cxn modelId="{D68DE352-B75C-4E6C-B58D-75A08707E0D4}" srcId="{A94AB992-735B-4510-9C1A-C8772D6BCA24}" destId="{6D994613-462E-4AD0-9A2E-78BF6C80A357}" srcOrd="0" destOrd="0" parTransId="{2FD557BF-ECA4-4A78-AB1C-FDBF54859D7D}" sibTransId="{447E0548-E6D4-4C6C-B663-57900A659A09}"/>
    <dgm:cxn modelId="{F81AB06F-A2AD-48D2-AA9E-9CBA914CFABB}" type="presOf" srcId="{5C15F44C-CDE9-4019-81AB-66FFA8C794F4}" destId="{5E57441D-A531-4A51-9A15-5FE1800CE74E}" srcOrd="0" destOrd="0" presId="urn:microsoft.com/office/officeart/2008/layout/RadialCluster"/>
    <dgm:cxn modelId="{EBA0175E-42F8-4F42-8BEA-42E2913EDABA}" type="presOf" srcId="{F44D4BA7-70E6-4A92-8213-A2BBB18B7F5C}" destId="{B226034F-BFE6-4847-8EFA-C8F37C5F04EF}" srcOrd="0" destOrd="0" presId="urn:microsoft.com/office/officeart/2008/layout/RadialCluster"/>
    <dgm:cxn modelId="{BE11A4AE-D429-480E-8A46-0EEA9A861511}" type="presOf" srcId="{4DDFCB27-5CE1-49E2-9915-C74289A17521}" destId="{B09B2BE9-C9FF-40EC-A301-84E9A27A7D40}" srcOrd="0" destOrd="0" presId="urn:microsoft.com/office/officeart/2008/layout/RadialCluster"/>
    <dgm:cxn modelId="{6F21F15E-5232-4D19-A7DE-D0C1F09BC0E8}" type="presOf" srcId="{A94AB992-735B-4510-9C1A-C8772D6BCA24}" destId="{57FEC94A-5433-411B-BA65-8A8E1AE83E11}" srcOrd="0" destOrd="0" presId="urn:microsoft.com/office/officeart/2008/layout/RadialCluster"/>
    <dgm:cxn modelId="{E2E29A4E-861F-4834-B23F-ADFEB0BD038F}" type="presParOf" srcId="{EE2703A0-CE1C-4AFD-BA8F-C0BE3DCDC28F}" destId="{AAB2D75D-5B09-42AF-AEA9-29DCD78FF629}" srcOrd="0" destOrd="0" presId="urn:microsoft.com/office/officeart/2008/layout/RadialCluster"/>
    <dgm:cxn modelId="{E6C1F776-83C5-4C0C-9C09-CC80362A59BD}" type="presParOf" srcId="{AAB2D75D-5B09-42AF-AEA9-29DCD78FF629}" destId="{57FEC94A-5433-411B-BA65-8A8E1AE83E11}" srcOrd="0" destOrd="0" presId="urn:microsoft.com/office/officeart/2008/layout/RadialCluster"/>
    <dgm:cxn modelId="{09DB1933-B64C-49E2-B9B2-DFE83D4A113C}" type="presParOf" srcId="{AAB2D75D-5B09-42AF-AEA9-29DCD78FF629}" destId="{A6D4BB47-3BB8-4AB5-80E0-07A1C61A0BD5}" srcOrd="1" destOrd="0" presId="urn:microsoft.com/office/officeart/2008/layout/RadialCluster"/>
    <dgm:cxn modelId="{B351343E-2394-4FC8-A794-2AF2241564EF}" type="presParOf" srcId="{AAB2D75D-5B09-42AF-AEA9-29DCD78FF629}" destId="{4BCA11A9-8440-43C9-ADBA-69484520B4A3}" srcOrd="2" destOrd="0" presId="urn:microsoft.com/office/officeart/2008/layout/RadialCluster"/>
    <dgm:cxn modelId="{AD70D355-7993-4AAC-8390-2B6CFBF6614A}" type="presParOf" srcId="{AAB2D75D-5B09-42AF-AEA9-29DCD78FF629}" destId="{5D9BFA1E-E50A-48CA-82CE-499C3A6657A1}" srcOrd="3" destOrd="0" presId="urn:microsoft.com/office/officeart/2008/layout/RadialCluster"/>
    <dgm:cxn modelId="{E2DF4351-1717-4F20-AAD4-FA23303323F1}" type="presParOf" srcId="{AAB2D75D-5B09-42AF-AEA9-29DCD78FF629}" destId="{1A0D4A9B-3EC4-4C2A-B89D-F9D1FC08AA12}" srcOrd="4" destOrd="0" presId="urn:microsoft.com/office/officeart/2008/layout/RadialCluster"/>
    <dgm:cxn modelId="{DD4FD5A2-1480-46AB-BBAD-19B65EB53A01}" type="presParOf" srcId="{AAB2D75D-5B09-42AF-AEA9-29DCD78FF629}" destId="{B6211FF5-C1E8-4A1E-BF24-D7ADFCA708B8}" srcOrd="5" destOrd="0" presId="urn:microsoft.com/office/officeart/2008/layout/RadialCluster"/>
    <dgm:cxn modelId="{C33AA0D3-86C3-46A7-B0D4-61A3B4B61779}" type="presParOf" srcId="{AAB2D75D-5B09-42AF-AEA9-29DCD78FF629}" destId="{B09B2BE9-C9FF-40EC-A301-84E9A27A7D40}" srcOrd="6" destOrd="0" presId="urn:microsoft.com/office/officeart/2008/layout/RadialCluster"/>
    <dgm:cxn modelId="{00F60E37-D5F8-4ABE-B463-F11C2C6594AE}" type="presParOf" srcId="{AAB2D75D-5B09-42AF-AEA9-29DCD78FF629}" destId="{349DFAAC-F331-4DBE-A56C-65C0B14645E8}" srcOrd="7" destOrd="0" presId="urn:microsoft.com/office/officeart/2008/layout/RadialCluster"/>
    <dgm:cxn modelId="{0CBA984A-7FB6-4333-AAE1-97C6AFEBC080}" type="presParOf" srcId="{AAB2D75D-5B09-42AF-AEA9-29DCD78FF629}" destId="{5E57441D-A531-4A51-9A15-5FE1800CE74E}" srcOrd="8" destOrd="0" presId="urn:microsoft.com/office/officeart/2008/layout/RadialCluster"/>
    <dgm:cxn modelId="{7F821078-894C-49AB-A9D6-175483FA67E2}" type="presParOf" srcId="{AAB2D75D-5B09-42AF-AEA9-29DCD78FF629}" destId="{B226034F-BFE6-4847-8EFA-C8F37C5F04EF}" srcOrd="9" destOrd="0" presId="urn:microsoft.com/office/officeart/2008/layout/RadialCluster"/>
    <dgm:cxn modelId="{57136AFC-B280-437C-8D7E-35DFDC583A83}" type="presParOf" srcId="{AAB2D75D-5B09-42AF-AEA9-29DCD78FF629}" destId="{BE146B5D-859B-42E2-AFED-9992B1CCD36E}" srcOrd="10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9323EA-608F-448C-803A-A8A3FA684D53}">
      <dsp:nvSpPr>
        <dsp:cNvPr id="0" name=""/>
        <dsp:cNvSpPr/>
      </dsp:nvSpPr>
      <dsp:spPr>
        <a:xfrm>
          <a:off x="-7755416" y="-1184976"/>
          <a:ext cx="9227952" cy="9227952"/>
        </a:xfrm>
        <a:prstGeom prst="blockArc">
          <a:avLst>
            <a:gd name="adj1" fmla="val 18900000"/>
            <a:gd name="adj2" fmla="val 2700000"/>
            <a:gd name="adj3" fmla="val 234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3DF6A7-1CCD-4587-9A97-5AC8ABFC7B03}">
      <dsp:nvSpPr>
        <dsp:cNvPr id="0" name=""/>
        <dsp:cNvSpPr/>
      </dsp:nvSpPr>
      <dsp:spPr>
        <a:xfrm>
          <a:off x="629550" y="409982"/>
          <a:ext cx="9274529" cy="8575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066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solidFill>
                <a:srgbClr val="FF0000"/>
              </a:solidFill>
            </a:rPr>
            <a:t>увидеть учебный материал целостно и системно и спроектировать учебный процесс </a:t>
          </a:r>
          <a:endParaRPr lang="ru-RU" sz="2600" kern="1200" dirty="0">
            <a:solidFill>
              <a:srgbClr val="FF0000"/>
            </a:solidFill>
          </a:endParaRPr>
        </a:p>
      </dsp:txBody>
      <dsp:txXfrm>
        <a:off x="629550" y="409982"/>
        <a:ext cx="9274529" cy="857524"/>
      </dsp:txXfrm>
    </dsp:sp>
    <dsp:sp modelId="{EB0A6960-4555-48A6-842C-C059C3AC4154}">
      <dsp:nvSpPr>
        <dsp:cNvPr id="0" name=""/>
        <dsp:cNvSpPr/>
      </dsp:nvSpPr>
      <dsp:spPr>
        <a:xfrm>
          <a:off x="106768" y="321297"/>
          <a:ext cx="1071905" cy="10719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A3B9F3-E3F1-4E07-B3F4-4E81960CBABD}">
      <dsp:nvSpPr>
        <dsp:cNvPr id="0" name=""/>
        <dsp:cNvSpPr/>
      </dsp:nvSpPr>
      <dsp:spPr>
        <a:xfrm>
          <a:off x="1257197" y="1714362"/>
          <a:ext cx="8660052" cy="8575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066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solidFill>
                <a:srgbClr val="FF0000"/>
              </a:solidFill>
            </a:rPr>
            <a:t>полностью отразить последовательность всех осуществляемых действий и операций</a:t>
          </a:r>
          <a:endParaRPr lang="ru-RU" sz="2600" kern="1200" dirty="0">
            <a:solidFill>
              <a:srgbClr val="FF0000"/>
            </a:solidFill>
          </a:endParaRPr>
        </a:p>
      </dsp:txBody>
      <dsp:txXfrm>
        <a:off x="1257197" y="1714362"/>
        <a:ext cx="8660052" cy="857524"/>
      </dsp:txXfrm>
    </dsp:sp>
    <dsp:sp modelId="{11985B93-7613-4035-A781-C92A96ECD698}">
      <dsp:nvSpPr>
        <dsp:cNvPr id="0" name=""/>
        <dsp:cNvSpPr/>
      </dsp:nvSpPr>
      <dsp:spPr>
        <a:xfrm>
          <a:off x="721244" y="1607172"/>
          <a:ext cx="1071905" cy="10719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860307-9944-4A9E-B4EF-926B63C800A7}">
      <dsp:nvSpPr>
        <dsp:cNvPr id="0" name=""/>
        <dsp:cNvSpPr/>
      </dsp:nvSpPr>
      <dsp:spPr>
        <a:xfrm>
          <a:off x="1445792" y="3000237"/>
          <a:ext cx="8471457" cy="8575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066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solidFill>
                <a:srgbClr val="FF0000"/>
              </a:solidFill>
            </a:rPr>
            <a:t>корректировать, варьировать и синхронизировать действия всех субъектов педагогической деятельности</a:t>
          </a:r>
          <a:endParaRPr lang="ru-RU" sz="2600" kern="1200" dirty="0">
            <a:solidFill>
              <a:srgbClr val="FF0000"/>
            </a:solidFill>
          </a:endParaRPr>
        </a:p>
      </dsp:txBody>
      <dsp:txXfrm>
        <a:off x="1445792" y="3000237"/>
        <a:ext cx="8471457" cy="857524"/>
      </dsp:txXfrm>
    </dsp:sp>
    <dsp:sp modelId="{01A05DF0-DC31-4424-BAB2-38455F8E0775}">
      <dsp:nvSpPr>
        <dsp:cNvPr id="0" name=""/>
        <dsp:cNvSpPr/>
      </dsp:nvSpPr>
      <dsp:spPr>
        <a:xfrm>
          <a:off x="909839" y="2893047"/>
          <a:ext cx="1071905" cy="10719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FA30F5-60AF-43F5-B28A-079A923D84BA}">
      <dsp:nvSpPr>
        <dsp:cNvPr id="0" name=""/>
        <dsp:cNvSpPr/>
      </dsp:nvSpPr>
      <dsp:spPr>
        <a:xfrm>
          <a:off x="1176485" y="4299558"/>
          <a:ext cx="8660052" cy="8575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066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solidFill>
                <a:srgbClr val="FF0000"/>
              </a:solidFill>
            </a:rPr>
            <a:t>согласовывать действия учителя и ученика</a:t>
          </a:r>
          <a:endParaRPr lang="ru-RU" sz="2600" kern="1200" dirty="0">
            <a:solidFill>
              <a:srgbClr val="FF0000"/>
            </a:solidFill>
          </a:endParaRPr>
        </a:p>
      </dsp:txBody>
      <dsp:txXfrm>
        <a:off x="1176485" y="4299558"/>
        <a:ext cx="8660052" cy="857524"/>
      </dsp:txXfrm>
    </dsp:sp>
    <dsp:sp modelId="{4CBE7CC9-B12C-4E19-90D3-29C59A9B46C1}">
      <dsp:nvSpPr>
        <dsp:cNvPr id="0" name=""/>
        <dsp:cNvSpPr/>
      </dsp:nvSpPr>
      <dsp:spPr>
        <a:xfrm>
          <a:off x="721244" y="4178922"/>
          <a:ext cx="1071905" cy="10719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5AE73E-F91D-4E52-A7D6-E1C044B206A4}">
      <dsp:nvSpPr>
        <dsp:cNvPr id="0" name=""/>
        <dsp:cNvSpPr/>
      </dsp:nvSpPr>
      <dsp:spPr>
        <a:xfrm>
          <a:off x="642720" y="5571987"/>
          <a:ext cx="9274529" cy="8575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0660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>
              <a:solidFill>
                <a:srgbClr val="FF0000"/>
              </a:solidFill>
            </a:rPr>
            <a:t>организовать самостоятельную деятельность школьников в процессе обучения.</a:t>
          </a:r>
          <a:endParaRPr lang="ru-RU" sz="2600" kern="1200" dirty="0">
            <a:solidFill>
              <a:srgbClr val="FF0000"/>
            </a:solidFill>
          </a:endParaRPr>
        </a:p>
      </dsp:txBody>
      <dsp:txXfrm>
        <a:off x="642720" y="5571987"/>
        <a:ext cx="9274529" cy="857524"/>
      </dsp:txXfrm>
    </dsp:sp>
    <dsp:sp modelId="{9C7AF047-74D8-4148-9397-BC6B7CCA3320}">
      <dsp:nvSpPr>
        <dsp:cNvPr id="0" name=""/>
        <dsp:cNvSpPr/>
      </dsp:nvSpPr>
      <dsp:spPr>
        <a:xfrm>
          <a:off x="106768" y="5464797"/>
          <a:ext cx="1071905" cy="10719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21AED2B-7454-473E-BCC7-B8BE8492E560}">
      <dsp:nvSpPr>
        <dsp:cNvPr id="0" name=""/>
        <dsp:cNvSpPr/>
      </dsp:nvSpPr>
      <dsp:spPr>
        <a:xfrm>
          <a:off x="-7747654" y="-1184975"/>
          <a:ext cx="9227950" cy="9227950"/>
        </a:xfrm>
        <a:prstGeom prst="blockArc">
          <a:avLst>
            <a:gd name="adj1" fmla="val 18900000"/>
            <a:gd name="adj2" fmla="val 2700000"/>
            <a:gd name="adj3" fmla="val 234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2711BF-0FD7-4B98-A3BA-9C8F1EE1B40F}">
      <dsp:nvSpPr>
        <dsp:cNvPr id="0" name=""/>
        <dsp:cNvSpPr/>
      </dsp:nvSpPr>
      <dsp:spPr>
        <a:xfrm>
          <a:off x="481088" y="311764"/>
          <a:ext cx="9264628" cy="623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4709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FF0000"/>
              </a:solidFill>
            </a:rPr>
            <a:t>реализовать планируемые результаты ФГОС</a:t>
          </a:r>
          <a:endParaRPr lang="ru-RU" sz="3200" kern="1200" dirty="0">
            <a:solidFill>
              <a:srgbClr val="FF0000"/>
            </a:solidFill>
          </a:endParaRPr>
        </a:p>
      </dsp:txBody>
      <dsp:txXfrm>
        <a:off x="481088" y="311764"/>
        <a:ext cx="9264628" cy="623254"/>
      </dsp:txXfrm>
    </dsp:sp>
    <dsp:sp modelId="{7F0F3393-6218-4362-AF33-FAE3AC18AE93}">
      <dsp:nvSpPr>
        <dsp:cNvPr id="0" name=""/>
        <dsp:cNvSpPr/>
      </dsp:nvSpPr>
      <dsp:spPr>
        <a:xfrm>
          <a:off x="91554" y="233857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FF8C27-6C62-434F-AA1A-85CDEB148E38}">
      <dsp:nvSpPr>
        <dsp:cNvPr id="0" name=""/>
        <dsp:cNvSpPr/>
      </dsp:nvSpPr>
      <dsp:spPr>
        <a:xfrm>
          <a:off x="978249" y="1220302"/>
          <a:ext cx="8700214" cy="623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FF0000"/>
              </a:solidFill>
            </a:rPr>
            <a:t>сформировать у учащихся УУД в процессе изучения темы, раздела, всего учебного курса</a:t>
          </a:r>
          <a:endParaRPr lang="ru-RU" sz="2000" kern="1200" dirty="0">
            <a:solidFill>
              <a:srgbClr val="FF0000"/>
            </a:solidFill>
          </a:endParaRPr>
        </a:p>
      </dsp:txBody>
      <dsp:txXfrm>
        <a:off x="978249" y="1220302"/>
        <a:ext cx="8700214" cy="623254"/>
      </dsp:txXfrm>
    </dsp:sp>
    <dsp:sp modelId="{1ECD2801-4699-44A2-BA3E-12C034CC7D2B}">
      <dsp:nvSpPr>
        <dsp:cNvPr id="0" name=""/>
        <dsp:cNvSpPr/>
      </dsp:nvSpPr>
      <dsp:spPr>
        <a:xfrm>
          <a:off x="655967" y="1169288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E642BD-A224-4677-A6F4-9367FBA1EAF4}">
      <dsp:nvSpPr>
        <dsp:cNvPr id="0" name=""/>
        <dsp:cNvSpPr/>
      </dsp:nvSpPr>
      <dsp:spPr>
        <a:xfrm>
          <a:off x="1354797" y="2181940"/>
          <a:ext cx="8390919" cy="623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FF0000"/>
              </a:solidFill>
            </a:rPr>
            <a:t>спроектировать свою деятельность на четверть, полугодие, год</a:t>
          </a:r>
          <a:endParaRPr lang="ru-RU" sz="2000" kern="1200" dirty="0">
            <a:solidFill>
              <a:srgbClr val="FF0000"/>
            </a:solidFill>
          </a:endParaRPr>
        </a:p>
      </dsp:txBody>
      <dsp:txXfrm>
        <a:off x="1354797" y="2181940"/>
        <a:ext cx="8390919" cy="623254"/>
      </dsp:txXfrm>
    </dsp:sp>
    <dsp:sp modelId="{063B8510-74CA-4FC3-A878-1C36F2A808BC}">
      <dsp:nvSpPr>
        <dsp:cNvPr id="0" name=""/>
        <dsp:cNvSpPr/>
      </dsp:nvSpPr>
      <dsp:spPr>
        <a:xfrm>
          <a:off x="965263" y="2104034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6EB6A4-4031-48A6-943C-5FA945BF5BC3}">
      <dsp:nvSpPr>
        <dsp:cNvPr id="0" name=""/>
        <dsp:cNvSpPr/>
      </dsp:nvSpPr>
      <dsp:spPr>
        <a:xfrm>
          <a:off x="1453552" y="3117372"/>
          <a:ext cx="8292163" cy="623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FF0000"/>
              </a:solidFill>
            </a:rPr>
            <a:t>спроектировать последовательность работы по освоению темы от цели до конечного результата</a:t>
          </a:r>
          <a:endParaRPr lang="ru-RU" sz="2000" kern="1200" dirty="0">
            <a:solidFill>
              <a:srgbClr val="FF0000"/>
            </a:solidFill>
          </a:endParaRPr>
        </a:p>
      </dsp:txBody>
      <dsp:txXfrm>
        <a:off x="1453552" y="3117372"/>
        <a:ext cx="8292163" cy="623254"/>
      </dsp:txXfrm>
    </dsp:sp>
    <dsp:sp modelId="{4755527A-F278-4223-A6DC-BEF78B92C114}">
      <dsp:nvSpPr>
        <dsp:cNvPr id="0" name=""/>
        <dsp:cNvSpPr/>
      </dsp:nvSpPr>
      <dsp:spPr>
        <a:xfrm>
          <a:off x="1064018" y="3039465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8A55B0-4488-48CD-BD21-3E60AA6DAD53}">
      <dsp:nvSpPr>
        <dsp:cNvPr id="0" name=""/>
        <dsp:cNvSpPr/>
      </dsp:nvSpPr>
      <dsp:spPr>
        <a:xfrm>
          <a:off x="1354797" y="4052803"/>
          <a:ext cx="8390919" cy="623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470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rgbClr val="FF0000"/>
              </a:solidFill>
            </a:rPr>
            <a:t>выполнить диагностику достижений планируемых результатов учащимися на каждом этапе освоения темы</a:t>
          </a:r>
          <a:endParaRPr lang="ru-RU" sz="2000" kern="1200" dirty="0">
            <a:solidFill>
              <a:srgbClr val="FF0000"/>
            </a:solidFill>
          </a:endParaRPr>
        </a:p>
      </dsp:txBody>
      <dsp:txXfrm>
        <a:off x="1354797" y="4052803"/>
        <a:ext cx="8390919" cy="623254"/>
      </dsp:txXfrm>
    </dsp:sp>
    <dsp:sp modelId="{E03476AB-EA2D-4A75-AD26-DF08106224D1}">
      <dsp:nvSpPr>
        <dsp:cNvPr id="0" name=""/>
        <dsp:cNvSpPr/>
      </dsp:nvSpPr>
      <dsp:spPr>
        <a:xfrm>
          <a:off x="965263" y="3974896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85AA05-CA3E-4F1C-9FC2-C6B4D0F4211A}">
      <dsp:nvSpPr>
        <dsp:cNvPr id="0" name=""/>
        <dsp:cNvSpPr/>
      </dsp:nvSpPr>
      <dsp:spPr>
        <a:xfrm>
          <a:off x="1045501" y="4987548"/>
          <a:ext cx="8700214" cy="623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4709" tIns="91440" rIns="91440" bIns="9144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solidFill>
                <a:srgbClr val="FF0000"/>
              </a:solidFill>
            </a:rPr>
            <a:t>соотнести результат с целью обучения</a:t>
          </a:r>
          <a:endParaRPr lang="ru-RU" sz="3600" kern="1200" dirty="0">
            <a:solidFill>
              <a:srgbClr val="FF0000"/>
            </a:solidFill>
          </a:endParaRPr>
        </a:p>
      </dsp:txBody>
      <dsp:txXfrm>
        <a:off x="1045501" y="4987548"/>
        <a:ext cx="8700214" cy="623254"/>
      </dsp:txXfrm>
    </dsp:sp>
    <dsp:sp modelId="{72DA91DE-26E2-4D44-9DAA-7A98F9BAE000}">
      <dsp:nvSpPr>
        <dsp:cNvPr id="0" name=""/>
        <dsp:cNvSpPr/>
      </dsp:nvSpPr>
      <dsp:spPr>
        <a:xfrm>
          <a:off x="655967" y="4909641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7F94DC-BA16-4E95-BD65-30CD3D5D6740}">
      <dsp:nvSpPr>
        <dsp:cNvPr id="0" name=""/>
        <dsp:cNvSpPr/>
      </dsp:nvSpPr>
      <dsp:spPr>
        <a:xfrm>
          <a:off x="481088" y="5922979"/>
          <a:ext cx="9264628" cy="6232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94709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rgbClr val="FF0000"/>
              </a:solidFill>
            </a:rPr>
            <a:t>обеспечить повышения качества образования</a:t>
          </a:r>
          <a:endParaRPr lang="ru-RU" sz="3200" kern="1200" dirty="0">
            <a:solidFill>
              <a:srgbClr val="FF0000"/>
            </a:solidFill>
          </a:endParaRPr>
        </a:p>
      </dsp:txBody>
      <dsp:txXfrm>
        <a:off x="481088" y="5922979"/>
        <a:ext cx="9264628" cy="623254"/>
      </dsp:txXfrm>
    </dsp:sp>
    <dsp:sp modelId="{BF4AF804-45E3-403E-BE23-E5BB38FB2520}">
      <dsp:nvSpPr>
        <dsp:cNvPr id="0" name=""/>
        <dsp:cNvSpPr/>
      </dsp:nvSpPr>
      <dsp:spPr>
        <a:xfrm>
          <a:off x="91554" y="5845072"/>
          <a:ext cx="779068" cy="77906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FE1C70-6EE2-4A61-A82F-4DB8FE553D33}">
      <dsp:nvSpPr>
        <dsp:cNvPr id="0" name=""/>
        <dsp:cNvSpPr/>
      </dsp:nvSpPr>
      <dsp:spPr>
        <a:xfrm rot="5400000">
          <a:off x="-120197" y="121044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1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121044"/>
        <a:ext cx="801313" cy="560919"/>
      </dsp:txXfrm>
    </dsp:sp>
    <dsp:sp modelId="{14C0C053-6ECF-4D88-8152-13CFE8F4C691}">
      <dsp:nvSpPr>
        <dsp:cNvPr id="0" name=""/>
        <dsp:cNvSpPr/>
      </dsp:nvSpPr>
      <dsp:spPr>
        <a:xfrm rot="5400000">
          <a:off x="5212518" y="-4650751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Организационный момент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-4650751"/>
        <a:ext cx="520853" cy="9824051"/>
      </dsp:txXfrm>
    </dsp:sp>
    <dsp:sp modelId="{C652977A-632B-4DC8-AD95-4017AAFCC98D}">
      <dsp:nvSpPr>
        <dsp:cNvPr id="0" name=""/>
        <dsp:cNvSpPr/>
      </dsp:nvSpPr>
      <dsp:spPr>
        <a:xfrm rot="5400000">
          <a:off x="-120197" y="849643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2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849643"/>
        <a:ext cx="801313" cy="560919"/>
      </dsp:txXfrm>
    </dsp:sp>
    <dsp:sp modelId="{8F930A90-48E0-4F64-AE0B-4D18031DAD87}">
      <dsp:nvSpPr>
        <dsp:cNvPr id="0" name=""/>
        <dsp:cNvSpPr/>
      </dsp:nvSpPr>
      <dsp:spPr>
        <a:xfrm rot="5400000">
          <a:off x="5212518" y="-3922152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Проверка домашнего задания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-3922152"/>
        <a:ext cx="520853" cy="9824051"/>
      </dsp:txXfrm>
    </dsp:sp>
    <dsp:sp modelId="{9C789D33-6D01-46A8-AB0C-C70863245976}">
      <dsp:nvSpPr>
        <dsp:cNvPr id="0" name=""/>
        <dsp:cNvSpPr/>
      </dsp:nvSpPr>
      <dsp:spPr>
        <a:xfrm rot="5400000">
          <a:off x="-120197" y="1578242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3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1578242"/>
        <a:ext cx="801313" cy="560919"/>
      </dsp:txXfrm>
    </dsp:sp>
    <dsp:sp modelId="{199C4ADE-19A1-47DF-AA58-1DE04CCDB4F7}">
      <dsp:nvSpPr>
        <dsp:cNvPr id="0" name=""/>
        <dsp:cNvSpPr/>
      </dsp:nvSpPr>
      <dsp:spPr>
        <a:xfrm rot="5400000">
          <a:off x="5212518" y="-3193553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Постановка учебных задач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-3193553"/>
        <a:ext cx="520853" cy="9824051"/>
      </dsp:txXfrm>
    </dsp:sp>
    <dsp:sp modelId="{467088E3-2C5B-43A6-BFC1-4804346B7B0F}">
      <dsp:nvSpPr>
        <dsp:cNvPr id="0" name=""/>
        <dsp:cNvSpPr/>
      </dsp:nvSpPr>
      <dsp:spPr>
        <a:xfrm rot="5400000">
          <a:off x="-120197" y="2306842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4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2306842"/>
        <a:ext cx="801313" cy="560919"/>
      </dsp:txXfrm>
    </dsp:sp>
    <dsp:sp modelId="{150A0B97-B896-49B3-A6A2-CEC7845B1E08}">
      <dsp:nvSpPr>
        <dsp:cNvPr id="0" name=""/>
        <dsp:cNvSpPr/>
      </dsp:nvSpPr>
      <dsp:spPr>
        <a:xfrm rot="5400000">
          <a:off x="5212518" y="-2464953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Физкультминутка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-2464953"/>
        <a:ext cx="520853" cy="9824051"/>
      </dsp:txXfrm>
    </dsp:sp>
    <dsp:sp modelId="{EFEA2467-5018-4719-91D9-F678026A19C7}">
      <dsp:nvSpPr>
        <dsp:cNvPr id="0" name=""/>
        <dsp:cNvSpPr/>
      </dsp:nvSpPr>
      <dsp:spPr>
        <a:xfrm rot="5400000">
          <a:off x="-120197" y="3035441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5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3035441"/>
        <a:ext cx="801313" cy="560919"/>
      </dsp:txXfrm>
    </dsp:sp>
    <dsp:sp modelId="{831D64DD-FE0E-4844-BE96-FAD476DD7F84}">
      <dsp:nvSpPr>
        <dsp:cNvPr id="0" name=""/>
        <dsp:cNvSpPr/>
      </dsp:nvSpPr>
      <dsp:spPr>
        <a:xfrm rot="5400000">
          <a:off x="5212518" y="-1736354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Изучение нового материала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-1736354"/>
        <a:ext cx="520853" cy="9824051"/>
      </dsp:txXfrm>
    </dsp:sp>
    <dsp:sp modelId="{D3D52C17-DFB3-42FD-ACBF-256FA86C53D8}">
      <dsp:nvSpPr>
        <dsp:cNvPr id="0" name=""/>
        <dsp:cNvSpPr/>
      </dsp:nvSpPr>
      <dsp:spPr>
        <a:xfrm rot="5400000">
          <a:off x="-120197" y="3764040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6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3764040"/>
        <a:ext cx="801313" cy="560919"/>
      </dsp:txXfrm>
    </dsp:sp>
    <dsp:sp modelId="{6AA34558-8674-4730-BEC1-8C60BC517879}">
      <dsp:nvSpPr>
        <dsp:cNvPr id="0" name=""/>
        <dsp:cNvSpPr/>
      </dsp:nvSpPr>
      <dsp:spPr>
        <a:xfrm rot="5400000">
          <a:off x="5212518" y="-1007755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Первичное осмысление и закрепление знаний 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-1007755"/>
        <a:ext cx="520853" cy="9824051"/>
      </dsp:txXfrm>
    </dsp:sp>
    <dsp:sp modelId="{C7769DCD-4FF2-4384-BDF9-E9937315E6AB}">
      <dsp:nvSpPr>
        <dsp:cNvPr id="0" name=""/>
        <dsp:cNvSpPr/>
      </dsp:nvSpPr>
      <dsp:spPr>
        <a:xfrm rot="5400000">
          <a:off x="-120197" y="4492639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7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4492639"/>
        <a:ext cx="801313" cy="560919"/>
      </dsp:txXfrm>
    </dsp:sp>
    <dsp:sp modelId="{AAF4CBF4-0CAB-4A81-AD05-E42B8AD11A93}">
      <dsp:nvSpPr>
        <dsp:cNvPr id="0" name=""/>
        <dsp:cNvSpPr/>
      </dsp:nvSpPr>
      <dsp:spPr>
        <a:xfrm rot="5400000">
          <a:off x="5212518" y="-279155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Домашнее задание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-279155"/>
        <a:ext cx="520853" cy="9824051"/>
      </dsp:txXfrm>
    </dsp:sp>
    <dsp:sp modelId="{D6560405-D538-425F-811A-0CB98F2A7561}">
      <dsp:nvSpPr>
        <dsp:cNvPr id="0" name=""/>
        <dsp:cNvSpPr/>
      </dsp:nvSpPr>
      <dsp:spPr>
        <a:xfrm rot="5400000">
          <a:off x="-120197" y="5221239"/>
          <a:ext cx="801313" cy="56091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FF0000"/>
              </a:solidFill>
            </a:rPr>
            <a:t>8</a:t>
          </a:r>
          <a:endParaRPr lang="ru-RU" sz="1500" b="1" kern="1200" dirty="0">
            <a:solidFill>
              <a:srgbClr val="FF0000"/>
            </a:solidFill>
          </a:endParaRPr>
        </a:p>
      </dsp:txBody>
      <dsp:txXfrm rot="5400000">
        <a:off x="-120197" y="5221239"/>
        <a:ext cx="801313" cy="560919"/>
      </dsp:txXfrm>
    </dsp:sp>
    <dsp:sp modelId="{BD7E9901-5B5B-4A02-9418-CC26FEE0CE72}">
      <dsp:nvSpPr>
        <dsp:cNvPr id="0" name=""/>
        <dsp:cNvSpPr/>
      </dsp:nvSpPr>
      <dsp:spPr>
        <a:xfrm rot="5400000">
          <a:off x="5212518" y="449443"/>
          <a:ext cx="520853" cy="982405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19050" rIns="19050" bIns="19050" numCol="1" spcCol="1270" anchor="ctr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b="1" kern="1200" dirty="0" smtClean="0">
              <a:solidFill>
                <a:srgbClr val="0070C0"/>
              </a:solidFill>
            </a:rPr>
            <a:t>Итоги урока. Рефлексия.</a:t>
          </a:r>
          <a:endParaRPr lang="ru-RU" sz="3000" b="1" kern="1200" dirty="0">
            <a:solidFill>
              <a:srgbClr val="0070C0"/>
            </a:solidFill>
          </a:endParaRPr>
        </a:p>
      </dsp:txBody>
      <dsp:txXfrm rot="5400000">
        <a:off x="5212518" y="449443"/>
        <a:ext cx="520853" cy="982405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AFE8DD8-FA76-4F06-9973-3E0D9DAAA4B6}">
      <dsp:nvSpPr>
        <dsp:cNvPr id="0" name=""/>
        <dsp:cNvSpPr/>
      </dsp:nvSpPr>
      <dsp:spPr>
        <a:xfrm rot="10800000">
          <a:off x="633264" y="4594"/>
          <a:ext cx="9946012" cy="4823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Проверяет готовность обучающихся к уроку</a:t>
          </a:r>
          <a:endParaRPr lang="ru-RU" sz="2400" kern="1200" dirty="0"/>
        </a:p>
      </dsp:txBody>
      <dsp:txXfrm rot="10800000">
        <a:off x="633264" y="4594"/>
        <a:ext cx="9946012" cy="482363"/>
      </dsp:txXfrm>
    </dsp:sp>
    <dsp:sp modelId="{4BE25D03-0B1C-420F-AACE-54D61B4C4EE6}">
      <dsp:nvSpPr>
        <dsp:cNvPr id="0" name=""/>
        <dsp:cNvSpPr/>
      </dsp:nvSpPr>
      <dsp:spPr>
        <a:xfrm>
          <a:off x="117646" y="0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1929BD-C190-4FA2-9226-A61C0DE62B7B}">
      <dsp:nvSpPr>
        <dsp:cNvPr id="0" name=""/>
        <dsp:cNvSpPr/>
      </dsp:nvSpPr>
      <dsp:spPr>
        <a:xfrm rot="10800000">
          <a:off x="575925" y="630947"/>
          <a:ext cx="10060691" cy="98993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Озвучивает тему и цель урока. Уточняет понимание учащимися поставленных целей урока. </a:t>
          </a:r>
          <a:endParaRPr lang="ru-RU" sz="2400" kern="1200" dirty="0"/>
        </a:p>
      </dsp:txBody>
      <dsp:txXfrm rot="10800000">
        <a:off x="575925" y="630947"/>
        <a:ext cx="10060691" cy="989935"/>
      </dsp:txXfrm>
    </dsp:sp>
    <dsp:sp modelId="{58B97CA4-EBD2-4B12-88AE-2342148AFF5B}">
      <dsp:nvSpPr>
        <dsp:cNvPr id="0" name=""/>
        <dsp:cNvSpPr/>
      </dsp:nvSpPr>
      <dsp:spPr>
        <a:xfrm>
          <a:off x="96909" y="871106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E876D0-9C0E-4FA0-97B7-9EA11FE72430}">
      <dsp:nvSpPr>
        <dsp:cNvPr id="0" name=""/>
        <dsp:cNvSpPr/>
      </dsp:nvSpPr>
      <dsp:spPr>
        <a:xfrm rot="10800000">
          <a:off x="562466" y="1764872"/>
          <a:ext cx="10087608" cy="4823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Выдвигает проблему. </a:t>
          </a:r>
          <a:endParaRPr lang="ru-RU" sz="2400" kern="1200" dirty="0"/>
        </a:p>
      </dsp:txBody>
      <dsp:txXfrm rot="10800000">
        <a:off x="562466" y="1764872"/>
        <a:ext cx="10087608" cy="482363"/>
      </dsp:txXfrm>
    </dsp:sp>
    <dsp:sp modelId="{709973AD-D6E2-456B-B53B-C750B766E8F1}">
      <dsp:nvSpPr>
        <dsp:cNvPr id="0" name=""/>
        <dsp:cNvSpPr/>
      </dsp:nvSpPr>
      <dsp:spPr>
        <a:xfrm>
          <a:off x="124163" y="1710360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4A7257-DEBA-4157-AF40-93EA2258B14D}">
      <dsp:nvSpPr>
        <dsp:cNvPr id="0" name=""/>
        <dsp:cNvSpPr/>
      </dsp:nvSpPr>
      <dsp:spPr>
        <a:xfrm rot="10800000">
          <a:off x="522127" y="2391225"/>
          <a:ext cx="10168286" cy="4823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Создает эмоциональный настрой на... </a:t>
          </a:r>
          <a:endParaRPr lang="ru-RU" sz="2400" kern="1200" dirty="0"/>
        </a:p>
      </dsp:txBody>
      <dsp:txXfrm rot="10800000">
        <a:off x="522127" y="2391225"/>
        <a:ext cx="10168286" cy="482363"/>
      </dsp:txXfrm>
    </dsp:sp>
    <dsp:sp modelId="{D52C5F0E-2C09-45E7-8771-50EC17C1ACCF}">
      <dsp:nvSpPr>
        <dsp:cNvPr id="0" name=""/>
        <dsp:cNvSpPr/>
      </dsp:nvSpPr>
      <dsp:spPr>
        <a:xfrm>
          <a:off x="222285" y="2391225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EF8766-E725-4853-9251-BB56D5B45714}">
      <dsp:nvSpPr>
        <dsp:cNvPr id="0" name=""/>
        <dsp:cNvSpPr/>
      </dsp:nvSpPr>
      <dsp:spPr>
        <a:xfrm rot="10800000">
          <a:off x="507178" y="3017578"/>
          <a:ext cx="10198185" cy="4823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Формулирует задание... </a:t>
          </a:r>
          <a:endParaRPr lang="ru-RU" sz="2400" kern="1200" dirty="0"/>
        </a:p>
      </dsp:txBody>
      <dsp:txXfrm rot="10800000">
        <a:off x="507178" y="3017578"/>
        <a:ext cx="10198185" cy="482363"/>
      </dsp:txXfrm>
    </dsp:sp>
    <dsp:sp modelId="{1D0541A5-FB25-4563-B3F6-180B77EBBC60}">
      <dsp:nvSpPr>
        <dsp:cNvPr id="0" name=""/>
        <dsp:cNvSpPr/>
      </dsp:nvSpPr>
      <dsp:spPr>
        <a:xfrm>
          <a:off x="185703" y="3029772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8F94EA-D845-4C5E-8FEB-2ED130E5FEE3}">
      <dsp:nvSpPr>
        <dsp:cNvPr id="0" name=""/>
        <dsp:cNvSpPr/>
      </dsp:nvSpPr>
      <dsp:spPr>
        <a:xfrm rot="10800000">
          <a:off x="453380" y="3643931"/>
          <a:ext cx="10305780" cy="4823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Напоминает обучающимся, как... </a:t>
          </a:r>
          <a:endParaRPr lang="ru-RU" sz="2400" kern="1200" dirty="0"/>
        </a:p>
      </dsp:txBody>
      <dsp:txXfrm rot="10800000">
        <a:off x="453380" y="3643931"/>
        <a:ext cx="10305780" cy="482363"/>
      </dsp:txXfrm>
    </dsp:sp>
    <dsp:sp modelId="{81F8563F-A4F4-4F9B-A6B2-992CAD898ABD}">
      <dsp:nvSpPr>
        <dsp:cNvPr id="0" name=""/>
        <dsp:cNvSpPr/>
      </dsp:nvSpPr>
      <dsp:spPr>
        <a:xfrm>
          <a:off x="149116" y="3656125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95BC8-9848-47E0-BF2D-7CAD5DE5AEB2}">
      <dsp:nvSpPr>
        <dsp:cNvPr id="0" name=""/>
        <dsp:cNvSpPr/>
      </dsp:nvSpPr>
      <dsp:spPr>
        <a:xfrm rot="10800000">
          <a:off x="439959" y="4270284"/>
          <a:ext cx="10332623" cy="102809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Предлагает индивидуальные задания. Проводит параллель с ранее изученным материалом. </a:t>
          </a:r>
          <a:endParaRPr lang="ru-RU" sz="2400" kern="1200" dirty="0"/>
        </a:p>
      </dsp:txBody>
      <dsp:txXfrm rot="10800000">
        <a:off x="439959" y="4270284"/>
        <a:ext cx="10332623" cy="1028095"/>
      </dsp:txXfrm>
    </dsp:sp>
    <dsp:sp modelId="{79EB447C-5834-4845-A50C-F569C355CE66}">
      <dsp:nvSpPr>
        <dsp:cNvPr id="0" name=""/>
        <dsp:cNvSpPr/>
      </dsp:nvSpPr>
      <dsp:spPr>
        <a:xfrm>
          <a:off x="136921" y="4555344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D5FC17-B803-4935-8A33-6EEEBE0F98E4}">
      <dsp:nvSpPr>
        <dsp:cNvPr id="0" name=""/>
        <dsp:cNvSpPr/>
      </dsp:nvSpPr>
      <dsp:spPr>
        <a:xfrm rot="10800000">
          <a:off x="439959" y="5442369"/>
          <a:ext cx="10332623" cy="48236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2709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Обеспечивает мотивацию выполнения... </a:t>
          </a:r>
          <a:endParaRPr lang="ru-RU" sz="2400" kern="1200" dirty="0"/>
        </a:p>
      </dsp:txBody>
      <dsp:txXfrm rot="10800000">
        <a:off x="439959" y="5442369"/>
        <a:ext cx="10332623" cy="482363"/>
      </dsp:txXfrm>
    </dsp:sp>
    <dsp:sp modelId="{0608F743-605B-4FFA-80EC-2D3CF235CAB6}">
      <dsp:nvSpPr>
        <dsp:cNvPr id="0" name=""/>
        <dsp:cNvSpPr/>
      </dsp:nvSpPr>
      <dsp:spPr>
        <a:xfrm>
          <a:off x="149116" y="5443811"/>
          <a:ext cx="482363" cy="482363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E31739E-7A8A-46DD-AE93-A75107BABA35}">
      <dsp:nvSpPr>
        <dsp:cNvPr id="0" name=""/>
        <dsp:cNvSpPr/>
      </dsp:nvSpPr>
      <dsp:spPr>
        <a:xfrm rot="10800000">
          <a:off x="468466" y="386"/>
          <a:ext cx="10103102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Контролирует выполнение работы. </a:t>
          </a:r>
          <a:endParaRPr lang="ru-RU" sz="2400" kern="1200" dirty="0"/>
        </a:p>
      </dsp:txBody>
      <dsp:txXfrm rot="10800000">
        <a:off x="468466" y="386"/>
        <a:ext cx="10103102" cy="492098"/>
      </dsp:txXfrm>
    </dsp:sp>
    <dsp:sp modelId="{6EC2BE19-71F1-4C01-9613-8A8A221FF9C9}">
      <dsp:nvSpPr>
        <dsp:cNvPr id="0" name=""/>
        <dsp:cNvSpPr/>
      </dsp:nvSpPr>
      <dsp:spPr>
        <a:xfrm>
          <a:off x="114913" y="0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BEA922-AAA6-4E0E-8526-717419091590}">
      <dsp:nvSpPr>
        <dsp:cNvPr id="0" name=""/>
        <dsp:cNvSpPr/>
      </dsp:nvSpPr>
      <dsp:spPr>
        <a:xfrm rot="10800000">
          <a:off x="443762" y="639379"/>
          <a:ext cx="10152511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Осуществляет: индивидуальный контроль; выборочный контроль. </a:t>
          </a:r>
          <a:endParaRPr lang="ru-RU" sz="2400" kern="1200" dirty="0"/>
        </a:p>
      </dsp:txBody>
      <dsp:txXfrm rot="10800000">
        <a:off x="443762" y="639379"/>
        <a:ext cx="10152511" cy="492098"/>
      </dsp:txXfrm>
    </dsp:sp>
    <dsp:sp modelId="{56F47B48-20FA-4099-ABF3-C245D83A304C}">
      <dsp:nvSpPr>
        <dsp:cNvPr id="0" name=""/>
        <dsp:cNvSpPr/>
      </dsp:nvSpPr>
      <dsp:spPr>
        <a:xfrm>
          <a:off x="102409" y="614366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E50D47-4EF8-49F4-8F7F-F138CC39C6CE}">
      <dsp:nvSpPr>
        <dsp:cNvPr id="0" name=""/>
        <dsp:cNvSpPr/>
      </dsp:nvSpPr>
      <dsp:spPr>
        <a:xfrm rot="10800000">
          <a:off x="468466" y="1278372"/>
          <a:ext cx="10103102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Побуждает к высказыванию своего мнения. </a:t>
          </a:r>
          <a:endParaRPr lang="ru-RU" sz="2400" kern="1200" dirty="0"/>
        </a:p>
      </dsp:txBody>
      <dsp:txXfrm rot="10800000">
        <a:off x="468466" y="1278372"/>
        <a:ext cx="10103102" cy="492098"/>
      </dsp:txXfrm>
    </dsp:sp>
    <dsp:sp modelId="{E1413C0D-A3EF-4889-82B2-524988638291}">
      <dsp:nvSpPr>
        <dsp:cNvPr id="0" name=""/>
        <dsp:cNvSpPr/>
      </dsp:nvSpPr>
      <dsp:spPr>
        <a:xfrm>
          <a:off x="102409" y="1290877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F431F1-CD55-4DC9-9E41-4E48A6EAD04E}">
      <dsp:nvSpPr>
        <dsp:cNvPr id="0" name=""/>
        <dsp:cNvSpPr/>
      </dsp:nvSpPr>
      <dsp:spPr>
        <a:xfrm rot="10800000">
          <a:off x="454994" y="1917366"/>
          <a:ext cx="10130046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Отмечает степень вовлеченности учащихся в работу на уроке. </a:t>
          </a:r>
          <a:endParaRPr lang="ru-RU" sz="2400" kern="1200" dirty="0"/>
        </a:p>
      </dsp:txBody>
      <dsp:txXfrm rot="10800000">
        <a:off x="454994" y="1917366"/>
        <a:ext cx="10130046" cy="492098"/>
      </dsp:txXfrm>
    </dsp:sp>
    <dsp:sp modelId="{1D58C01D-4576-4900-8AD8-7EC6157B4754}">
      <dsp:nvSpPr>
        <dsp:cNvPr id="0" name=""/>
        <dsp:cNvSpPr/>
      </dsp:nvSpPr>
      <dsp:spPr>
        <a:xfrm>
          <a:off x="127423" y="1942379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1838AA-4D62-459B-A0DC-6F6B73DD88F9}">
      <dsp:nvSpPr>
        <dsp:cNvPr id="0" name=""/>
        <dsp:cNvSpPr/>
      </dsp:nvSpPr>
      <dsp:spPr>
        <a:xfrm rot="10800000">
          <a:off x="468466" y="2556359"/>
          <a:ext cx="10103102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Диктует. </a:t>
          </a:r>
          <a:endParaRPr lang="ru-RU" sz="2400" kern="1200" dirty="0"/>
        </a:p>
      </dsp:txBody>
      <dsp:txXfrm rot="10800000">
        <a:off x="468466" y="2556359"/>
        <a:ext cx="10103102" cy="492098"/>
      </dsp:txXfrm>
    </dsp:sp>
    <dsp:sp modelId="{7FBC1F78-5C58-45E7-8FF5-FDD05AF51A8B}">
      <dsp:nvSpPr>
        <dsp:cNvPr id="0" name=""/>
        <dsp:cNvSpPr/>
      </dsp:nvSpPr>
      <dsp:spPr>
        <a:xfrm>
          <a:off x="152436" y="2581372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C08A7D-C866-43C2-8471-B76F88EBCAE5}">
      <dsp:nvSpPr>
        <dsp:cNvPr id="0" name=""/>
        <dsp:cNvSpPr/>
      </dsp:nvSpPr>
      <dsp:spPr>
        <a:xfrm rot="10800000">
          <a:off x="441559" y="3195352"/>
          <a:ext cx="10156916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Дает: комментарий к домашнему заданию; </a:t>
          </a:r>
          <a:endParaRPr lang="ru-RU" sz="2400" kern="1200" dirty="0"/>
        </a:p>
      </dsp:txBody>
      <dsp:txXfrm rot="10800000">
        <a:off x="441559" y="3195352"/>
        <a:ext cx="10156916" cy="492098"/>
      </dsp:txXfrm>
    </dsp:sp>
    <dsp:sp modelId="{4ADA8488-1A33-4927-ABFE-4B13687D7633}">
      <dsp:nvSpPr>
        <dsp:cNvPr id="0" name=""/>
        <dsp:cNvSpPr/>
      </dsp:nvSpPr>
      <dsp:spPr>
        <a:xfrm>
          <a:off x="127423" y="3182848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764E19-ABB4-4CAC-854A-B3C251680697}">
      <dsp:nvSpPr>
        <dsp:cNvPr id="0" name=""/>
        <dsp:cNvSpPr/>
      </dsp:nvSpPr>
      <dsp:spPr>
        <a:xfrm rot="10800000">
          <a:off x="454994" y="3834346"/>
          <a:ext cx="10130046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Дает задание на поиск в тексте особенностей... </a:t>
          </a:r>
          <a:endParaRPr lang="ru-RU" sz="2400" kern="1200" dirty="0"/>
        </a:p>
      </dsp:txBody>
      <dsp:txXfrm rot="10800000">
        <a:off x="454994" y="3834346"/>
        <a:ext cx="10130046" cy="492098"/>
      </dsp:txXfrm>
    </dsp:sp>
    <dsp:sp modelId="{4413C651-F747-4C9E-8DEF-3CD5B6D78C7B}">
      <dsp:nvSpPr>
        <dsp:cNvPr id="0" name=""/>
        <dsp:cNvSpPr/>
      </dsp:nvSpPr>
      <dsp:spPr>
        <a:xfrm>
          <a:off x="102409" y="3834346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C969C-E668-41F5-9108-326466005A2C}">
      <dsp:nvSpPr>
        <dsp:cNvPr id="0" name=""/>
        <dsp:cNvSpPr/>
      </dsp:nvSpPr>
      <dsp:spPr>
        <a:xfrm rot="10800000">
          <a:off x="414652" y="4473339"/>
          <a:ext cx="10210730" cy="49209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Организует: взаимопроверку; коллективную проверку; </a:t>
          </a:r>
          <a:endParaRPr lang="ru-RU" sz="2400" kern="1200" dirty="0"/>
        </a:p>
      </dsp:txBody>
      <dsp:txXfrm rot="10800000">
        <a:off x="414652" y="4473339"/>
        <a:ext cx="10210730" cy="492098"/>
      </dsp:txXfrm>
    </dsp:sp>
    <dsp:sp modelId="{48E79E4D-3EAD-49EE-8CD2-D198402C29E5}">
      <dsp:nvSpPr>
        <dsp:cNvPr id="0" name=""/>
        <dsp:cNvSpPr/>
      </dsp:nvSpPr>
      <dsp:spPr>
        <a:xfrm>
          <a:off x="127423" y="4460835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6D90F7-C0AA-4A36-BDC9-163CD16247E0}">
      <dsp:nvSpPr>
        <dsp:cNvPr id="0" name=""/>
        <dsp:cNvSpPr/>
      </dsp:nvSpPr>
      <dsp:spPr>
        <a:xfrm rot="10800000">
          <a:off x="401217" y="5112332"/>
          <a:ext cx="10237600" cy="91803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002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Организует:  проверку выполнения упражнения; беседу по уточнению и конкретизации первичных знаний; </a:t>
          </a:r>
          <a:endParaRPr lang="ru-RU" sz="2400" kern="1200" dirty="0"/>
        </a:p>
      </dsp:txBody>
      <dsp:txXfrm rot="10800000">
        <a:off x="401217" y="5112332"/>
        <a:ext cx="10237600" cy="918038"/>
      </dsp:txXfrm>
    </dsp:sp>
    <dsp:sp modelId="{7A1ADF65-92AD-4A73-955D-878749785CBC}">
      <dsp:nvSpPr>
        <dsp:cNvPr id="0" name=""/>
        <dsp:cNvSpPr/>
      </dsp:nvSpPr>
      <dsp:spPr>
        <a:xfrm>
          <a:off x="89905" y="5318103"/>
          <a:ext cx="492098" cy="492098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6236A3-CC78-4F98-B8CD-C4236B4FC2F9}">
      <dsp:nvSpPr>
        <dsp:cNvPr id="0" name=""/>
        <dsp:cNvSpPr/>
      </dsp:nvSpPr>
      <dsp:spPr>
        <a:xfrm rot="10800000">
          <a:off x="573775" y="3319"/>
          <a:ext cx="10186012" cy="5543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Организует: оценочные высказывания обучающихся; обсуждение способов решения; </a:t>
          </a:r>
          <a:endParaRPr lang="ru-RU" sz="2000" kern="1200" dirty="0"/>
        </a:p>
      </dsp:txBody>
      <dsp:txXfrm rot="10800000">
        <a:off x="573775" y="3319"/>
        <a:ext cx="10186012" cy="554309"/>
      </dsp:txXfrm>
    </dsp:sp>
    <dsp:sp modelId="{5E728A8D-5C1F-45BE-9FD1-3140380916AE}">
      <dsp:nvSpPr>
        <dsp:cNvPr id="0" name=""/>
        <dsp:cNvSpPr/>
      </dsp:nvSpPr>
      <dsp:spPr>
        <a:xfrm>
          <a:off x="0" y="1612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384882-ECC3-4AEE-B501-6DEFE9F769A5}">
      <dsp:nvSpPr>
        <dsp:cNvPr id="0" name=""/>
        <dsp:cNvSpPr/>
      </dsp:nvSpPr>
      <dsp:spPr>
        <a:xfrm rot="10800000">
          <a:off x="600644" y="723095"/>
          <a:ext cx="10132274" cy="5543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Организует:  поисковую работу обучающихся </a:t>
          </a:r>
          <a:endParaRPr lang="ru-RU" sz="2400" kern="1200" dirty="0"/>
        </a:p>
      </dsp:txBody>
      <dsp:txXfrm rot="10800000">
        <a:off x="600644" y="723095"/>
        <a:ext cx="10132274" cy="554309"/>
      </dsp:txXfrm>
    </dsp:sp>
    <dsp:sp modelId="{5AA03310-A1A7-4B61-B843-CE4B95DD73C6}">
      <dsp:nvSpPr>
        <dsp:cNvPr id="0" name=""/>
        <dsp:cNvSpPr/>
      </dsp:nvSpPr>
      <dsp:spPr>
        <a:xfrm>
          <a:off x="0" y="709010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140B13-CD1A-4552-94A3-9E8CD56CF460}">
      <dsp:nvSpPr>
        <dsp:cNvPr id="0" name=""/>
        <dsp:cNvSpPr/>
      </dsp:nvSpPr>
      <dsp:spPr>
        <a:xfrm rot="10800000">
          <a:off x="519962" y="1442870"/>
          <a:ext cx="10293638" cy="5543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Организует самостоятельную работу с учебником; </a:t>
          </a:r>
          <a:endParaRPr lang="ru-RU" sz="2400" kern="1200" dirty="0"/>
        </a:p>
      </dsp:txBody>
      <dsp:txXfrm rot="10800000">
        <a:off x="519962" y="1442870"/>
        <a:ext cx="10293638" cy="554309"/>
      </dsp:txXfrm>
    </dsp:sp>
    <dsp:sp modelId="{3C0BFC42-DD35-45F2-B933-F25E79C2AD40}">
      <dsp:nvSpPr>
        <dsp:cNvPr id="0" name=""/>
        <dsp:cNvSpPr/>
      </dsp:nvSpPr>
      <dsp:spPr>
        <a:xfrm>
          <a:off x="0" y="1442870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CDA1F5-96ED-4B29-AEA4-5A5C759E9B04}">
      <dsp:nvSpPr>
        <dsp:cNvPr id="0" name=""/>
        <dsp:cNvSpPr/>
      </dsp:nvSpPr>
      <dsp:spPr>
        <a:xfrm rot="10800000">
          <a:off x="506547" y="2162646"/>
          <a:ext cx="10320469" cy="5543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Организует беседу, связывая результаты урока с его целями. </a:t>
          </a:r>
          <a:endParaRPr lang="ru-RU" sz="2400" kern="1200" dirty="0"/>
        </a:p>
      </dsp:txBody>
      <dsp:txXfrm rot="10800000">
        <a:off x="506547" y="2162646"/>
        <a:ext cx="10320469" cy="554309"/>
      </dsp:txXfrm>
    </dsp:sp>
    <dsp:sp modelId="{367F0EA7-82D7-4CD2-BD7F-799AEC6E1FF2}">
      <dsp:nvSpPr>
        <dsp:cNvPr id="0" name=""/>
        <dsp:cNvSpPr/>
      </dsp:nvSpPr>
      <dsp:spPr>
        <a:xfrm>
          <a:off x="0" y="2148561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E1B167-8790-43E3-8D48-3B62500A549C}">
      <dsp:nvSpPr>
        <dsp:cNvPr id="0" name=""/>
        <dsp:cNvSpPr/>
      </dsp:nvSpPr>
      <dsp:spPr>
        <a:xfrm rot="10800000">
          <a:off x="506547" y="2882421"/>
          <a:ext cx="10320469" cy="5543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Подводит обучающихся к выводу о... </a:t>
          </a:r>
          <a:endParaRPr lang="ru-RU" sz="2400" kern="1200" dirty="0"/>
        </a:p>
      </dsp:txBody>
      <dsp:txXfrm rot="10800000">
        <a:off x="506547" y="2882421"/>
        <a:ext cx="10320469" cy="554309"/>
      </dsp:txXfrm>
    </dsp:sp>
    <dsp:sp modelId="{F837E491-D796-4B5F-B974-28325A370833}">
      <dsp:nvSpPr>
        <dsp:cNvPr id="0" name=""/>
        <dsp:cNvSpPr/>
      </dsp:nvSpPr>
      <dsp:spPr>
        <a:xfrm>
          <a:off x="0" y="2854257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D75E7E-2A88-483A-9170-CC11E46CD965}">
      <dsp:nvSpPr>
        <dsp:cNvPr id="0" name=""/>
        <dsp:cNvSpPr/>
      </dsp:nvSpPr>
      <dsp:spPr>
        <a:xfrm rot="10800000">
          <a:off x="466187" y="3602196"/>
          <a:ext cx="10401188" cy="985690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Акцентирует внимание на конечных результатах учебной деятельности обучающихся на уроке</a:t>
          </a:r>
          <a:endParaRPr lang="ru-RU" sz="2400" kern="1200" dirty="0"/>
        </a:p>
      </dsp:txBody>
      <dsp:txXfrm rot="10800000">
        <a:off x="466187" y="3602196"/>
        <a:ext cx="10401188" cy="985690"/>
      </dsp:txXfrm>
    </dsp:sp>
    <dsp:sp modelId="{FB12091D-C545-4762-A8B9-C438D16797D9}">
      <dsp:nvSpPr>
        <dsp:cNvPr id="0" name=""/>
        <dsp:cNvSpPr/>
      </dsp:nvSpPr>
      <dsp:spPr>
        <a:xfrm>
          <a:off x="0" y="3831972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7F4A8E-E746-401C-8050-469762B18709}">
      <dsp:nvSpPr>
        <dsp:cNvPr id="0" name=""/>
        <dsp:cNvSpPr/>
      </dsp:nvSpPr>
      <dsp:spPr>
        <a:xfrm rot="10800000">
          <a:off x="439281" y="4753352"/>
          <a:ext cx="10455001" cy="5543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Наводящими вопросами помогает выявить причинно-следственные связи в... </a:t>
          </a:r>
          <a:endParaRPr lang="ru-RU" sz="2000" kern="1200" dirty="0"/>
        </a:p>
      </dsp:txBody>
      <dsp:txXfrm rot="10800000">
        <a:off x="439281" y="4753352"/>
        <a:ext cx="10455001" cy="554309"/>
      </dsp:txXfrm>
    </dsp:sp>
    <dsp:sp modelId="{013B9B20-850B-4E06-880E-29EBA177654C}">
      <dsp:nvSpPr>
        <dsp:cNvPr id="0" name=""/>
        <dsp:cNvSpPr/>
      </dsp:nvSpPr>
      <dsp:spPr>
        <a:xfrm>
          <a:off x="0" y="4739267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E7967E-2AF1-4A51-BC61-A66531908DF7}">
      <dsp:nvSpPr>
        <dsp:cNvPr id="0" name=""/>
        <dsp:cNvSpPr/>
      </dsp:nvSpPr>
      <dsp:spPr>
        <a:xfrm rot="10800000">
          <a:off x="439281" y="5473128"/>
          <a:ext cx="10455001" cy="5543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443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Обеспечивает положительную реакцию детей на творчество одноклассников. </a:t>
          </a:r>
          <a:endParaRPr lang="ru-RU" sz="2000" kern="1200" dirty="0"/>
        </a:p>
      </dsp:txBody>
      <dsp:txXfrm rot="10800000">
        <a:off x="439281" y="5473128"/>
        <a:ext cx="10455001" cy="554309"/>
      </dsp:txXfrm>
    </dsp:sp>
    <dsp:sp modelId="{C23BD51A-8DBD-4FE3-9ECA-8F74D07BA4B9}">
      <dsp:nvSpPr>
        <dsp:cNvPr id="0" name=""/>
        <dsp:cNvSpPr/>
      </dsp:nvSpPr>
      <dsp:spPr>
        <a:xfrm>
          <a:off x="0" y="5430878"/>
          <a:ext cx="554309" cy="554309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066995-9786-451E-99F1-D3F5E202A8B7}">
      <dsp:nvSpPr>
        <dsp:cNvPr id="0" name=""/>
        <dsp:cNvSpPr/>
      </dsp:nvSpPr>
      <dsp:spPr>
        <a:xfrm rot="16200000">
          <a:off x="-1343905" y="2755803"/>
          <a:ext cx="4620081" cy="411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44548" bIns="0" numCol="1" spcCol="1270" anchor="t" anchorCtr="0">
          <a:noAutofit/>
        </a:bodyPr>
        <a:lstStyle/>
        <a:p>
          <a:pPr lvl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 rot="16200000">
        <a:off x="-1343905" y="2755803"/>
        <a:ext cx="4620081" cy="411573"/>
      </dsp:txXfrm>
    </dsp:sp>
    <dsp:sp modelId="{0C28866C-068B-4331-AED6-E6C5A7121A16}">
      <dsp:nvSpPr>
        <dsp:cNvPr id="0" name=""/>
        <dsp:cNvSpPr/>
      </dsp:nvSpPr>
      <dsp:spPr>
        <a:xfrm>
          <a:off x="500801" y="2"/>
          <a:ext cx="3267279" cy="59231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344548" rIns="213360" bIns="21336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Составляют хронологическую таблицу.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Составляют синхронистическую таблицу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Выполняют задание в тетради. 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smtClean="0"/>
            <a:t>По очереди комментируют... </a:t>
          </a:r>
          <a:endParaRPr lang="ru-RU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smtClean="0"/>
            <a:t>Обосновывают выбор написания... </a:t>
          </a:r>
          <a:endParaRPr lang="ru-RU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Приводят примеры. </a:t>
          </a:r>
          <a:endParaRPr lang="ru-RU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300" kern="1200" dirty="0" smtClean="0"/>
            <a:t>Пишут под диктовку. </a:t>
          </a:r>
          <a:endParaRPr lang="ru-RU" sz="2300" kern="1200" dirty="0"/>
        </a:p>
      </dsp:txBody>
      <dsp:txXfrm>
        <a:off x="500801" y="2"/>
        <a:ext cx="3267279" cy="5923175"/>
      </dsp:txXfrm>
    </dsp:sp>
    <dsp:sp modelId="{392454C2-47C8-496E-A068-2C3043D4F6C6}">
      <dsp:nvSpPr>
        <dsp:cNvPr id="0" name=""/>
        <dsp:cNvSpPr/>
      </dsp:nvSpPr>
      <dsp:spPr>
        <a:xfrm>
          <a:off x="46126" y="149583"/>
          <a:ext cx="303690" cy="41055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48751-0231-4483-B45F-A5CD3DFCE65B}">
      <dsp:nvSpPr>
        <dsp:cNvPr id="0" name=""/>
        <dsp:cNvSpPr/>
      </dsp:nvSpPr>
      <dsp:spPr>
        <a:xfrm rot="16200000">
          <a:off x="2289261" y="2829278"/>
          <a:ext cx="4620081" cy="264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44548" bIns="0" numCol="1" spcCol="1270" anchor="t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16200000">
        <a:off x="2289261" y="2829278"/>
        <a:ext cx="4620081" cy="264623"/>
      </dsp:txXfrm>
    </dsp:sp>
    <dsp:sp modelId="{D1D1C2EC-EB89-4CA3-ABCC-D989C80DEA41}">
      <dsp:nvSpPr>
        <dsp:cNvPr id="0" name=""/>
        <dsp:cNvSpPr/>
      </dsp:nvSpPr>
      <dsp:spPr>
        <a:xfrm>
          <a:off x="4341708" y="5"/>
          <a:ext cx="2986577" cy="59231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4A5EC4-6207-4D94-A8CB-B2F02E15F770}">
      <dsp:nvSpPr>
        <dsp:cNvPr id="0" name=""/>
        <dsp:cNvSpPr/>
      </dsp:nvSpPr>
      <dsp:spPr>
        <a:xfrm>
          <a:off x="3853679" y="149587"/>
          <a:ext cx="323520" cy="40140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F58CE7-5FB1-42FC-860C-6E8D94561748}">
      <dsp:nvSpPr>
        <dsp:cNvPr id="0" name=""/>
        <dsp:cNvSpPr/>
      </dsp:nvSpPr>
      <dsp:spPr>
        <a:xfrm rot="16200000">
          <a:off x="5876543" y="2738466"/>
          <a:ext cx="4620081" cy="39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44548" bIns="0" numCol="1" spcCol="1270" anchor="t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6200000">
        <a:off x="5876543" y="2738466"/>
        <a:ext cx="4620081" cy="390668"/>
      </dsp:txXfrm>
    </dsp:sp>
    <dsp:sp modelId="{D7A9BB34-CB1F-470C-BDE4-0F98A77907CC}">
      <dsp:nvSpPr>
        <dsp:cNvPr id="0" name=""/>
        <dsp:cNvSpPr/>
      </dsp:nvSpPr>
      <dsp:spPr>
        <a:xfrm>
          <a:off x="7757094" y="2"/>
          <a:ext cx="3175509" cy="58675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344548" rIns="156464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Выполняют задания по карточкам.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Выполняют творческое задание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Выполняют проблемное задание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Работают с учебником по памятке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Участвуют в беседе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Озвучивают понятие...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Выявляют закономерность...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Анализируют... </a:t>
          </a:r>
          <a:endParaRPr lang="ru-RU" sz="2200" kern="1200" dirty="0"/>
        </a:p>
      </dsp:txBody>
      <dsp:txXfrm>
        <a:off x="7757094" y="2"/>
        <a:ext cx="3175509" cy="5867595"/>
      </dsp:txXfrm>
    </dsp:sp>
    <dsp:sp modelId="{BF6845B2-8113-4CF0-9F54-EEF5AAAF6727}">
      <dsp:nvSpPr>
        <dsp:cNvPr id="0" name=""/>
        <dsp:cNvSpPr/>
      </dsp:nvSpPr>
      <dsp:spPr>
        <a:xfrm>
          <a:off x="7419271" y="149585"/>
          <a:ext cx="257856" cy="35192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E066995-9786-451E-99F1-D3F5E202A8B7}">
      <dsp:nvSpPr>
        <dsp:cNvPr id="0" name=""/>
        <dsp:cNvSpPr/>
      </dsp:nvSpPr>
      <dsp:spPr>
        <a:xfrm rot="16200000">
          <a:off x="-1343905" y="2755803"/>
          <a:ext cx="4620081" cy="411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44548" bIns="0" numCol="1" spcCol="1270" anchor="t" anchorCtr="0">
          <a:noAutofit/>
        </a:bodyPr>
        <a:lstStyle/>
        <a:p>
          <a:pPr lvl="0" algn="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 dirty="0"/>
        </a:p>
      </dsp:txBody>
      <dsp:txXfrm rot="16200000">
        <a:off x="-1343905" y="2755803"/>
        <a:ext cx="4620081" cy="411573"/>
      </dsp:txXfrm>
    </dsp:sp>
    <dsp:sp modelId="{0C28866C-068B-4331-AED6-E6C5A7121A16}">
      <dsp:nvSpPr>
        <dsp:cNvPr id="0" name=""/>
        <dsp:cNvSpPr/>
      </dsp:nvSpPr>
      <dsp:spPr>
        <a:xfrm>
          <a:off x="541141" y="2"/>
          <a:ext cx="3267279" cy="59231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344548" rIns="227584" bIns="227584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Определяют причины... </a:t>
          </a:r>
          <a:endParaRPr lang="ru-RU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Формулируют выводы наблюдений. </a:t>
          </a:r>
          <a:endParaRPr lang="ru-RU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Объясняют свой выбор. </a:t>
          </a:r>
          <a:endParaRPr lang="ru-RU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500" kern="1200" dirty="0" smtClean="0"/>
            <a:t>Высказывают свои предположения в паре. Сравнивают... Читают текст. Читают план описания... </a:t>
          </a:r>
          <a:endParaRPr lang="ru-RU" sz="2500" kern="1200" dirty="0"/>
        </a:p>
      </dsp:txBody>
      <dsp:txXfrm>
        <a:off x="541141" y="2"/>
        <a:ext cx="3267279" cy="5923175"/>
      </dsp:txXfrm>
    </dsp:sp>
    <dsp:sp modelId="{392454C2-47C8-496E-A068-2C3043D4F6C6}">
      <dsp:nvSpPr>
        <dsp:cNvPr id="0" name=""/>
        <dsp:cNvSpPr/>
      </dsp:nvSpPr>
      <dsp:spPr>
        <a:xfrm>
          <a:off x="46126" y="149583"/>
          <a:ext cx="303690" cy="41055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448751-0231-4483-B45F-A5CD3DFCE65B}">
      <dsp:nvSpPr>
        <dsp:cNvPr id="0" name=""/>
        <dsp:cNvSpPr/>
      </dsp:nvSpPr>
      <dsp:spPr>
        <a:xfrm rot="16200000">
          <a:off x="2289261" y="2829278"/>
          <a:ext cx="4620081" cy="264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44548" bIns="0" numCol="1" spcCol="1270" anchor="t" anchorCtr="0">
          <a:noAutofit/>
        </a:bodyPr>
        <a:lstStyle/>
        <a:p>
          <a:pPr lvl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/>
        </a:p>
      </dsp:txBody>
      <dsp:txXfrm rot="16200000">
        <a:off x="2289261" y="2829278"/>
        <a:ext cx="4620081" cy="264623"/>
      </dsp:txXfrm>
    </dsp:sp>
    <dsp:sp modelId="{D1D1C2EC-EB89-4CA3-ABCC-D989C80DEA41}">
      <dsp:nvSpPr>
        <dsp:cNvPr id="0" name=""/>
        <dsp:cNvSpPr/>
      </dsp:nvSpPr>
      <dsp:spPr>
        <a:xfrm>
          <a:off x="4341708" y="5"/>
          <a:ext cx="2986577" cy="592317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4A5EC4-6207-4D94-A8CB-B2F02E15F770}">
      <dsp:nvSpPr>
        <dsp:cNvPr id="0" name=""/>
        <dsp:cNvSpPr/>
      </dsp:nvSpPr>
      <dsp:spPr>
        <a:xfrm>
          <a:off x="3853679" y="149587"/>
          <a:ext cx="323520" cy="40140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F58CE7-5FB1-42FC-860C-6E8D94561748}">
      <dsp:nvSpPr>
        <dsp:cNvPr id="0" name=""/>
        <dsp:cNvSpPr/>
      </dsp:nvSpPr>
      <dsp:spPr>
        <a:xfrm rot="16200000">
          <a:off x="5876543" y="2738466"/>
          <a:ext cx="4620081" cy="39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344548" bIns="0" numCol="1" spcCol="1270" anchor="t" anchorCtr="0">
          <a:noAutofit/>
        </a:bodyPr>
        <a:lstStyle/>
        <a:p>
          <a:pPr lvl="0" algn="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6200000">
        <a:off x="5876543" y="2738466"/>
        <a:ext cx="4620081" cy="390668"/>
      </dsp:txXfrm>
    </dsp:sp>
    <dsp:sp modelId="{D7A9BB34-CB1F-470C-BDE4-0F98A77907CC}">
      <dsp:nvSpPr>
        <dsp:cNvPr id="0" name=""/>
        <dsp:cNvSpPr/>
      </dsp:nvSpPr>
      <dsp:spPr>
        <a:xfrm>
          <a:off x="7757094" y="2"/>
          <a:ext cx="3175509" cy="586759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344548" rIns="156464" bIns="156464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Слушают доклад, делятся впечатлениями о...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Высказывают свое мнение. Осуществляют: самооценку; самопроверку; взаимопроверку; предварительную оценку.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 Находят в тексте понятие, информацию.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kern="1200" dirty="0" smtClean="0"/>
            <a:t>Составляют кроссворд по теме..</a:t>
          </a:r>
          <a:endParaRPr lang="ru-RU" sz="2200" kern="1200" dirty="0"/>
        </a:p>
      </dsp:txBody>
      <dsp:txXfrm>
        <a:off x="7757094" y="2"/>
        <a:ext cx="3175509" cy="5867595"/>
      </dsp:txXfrm>
    </dsp:sp>
    <dsp:sp modelId="{BF6845B2-8113-4CF0-9F54-EEF5AAAF6727}">
      <dsp:nvSpPr>
        <dsp:cNvPr id="0" name=""/>
        <dsp:cNvSpPr/>
      </dsp:nvSpPr>
      <dsp:spPr>
        <a:xfrm>
          <a:off x="7419271" y="149585"/>
          <a:ext cx="257856" cy="351922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2#1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2#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6315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315040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85476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2575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49741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0318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0841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3672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6821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7794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6973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75000"/>
              </a:schemeClr>
            </a:gs>
            <a:gs pos="82000">
              <a:schemeClr val="accent4">
                <a:lumMod val="60000"/>
                <a:lumOff val="40000"/>
              </a:schemeClr>
            </a:gs>
            <a:gs pos="22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449C78-B3DB-4753-A771-51D14453CB9E}" type="datetimeFigureOut">
              <a:rPr lang="ru-RU" smtClean="0"/>
              <a:pPr/>
              <a:t>21.01.2021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35612-0E10-483C-9524-83507D0651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7931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7.xml"/><Relationship Id="rId7" Type="http://schemas.openxmlformats.org/officeDocument/2006/relationships/slide" Target="slide1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1.xml"/><Relationship Id="rId5" Type="http://schemas.openxmlformats.org/officeDocument/2006/relationships/slide" Target="slide18.xml"/><Relationship Id="rId10" Type="http://schemas.openxmlformats.org/officeDocument/2006/relationships/slide" Target="slide25.xml"/><Relationship Id="rId4" Type="http://schemas.openxmlformats.org/officeDocument/2006/relationships/slide" Target="slide15.xml"/><Relationship Id="rId9" Type="http://schemas.openxmlformats.org/officeDocument/2006/relationships/slide" Target="slide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slide" Target="slide5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slide" Target="slide5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slide" Target="slide5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slide" Target="slide5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1235" y="490350"/>
            <a:ext cx="9144000" cy="5152804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/>
              <a:t>«Проектирование образовательного процесса в профессиональной деятельности преподавателя»</a:t>
            </a:r>
            <a:r>
              <a:rPr lang="ru-RU" sz="6600" dirty="0" smtClean="0"/>
              <a:t/>
            </a:r>
            <a:br>
              <a:rPr lang="ru-RU" sz="6600" dirty="0" smtClean="0"/>
            </a:br>
            <a:endParaRPr lang="ru-RU" sz="6600" b="1" i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8565" y="5688106"/>
            <a:ext cx="10690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Разработчик: учитель истории и обществознания: </a:t>
            </a:r>
            <a:r>
              <a:rPr lang="ru-RU" dirty="0" err="1" smtClean="0"/>
              <a:t>Даллакян</a:t>
            </a:r>
            <a:r>
              <a:rPr lang="ru-RU" dirty="0" smtClean="0"/>
              <a:t> Нара </a:t>
            </a:r>
            <a:r>
              <a:rPr lang="ru-RU" dirty="0" err="1" smtClean="0"/>
              <a:t>Жораевна</a:t>
            </a:r>
            <a:r>
              <a:rPr lang="ru-RU" dirty="0" smtClean="0"/>
              <a:t> </a:t>
            </a:r>
          </a:p>
          <a:p>
            <a:r>
              <a:rPr lang="ru-RU" dirty="0" smtClean="0"/>
              <a:t>« ГБУ КО ПОО «Педагогический колледж»</a:t>
            </a:r>
          </a:p>
        </p:txBody>
      </p:sp>
      <p:sp>
        <p:nvSpPr>
          <p:cNvPr id="4" name="Рамка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3676"/>
            </a:avLst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149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74059" y="464695"/>
            <a:ext cx="1008529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 smtClean="0"/>
              <a:t>Способ проектирования по технологию обучения </a:t>
            </a:r>
            <a:endParaRPr lang="ru-RU" sz="5400" dirty="0" smtClean="0"/>
          </a:p>
          <a:p>
            <a:pPr algn="ctr"/>
            <a:r>
              <a:rPr lang="ru-RU" sz="5400" dirty="0" smtClean="0"/>
              <a:t>Д.Г</a:t>
            </a:r>
            <a:r>
              <a:rPr lang="ru-RU" sz="5400" dirty="0" smtClean="0"/>
              <a:t>. </a:t>
            </a:r>
            <a:r>
              <a:rPr lang="ru-RU" sz="5400" dirty="0" err="1" smtClean="0"/>
              <a:t>Левитеса</a:t>
            </a:r>
            <a:r>
              <a:rPr lang="ru-RU" sz="5400" dirty="0" smtClean="0"/>
              <a:t> </a:t>
            </a:r>
          </a:p>
          <a:p>
            <a:pPr algn="ctr"/>
            <a:r>
              <a:rPr lang="ru-RU" sz="5400" u="sng" dirty="0" smtClean="0">
                <a:solidFill>
                  <a:srgbClr val="FF0000"/>
                </a:solidFill>
              </a:rPr>
              <a:t>Технологическая </a:t>
            </a:r>
            <a:r>
              <a:rPr lang="ru-RU" sz="5400" u="sng" dirty="0">
                <a:solidFill>
                  <a:srgbClr val="FF0000"/>
                </a:solidFill>
              </a:rPr>
              <a:t>карта урока</a:t>
            </a:r>
            <a:r>
              <a:rPr lang="ru-RU" sz="54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35423" y="4168588"/>
            <a:ext cx="105962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0070C0"/>
                </a:solidFill>
              </a:rPr>
              <a:t>таблица,</a:t>
            </a:r>
          </a:p>
          <a:p>
            <a:r>
              <a:rPr lang="ru-RU" sz="4800" dirty="0" smtClean="0">
                <a:solidFill>
                  <a:srgbClr val="0070C0"/>
                </a:solidFill>
              </a:rPr>
              <a:t> </a:t>
            </a:r>
            <a:r>
              <a:rPr lang="ru-RU" sz="4800" dirty="0">
                <a:solidFill>
                  <a:srgbClr val="0070C0"/>
                </a:solidFill>
              </a:rPr>
              <a:t>позволяющая структурировать урок по выбранным учителем параметрам. </a:t>
            </a:r>
          </a:p>
        </p:txBody>
      </p:sp>
      <p:sp>
        <p:nvSpPr>
          <p:cNvPr id="6" name="TextBox 5"/>
          <p:cNvSpPr txBox="1"/>
          <p:nvPr/>
        </p:nvSpPr>
        <p:spPr>
          <a:xfrm flipV="1">
            <a:off x="1156447" y="539647"/>
            <a:ext cx="103542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u="sng" dirty="0" smtClean="0">
                <a:solidFill>
                  <a:srgbClr val="00B050"/>
                </a:solidFill>
              </a:rPr>
              <a:t> </a:t>
            </a:r>
            <a:endParaRPr lang="ru-RU" sz="6000" u="sng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80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644951410"/>
              </p:ext>
            </p:extLst>
          </p:nvPr>
        </p:nvGraphicFramePr>
        <p:xfrm>
          <a:off x="2031999" y="0"/>
          <a:ext cx="10016565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174812" y="121024"/>
            <a:ext cx="3550023" cy="6589057"/>
          </a:xfrm>
          <a:prstGeom prst="rightArrow">
            <a:avLst>
              <a:gd name="adj1" fmla="val 76554"/>
              <a:gd name="adj2" fmla="val 251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74811" y="2487706"/>
            <a:ext cx="32138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FFFF00"/>
                </a:solidFill>
              </a:rPr>
              <a:t>Технологическая карта урока </a:t>
            </a:r>
            <a:r>
              <a:rPr lang="ru-RU" sz="4800" u="sng" dirty="0">
                <a:solidFill>
                  <a:srgbClr val="FFFF00"/>
                </a:solidFill>
              </a:rPr>
              <a:t>позволяет учителю: </a:t>
            </a:r>
          </a:p>
        </p:txBody>
      </p:sp>
    </p:spTree>
    <p:extLst>
      <p:ext uri="{BB962C8B-B14F-4D97-AF65-F5344CB8AC3E}">
        <p14:creationId xmlns="" xmlns:p14="http://schemas.microsoft.com/office/powerpoint/2010/main" val="393057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2424423675"/>
              </p:ext>
            </p:extLst>
          </p:nvPr>
        </p:nvGraphicFramePr>
        <p:xfrm>
          <a:off x="2354728" y="0"/>
          <a:ext cx="9837271" cy="6857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Стрелка вправо 2"/>
          <p:cNvSpPr/>
          <p:nvPr/>
        </p:nvSpPr>
        <p:spPr>
          <a:xfrm>
            <a:off x="188259" y="147917"/>
            <a:ext cx="3939988" cy="6468035"/>
          </a:xfrm>
          <a:prstGeom prst="rightArrow">
            <a:avLst>
              <a:gd name="adj1" fmla="val 80353"/>
              <a:gd name="adj2" fmla="val 271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95835" y="2743200"/>
            <a:ext cx="332142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FFFF00"/>
                </a:solidFill>
              </a:rPr>
              <a:t>Технологическая карта урока </a:t>
            </a:r>
            <a:r>
              <a:rPr lang="ru-RU" sz="5400" u="sng" dirty="0">
                <a:solidFill>
                  <a:srgbClr val="FFFF00"/>
                </a:solidFill>
              </a:rPr>
              <a:t>позволит учителю</a:t>
            </a:r>
          </a:p>
        </p:txBody>
      </p:sp>
    </p:spTree>
    <p:extLst>
      <p:ext uri="{BB962C8B-B14F-4D97-AF65-F5344CB8AC3E}">
        <p14:creationId xmlns="" xmlns:p14="http://schemas.microsoft.com/office/powerpoint/2010/main" val="190222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46796010"/>
              </p:ext>
            </p:extLst>
          </p:nvPr>
        </p:nvGraphicFramePr>
        <p:xfrm>
          <a:off x="208427" y="2445746"/>
          <a:ext cx="11725837" cy="154896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84095"/>
                <a:gridCol w="1547564"/>
                <a:gridCol w="1580606"/>
                <a:gridCol w="1528354"/>
                <a:gridCol w="1528355"/>
                <a:gridCol w="948642"/>
                <a:gridCol w="1415977"/>
                <a:gridCol w="1346122"/>
                <a:gridCol w="1346122"/>
              </a:tblGrid>
              <a:tr h="486747"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№</a:t>
                      </a:r>
                      <a:endParaRPr lang="ru-RU" sz="18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800" dirty="0">
                          <a:effectLst/>
                        </a:rPr>
                        <a:t>Этап урока</a:t>
                      </a:r>
                      <a:endParaRPr lang="ru-RU" sz="18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Компоненты </a:t>
                      </a: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Урока задания</a:t>
                      </a: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 упражнения</a:t>
                      </a:r>
                      <a:endParaRPr lang="ru-RU" sz="16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Деятельность</a:t>
                      </a: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 учителя</a:t>
                      </a:r>
                      <a:endParaRPr lang="ru-RU" sz="16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endParaRPr lang="ru-RU" sz="1400" dirty="0" smtClean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Деятельность</a:t>
                      </a: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 smtClean="0">
                          <a:effectLst/>
                        </a:rPr>
                        <a:t> </a:t>
                      </a:r>
                      <a:r>
                        <a:rPr lang="ru-RU" sz="1600" dirty="0">
                          <a:effectLst/>
                        </a:rPr>
                        <a:t>ученика</a:t>
                      </a:r>
                      <a:endParaRPr lang="ru-RU" sz="1600" b="1" dirty="0">
                        <a:solidFill>
                          <a:schemeClr val="tx1"/>
                        </a:solidFill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Формы организации взаимодействия на уроке</a:t>
                      </a: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 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2000" dirty="0">
                          <a:effectLst/>
                        </a:rPr>
                        <a:t>Формируемые УУД</a:t>
                      </a:r>
                      <a:endParaRPr lang="ru-RU" sz="20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15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600" dirty="0">
                          <a:effectLst/>
                        </a:rPr>
                        <a:t>Познавательные</a:t>
                      </a:r>
                      <a:endParaRPr lang="ru-RU" sz="16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Регулятивные</a:t>
                      </a:r>
                      <a:endParaRPr lang="ru-RU" sz="14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Коммуникативные, личностные</a:t>
                      </a:r>
                      <a:endParaRPr lang="ru-RU" sz="14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968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 b="1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 b="1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 b="1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 b="1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7</a:t>
                      </a:r>
                      <a:endParaRPr lang="ru-RU" sz="14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8</a:t>
                      </a:r>
                      <a:endParaRPr lang="ru-RU" sz="14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9</a:t>
                      </a:r>
                      <a:endParaRPr lang="ru-RU" sz="1400" b="1" dirty="0">
                        <a:effectLst/>
                        <a:latin typeface="Calibri" panose="020F0702030404030204" pitchFamily="34" charset="0"/>
                        <a:ea typeface="Calibri" panose="020F07020304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931458" y="228600"/>
            <a:ext cx="62797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ТЕХНОЛОГИЧЕСКАЯ КАРТА  УРОКА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5" name="Скругленная прямоугольная выноска 4">
            <a:hlinkClick r:id="rId2" action="ppaction://hlinksldjump"/>
          </p:cNvPr>
          <p:cNvSpPr/>
          <p:nvPr/>
        </p:nvSpPr>
        <p:spPr>
          <a:xfrm>
            <a:off x="339540" y="275493"/>
            <a:ext cx="2353234" cy="1069213"/>
          </a:xfrm>
          <a:prstGeom prst="wedgeRoundRectCallout">
            <a:avLst>
              <a:gd name="adj1" fmla="val -11690"/>
              <a:gd name="adj2" fmla="val 188266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ая прямоугольная выноска 5">
            <a:hlinkClick r:id="rId3" action="ppaction://hlinksldjump"/>
          </p:cNvPr>
          <p:cNvSpPr/>
          <p:nvPr/>
        </p:nvSpPr>
        <p:spPr>
          <a:xfrm rot="10800000">
            <a:off x="1653987" y="4471203"/>
            <a:ext cx="2326340" cy="1586753"/>
          </a:xfrm>
          <a:prstGeom prst="wedgeRoundRectCallout">
            <a:avLst>
              <a:gd name="adj1" fmla="val -7538"/>
              <a:gd name="adj2" fmla="val 107415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ая прямоугольная выноска 6">
            <a:hlinkClick r:id="rId4" action="ppaction://hlinksldjump"/>
          </p:cNvPr>
          <p:cNvSpPr/>
          <p:nvPr/>
        </p:nvSpPr>
        <p:spPr>
          <a:xfrm rot="10800000">
            <a:off x="4545666" y="4471203"/>
            <a:ext cx="2326340" cy="1586753"/>
          </a:xfrm>
          <a:prstGeom prst="wedgeRoundRectCallout">
            <a:avLst>
              <a:gd name="adj1" fmla="val -7538"/>
              <a:gd name="adj2" fmla="val 107415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ая прямоугольная выноска 7">
            <a:hlinkClick r:id="rId5" action="ppaction://hlinksldjump"/>
          </p:cNvPr>
          <p:cNvSpPr/>
          <p:nvPr/>
        </p:nvSpPr>
        <p:spPr>
          <a:xfrm rot="10800000">
            <a:off x="7154675" y="4468680"/>
            <a:ext cx="2326340" cy="1586753"/>
          </a:xfrm>
          <a:prstGeom prst="wedgeRoundRectCallout">
            <a:avLst>
              <a:gd name="adj1" fmla="val 13849"/>
              <a:gd name="adj2" fmla="val 112500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ая прямоугольная выноска 8">
            <a:hlinkClick r:id="rId6" action="ppaction://hlinksldjump"/>
          </p:cNvPr>
          <p:cNvSpPr/>
          <p:nvPr/>
        </p:nvSpPr>
        <p:spPr>
          <a:xfrm rot="10800000">
            <a:off x="9651625" y="4478897"/>
            <a:ext cx="2326340" cy="1586753"/>
          </a:xfrm>
          <a:prstGeom prst="wedgeRoundRectCallout">
            <a:avLst>
              <a:gd name="adj1" fmla="val 2288"/>
              <a:gd name="adj2" fmla="val 106568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ая прямоугольная выноска 9">
            <a:hlinkClick r:id="rId7" action="ppaction://hlinksldjump"/>
          </p:cNvPr>
          <p:cNvSpPr/>
          <p:nvPr/>
        </p:nvSpPr>
        <p:spPr>
          <a:xfrm>
            <a:off x="3524250" y="815098"/>
            <a:ext cx="2353234" cy="1069213"/>
          </a:xfrm>
          <a:prstGeom prst="wedgeRoundRectCallout">
            <a:avLst>
              <a:gd name="adj1" fmla="val -5975"/>
              <a:gd name="adj2" fmla="val 122868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ая прямоугольная выноска 10">
            <a:hlinkClick r:id="rId8" action="ppaction://hlinksldjump"/>
          </p:cNvPr>
          <p:cNvSpPr/>
          <p:nvPr/>
        </p:nvSpPr>
        <p:spPr>
          <a:xfrm>
            <a:off x="6562163" y="817621"/>
            <a:ext cx="2353234" cy="1069213"/>
          </a:xfrm>
          <a:prstGeom prst="wedgeRoundRectCallout">
            <a:avLst>
              <a:gd name="adj1" fmla="val -13404"/>
              <a:gd name="adj2" fmla="val 119095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Формы организации взаимодействия на уроке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12" name="Скругленная прямоугольная выноска 11">
            <a:hlinkClick r:id="rId9" action="ppaction://hlinksldjump"/>
          </p:cNvPr>
          <p:cNvSpPr/>
          <p:nvPr/>
        </p:nvSpPr>
        <p:spPr>
          <a:xfrm>
            <a:off x="9533965" y="338609"/>
            <a:ext cx="2353234" cy="1069213"/>
          </a:xfrm>
          <a:prstGeom prst="wedgeRoundRectCallout">
            <a:avLst>
              <a:gd name="adj1" fmla="val -17404"/>
              <a:gd name="adj2" fmla="val 205873"/>
              <a:gd name="adj3" fmla="val 16667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26093" y="473368"/>
            <a:ext cx="2353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FFFF00"/>
                </a:solidFill>
              </a:rPr>
              <a:t>Этап урока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00200" y="4664769"/>
            <a:ext cx="2326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Компоненты урока задания упражнения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37697" y="765756"/>
            <a:ext cx="23532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Деятельность</a:t>
            </a:r>
            <a:endParaRPr lang="ru-RU" sz="2800" dirty="0">
              <a:solidFill>
                <a:srgbClr val="FFFF00"/>
              </a:solidFill>
            </a:endParaRPr>
          </a:p>
          <a:p>
            <a:pPr algn="ctr"/>
            <a:r>
              <a:rPr lang="ru-RU" sz="2800" dirty="0">
                <a:solidFill>
                  <a:srgbClr val="FFFF00"/>
                </a:solidFill>
              </a:rPr>
              <a:t> учителя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604561" y="506141"/>
            <a:ext cx="2212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Регулятивные</a:t>
            </a:r>
          </a:p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УУД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63033" y="4468680"/>
            <a:ext cx="22053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pPr algn="ctr"/>
            <a:r>
              <a:rPr lang="ru-RU" sz="2400" dirty="0">
                <a:solidFill>
                  <a:srgbClr val="FFFF00"/>
                </a:solidFill>
              </a:rPr>
              <a:t>Деятельность</a:t>
            </a:r>
          </a:p>
          <a:p>
            <a:pPr algn="ctr"/>
            <a:r>
              <a:rPr lang="ru-RU" sz="2400" dirty="0">
                <a:solidFill>
                  <a:srgbClr val="FFFF00"/>
                </a:solidFill>
              </a:rPr>
              <a:t> ученика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47380" y="4799977"/>
            <a:ext cx="25504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Познавательные</a:t>
            </a:r>
          </a:p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УУД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621927" y="4707645"/>
            <a:ext cx="23263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FFFF00"/>
                </a:solidFill>
              </a:rPr>
              <a:t>Коммуникативные личностные</a:t>
            </a:r>
          </a:p>
          <a:p>
            <a:pPr algn="ctr"/>
            <a:r>
              <a:rPr lang="ru-RU" sz="2000" dirty="0" smtClean="0">
                <a:solidFill>
                  <a:srgbClr val="FFFF00"/>
                </a:solidFill>
              </a:rPr>
              <a:t>УУД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2" name="Скругленный прямоугольник 1">
            <a:hlinkClick r:id="rId10" action="ppaction://hlinksldjump"/>
          </p:cNvPr>
          <p:cNvSpPr/>
          <p:nvPr/>
        </p:nvSpPr>
        <p:spPr>
          <a:xfrm>
            <a:off x="484094" y="6225988"/>
            <a:ext cx="11161059" cy="403412"/>
          </a:xfrm>
          <a:prstGeom prst="roundRect">
            <a:avLst>
              <a:gd name="adj" fmla="val 33334"/>
            </a:avLst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3751729" y="6225988"/>
            <a:ext cx="4195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Примеры УУД на этапах урока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87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9577" y="107577"/>
            <a:ext cx="27297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Этапы </a:t>
            </a:r>
            <a:r>
              <a:rPr lang="ru-RU" sz="3600" dirty="0">
                <a:solidFill>
                  <a:srgbClr val="FF0000"/>
                </a:solidFill>
              </a:rPr>
              <a:t>урока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953589" y="719666"/>
          <a:ext cx="10384971" cy="59032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Управляющая кнопка: возврат 9">
            <a:hlinkClick r:id="rId7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67141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4320"/>
            <a:ext cx="12192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Обучающие и развивающие компоненты урока 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задания упражнения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8640" y="1097280"/>
            <a:ext cx="2978332" cy="17765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8640" y="4153989"/>
            <a:ext cx="2978332" cy="17765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89862" y="3622766"/>
            <a:ext cx="2978332" cy="17765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882743" y="4153989"/>
            <a:ext cx="2978332" cy="17765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828903" y="1628503"/>
            <a:ext cx="2978332" cy="17765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017726" y="1062446"/>
            <a:ext cx="2978332" cy="17765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59973" y="1535221"/>
            <a:ext cx="2769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Беседа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66653" y="4318988"/>
            <a:ext cx="249500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FFFF00"/>
                </a:solidFill>
              </a:rPr>
              <a:t>Рассказ учителя</a:t>
            </a:r>
            <a:endParaRPr lang="ru-RU" sz="4400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5583" y="2088007"/>
            <a:ext cx="2943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FF00"/>
                </a:solidFill>
              </a:rPr>
              <a:t>Презентация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53000" y="4007265"/>
            <a:ext cx="27301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Обобщающая беседа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078686" y="1593896"/>
            <a:ext cx="2843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Видеофильмы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017726" y="4719097"/>
            <a:ext cx="27780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FF00"/>
                </a:solidFill>
              </a:rPr>
              <a:t>Аудиозаписи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16" name="Стрелка вниз 15">
            <a:hlinkClick r:id="" action="ppaction://hlinkshowjump?jump=nextslide"/>
          </p:cNvPr>
          <p:cNvSpPr/>
          <p:nvPr/>
        </p:nvSpPr>
        <p:spPr>
          <a:xfrm>
            <a:off x="5917474" y="6309360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5682343" y="5708469"/>
            <a:ext cx="1254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sz="28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28345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4320"/>
            <a:ext cx="12192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Обучающие и развивающие компоненты урока 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задания упражнения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796834" y="1489166"/>
            <a:ext cx="2978332" cy="198555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-облако 4"/>
          <p:cNvSpPr/>
          <p:nvPr/>
        </p:nvSpPr>
        <p:spPr>
          <a:xfrm>
            <a:off x="492034" y="4071258"/>
            <a:ext cx="2978332" cy="198555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ыноска-облако 5"/>
          <p:cNvSpPr/>
          <p:nvPr/>
        </p:nvSpPr>
        <p:spPr>
          <a:xfrm>
            <a:off x="4537166" y="3988526"/>
            <a:ext cx="2978332" cy="198555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Выноска-облако 6"/>
          <p:cNvSpPr/>
          <p:nvPr/>
        </p:nvSpPr>
        <p:spPr>
          <a:xfrm>
            <a:off x="8608422" y="3788229"/>
            <a:ext cx="2978332" cy="198555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ыноска-облако 7"/>
          <p:cNvSpPr/>
          <p:nvPr/>
        </p:nvSpPr>
        <p:spPr>
          <a:xfrm>
            <a:off x="4593771" y="1510937"/>
            <a:ext cx="2978332" cy="198555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ыноска-облако 8"/>
          <p:cNvSpPr/>
          <p:nvPr/>
        </p:nvSpPr>
        <p:spPr>
          <a:xfrm>
            <a:off x="8599714" y="1258389"/>
            <a:ext cx="2978332" cy="198555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149531" y="2063931"/>
            <a:ext cx="2246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Опрос</a:t>
            </a: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85657" y="1823816"/>
            <a:ext cx="2194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FF00"/>
                </a:solidFill>
              </a:rPr>
              <a:t>Устный опрос</a:t>
            </a:r>
            <a:endParaRPr lang="ru-RU" sz="4000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54440" y="1734869"/>
            <a:ext cx="2588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Письменный опрос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4731" y="4337012"/>
            <a:ext cx="22729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FF00"/>
                </a:solidFill>
              </a:rPr>
              <a:t>Беседа по вопросам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14048" y="4237436"/>
            <a:ext cx="23661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</a:rPr>
              <a:t>Устная викторина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08422" y="4428309"/>
            <a:ext cx="2978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FF00"/>
                </a:solidFill>
              </a:rPr>
              <a:t>Тестирование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443107" y="6101778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17" name="Стрелка вниз 16">
            <a:hlinkClick r:id="" action="ppaction://hlinkshowjump?jump=nextslide"/>
          </p:cNvPr>
          <p:cNvSpPr/>
          <p:nvPr/>
        </p:nvSpPr>
        <p:spPr>
          <a:xfrm>
            <a:off x="7572103" y="6426925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328345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4320"/>
            <a:ext cx="12192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Обучающие и развивающие компоненты урока 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задания упражнения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314859" y="6057593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Стрелка вниз 4">
            <a:hlinkClick r:id="" action="ppaction://hlinkshowjump?jump=nextslide"/>
          </p:cNvPr>
          <p:cNvSpPr/>
          <p:nvPr/>
        </p:nvSpPr>
        <p:spPr>
          <a:xfrm>
            <a:off x="8443855" y="6492239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793376" y="1444581"/>
            <a:ext cx="2729753" cy="255494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4731123" y="1413093"/>
            <a:ext cx="2729753" cy="255494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8778624" y="3398647"/>
            <a:ext cx="2729753" cy="255494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8171329" y="867660"/>
            <a:ext cx="2729753" cy="255494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1452250" y="3687318"/>
            <a:ext cx="2729753" cy="255494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008529" y="2030506"/>
            <a:ext cx="23666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Составление таблицы по тексту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48518" y="2030506"/>
            <a:ext cx="25123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Восстановление неполной таблицы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314858" y="1454586"/>
            <a:ext cx="25862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Составление сравнительной таблицы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59859" y="4249271"/>
            <a:ext cx="2622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Составление хронологической таблицы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13178" y="4080392"/>
            <a:ext cx="3152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FF00"/>
                </a:solidFill>
              </a:rPr>
              <a:t>Составление синхронистической таблицы</a:t>
            </a: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16" name="Горизонтальный свиток 15"/>
          <p:cNvSpPr/>
          <p:nvPr/>
        </p:nvSpPr>
        <p:spPr>
          <a:xfrm>
            <a:off x="5316197" y="3871984"/>
            <a:ext cx="2729753" cy="2554941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5499751" y="4585447"/>
            <a:ext cx="23807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Заполнение таблицы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28345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4320"/>
            <a:ext cx="12192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Обучающие и развивающие компоненты урока 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задания упражнения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086817" y="6057593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Стрелка вниз 4">
            <a:hlinkClick r:id="" action="ppaction://hlinkshowjump?jump=nextslide"/>
          </p:cNvPr>
          <p:cNvSpPr/>
          <p:nvPr/>
        </p:nvSpPr>
        <p:spPr>
          <a:xfrm>
            <a:off x="9215813" y="6469572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914399" y="1782372"/>
            <a:ext cx="3415553" cy="208314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710499" y="4194847"/>
            <a:ext cx="3415553" cy="208314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4641123" y="3974451"/>
            <a:ext cx="3415553" cy="208314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4884228" y="1475083"/>
            <a:ext cx="3415553" cy="208314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8056676" y="3558225"/>
            <a:ext cx="3415553" cy="208314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8619565" y="924388"/>
            <a:ext cx="3415553" cy="208314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331257" y="2054649"/>
            <a:ext cx="25818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</a:rPr>
              <a:t>Работа с текстом учебника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04012" y="1965959"/>
            <a:ext cx="2852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Работа с иллюстрациями учебника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895934" y="1298041"/>
            <a:ext cx="27357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Работа с исторической картой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19780" y="4461941"/>
            <a:ext cx="27969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Работа с историческим документом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15223" y="4231192"/>
            <a:ext cx="26673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Работа с исторической картиной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59403" y="3803097"/>
            <a:ext cx="24100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Составление вопросов по заданной теме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28345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4320"/>
            <a:ext cx="12192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Обучающие и развивающие компоненты урока 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задания упражнения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несколько документов 11"/>
          <p:cNvSpPr/>
          <p:nvPr/>
        </p:nvSpPr>
        <p:spPr>
          <a:xfrm>
            <a:off x="3776916" y="1614895"/>
            <a:ext cx="3119717" cy="2433918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несколько документов 13"/>
          <p:cNvSpPr/>
          <p:nvPr/>
        </p:nvSpPr>
        <p:spPr>
          <a:xfrm>
            <a:off x="484094" y="3832411"/>
            <a:ext cx="3121406" cy="2594514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несколько документов 15"/>
          <p:cNvSpPr/>
          <p:nvPr/>
        </p:nvSpPr>
        <p:spPr>
          <a:xfrm>
            <a:off x="5970640" y="4250615"/>
            <a:ext cx="3097305" cy="2262436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Блок-схема: несколько документов 17"/>
          <p:cNvSpPr/>
          <p:nvPr/>
        </p:nvSpPr>
        <p:spPr>
          <a:xfrm>
            <a:off x="8915401" y="1138771"/>
            <a:ext cx="2834640" cy="2252383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952581" y="2231689"/>
            <a:ext cx="2635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</a:rPr>
              <a:t>Домашнее задание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70640" y="5012501"/>
            <a:ext cx="25032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</a:rPr>
              <a:t>Творческое задание</a:t>
            </a: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915401" y="1726353"/>
            <a:ext cx="25929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Проблемное задание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4094" y="4827835"/>
            <a:ext cx="2619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Проблемный вопрос</a:t>
            </a:r>
            <a:endParaRPr lang="ru-RU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03374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07981" y="0"/>
            <a:ext cx="50987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dirty="0">
                <a:solidFill>
                  <a:srgbClr val="FF0000"/>
                </a:solidFill>
              </a:rPr>
              <a:t>Деятельность учителя</a:t>
            </a: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481483" y="4389504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2999361622"/>
              </p:ext>
            </p:extLst>
          </p:nvPr>
        </p:nvGraphicFramePr>
        <p:xfrm>
          <a:off x="295835" y="719666"/>
          <a:ext cx="11212542" cy="5929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Стрелка вниз 4">
            <a:hlinkClick r:id="" action="ppaction://hlinkshowjump?jump=nextslide"/>
          </p:cNvPr>
          <p:cNvSpPr/>
          <p:nvPr/>
        </p:nvSpPr>
        <p:spPr>
          <a:xfrm>
            <a:off x="11416169" y="6361996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319830" y="5992664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97034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9682" y="0"/>
            <a:ext cx="5580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Деятельность </a:t>
            </a:r>
            <a:r>
              <a:rPr lang="ru-RU" sz="4000" dirty="0">
                <a:solidFill>
                  <a:srgbClr val="FF0000"/>
                </a:solidFill>
              </a:rPr>
              <a:t>учителя</a:t>
            </a: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360459" y="4725681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2446102957"/>
              </p:ext>
            </p:extLst>
          </p:nvPr>
        </p:nvGraphicFramePr>
        <p:xfrm>
          <a:off x="295835" y="719666"/>
          <a:ext cx="11040036" cy="6030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Стрелка вниз 4">
            <a:hlinkClick r:id="" action="ppaction://hlinkshowjump?jump=nextslide"/>
          </p:cNvPr>
          <p:cNvSpPr/>
          <p:nvPr/>
        </p:nvSpPr>
        <p:spPr>
          <a:xfrm>
            <a:off x="11360459" y="6544491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231463" y="6175159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310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86957" y="0"/>
            <a:ext cx="50987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4000" dirty="0">
                <a:solidFill>
                  <a:srgbClr val="FF0000"/>
                </a:solidFill>
              </a:rPr>
              <a:t>Деятельность учителя</a:t>
            </a: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80339735"/>
              </p:ext>
            </p:extLst>
          </p:nvPr>
        </p:nvGraphicFramePr>
        <p:xfrm>
          <a:off x="174812" y="707886"/>
          <a:ext cx="11333564" cy="6030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396062752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29753" y="161365"/>
            <a:ext cx="6414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dirty="0" smtClean="0">
                <a:solidFill>
                  <a:srgbClr val="FF0000"/>
                </a:solidFill>
              </a:rPr>
              <a:t>Деятельность </a:t>
            </a:r>
            <a:r>
              <a:rPr lang="ru-RU" sz="4000" dirty="0">
                <a:solidFill>
                  <a:srgbClr val="FF0000"/>
                </a:solidFill>
              </a:rPr>
              <a:t>ученика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2878769620"/>
              </p:ext>
            </p:extLst>
          </p:nvPr>
        </p:nvGraphicFramePr>
        <p:xfrm>
          <a:off x="389965" y="719666"/>
          <a:ext cx="11443447" cy="5923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67835" y="869251"/>
            <a:ext cx="281043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 smtClean="0">
                <a:solidFill>
                  <a:schemeClr val="bg1"/>
                </a:solidFill>
              </a:rPr>
              <a:t>Работают с историческими документами. Работают с текстом учебника. </a:t>
            </a:r>
            <a:endParaRPr lang="ru-RU" sz="2200" dirty="0">
              <a:solidFill>
                <a:schemeClr val="bg1"/>
              </a:solidFill>
            </a:endParaRPr>
          </a:p>
          <a:p>
            <a:r>
              <a:rPr lang="ru-RU" sz="2200" dirty="0" smtClean="0">
                <a:solidFill>
                  <a:schemeClr val="bg1"/>
                </a:solidFill>
              </a:rPr>
              <a:t>Работают с исторической картиной. Работают с иллюстрациями в учебнике.</a:t>
            </a:r>
            <a:endParaRPr lang="ru-RU" sz="2200" dirty="0">
              <a:solidFill>
                <a:schemeClr val="bg1"/>
              </a:solidFill>
            </a:endParaRPr>
          </a:p>
          <a:p>
            <a:r>
              <a:rPr lang="ru-RU" sz="2200" dirty="0" smtClean="0">
                <a:solidFill>
                  <a:schemeClr val="bg1"/>
                </a:solidFill>
              </a:rPr>
              <a:t>Работают с исторической картой</a:t>
            </a:r>
            <a:endParaRPr lang="ru-RU" sz="2200" dirty="0">
              <a:solidFill>
                <a:schemeClr val="bg1"/>
              </a:solidFill>
            </a:endParaRPr>
          </a:p>
          <a:p>
            <a:r>
              <a:rPr lang="ru-RU" sz="2200" dirty="0">
                <a:solidFill>
                  <a:schemeClr val="bg1"/>
                </a:solidFill>
              </a:rPr>
              <a:t>Отвечают на вопросы учителя. </a:t>
            </a:r>
            <a:r>
              <a:rPr lang="ru-RU" sz="2200" dirty="0" smtClean="0">
                <a:solidFill>
                  <a:schemeClr val="bg1"/>
                </a:solidFill>
              </a:rPr>
              <a:t>Выполняют тесты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6" name="Управляющая кнопка: возврат 5">
            <a:hlinkClick r:id="rId7" action="ppaction://hlinksldjump" highlightClick="1"/>
          </p:cNvPr>
          <p:cNvSpPr/>
          <p:nvPr/>
        </p:nvSpPr>
        <p:spPr>
          <a:xfrm>
            <a:off x="11562166" y="4577763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>
            <a:hlinkClick r:id="" action="ppaction://hlinkshowjump?jump=nextslide"/>
          </p:cNvPr>
          <p:cNvSpPr/>
          <p:nvPr/>
        </p:nvSpPr>
        <p:spPr>
          <a:xfrm>
            <a:off x="11473031" y="6396508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1360459" y="6009119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04145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729753" y="161365"/>
            <a:ext cx="64142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dirty="0" smtClean="0">
                <a:solidFill>
                  <a:srgbClr val="FF0000"/>
                </a:solidFill>
              </a:rPr>
              <a:t>Деятельность </a:t>
            </a:r>
            <a:r>
              <a:rPr lang="ru-RU" sz="4000" dirty="0">
                <a:solidFill>
                  <a:srgbClr val="FF0000"/>
                </a:solidFill>
              </a:rPr>
              <a:t>ученика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3511359577"/>
              </p:ext>
            </p:extLst>
          </p:nvPr>
        </p:nvGraphicFramePr>
        <p:xfrm>
          <a:off x="389965" y="719666"/>
          <a:ext cx="11443447" cy="5923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67835" y="869251"/>
            <a:ext cx="2810436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Формулируют конечный результат своей работы на уроке. </a:t>
            </a:r>
          </a:p>
          <a:p>
            <a:r>
              <a:rPr lang="ru-RU" sz="2400" dirty="0">
                <a:solidFill>
                  <a:schemeClr val="bg1"/>
                </a:solidFill>
              </a:rPr>
              <a:t>Называют основные позиции нового материала </a:t>
            </a:r>
          </a:p>
          <a:p>
            <a:r>
              <a:rPr lang="ru-RU" sz="2400" dirty="0">
                <a:solidFill>
                  <a:schemeClr val="bg1"/>
                </a:solidFill>
              </a:rPr>
              <a:t>и как они их усвоили (что получилось, что не получилось и почему</a:t>
            </a:r>
            <a:r>
              <a:rPr lang="ru-RU" sz="2400" dirty="0" smtClean="0">
                <a:solidFill>
                  <a:schemeClr val="bg1"/>
                </a:solidFill>
              </a:rPr>
              <a:t>)</a:t>
            </a:r>
            <a:r>
              <a:rPr lang="ru-RU" sz="2400" dirty="0">
                <a:solidFill>
                  <a:schemeClr val="bg1"/>
                </a:solidFill>
              </a:rPr>
              <a:t> Подчеркивают характеристики... </a:t>
            </a:r>
          </a:p>
          <a:p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6" name="Управляющая кнопка: возврат 5">
            <a:hlinkClick r:id="rId7" action="ppaction://hlinksldjump" highlightClick="1"/>
          </p:cNvPr>
          <p:cNvSpPr/>
          <p:nvPr/>
        </p:nvSpPr>
        <p:spPr>
          <a:xfrm>
            <a:off x="11508377" y="620485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77514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982148532"/>
              </p:ext>
            </p:extLst>
          </p:nvPr>
        </p:nvGraphicFramePr>
        <p:xfrm>
          <a:off x="95622" y="0"/>
          <a:ext cx="1187226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Управляющая кнопка: возврат 3">
            <a:hlinkClick r:id="rId7" action="ppaction://hlinksldjump" highlightClick="1"/>
          </p:cNvPr>
          <p:cNvSpPr/>
          <p:nvPr/>
        </p:nvSpPr>
        <p:spPr>
          <a:xfrm>
            <a:off x="11535271" y="4308822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88185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2553"/>
            <a:ext cx="54595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Познавательные УУД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152401" y="923039"/>
            <a:ext cx="3845859" cy="5719808"/>
          </a:xfrm>
          <a:prstGeom prst="bevel">
            <a:avLst>
              <a:gd name="adj" fmla="val 3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агетная рамка 3"/>
          <p:cNvSpPr/>
          <p:nvPr/>
        </p:nvSpPr>
        <p:spPr>
          <a:xfrm>
            <a:off x="4114800" y="923039"/>
            <a:ext cx="3845859" cy="5719808"/>
          </a:xfrm>
          <a:prstGeom prst="bevel">
            <a:avLst>
              <a:gd name="adj" fmla="val 3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агетная рамка 4"/>
          <p:cNvSpPr/>
          <p:nvPr/>
        </p:nvSpPr>
        <p:spPr>
          <a:xfrm>
            <a:off x="8068234" y="156557"/>
            <a:ext cx="3845859" cy="5719808"/>
          </a:xfrm>
          <a:prstGeom prst="bevel">
            <a:avLst>
              <a:gd name="adj" fmla="val 3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8941" y="1021976"/>
            <a:ext cx="35769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i="1" dirty="0">
                <a:solidFill>
                  <a:srgbClr val="FFFF00"/>
                </a:solidFill>
              </a:rPr>
              <a:t>Умеют выбирать смысловые единицы текста и устанавливать отношения между ними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i="1" dirty="0">
                <a:solidFill>
                  <a:srgbClr val="FFFF00"/>
                </a:solidFill>
              </a:rPr>
              <a:t>Создают структуру взаимосвязей смысловых единиц текста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i="1" dirty="0">
                <a:solidFill>
                  <a:srgbClr val="FFFF00"/>
                </a:solidFill>
              </a:rPr>
              <a:t>Выделяют количественные характеристики объектов, заданные словами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i="1" dirty="0">
                <a:solidFill>
                  <a:srgbClr val="FFFF00"/>
                </a:solidFill>
              </a:rPr>
              <a:t>Восстанавливают предметную ситуацию, описанную в задаче, путем </a:t>
            </a:r>
            <a:r>
              <a:rPr lang="ru-RU" sz="1900" i="1" dirty="0" err="1">
                <a:solidFill>
                  <a:srgbClr val="FFFF00"/>
                </a:solidFill>
              </a:rPr>
              <a:t>переформулирования</a:t>
            </a:r>
            <a:r>
              <a:rPr lang="ru-RU" sz="1900" i="1" dirty="0">
                <a:solidFill>
                  <a:srgbClr val="FFFF00"/>
                </a:solidFill>
              </a:rPr>
              <a:t>, упрощенного пересказа текста, с выделением только существенной для решения задачи информации</a:t>
            </a:r>
          </a:p>
          <a:p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22375" y="966787"/>
            <a:ext cx="3536577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Выделяют обобщенный смысл и формальную структуру задачи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Умеют заменять термины определениями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Умеют выводить следствия из имеющихся в условии задачи данных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Выделяют формальную структуру задачи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Выделяют объекты и процессы с точки зрения целого и частей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Анализируют условия и требования задачи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Выбирают вид графической модели, адекватной выделенным смысловым единицам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56493" y="306302"/>
            <a:ext cx="36576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Выбирают знаково-символические средства для построения модели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Выражают смысл ситуации различными средствами (рисунки, символы, схемы, знаки)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Выражают структуру задачи разными средствами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Выполняют операции со знаками и символами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Выбирают, сопоставляют и обосновывают способы решения задачи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Проводят анализ способов решения задачи с точки зрения их рациональности и экономичности</a:t>
            </a:r>
          </a:p>
        </p:txBody>
      </p:sp>
      <p:sp>
        <p:nvSpPr>
          <p:cNvPr id="9" name="Управляющая кнопка: возврат 8">
            <a:hlinkClick r:id="rId2" action="ppaction://hlinksldjump" highlightClick="1"/>
          </p:cNvPr>
          <p:cNvSpPr/>
          <p:nvPr/>
        </p:nvSpPr>
        <p:spPr>
          <a:xfrm>
            <a:off x="11430767" y="6136540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>
            <a:hlinkClick r:id="" action="ppaction://hlinkshowjump?jump=nextslide"/>
          </p:cNvPr>
          <p:cNvSpPr/>
          <p:nvPr/>
        </p:nvSpPr>
        <p:spPr>
          <a:xfrm>
            <a:off x="10504843" y="6486092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0375847" y="6086675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5101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2553"/>
            <a:ext cx="54595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Познавательные УУД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Багетная рамка 2"/>
          <p:cNvSpPr/>
          <p:nvPr/>
        </p:nvSpPr>
        <p:spPr>
          <a:xfrm>
            <a:off x="152401" y="923039"/>
            <a:ext cx="3845859" cy="5719808"/>
          </a:xfrm>
          <a:prstGeom prst="bevel">
            <a:avLst>
              <a:gd name="adj" fmla="val 3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агетная рамка 3"/>
          <p:cNvSpPr/>
          <p:nvPr/>
        </p:nvSpPr>
        <p:spPr>
          <a:xfrm>
            <a:off x="4114800" y="923039"/>
            <a:ext cx="3845859" cy="5719808"/>
          </a:xfrm>
          <a:prstGeom prst="bevel">
            <a:avLst>
              <a:gd name="adj" fmla="val 3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агетная рамка 4"/>
          <p:cNvSpPr/>
          <p:nvPr/>
        </p:nvSpPr>
        <p:spPr>
          <a:xfrm>
            <a:off x="8068234" y="156557"/>
            <a:ext cx="3845859" cy="5719808"/>
          </a:xfrm>
          <a:prstGeom prst="bevel">
            <a:avLst>
              <a:gd name="adj" fmla="val 30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озврат 8">
            <a:hlinkClick r:id="rId2" action="ppaction://hlinksldjump" highlightClick="1"/>
          </p:cNvPr>
          <p:cNvSpPr/>
          <p:nvPr/>
        </p:nvSpPr>
        <p:spPr>
          <a:xfrm>
            <a:off x="11430767" y="6136540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68941" y="1116106"/>
            <a:ext cx="35903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Умеют выбирать обобщенные стратегии решения задачи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Выделяют и формулируют познавательную цель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Осуществляют поиск и выделение необходимой информации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Применяют методы информационного поиска, в том числе с помощью компьютерных средств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Структурируют знания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Осознанно и произвольно строят речевые высказывания в устной и письменной форме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Выбирают наиболее эффективные способы решения задачи в зависимости от конкретных условий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35825" y="1089212"/>
            <a:ext cx="369345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Извлекают необходимую информацию из прослушанных текстов различных жанров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Определяют основную и второстепенную информацию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Ориентируются и воспринимают тексты художественного, научного, публицистического и официально-делового стилей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Понимают и адекватно оценивают язык средств массовой информации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Выделяют и формулируют проблему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Самостоятельно создают алгоритмы деятельности при решении проблем творческого и поискового характера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268941"/>
            <a:ext cx="356347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Анализируют объект, выделяя существенные и несущественные признаки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Составляют целое из частей, самостоятельно достраивая, восполняя недостающие компоненты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Выбирают основания и критерии для сравнения, </a:t>
            </a:r>
            <a:r>
              <a:rPr lang="ru-RU" sz="1900" dirty="0" err="1">
                <a:solidFill>
                  <a:srgbClr val="FFFF00"/>
                </a:solidFill>
              </a:rPr>
              <a:t>сериации</a:t>
            </a:r>
            <a:r>
              <a:rPr lang="ru-RU" sz="1900" dirty="0">
                <a:solidFill>
                  <a:srgbClr val="FFFF00"/>
                </a:solidFill>
              </a:rPr>
              <a:t>, классификации объектов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Устанавливают причинно-следственные связи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Строят логические цепи рассуждений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FFFF00"/>
                </a:solidFill>
              </a:rPr>
              <a:t>Выдвигают и обосновывают гипотезы, предлагают способы их проверки</a:t>
            </a:r>
          </a:p>
        </p:txBody>
      </p:sp>
    </p:spTree>
    <p:extLst>
      <p:ext uri="{BB962C8B-B14F-4D97-AF65-F5344CB8AC3E}">
        <p14:creationId xmlns="" xmlns:p14="http://schemas.microsoft.com/office/powerpoint/2010/main" val="14282454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6140" y="0"/>
            <a:ext cx="72883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Регулятивные УУД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34470" y="769441"/>
            <a:ext cx="3738283" cy="59137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000499" y="769441"/>
            <a:ext cx="3805518" cy="59137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014446" y="200183"/>
            <a:ext cx="3980329" cy="57703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68941" y="887506"/>
            <a:ext cx="352312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Сличают свой способ действия с эталоном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Сличают способ и результат своих действий с заданным эталоном, обнаруживают отклонения и отличия от эталона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Вносят коррективы и дополнения в составленные планы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FFFF00"/>
                </a:solidFill>
              </a:rPr>
              <a:t>Вносят коррективы и дополнения в способ своих действий в случае расхождения эталона, реального действия и его </a:t>
            </a:r>
            <a:r>
              <a:rPr lang="ru-RU" dirty="0" smtClean="0">
                <a:solidFill>
                  <a:srgbClr val="FFFF00"/>
                </a:solidFill>
              </a:rPr>
              <a:t>продукта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FFFF00"/>
                </a:solidFill>
              </a:rPr>
              <a:t>Выделяют </a:t>
            </a:r>
            <a:r>
              <a:rPr lang="ru-RU" dirty="0">
                <a:solidFill>
                  <a:srgbClr val="FFFF00"/>
                </a:solidFill>
              </a:rPr>
              <a:t>и осознают то, что уже усвоено и что еще подлежит усвоению, осознают качество и уровень усвоения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4459" y="769441"/>
            <a:ext cx="367104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Осознают качество и уровень усвоения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Оценивают достигнутый результат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Определяют последовательность промежуточных целей с учетом конечного результата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Составляют план и последовательность действий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Предвосхищают временные характеристики достижения результата (когда будет результат?)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Предвосхищают результат и уровень усвоения (какой будет результат?)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42192" y="576959"/>
            <a:ext cx="38055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Ставят учебную задачу на основе соотнесения того, что уже известно и усвоено, и того, что еще неизвестно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Принимают познавательную цель, сохраняют ее при выполнении учебных действий, регулируют весь процесс их выполнения и четко выполняют требования познавательной задачи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FFFF00"/>
                </a:solidFill>
              </a:rPr>
              <a:t>Самостоятельно формулируют познавательную цель и строят действия в соответствии с ней</a:t>
            </a:r>
          </a:p>
        </p:txBody>
      </p:sp>
      <p:sp>
        <p:nvSpPr>
          <p:cNvPr id="9" name="Управляющая кнопка: возврат 8">
            <a:hlinkClick r:id="rId2" action="ppaction://hlinksldjump" highlightClick="1"/>
          </p:cNvPr>
          <p:cNvSpPr/>
          <p:nvPr/>
        </p:nvSpPr>
        <p:spPr>
          <a:xfrm>
            <a:off x="11430767" y="6136540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26467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21624" y="214718"/>
            <a:ext cx="909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</a:rPr>
              <a:t>Коммуникативные </a:t>
            </a:r>
            <a:r>
              <a:rPr lang="ru-RU" sz="3600" dirty="0" smtClean="0">
                <a:solidFill>
                  <a:srgbClr val="FF0000"/>
                </a:solidFill>
              </a:rPr>
              <a:t>УУД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Улыбающееся лицо 2"/>
          <p:cNvSpPr/>
          <p:nvPr/>
        </p:nvSpPr>
        <p:spPr>
          <a:xfrm>
            <a:off x="5970494" y="1237130"/>
            <a:ext cx="4746812" cy="480060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1976718" y="1237130"/>
            <a:ext cx="4746812" cy="480060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29453" y="338685"/>
            <a:ext cx="1156447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Умеют слушать и слышать друг друга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С достаточной полнотой и точностью выражают свои мысли в соответствии с задачами и условиями коммуникации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Адекватно используют речевые средства для дискуссии и аргументации своей позиции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Умеют представлять конкретное содержание и сообщать его в письменной и устной форме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Интересуются чужим мнением и высказывают свое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Вступают в диалог, участвуют в коллективном обсуждении проблем, учатся владеть монологической и диалогической формами речи в соответствии с грамматическими и синтаксическими нормами родного языка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Понимают возможность различных точек зрения, не совпадающих с собственной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Проявляют готовность к обсуждению разных точек зрения и выработке общей (групповой) позиции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Учатся устанавливать и сравнивать разные точки зрения, прежде чем принимать решение и делать выбор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Учатся аргументировать свою точку зрения, спорить и отстаивать свою позицию невраждебным для оппонентов образом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Определяют цели и функции участников, способы взаимодействия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Планируют общие способы работы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Обмениваются знаниями между членами группы для принятия эффективных совместных решений</a:t>
            </a:r>
            <a:endParaRPr lang="ru-RU" dirty="0"/>
          </a:p>
        </p:txBody>
      </p:sp>
      <p:sp>
        <p:nvSpPr>
          <p:cNvPr id="6" name="Рамка 5"/>
          <p:cNvSpPr/>
          <p:nvPr/>
        </p:nvSpPr>
        <p:spPr>
          <a:xfrm>
            <a:off x="134471" y="188259"/>
            <a:ext cx="11954435" cy="6548717"/>
          </a:xfrm>
          <a:prstGeom prst="frame">
            <a:avLst>
              <a:gd name="adj1" fmla="val 1412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Управляющая кнопка: возврат 6">
            <a:hlinkClick r:id="rId2" action="ppaction://hlinksldjump" highlightClick="1"/>
          </p:cNvPr>
          <p:cNvSpPr/>
          <p:nvPr/>
        </p:nvSpPr>
        <p:spPr>
          <a:xfrm>
            <a:off x="11266426" y="5101117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>
            <a:hlinkClick r:id="" action="ppaction://hlinkshowjump?jump=nextslide"/>
          </p:cNvPr>
          <p:cNvSpPr/>
          <p:nvPr/>
        </p:nvSpPr>
        <p:spPr>
          <a:xfrm>
            <a:off x="11214559" y="6202436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1085563" y="575789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066875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21624" y="214718"/>
            <a:ext cx="9090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</a:rPr>
              <a:t>Коммуникативные </a:t>
            </a:r>
            <a:r>
              <a:rPr lang="ru-RU" sz="3600" dirty="0" smtClean="0">
                <a:solidFill>
                  <a:srgbClr val="FF0000"/>
                </a:solidFill>
              </a:rPr>
              <a:t>УУД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Улыбающееся лицо 2"/>
          <p:cNvSpPr/>
          <p:nvPr/>
        </p:nvSpPr>
        <p:spPr>
          <a:xfrm>
            <a:off x="5970494" y="1237130"/>
            <a:ext cx="4746812" cy="480060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1976718" y="1237130"/>
            <a:ext cx="4746812" cy="4800600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329453" y="688309"/>
            <a:ext cx="11564470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Умеют (или развивают способность) брать на себя инициативу в организации совместного действия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Умеют (или развивают способность) с помощью вопросов добывать недостающую информацию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Учатся разрешать конфликты - выявлять, идентифицировать проблемы, искать и оценивать альтернативные способы разрешения конфликта, принимать решение и реализовывать его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Учатся управлять поведением партнера - убеждать его, контролировать, корректировать и оценивать его действия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устанавливают </a:t>
            </a:r>
            <a:r>
              <a:rPr lang="ru-RU" sz="1900" dirty="0" smtClean="0">
                <a:solidFill>
                  <a:srgbClr val="002060"/>
                </a:solidFill>
              </a:rPr>
              <a:t>рабочие </a:t>
            </a:r>
            <a:r>
              <a:rPr lang="ru-RU" sz="1900" dirty="0">
                <a:solidFill>
                  <a:srgbClr val="002060"/>
                </a:solidFill>
              </a:rPr>
              <a:t>отношения, учатся эффективно сотрудничать и способствовать продуктивной кооперации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Развивают умение интегрироваться в группу сверстников и строить продуктивное взаимодействие со сверстниками и взрослыми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Учатся переводить конфликтную ситуацию в логический план и разрешать ее как задачу через анализ условий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Проявляют уважительное отношение к партнерам, внимание к личности другого, адекватное межличностное восприятие Демонстрируют способность к </a:t>
            </a:r>
            <a:r>
              <a:rPr lang="ru-RU" sz="1900" dirty="0" err="1">
                <a:solidFill>
                  <a:srgbClr val="002060"/>
                </a:solidFill>
              </a:rPr>
              <a:t>эмпатии</a:t>
            </a:r>
            <a:r>
              <a:rPr lang="ru-RU" sz="1900" dirty="0">
                <a:solidFill>
                  <a:srgbClr val="002060"/>
                </a:solidFill>
              </a:rPr>
              <a:t>, стремление устанавливать доверительные отношения взаимопонимания Проявляют готовность адекватно реагировать на нужды других, оказывать помощь и эмоциональную поддержку партнерам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Используют адекватные языковые средства для отображения своих чувств, мыслей и побуждений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2060"/>
                </a:solidFill>
              </a:rPr>
              <a:t>Описывают содержание совершаемых действий с целью ориентировки предметно-практической или иной деятельности</a:t>
            </a:r>
          </a:p>
        </p:txBody>
      </p:sp>
      <p:sp>
        <p:nvSpPr>
          <p:cNvPr id="6" name="Рамка 5"/>
          <p:cNvSpPr/>
          <p:nvPr/>
        </p:nvSpPr>
        <p:spPr>
          <a:xfrm>
            <a:off x="134471" y="188259"/>
            <a:ext cx="11954435" cy="6548717"/>
          </a:xfrm>
          <a:prstGeom prst="frame">
            <a:avLst>
              <a:gd name="adj1" fmla="val 1412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Управляющая кнопка: возврат 6">
            <a:hlinkClick r:id="rId2" action="ppaction://hlinksldjump" highlightClick="1"/>
          </p:cNvPr>
          <p:cNvSpPr/>
          <p:nvPr/>
        </p:nvSpPr>
        <p:spPr>
          <a:xfrm>
            <a:off x="11195445" y="4240505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>
            <a:hlinkClick r:id="" action="ppaction://hlinkshowjump?jump=nextslide"/>
          </p:cNvPr>
          <p:cNvSpPr/>
          <p:nvPr/>
        </p:nvSpPr>
        <p:spPr>
          <a:xfrm>
            <a:off x="11423661" y="6336009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1222339" y="5879219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40673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8835" y="0"/>
            <a:ext cx="6871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Личностные УУД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20345" y="5919613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4" name="Улыбающееся лицо 3"/>
          <p:cNvSpPr/>
          <p:nvPr/>
        </p:nvSpPr>
        <p:spPr>
          <a:xfrm>
            <a:off x="4329953" y="1828800"/>
            <a:ext cx="4881282" cy="41856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лнце 4"/>
          <p:cNvSpPr/>
          <p:nvPr/>
        </p:nvSpPr>
        <p:spPr>
          <a:xfrm>
            <a:off x="1210235" y="1089212"/>
            <a:ext cx="2729753" cy="2823882"/>
          </a:xfrm>
          <a:prstGeom prst="su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лако 5"/>
          <p:cNvSpPr/>
          <p:nvPr/>
        </p:nvSpPr>
        <p:spPr>
          <a:xfrm>
            <a:off x="8310282" y="707886"/>
            <a:ext cx="3657600" cy="2788349"/>
          </a:xfrm>
          <a:prstGeom prst="cloud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мка 6"/>
          <p:cNvSpPr/>
          <p:nvPr/>
        </p:nvSpPr>
        <p:spPr>
          <a:xfrm>
            <a:off x="107576" y="94129"/>
            <a:ext cx="11860306" cy="6656295"/>
          </a:xfrm>
          <a:prstGeom prst="frame">
            <a:avLst>
              <a:gd name="adj1" fmla="val 11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трелка вниз 7">
            <a:hlinkClick r:id="" action="ppaction://hlinkshowjump?jump=nextslide"/>
          </p:cNvPr>
          <p:cNvSpPr/>
          <p:nvPr/>
        </p:nvSpPr>
        <p:spPr>
          <a:xfrm>
            <a:off x="11149340" y="6362930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озврат 8">
            <a:hlinkClick r:id="rId2" action="ppaction://hlinksldjump" highlightClick="1"/>
          </p:cNvPr>
          <p:cNvSpPr/>
          <p:nvPr/>
        </p:nvSpPr>
        <p:spPr>
          <a:xfrm>
            <a:off x="11195445" y="4240505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42047" y="578224"/>
            <a:ext cx="10778298" cy="650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Представление о территории и границах России, ее географических особенностях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Знание основных исторических событий развития государственности и общества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Знание истории и географии края, его достижений и культурных традиций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Представление о государственной организации России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Знание государственной символики (герб, флаг, гимн), знание государственных праздников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Знание положений Конституции РФ, основных прав и обязанностей гражданина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Ориентация в правовом пространстве государственно-общественных отношений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Знание о своей этнической принадлежности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Освоение национальных ценностей, традиций, культуры, знание о народах и этнических группах России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Освоение общекультурного наследия России и общемирового культурного наследия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Ориентация в системе моральных норм и ценностей и их </a:t>
            </a:r>
            <a:r>
              <a:rPr lang="ru-RU" sz="1900" dirty="0" err="1">
                <a:solidFill>
                  <a:srgbClr val="0070C0"/>
                </a:solidFill>
              </a:rPr>
              <a:t>иерархизация</a:t>
            </a:r>
            <a:endParaRPr lang="ru-RU" sz="1900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Основы социально-критического </a:t>
            </a:r>
            <a:r>
              <a:rPr lang="ru-RU" sz="1900" dirty="0" smtClean="0">
                <a:solidFill>
                  <a:srgbClr val="0070C0"/>
                </a:solidFill>
              </a:rPr>
              <a:t>мышления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 smtClean="0">
                <a:solidFill>
                  <a:srgbClr val="0070C0"/>
                </a:solidFill>
              </a:rPr>
              <a:t>Ориентация </a:t>
            </a:r>
            <a:r>
              <a:rPr lang="ru-RU" sz="1900" dirty="0">
                <a:solidFill>
                  <a:srgbClr val="0070C0"/>
                </a:solidFill>
              </a:rPr>
              <a:t>в особенностях социальных отношений и взаимодействий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Установление взаимосвязи между общественными и политическими событиями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Экологическое сознание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Признание высокой ценности жизни во всех ее проявлениях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Знание основных принципов и правил отношения к природе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Знание основ здорового образа жизни и </a:t>
            </a:r>
            <a:r>
              <a:rPr lang="ru-RU" sz="1900" dirty="0" err="1">
                <a:solidFill>
                  <a:srgbClr val="0070C0"/>
                </a:solidFill>
              </a:rPr>
              <a:t>здоровьесберегающих</a:t>
            </a:r>
            <a:r>
              <a:rPr lang="ru-RU" sz="1900" dirty="0">
                <a:solidFill>
                  <a:srgbClr val="0070C0"/>
                </a:solidFill>
              </a:rPr>
              <a:t> технологий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Гражданский патриотизм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rgbClr val="0070C0"/>
                </a:solidFill>
              </a:rPr>
              <a:t>Любовь к Родине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325948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8835" y="0"/>
            <a:ext cx="6871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Личностные УУД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4" name="Улыбающееся лицо 3"/>
          <p:cNvSpPr/>
          <p:nvPr/>
        </p:nvSpPr>
        <p:spPr>
          <a:xfrm>
            <a:off x="4329953" y="1828800"/>
            <a:ext cx="4881282" cy="418562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лнце 4"/>
          <p:cNvSpPr/>
          <p:nvPr/>
        </p:nvSpPr>
        <p:spPr>
          <a:xfrm>
            <a:off x="1210235" y="1089212"/>
            <a:ext cx="2729753" cy="2823882"/>
          </a:xfrm>
          <a:prstGeom prst="sun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блако 5"/>
          <p:cNvSpPr/>
          <p:nvPr/>
        </p:nvSpPr>
        <p:spPr>
          <a:xfrm>
            <a:off x="8310282" y="707886"/>
            <a:ext cx="3657600" cy="2788349"/>
          </a:xfrm>
          <a:prstGeom prst="cloud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мка 6"/>
          <p:cNvSpPr/>
          <p:nvPr/>
        </p:nvSpPr>
        <p:spPr>
          <a:xfrm>
            <a:off x="107576" y="94129"/>
            <a:ext cx="11860306" cy="6656295"/>
          </a:xfrm>
          <a:prstGeom prst="frame">
            <a:avLst>
              <a:gd name="adj1" fmla="val 11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623" y="591671"/>
            <a:ext cx="1132914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Чувство гордости за свою страну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Уважение истории, культурных и исторических памятников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Эмоционально положительное принятие своей этнической идентичности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Уважение и принятие других народов России и мира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Межэтническая толерантность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Готовность к равноправному сотрудничеству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Уважение личности и ее достоинства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Доброжелательное отношение к окружающим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Нетерпимость к любым видам насилия и готовность противостоять им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Уважение ценностей семьи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Любовь к природе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Признание ценности здоровья, своего и других людей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Оптимизм в восприятии мира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Потребность в самовыражении и самореализации, социальном признании;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Позитивная моральная самооценка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Чувство гордости при следовании моральным нормам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Переживание стыда и вины при нарушении моральных норм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Готовность и способность к участию в школьном самоуправлении в пределах возрастных компетенций (дежурство в школе и классе, участие в детских и молодежных общественных организациях, школьных и внешкольных мероприятиях </a:t>
            </a:r>
            <a:r>
              <a:rPr lang="ru-RU" dirty="0" err="1">
                <a:solidFill>
                  <a:srgbClr val="0070C0"/>
                </a:solidFill>
              </a:rPr>
              <a:t>просоциального</a:t>
            </a:r>
            <a:r>
              <a:rPr lang="ru-RU" dirty="0">
                <a:solidFill>
                  <a:srgbClr val="0070C0"/>
                </a:solidFill>
              </a:rPr>
              <a:t> характера)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70C0"/>
                </a:solidFill>
              </a:rPr>
              <a:t>Готовность и способность к выполнению норм и требований школьной жизни, прав и обязанностей ученика</a:t>
            </a:r>
          </a:p>
        </p:txBody>
      </p:sp>
      <p:sp>
        <p:nvSpPr>
          <p:cNvPr id="9" name="Управляющая кнопка: возврат 8">
            <a:hlinkClick r:id="rId2" action="ppaction://hlinksldjump" highlightClick="1"/>
          </p:cNvPr>
          <p:cNvSpPr/>
          <p:nvPr/>
        </p:nvSpPr>
        <p:spPr>
          <a:xfrm>
            <a:off x="11195445" y="4240505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80994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18763" y="-83983"/>
            <a:ext cx="6925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Примеры УУД на этапах урока</a:t>
            </a:r>
          </a:p>
        </p:txBody>
      </p:sp>
      <p:sp>
        <p:nvSpPr>
          <p:cNvPr id="3" name="Стрелка вниз 2">
            <a:hlinkClick r:id="" action="ppaction://hlinkshowjump?jump=nextslide"/>
          </p:cNvPr>
          <p:cNvSpPr/>
          <p:nvPr/>
        </p:nvSpPr>
        <p:spPr>
          <a:xfrm>
            <a:off x="11446137" y="6432303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317141" y="606297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11478793" y="5434168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8144969"/>
              </p:ext>
            </p:extLst>
          </p:nvPr>
        </p:nvGraphicFramePr>
        <p:xfrm>
          <a:off x="80681" y="623903"/>
          <a:ext cx="11236461" cy="6122734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133166"/>
                <a:gridCol w="3792071"/>
                <a:gridCol w="4311224"/>
              </a:tblGrid>
              <a:tr h="6670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FF00"/>
                          </a:solidFill>
                        </a:rPr>
                        <a:t>Этапы </a:t>
                      </a:r>
                      <a:r>
                        <a:rPr lang="en-US" sz="1800" b="1" dirty="0" err="1" smtClean="0">
                          <a:solidFill>
                            <a:srgbClr val="FFFF00"/>
                          </a:solidFill>
                        </a:rPr>
                        <a:t>учебного</a:t>
                      </a:r>
                      <a:r>
                        <a:rPr lang="en-US" sz="1800" b="1" dirty="0" smtClean="0">
                          <a:solidFill>
                            <a:srgbClr val="FFFF00"/>
                          </a:solidFill>
                        </a:rPr>
                        <a:t> </a:t>
                      </a:r>
                      <a:r>
                        <a:rPr lang="en-US" sz="1800" b="1" dirty="0" err="1" smtClean="0">
                          <a:solidFill>
                            <a:srgbClr val="FFFF00"/>
                          </a:solidFill>
                        </a:rPr>
                        <a:t>занятия</a:t>
                      </a:r>
                      <a:endParaRPr lang="ru-RU" sz="1800" dirty="0" smtClean="0">
                        <a:solidFill>
                          <a:srgbClr val="FFFF00"/>
                        </a:solidFill>
                      </a:endParaRPr>
                    </a:p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FF00"/>
                          </a:solidFill>
                        </a:rPr>
                        <a:t>Образовательные </a:t>
                      </a:r>
                      <a:r>
                        <a:rPr lang="en-US" sz="1800" b="1" dirty="0" err="1" smtClean="0">
                          <a:solidFill>
                            <a:srgbClr val="FFFF00"/>
                          </a:solidFill>
                        </a:rPr>
                        <a:t>задачи</a:t>
                      </a:r>
                      <a:endParaRPr lang="ru-RU" sz="1800" dirty="0" smtClean="0">
                        <a:solidFill>
                          <a:srgbClr val="FFFF00"/>
                        </a:solidFill>
                      </a:endParaRPr>
                    </a:p>
                    <a:p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FFFF00"/>
                          </a:solidFill>
                        </a:rPr>
                        <a:t>УУД,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FFFF00"/>
                          </a:solidFill>
                        </a:rPr>
                        <a:t>формирующиеся на данном этапе</a:t>
                      </a:r>
                      <a:endParaRPr lang="ru-RU" sz="1800" dirty="0" smtClean="0">
                        <a:solidFill>
                          <a:srgbClr val="FFFF00"/>
                        </a:solidFill>
                      </a:endParaRPr>
                    </a:p>
                    <a:p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264801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FF00"/>
                          </a:solidFill>
                        </a:rPr>
                        <a:t>1. Организовать актуализацию требований к учащимся со стороны учебной деятельности.</a:t>
                      </a:r>
                    </a:p>
                    <a:p>
                      <a:r>
                        <a:rPr lang="ru-RU" dirty="0" smtClean="0">
                          <a:solidFill>
                            <a:srgbClr val="FFFF00"/>
                          </a:solidFill>
                        </a:rPr>
                        <a:t>2. Создать условия для возникновения внутренней потребности, включения в учебную деятельность.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Регулятивные: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волевая </a:t>
                      </a:r>
                      <a:r>
                        <a:rPr lang="ru-RU" sz="18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саморегуляция</a:t>
                      </a:r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Личностные: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ru-RU" sz="18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смыслообразование</a:t>
                      </a:r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(Я должен  посмотреть…)</a:t>
                      </a:r>
                    </a:p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3) Коммуникативные: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планирование учебного сотрудничества с преподавателем и со сверстниками.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2520501"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Проверка домашнего задания.</a:t>
                      </a:r>
                    </a:p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Подготовка к работе на основном этапе.</a:t>
                      </a:r>
                      <a:endParaRPr lang="ru-RU" sz="2400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Организовать актуализацию изученных способов действий, достаточных для построения новых знаний.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Зафиксировать актуализированные способы действия в речи (повторение правил).</a:t>
                      </a: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7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Познавательные:</a:t>
                      </a:r>
                      <a:endParaRPr lang="ru-RU" sz="17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7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ru-RU" sz="17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общеучебные</a:t>
                      </a:r>
                      <a:r>
                        <a:rPr lang="ru-RU" sz="17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умения структурировать знания, контроль и оценка процесса и результатов деятельности.</a:t>
                      </a:r>
                    </a:p>
                    <a:p>
                      <a:r>
                        <a:rPr lang="ru-RU" sz="17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Логические:</a:t>
                      </a:r>
                      <a:endParaRPr lang="ru-RU" sz="17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7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анализ, сравнение, синтез.</a:t>
                      </a:r>
                    </a:p>
                    <a:p>
                      <a:r>
                        <a:rPr lang="ru-RU" sz="17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3) Регулятивные:</a:t>
                      </a:r>
                      <a:endParaRPr lang="ru-RU" sz="17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7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контроль и оценка прогнозирования (при анализе учебного действия).</a:t>
                      </a:r>
                      <a:endParaRPr lang="ru-RU" sz="17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63071" y="2608729"/>
            <a:ext cx="3294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FF00"/>
                </a:solidFill>
              </a:rPr>
              <a:t>1. </a:t>
            </a:r>
            <a:r>
              <a:rPr lang="en-US" sz="2800" dirty="0" err="1">
                <a:solidFill>
                  <a:srgbClr val="FFFF00"/>
                </a:solidFill>
              </a:rPr>
              <a:t>Оргмомент</a:t>
            </a:r>
            <a:endParaRPr lang="ru-RU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514555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4294" y="242047"/>
            <a:ext cx="6925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Примеры УУД на этапах урока</a:t>
            </a:r>
          </a:p>
        </p:txBody>
      </p:sp>
      <p:sp>
        <p:nvSpPr>
          <p:cNvPr id="3" name="Стрелка вниз 2">
            <a:hlinkClick r:id="" action="ppaction://hlinkshowjump?jump=nextslide"/>
          </p:cNvPr>
          <p:cNvSpPr/>
          <p:nvPr/>
        </p:nvSpPr>
        <p:spPr>
          <a:xfrm>
            <a:off x="11446137" y="6432303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317141" y="606297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11478793" y="5434168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159746"/>
              </p:ext>
            </p:extLst>
          </p:nvPr>
        </p:nvGraphicFramePr>
        <p:xfrm>
          <a:off x="215153" y="949931"/>
          <a:ext cx="10919013" cy="579588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639671"/>
                <a:gridCol w="3639671"/>
                <a:gridCol w="3639671"/>
              </a:tblGrid>
              <a:tr h="132549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4470390">
                <a:tc>
                  <a:txBody>
                    <a:bodyPr/>
                    <a:lstStyle/>
                    <a:p>
                      <a:r>
                        <a:rPr lang="ru-RU" sz="2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Проверка домашнего задания. Подготовка к работе на основном этапе.</a:t>
                      </a:r>
                      <a:endParaRPr lang="ru-RU" sz="28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Зафиксировать актуальные способы действия в знаках (эталоны, схемы, опора по правилам).</a:t>
                      </a:r>
                    </a:p>
                    <a:p>
                      <a:r>
                        <a:rPr lang="ru-RU" sz="19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Организовать обобщение </a:t>
                      </a:r>
                      <a:r>
                        <a:rPr lang="ru-RU" sz="19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актуализир</a:t>
                      </a:r>
                      <a:r>
                        <a:rPr lang="ru-RU" sz="19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способов действий. Мотивировать учащихся к учебному действию.</a:t>
                      </a:r>
                    </a:p>
                    <a:p>
                      <a:r>
                        <a:rPr lang="ru-RU" sz="19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Организовать выполнение учащимися учебного действия.</a:t>
                      </a:r>
                    </a:p>
                    <a:p>
                      <a:r>
                        <a:rPr lang="ru-RU" sz="19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Зафиксировать учебные затруднения (групповое или индивидуальное)</a:t>
                      </a:r>
                      <a:endParaRPr lang="ru-RU" sz="19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Познавательные:</a:t>
                      </a:r>
                      <a:endParaRPr lang="ru-RU" sz="20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ru-RU" sz="20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общеучебные</a:t>
                      </a:r>
                      <a:r>
                        <a:rPr lang="ru-RU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умения структурировать знания, контроль и оценка процесса и результатов деятельности.</a:t>
                      </a:r>
                    </a:p>
                    <a:p>
                      <a:r>
                        <a:rPr lang="ru-RU" sz="20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Логические:</a:t>
                      </a:r>
                      <a:endParaRPr lang="ru-RU" sz="20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анализ, сравнение, синтез.</a:t>
                      </a:r>
                    </a:p>
                    <a:p>
                      <a:r>
                        <a:rPr lang="ru-RU" sz="20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3) Регулятивные:</a:t>
                      </a:r>
                      <a:endParaRPr lang="ru-RU" sz="20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контроль и оценка прогнозирования (при анализе учебного действия).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63071" y="1062318"/>
            <a:ext cx="3294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Этапы </a:t>
            </a:r>
            <a:r>
              <a:rPr lang="en-US" sz="2000" b="1" dirty="0" err="1">
                <a:solidFill>
                  <a:srgbClr val="FFFF00"/>
                </a:solidFill>
              </a:rPr>
              <a:t>учебного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занятия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7224" y="1062318"/>
            <a:ext cx="3348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Образовательные </a:t>
            </a:r>
            <a:r>
              <a:rPr lang="en-US" sz="2000" b="1" dirty="0" err="1">
                <a:solidFill>
                  <a:srgbClr val="FFFF00"/>
                </a:solidFill>
              </a:rPr>
              <a:t>задачи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11035" y="1062318"/>
            <a:ext cx="3455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FF00"/>
                </a:solidFill>
              </a:rPr>
              <a:t>УУД, формирующиеся на данном этапе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05823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4294" y="242047"/>
            <a:ext cx="6925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Примеры УУД на этапах урока</a:t>
            </a:r>
          </a:p>
        </p:txBody>
      </p:sp>
      <p:sp>
        <p:nvSpPr>
          <p:cNvPr id="3" name="Стрелка вниз 2">
            <a:hlinkClick r:id="" action="ppaction://hlinkshowjump?jump=nextslide"/>
          </p:cNvPr>
          <p:cNvSpPr/>
          <p:nvPr/>
        </p:nvSpPr>
        <p:spPr>
          <a:xfrm>
            <a:off x="11446137" y="6432303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317141" y="606297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11478793" y="5434168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94433564"/>
              </p:ext>
            </p:extLst>
          </p:nvPr>
        </p:nvGraphicFramePr>
        <p:xfrm>
          <a:off x="215153" y="949931"/>
          <a:ext cx="10919013" cy="5482372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639671"/>
                <a:gridCol w="3639671"/>
                <a:gridCol w="3639671"/>
              </a:tblGrid>
              <a:tr h="76894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4713431">
                <a:tc>
                  <a:txBody>
                    <a:bodyPr/>
                    <a:lstStyle/>
                    <a:p>
                      <a:r>
                        <a:rPr lang="ru-RU" sz="2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Усвоение новых знаний  и способов действия</a:t>
                      </a:r>
                      <a:endParaRPr lang="ru-RU" sz="28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Организовать построение</a:t>
                      </a:r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проекта </a:t>
                      </a:r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изучения нового знания: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учащиеся ставят цель проекта (что является целью - тема).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учащиеся определяют средства (алгоритмы, модели, справочники, Интернет...)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учащиеся формулируют шага, которые необходимо сделать для реализации поставленной цели.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Регулятивные: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целеполагание как постановка учебной задачи,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планирование,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прогнозирование.</a:t>
                      </a:r>
                    </a:p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Познавательные: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умение структурировать знания, постановка и формулировка проблемы, умение осознанно и произвольно строить речевые высказывания.</a:t>
                      </a:r>
                    </a:p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3) </a:t>
                      </a:r>
                      <a:r>
                        <a:rPr lang="ru-RU" sz="1800" i="1" u="sng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Общеучебные</a:t>
                      </a:r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Моделирование,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выбор наиболее эффективных способов решения задач.</a:t>
                      </a:r>
                    </a:p>
                    <a:p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63071" y="1062318"/>
            <a:ext cx="3294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Этапы </a:t>
            </a:r>
            <a:r>
              <a:rPr lang="en-US" sz="2000" b="1" dirty="0" err="1">
                <a:solidFill>
                  <a:srgbClr val="FFFF00"/>
                </a:solidFill>
              </a:rPr>
              <a:t>учебного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занятия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7224" y="1062318"/>
            <a:ext cx="3348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Образовательные </a:t>
            </a:r>
            <a:r>
              <a:rPr lang="en-US" sz="2000" b="1" dirty="0" err="1">
                <a:solidFill>
                  <a:srgbClr val="FFFF00"/>
                </a:solidFill>
              </a:rPr>
              <a:t>задачи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11035" y="1062318"/>
            <a:ext cx="3455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FF00"/>
                </a:solidFill>
              </a:rPr>
              <a:t>УУД, формирующиеся на данном этапе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550740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4294" y="242047"/>
            <a:ext cx="6925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Примеры УУД на этапах урока</a:t>
            </a:r>
          </a:p>
        </p:txBody>
      </p:sp>
      <p:sp>
        <p:nvSpPr>
          <p:cNvPr id="3" name="Стрелка вниз 2">
            <a:hlinkClick r:id="" action="ppaction://hlinkshowjump?jump=nextslide"/>
          </p:cNvPr>
          <p:cNvSpPr/>
          <p:nvPr/>
        </p:nvSpPr>
        <p:spPr>
          <a:xfrm>
            <a:off x="11446137" y="6432303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317141" y="606297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11478793" y="5434168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02764878"/>
              </p:ext>
            </p:extLst>
          </p:nvPr>
        </p:nvGraphicFramePr>
        <p:xfrm>
          <a:off x="215153" y="949931"/>
          <a:ext cx="10919013" cy="579588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639671"/>
                <a:gridCol w="3639671"/>
                <a:gridCol w="3639671"/>
              </a:tblGrid>
              <a:tr h="124103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4554850">
                <a:tc>
                  <a:txBody>
                    <a:bodyPr/>
                    <a:lstStyle/>
                    <a:p>
                      <a:r>
                        <a:rPr lang="ru-RU" sz="2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Реализация построенного проекта и закрепление изученных способ действий.</a:t>
                      </a:r>
                      <a:endParaRPr lang="ru-RU" sz="28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Организовать реализацию построенного проекта в соответствии с планом.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 Организовать фиксацию нового способа действия в речи.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Организовать фиксацию нового действия в знаках.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Обсуждение возможности применения нового способа действий для решения всех заданий данного типа.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Организовать усвоение учащимися нового способа действий во внешней речи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 в парах или группах, фронтально)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</a:t>
                      </a:r>
                      <a:r>
                        <a:rPr lang="ru-RU" sz="24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Коммуникативные:</a:t>
                      </a:r>
                      <a:endParaRPr lang="ru-RU" sz="24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Планирование учебного сотрудничества</a:t>
                      </a:r>
                    </a:p>
                    <a:p>
                      <a:r>
                        <a:rPr lang="ru-RU" sz="24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Познавательные:</a:t>
                      </a:r>
                      <a:endParaRPr lang="ru-RU" sz="24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поиск и выделение необходимой информации</a:t>
                      </a:r>
                    </a:p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смысловое чтение</a:t>
                      </a:r>
                    </a:p>
                    <a:p>
                      <a:r>
                        <a:rPr lang="en-US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en-US" sz="24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построение</a:t>
                      </a:r>
                      <a:r>
                        <a:rPr lang="en-US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логической</a:t>
                      </a:r>
                      <a:r>
                        <a:rPr lang="en-US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цепи</a:t>
                      </a:r>
                      <a:r>
                        <a:rPr lang="en-US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рассуждения</a:t>
                      </a:r>
                      <a:endParaRPr lang="ru-RU" sz="24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63071" y="1062318"/>
            <a:ext cx="3294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Этапы </a:t>
            </a:r>
            <a:r>
              <a:rPr lang="en-US" sz="2000" b="1" dirty="0" err="1">
                <a:solidFill>
                  <a:srgbClr val="FFFF00"/>
                </a:solidFill>
              </a:rPr>
              <a:t>учебного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занятия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7224" y="1062318"/>
            <a:ext cx="3348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Образовательные </a:t>
            </a:r>
            <a:r>
              <a:rPr lang="en-US" sz="2000" b="1" dirty="0" err="1">
                <a:solidFill>
                  <a:srgbClr val="FFFF00"/>
                </a:solidFill>
              </a:rPr>
              <a:t>задачи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11035" y="1062318"/>
            <a:ext cx="3455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FF00"/>
                </a:solidFill>
              </a:rPr>
              <a:t>УУД, формирующиеся на данном этапе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97966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4294" y="242047"/>
            <a:ext cx="6925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Примеры УУД на этапах урока</a:t>
            </a:r>
          </a:p>
        </p:txBody>
      </p:sp>
      <p:sp>
        <p:nvSpPr>
          <p:cNvPr id="3" name="Стрелка вниз 2">
            <a:hlinkClick r:id="" action="ppaction://hlinkshowjump?jump=nextslide"/>
          </p:cNvPr>
          <p:cNvSpPr/>
          <p:nvPr/>
        </p:nvSpPr>
        <p:spPr>
          <a:xfrm>
            <a:off x="11446137" y="6432303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317141" y="606297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11478793" y="5434168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69489125"/>
              </p:ext>
            </p:extLst>
          </p:nvPr>
        </p:nvGraphicFramePr>
        <p:xfrm>
          <a:off x="215153" y="949931"/>
          <a:ext cx="10919013" cy="5208822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639671"/>
                <a:gridCol w="3639671"/>
                <a:gridCol w="3639671"/>
              </a:tblGrid>
              <a:tr h="119123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4017588">
                <a:tc>
                  <a:txBody>
                    <a:bodyPr/>
                    <a:lstStyle/>
                    <a:p>
                      <a:r>
                        <a:rPr lang="ru-RU" sz="2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Контроль и самооценка знаний и способов действия</a:t>
                      </a:r>
                      <a:endParaRPr lang="ru-RU" sz="28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Организовать самостоятельное выполнение учащимися типовых заданий на новый способ действия.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Организовать сопоставление работы с эталоном для самопроверки.</a:t>
                      </a:r>
                    </a:p>
                    <a:p>
                      <a:r>
                        <a:rPr lang="ru-RU" sz="20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По результатам выполнения самостоятельной организовать рефлексию деятельности по применению нового способа </a:t>
                      </a:r>
                      <a:endParaRPr lang="ru-RU" sz="20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Регулятивные:</a:t>
                      </a:r>
                      <a:endParaRPr lang="ru-RU" sz="24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контроль и коррекция в форме сравнения способа действия и его результата с заданным эталоном.</a:t>
                      </a:r>
                    </a:p>
                    <a:p>
                      <a:r>
                        <a:rPr lang="ru-RU" sz="24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Познавательные:</a:t>
                      </a:r>
                      <a:endParaRPr lang="ru-RU" sz="24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24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-умение осознанно и произвольно строить высказывания.</a:t>
                      </a:r>
                      <a:endParaRPr lang="ru-RU" sz="24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63071" y="1062318"/>
            <a:ext cx="3294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Этапы </a:t>
            </a:r>
            <a:r>
              <a:rPr lang="en-US" sz="2000" b="1" dirty="0" err="1">
                <a:solidFill>
                  <a:srgbClr val="FFFF00"/>
                </a:solidFill>
              </a:rPr>
              <a:t>учебного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занятия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7224" y="1062318"/>
            <a:ext cx="3348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Образовательные </a:t>
            </a:r>
            <a:r>
              <a:rPr lang="en-US" sz="2000" b="1" dirty="0" err="1">
                <a:solidFill>
                  <a:srgbClr val="FFFF00"/>
                </a:solidFill>
              </a:rPr>
              <a:t>задачи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11035" y="1062318"/>
            <a:ext cx="3455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FF00"/>
                </a:solidFill>
              </a:rPr>
              <a:t>УУД, формирующиеся на данном этапе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52088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4294" y="242047"/>
            <a:ext cx="6925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Примеры УУД на этапах урока</a:t>
            </a:r>
          </a:p>
        </p:txBody>
      </p:sp>
      <p:sp>
        <p:nvSpPr>
          <p:cNvPr id="3" name="Стрелка вниз 2">
            <a:hlinkClick r:id="" action="ppaction://hlinkshowjump?jump=nextslide"/>
          </p:cNvPr>
          <p:cNvSpPr/>
          <p:nvPr/>
        </p:nvSpPr>
        <p:spPr>
          <a:xfrm>
            <a:off x="11446137" y="6432303"/>
            <a:ext cx="548640" cy="313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1317141" y="6062971"/>
            <a:ext cx="806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srgbClr val="0070C0"/>
                </a:solidFill>
                <a:hlinkClick r:id="" action="ppaction://hlinkshowjump?jump=nextslide"/>
              </a:rPr>
              <a:t>Далее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11478793" y="5434168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51572053"/>
              </p:ext>
            </p:extLst>
          </p:nvPr>
        </p:nvGraphicFramePr>
        <p:xfrm>
          <a:off x="215153" y="949931"/>
          <a:ext cx="10919013" cy="579588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639671"/>
                <a:gridCol w="3639671"/>
                <a:gridCol w="3639671"/>
              </a:tblGrid>
              <a:tr h="77188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2352192">
                <a:tc>
                  <a:txBody>
                    <a:bodyPr/>
                    <a:lstStyle/>
                    <a:p>
                      <a:r>
                        <a:rPr lang="ru-RU" sz="32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Коррекция знаний и способов действий</a:t>
                      </a:r>
                      <a:endParaRPr lang="ru-RU" sz="32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Организовать выявление типов заданий, где используется новый способ действия.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Организовать повторение учебного содержания необходимого для обеспечения содержательной непрерывности.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</a:t>
                      </a:r>
                      <a:r>
                        <a:rPr lang="en-US" sz="1800" i="1" u="sng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Регулятивные</a:t>
                      </a:r>
                      <a:r>
                        <a:rPr lang="en-US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прогнозирование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2671805">
                <a:tc>
                  <a:txBody>
                    <a:bodyPr/>
                    <a:lstStyle/>
                    <a:p>
                      <a:r>
                        <a:rPr lang="ru-RU" sz="2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Подведение итогов занятия, информация о домашнем задании.</a:t>
                      </a:r>
                      <a:endParaRPr lang="ru-RU" sz="28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Организовать фиксацию нового содержания изученного на уроке.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Организовать фиксацию неразрешенных затруднений на уроке как направлений будущей учебной деятельности.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Организовать обсуждение и запись домашнего задания.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 Познавательные: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умение структурировать знания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оценка процессов и результатов деятельности</a:t>
                      </a:r>
                    </a:p>
                    <a:p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2) Регулятивные: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волевая </a:t>
                      </a:r>
                      <a:r>
                        <a:rPr lang="ru-RU" sz="18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саморегуляция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осознание того, что уже усвоено и что ещё подлежит усвоению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63071" y="1062318"/>
            <a:ext cx="3294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Этапы </a:t>
            </a:r>
            <a:r>
              <a:rPr lang="en-US" sz="2000" b="1" dirty="0" err="1">
                <a:solidFill>
                  <a:srgbClr val="FFFF00"/>
                </a:solidFill>
              </a:rPr>
              <a:t>учебного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занятия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7224" y="1062318"/>
            <a:ext cx="3348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Образовательные </a:t>
            </a:r>
            <a:r>
              <a:rPr lang="en-US" sz="2000" b="1" dirty="0" err="1">
                <a:solidFill>
                  <a:srgbClr val="FFFF00"/>
                </a:solidFill>
              </a:rPr>
              <a:t>задачи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11035" y="1062318"/>
            <a:ext cx="3455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FF00"/>
                </a:solidFill>
              </a:rPr>
              <a:t>УУД, формирующиеся на данном этапе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23693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4294" y="242047"/>
            <a:ext cx="6925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>Примеры УУД на этапах урока</a:t>
            </a:r>
          </a:p>
        </p:txBody>
      </p:sp>
      <p:sp>
        <p:nvSpPr>
          <p:cNvPr id="5" name="Управляющая кнопка: возврат 4">
            <a:hlinkClick r:id="rId2" action="ppaction://hlinksldjump" highlightClick="1"/>
          </p:cNvPr>
          <p:cNvSpPr/>
          <p:nvPr/>
        </p:nvSpPr>
        <p:spPr>
          <a:xfrm>
            <a:off x="11478793" y="5434168"/>
            <a:ext cx="483326" cy="444137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08898636"/>
              </p:ext>
            </p:extLst>
          </p:nvPr>
        </p:nvGraphicFramePr>
        <p:xfrm>
          <a:off x="329452" y="1616316"/>
          <a:ext cx="10919013" cy="3358851"/>
        </p:xfrm>
        <a:graphic>
          <a:graphicData uri="http://schemas.openxmlformats.org/drawingml/2006/table">
            <a:tbl>
              <a:tblPr firstRow="1" bandRow="1">
                <a:tableStyleId>{35758FB7-9AC5-4552-8A53-C91805E547FA}</a:tableStyleId>
              </a:tblPr>
              <a:tblGrid>
                <a:gridCol w="3639671"/>
                <a:gridCol w="3639671"/>
                <a:gridCol w="3639671"/>
              </a:tblGrid>
              <a:tr h="92182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  <a:tr h="2437030">
                <a:tc>
                  <a:txBody>
                    <a:bodyPr/>
                    <a:lstStyle/>
                    <a:p>
                      <a:r>
                        <a:rPr lang="en-US" sz="36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en-US" sz="36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Рефлексия</a:t>
                      </a:r>
                      <a:r>
                        <a:rPr lang="en-US" sz="36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3600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Организовать рефлексию учащихся по поводу своего психоэмоционального состояния, мотивации, своей деятельности, взаимодействия с преподавателем и </a:t>
                      </a:r>
                      <a:r>
                        <a:rPr lang="ru-RU" sz="1800" kern="1200" dirty="0" err="1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одногруппниками</a:t>
                      </a:r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1)</a:t>
                      </a:r>
                      <a:r>
                        <a:rPr lang="ru-RU" sz="1800" i="1" u="sng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Коммуникативные:</a:t>
                      </a:r>
                      <a:endParaRPr lang="ru-RU" sz="1800" kern="1200" dirty="0" smtClean="0">
                        <a:solidFill>
                          <a:srgbClr val="FFFF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умение выражать свои мысли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FFFF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оценивание качества своей и общей учебной деятельности</a:t>
                      </a:r>
                      <a:endParaRPr lang="ru-RU" dirty="0">
                        <a:solidFill>
                          <a:srgbClr val="FFFF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36177" y="1770204"/>
            <a:ext cx="3294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Этапы </a:t>
            </a:r>
            <a:r>
              <a:rPr lang="en-US" sz="2000" b="1" dirty="0" err="1">
                <a:solidFill>
                  <a:srgbClr val="FFFF00"/>
                </a:solidFill>
              </a:rPr>
              <a:t>учебного</a:t>
            </a:r>
            <a:r>
              <a:rPr lang="en-US" sz="2000" b="1" dirty="0">
                <a:solidFill>
                  <a:srgbClr val="FFFF00"/>
                </a:solidFill>
              </a:rPr>
              <a:t> </a:t>
            </a:r>
            <a:r>
              <a:rPr lang="en-US" sz="2000" b="1" dirty="0" err="1">
                <a:solidFill>
                  <a:srgbClr val="FFFF00"/>
                </a:solidFill>
              </a:rPr>
              <a:t>занятия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28248" y="1770204"/>
            <a:ext cx="3348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</a:rPr>
              <a:t>Образовательные </a:t>
            </a:r>
            <a:r>
              <a:rPr lang="en-US" sz="2000" b="1" dirty="0" err="1">
                <a:solidFill>
                  <a:srgbClr val="FFFF00"/>
                </a:solidFill>
              </a:rPr>
              <a:t>задачи</a:t>
            </a:r>
            <a:endParaRPr lang="ru-RU" sz="20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18612" y="1687117"/>
            <a:ext cx="3455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FF00"/>
                </a:solidFill>
              </a:rPr>
              <a:t>УУД, формирующиеся на данном этапе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29869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</TotalTime>
  <Words>2642</Words>
  <Application>Microsoft Office PowerPoint</Application>
  <PresentationFormat>Произвольный</PresentationFormat>
  <Paragraphs>437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«Проектирование образовательного процесса в профессиональной деятельности преподавателя»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Конструирование технологической карты урока истории с учетом требований ФГОС общего образования</dc:title>
  <dc:creator>Андрей Сопов</dc:creator>
  <cp:lastModifiedBy>User</cp:lastModifiedBy>
  <cp:revision>96</cp:revision>
  <dcterms:created xsi:type="dcterms:W3CDTF">2014-12-08T20:20:58Z</dcterms:created>
  <dcterms:modified xsi:type="dcterms:W3CDTF">2021-01-21T15:33:50Z</dcterms:modified>
</cp:coreProperties>
</file>