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66" r:id="rId4"/>
    <p:sldId id="262" r:id="rId5"/>
    <p:sldId id="264" r:id="rId6"/>
    <p:sldId id="265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4251" autoAdjust="0"/>
  </p:normalViewPr>
  <p:slideViewPr>
    <p:cSldViewPr>
      <p:cViewPr>
        <p:scale>
          <a:sx n="100" d="100"/>
          <a:sy n="100" d="100"/>
        </p:scale>
        <p:origin x="-1944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06253-A7BE-4E33-AD02-102B349FED1B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04632-FDF2-48B8-B0EC-CFB51619B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734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i="1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04632-FDF2-48B8-B0EC-CFB51619B920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04632-FDF2-48B8-B0EC-CFB51619B92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267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04632-FDF2-48B8-B0EC-CFB51619B920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500042"/>
            <a:ext cx="2286016" cy="10001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https://221324.selcdn.ru/prod-media/backend/pictures/90c3dc9bbf434701bd7ac7f8b56fbaec.larg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00042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3929058" y="1571612"/>
            <a:ext cx="5214942" cy="2143140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Волонтерский отряд «По зову сердца» </a:t>
            </a:r>
            <a:b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номинация «Экологическое </a:t>
            </a:r>
            <a:r>
              <a:rPr lang="ru-RU" sz="1400" b="1" dirty="0" err="1" smtClean="0">
                <a:solidFill>
                  <a:schemeClr val="accent2">
                    <a:lumMod val="50000"/>
                  </a:schemeClr>
                </a:solidFill>
              </a:rPr>
              <a:t>волонтёрство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»</a:t>
            </a:r>
            <a:endParaRPr lang="ru-RU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Подзаголовок 13"/>
          <p:cNvSpPr>
            <a:spLocks noGrp="1"/>
          </p:cNvSpPr>
          <p:nvPr>
            <p:ph type="subTitle" idx="1"/>
          </p:nvPr>
        </p:nvSpPr>
        <p:spPr>
          <a:xfrm>
            <a:off x="4143372" y="357166"/>
            <a:ext cx="4714908" cy="642942"/>
          </a:xfr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ГБПОУ</a:t>
            </a:r>
            <a:r>
              <a:rPr lang="ru-RU" sz="1400" i="1" dirty="0" smtClean="0">
                <a:solidFill>
                  <a:schemeClr val="bg1"/>
                </a:solidFill>
              </a:rPr>
              <a:t> </a:t>
            </a:r>
            <a:r>
              <a:rPr lang="ru-RU" sz="1400" b="1" i="1" dirty="0" smtClean="0">
                <a:solidFill>
                  <a:schemeClr val="bg1"/>
                </a:solidFill>
              </a:rPr>
              <a:t>«БГХСТ </a:t>
            </a:r>
          </a:p>
          <a:p>
            <a:r>
              <a:rPr lang="ru-RU" sz="1400" b="1" i="1" dirty="0" smtClean="0">
                <a:solidFill>
                  <a:schemeClr val="bg1"/>
                </a:solidFill>
              </a:rPr>
              <a:t>им. Героя Советского Союза </a:t>
            </a:r>
            <a:r>
              <a:rPr lang="ru-RU" sz="1400" b="1" i="1" dirty="0" err="1" smtClean="0">
                <a:solidFill>
                  <a:schemeClr val="bg1"/>
                </a:solidFill>
              </a:rPr>
              <a:t>Смолякова</a:t>
            </a:r>
            <a:r>
              <a:rPr lang="ru-RU" sz="1400" b="1" i="1" dirty="0" smtClean="0">
                <a:solidFill>
                  <a:schemeClr val="bg1"/>
                </a:solidFill>
              </a:rPr>
              <a:t>  И.И.»</a:t>
            </a:r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1" name="Содержимое 10" descr="aLq6mbwU1tA.jp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0" y="-1"/>
            <a:ext cx="3929058" cy="2620917"/>
          </a:xfrm>
        </p:spPr>
      </p:pic>
      <p:sp>
        <p:nvSpPr>
          <p:cNvPr id="18" name="Скругленный прямоугольник 17"/>
          <p:cNvSpPr/>
          <p:nvPr/>
        </p:nvSpPr>
        <p:spPr>
          <a:xfrm>
            <a:off x="285720" y="2786058"/>
            <a:ext cx="3143272" cy="928694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bg2"/>
                </a:solidFill>
              </a:rPr>
              <a:t>«По зову    сердца »</a:t>
            </a:r>
            <a:endParaRPr lang="ru-RU" b="1" i="1" dirty="0">
              <a:solidFill>
                <a:schemeClr val="bg2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28860" y="4857760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5143504" y="4036223"/>
            <a:ext cx="3286148" cy="164307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29256" y="4596150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chemeClr val="bg1"/>
                </a:solidFill>
              </a:rPr>
              <a:t>Участники премии </a:t>
            </a:r>
          </a:p>
          <a:p>
            <a:pPr algn="ctr"/>
            <a:r>
              <a:rPr lang="ru-RU" sz="1400" b="1" i="1" dirty="0" smtClean="0">
                <a:solidFill>
                  <a:schemeClr val="bg1"/>
                </a:solidFill>
              </a:rPr>
              <a:t>«Творец добра»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s://sun9-17.userapi.com/impg/fQSQb-re1NtsN38bRK7wq4_Ioa-26TO_M7pf3w/aJU2Qm9JMig.jpg?size=807x477&amp;quality=95&amp;sign=cf10a84fffe60c9c31ed6a19d384f39c&amp;c_uniq_tag=y7S2sxTpeMpvXhvMEJQvW_yi0sn02xUK75bg8gWeD7o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1" y="3850591"/>
            <a:ext cx="4392487" cy="275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58246" cy="357190"/>
          </a:xfrm>
          <a:solidFill>
            <a:schemeClr val="accent2"/>
          </a:solidFill>
        </p:spPr>
        <p:txBody>
          <a:bodyPr anchor="t">
            <a:norm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«Экология»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500042"/>
            <a:ext cx="8229600" cy="321470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100" b="1" i="1" dirty="0" smtClean="0"/>
              <a:t>                               </a:t>
            </a:r>
          </a:p>
          <a:p>
            <a:pPr algn="just">
              <a:lnSpc>
                <a:spcPct val="110000"/>
              </a:lnSpc>
              <a:buNone/>
            </a:pPr>
            <a:endParaRPr lang="ru-RU" sz="1900" b="1" i="1" dirty="0" smtClean="0"/>
          </a:p>
        </p:txBody>
      </p:sp>
      <p:pic>
        <p:nvPicPr>
          <p:cNvPr id="20482" name="Picture 2" descr="https://sun9-53.userapi.com/impg/baIy3M5gM4F4ngkK56xAcGZoKI6Z_B53IKP9_w/REY5aZmd9QU.jpg?size=2560x1920&amp;quality=95&amp;sign=298841319a53dcce013c3b9313838ccc&amp;type=album"/>
          <p:cNvPicPr>
            <a:picLocks noChangeAspect="1" noChangeArrowheads="1"/>
          </p:cNvPicPr>
          <p:nvPr/>
        </p:nvPicPr>
        <p:blipFill>
          <a:blip r:embed="rId2" cstate="print"/>
          <a:srcRect r="10345"/>
          <a:stretch>
            <a:fillRect/>
          </a:stretch>
        </p:blipFill>
        <p:spPr bwMode="auto">
          <a:xfrm>
            <a:off x="214282" y="620688"/>
            <a:ext cx="3303980" cy="3500463"/>
          </a:xfrm>
          <a:prstGeom prst="rect">
            <a:avLst/>
          </a:prstGeom>
          <a:noFill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 l="13334" t="11113" r="13332" b="8886"/>
          <a:stretch>
            <a:fillRect/>
          </a:stretch>
        </p:blipFill>
        <p:spPr bwMode="auto">
          <a:xfrm>
            <a:off x="5540963" y="3861048"/>
            <a:ext cx="3475583" cy="2843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7dvUe8YJFtQ.jpg"/>
          <p:cNvPicPr>
            <a:picLocks noChangeAspect="1"/>
          </p:cNvPicPr>
          <p:nvPr/>
        </p:nvPicPr>
        <p:blipFill>
          <a:blip r:embed="rId4" cstate="print"/>
          <a:srcRect t="14035" r="5263" b="17543"/>
          <a:stretch>
            <a:fillRect/>
          </a:stretch>
        </p:blipFill>
        <p:spPr>
          <a:xfrm>
            <a:off x="1" y="4121151"/>
            <a:ext cx="4211960" cy="2448272"/>
          </a:xfrm>
          <a:prstGeom prst="rect">
            <a:avLst/>
          </a:prstGeom>
        </p:spPr>
      </p:pic>
      <p:pic>
        <p:nvPicPr>
          <p:cNvPr id="8" name="Рисунок 7" descr="bc4KH4izmKY.jpg"/>
          <p:cNvPicPr>
            <a:picLocks noChangeAspect="1"/>
          </p:cNvPicPr>
          <p:nvPr/>
        </p:nvPicPr>
        <p:blipFill>
          <a:blip r:embed="rId5" cstate="print"/>
          <a:srcRect l="5387" r="13795" b="20832"/>
          <a:stretch>
            <a:fillRect/>
          </a:stretch>
        </p:blipFill>
        <p:spPr>
          <a:xfrm>
            <a:off x="5237333" y="800503"/>
            <a:ext cx="3779213" cy="2556489"/>
          </a:xfrm>
          <a:prstGeom prst="rect">
            <a:avLst/>
          </a:prstGeom>
        </p:spPr>
      </p:pic>
      <p:pic>
        <p:nvPicPr>
          <p:cNvPr id="4" name="Рисунок 3" descr="y_658a68726e.jpg"/>
          <p:cNvPicPr>
            <a:picLocks noChangeAspect="1"/>
          </p:cNvPicPr>
          <p:nvPr/>
        </p:nvPicPr>
        <p:blipFill>
          <a:blip r:embed="rId6"/>
          <a:srcRect l="5474" t="21301" r="12412"/>
          <a:stretch>
            <a:fillRect/>
          </a:stretch>
        </p:blipFill>
        <p:spPr>
          <a:xfrm>
            <a:off x="3049580" y="2400635"/>
            <a:ext cx="2746555" cy="21143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4098" name="Picture 2" descr="C:\Users\root\Documents\Scanned Documents\Рисунок (137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55360" y="-504484"/>
            <a:ext cx="3600400" cy="498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oot\Documents\Scanned Documents\Рисунок (139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7" t="12973" r="14803" b="11726"/>
          <a:stretch/>
        </p:blipFill>
        <p:spPr bwMode="auto">
          <a:xfrm rot="5400000">
            <a:off x="732763" y="2831341"/>
            <a:ext cx="3287000" cy="475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root\Documents\Scanned Documents\Рисунок (138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4" t="12803" r="15827" b="11639"/>
          <a:stretch/>
        </p:blipFill>
        <p:spPr bwMode="auto">
          <a:xfrm rot="5400000">
            <a:off x="5261234" y="3043102"/>
            <a:ext cx="3332039" cy="4283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39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58204" cy="57150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r>
              <a:rPr lang="ru-RU" sz="1100" b="1" i="1" dirty="0" smtClean="0">
                <a:solidFill>
                  <a:schemeClr val="bg1"/>
                </a:solidFill>
              </a:rPr>
              <a:t> </a:t>
            </a:r>
            <a:r>
              <a:rPr lang="ru-RU" sz="1600" b="1" i="1" dirty="0" smtClean="0">
                <a:solidFill>
                  <a:schemeClr val="bg1"/>
                </a:solidFill>
                <a:latin typeface="Constantia" pitchFamily="18" charset="0"/>
              </a:rPr>
              <a:t>«Посади дерево»</a:t>
            </a:r>
            <a:endParaRPr lang="ru-RU" sz="1600" b="1" i="1" dirty="0">
              <a:solidFill>
                <a:schemeClr val="bg1"/>
              </a:solidFill>
              <a:latin typeface="Constantia" pitchFamily="18" charset="0"/>
            </a:endParaRP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34626" t="25254" r="32523" b="28025"/>
          <a:stretch>
            <a:fillRect/>
          </a:stretch>
        </p:blipFill>
        <p:spPr bwMode="auto">
          <a:xfrm>
            <a:off x="214282" y="1285860"/>
            <a:ext cx="6036532" cy="482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/>
          <a:srcRect l="35547" t="36806" r="51172" b="38194"/>
          <a:stretch>
            <a:fillRect/>
          </a:stretch>
        </p:blipFill>
        <p:spPr bwMode="auto">
          <a:xfrm>
            <a:off x="6215074" y="3500438"/>
            <a:ext cx="2500330" cy="2647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 descr="wEnC9Co_7Vw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073" y="1285860"/>
            <a:ext cx="2900363" cy="2175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28596" y="357166"/>
            <a:ext cx="8258204" cy="57150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solidFill>
                  <a:schemeClr val="bg1"/>
                </a:solidFill>
                <a:latin typeface="+mj-lt"/>
              </a:rPr>
              <a:t>Участники  федерального проекта «Кедры России»</a:t>
            </a:r>
            <a:endParaRPr lang="ru-RU" sz="1600" b="1" i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050" name="Picture 2" descr="C:\Users\root\Downloads\2jgE3138LW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77" y="3218823"/>
            <a:ext cx="4721837" cy="354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oot\Downloads\uIOdWhnzeX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168" y="899748"/>
            <a:ext cx="4262774" cy="319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oot\Downloads\gKaST9QCGjw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92" b="27698"/>
          <a:stretch/>
        </p:blipFill>
        <p:spPr bwMode="auto">
          <a:xfrm>
            <a:off x="5544938" y="4293096"/>
            <a:ext cx="3141862" cy="2166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oot\Downloads\URdKt8tSxTY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3" t="23200" b="12231"/>
          <a:stretch/>
        </p:blipFill>
        <p:spPr bwMode="auto">
          <a:xfrm>
            <a:off x="905719" y="980728"/>
            <a:ext cx="2376264" cy="212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9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oot\Documents\Scanned Documents\Рисунок (13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98" y="188640"/>
            <a:ext cx="4400898" cy="605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root\Documents\Scanned Documents\Рисунок (13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76" y="188640"/>
            <a:ext cx="4399065" cy="604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98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Наши достижения</a:t>
            </a:r>
            <a:endParaRPr lang="ru-RU" sz="1600" b="1" i="1" dirty="0">
              <a:solidFill>
                <a:schemeClr val="bg1"/>
              </a:solidFill>
            </a:endParaRPr>
          </a:p>
        </p:txBody>
      </p:sp>
      <p:pic>
        <p:nvPicPr>
          <p:cNvPr id="1945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857232"/>
            <a:ext cx="7358114" cy="56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559</TotalTime>
  <Words>43</Words>
  <Application>Microsoft Office PowerPoint</Application>
  <PresentationFormat>Экран (4:3)</PresentationFormat>
  <Paragraphs>14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 Волонтерский отряд «По зову сердца»  номинация «Экологическое волонтёрство»</vt:lpstr>
      <vt:lpstr>«Экология»</vt:lpstr>
      <vt:lpstr>Презентация PowerPoint</vt:lpstr>
      <vt:lpstr> «Посади дерево»</vt:lpstr>
      <vt:lpstr>Презентация PowerPoint</vt:lpstr>
      <vt:lpstr>Презентация PowerPoint</vt:lpstr>
      <vt:lpstr>Наши достижения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root</dc:creator>
  <cp:lastModifiedBy>root</cp:lastModifiedBy>
  <cp:revision>74</cp:revision>
  <dcterms:created xsi:type="dcterms:W3CDTF">2023-09-26T06:47:39Z</dcterms:created>
  <dcterms:modified xsi:type="dcterms:W3CDTF">2024-10-21T10:58:27Z</dcterms:modified>
</cp:coreProperties>
</file>