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1" r:id="rId3"/>
    <p:sldId id="285" r:id="rId4"/>
    <p:sldId id="258" r:id="rId5"/>
    <p:sldId id="259" r:id="rId6"/>
    <p:sldId id="261" r:id="rId7"/>
    <p:sldId id="262" r:id="rId8"/>
    <p:sldId id="283" r:id="rId9"/>
    <p:sldId id="271" r:id="rId10"/>
    <p:sldId id="264" r:id="rId11"/>
    <p:sldId id="282" r:id="rId12"/>
    <p:sldId id="268" r:id="rId13"/>
    <p:sldId id="266" r:id="rId14"/>
    <p:sldId id="267" r:id="rId15"/>
    <p:sldId id="269" r:id="rId16"/>
    <p:sldId id="270" r:id="rId17"/>
    <p:sldId id="273" r:id="rId18"/>
    <p:sldId id="272" r:id="rId19"/>
    <p:sldId id="278" r:id="rId20"/>
    <p:sldId id="279" r:id="rId21"/>
    <p:sldId id="274" r:id="rId22"/>
    <p:sldId id="275" r:id="rId23"/>
    <p:sldId id="284" r:id="rId24"/>
    <p:sldId id="288" r:id="rId25"/>
    <p:sldId id="286" r:id="rId26"/>
    <p:sldId id="287" r:id="rId27"/>
    <p:sldId id="289" r:id="rId28"/>
    <p:sldId id="290" r:id="rId29"/>
    <p:sldId id="291" r:id="rId30"/>
    <p:sldId id="292" r:id="rId31"/>
    <p:sldId id="293" r:id="rId32"/>
    <p:sldId id="276" r:id="rId33"/>
    <p:sldId id="277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" b="10601"/>
          <a:stretch/>
        </p:blipFill>
        <p:spPr>
          <a:xfrm>
            <a:off x="389744" y="415977"/>
            <a:ext cx="11497456" cy="63146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9253" y="1557103"/>
            <a:ext cx="4956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МАДОУ  Детский сад №1 общеразвивающего вида </a:t>
            </a:r>
            <a:r>
              <a:rPr lang="ru-RU" sz="2400" b="1" i="1" dirty="0" err="1" smtClean="0">
                <a:solidFill>
                  <a:schemeClr val="accent2">
                    <a:lumMod val="75000"/>
                  </a:schemeClr>
                </a:solidFill>
              </a:rPr>
              <a:t>с.Караидель</a:t>
            </a:r>
            <a:endParaRPr lang="ru-RU" sz="2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2400" b="1" i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i="1" dirty="0" err="1" smtClean="0">
                <a:solidFill>
                  <a:schemeClr val="accent2">
                    <a:lumMod val="75000"/>
                  </a:schemeClr>
                </a:solidFill>
              </a:rPr>
              <a:t>Ахметшина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 Э.Д.</a:t>
            </a:r>
          </a:p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 учитель-логопед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185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8088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6415790" y="1"/>
            <a:ext cx="5396459" cy="670809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791" y="1499017"/>
            <a:ext cx="5112455" cy="361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00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28" y="344774"/>
            <a:ext cx="10424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94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2" r="1719" b="10857"/>
          <a:stretch/>
        </p:blipFill>
        <p:spPr>
          <a:xfrm>
            <a:off x="875211" y="600892"/>
            <a:ext cx="10267406" cy="552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56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2" b="11238"/>
          <a:stretch/>
        </p:blipFill>
        <p:spPr>
          <a:xfrm>
            <a:off x="483326" y="195943"/>
            <a:ext cx="9797143" cy="60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1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286" r="219" b="11048"/>
          <a:stretch/>
        </p:blipFill>
        <p:spPr>
          <a:xfrm>
            <a:off x="705394" y="653143"/>
            <a:ext cx="10424160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66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4" r="6179" b="11038"/>
          <a:stretch/>
        </p:blipFill>
        <p:spPr>
          <a:xfrm>
            <a:off x="1379095" y="434715"/>
            <a:ext cx="9758597" cy="539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34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470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982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1" r="1496" b="10601"/>
          <a:stretch/>
        </p:blipFill>
        <p:spPr>
          <a:xfrm>
            <a:off x="854440" y="419725"/>
            <a:ext cx="10313233" cy="605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07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2" r="4802" b="12787"/>
          <a:stretch/>
        </p:blipFill>
        <p:spPr>
          <a:xfrm>
            <a:off x="1214203" y="374754"/>
            <a:ext cx="9923489" cy="557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077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192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3" r="923" b="12568"/>
          <a:stretch/>
        </p:blipFill>
        <p:spPr>
          <a:xfrm>
            <a:off x="764498" y="464695"/>
            <a:ext cx="10373194" cy="529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527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055" r="706" b="10383"/>
          <a:stretch/>
        </p:blipFill>
        <p:spPr>
          <a:xfrm>
            <a:off x="764499" y="509666"/>
            <a:ext cx="10373194" cy="545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877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9" b="10857"/>
          <a:stretch/>
        </p:blipFill>
        <p:spPr>
          <a:xfrm>
            <a:off x="587828" y="195943"/>
            <a:ext cx="10254343" cy="611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8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6" r="5872" b="11038"/>
          <a:stretch/>
        </p:blipFill>
        <p:spPr>
          <a:xfrm>
            <a:off x="1289155" y="389744"/>
            <a:ext cx="9833548" cy="529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98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6" r="4228" b="10383"/>
          <a:stretch/>
        </p:blipFill>
        <p:spPr>
          <a:xfrm>
            <a:off x="1139253" y="284813"/>
            <a:ext cx="9983449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519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7" b="12000"/>
          <a:stretch/>
        </p:blipFill>
        <p:spPr>
          <a:xfrm>
            <a:off x="0" y="0"/>
            <a:ext cx="11508377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297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" t="1334" r="10428" b="10285"/>
          <a:stretch/>
        </p:blipFill>
        <p:spPr>
          <a:xfrm>
            <a:off x="117567" y="130628"/>
            <a:ext cx="10907486" cy="60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028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69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66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515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21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0" r="4280" b="10274"/>
          <a:stretch/>
        </p:blipFill>
        <p:spPr>
          <a:xfrm>
            <a:off x="1094283" y="449704"/>
            <a:ext cx="10058400" cy="59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75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8" r="1852" b="12568"/>
          <a:stretch/>
        </p:blipFill>
        <p:spPr>
          <a:xfrm>
            <a:off x="749508" y="404733"/>
            <a:ext cx="10388184" cy="587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604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70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05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" y="434340"/>
            <a:ext cx="8508492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500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9" t="4590" r="4862" b="5356"/>
          <a:stretch/>
        </p:blipFill>
        <p:spPr>
          <a:xfrm>
            <a:off x="1229193" y="314792"/>
            <a:ext cx="8994100" cy="617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753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24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900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78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" y="198391"/>
            <a:ext cx="11390812" cy="651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3923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4" y="274318"/>
            <a:ext cx="11129555" cy="637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649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7" y="209005"/>
            <a:ext cx="11355977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5163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271054"/>
            <a:ext cx="11338560" cy="637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3630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7" r="2940" b="10383"/>
          <a:stretch/>
        </p:blipFill>
        <p:spPr>
          <a:xfrm>
            <a:off x="157825" y="509666"/>
            <a:ext cx="10979867" cy="602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2979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1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150</TotalTime>
  <Words>14</Words>
  <Application>Microsoft Office PowerPoint</Application>
  <PresentationFormat>Широкоэкранный</PresentationFormat>
  <Paragraphs>4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Century Gothic</vt:lpstr>
      <vt:lpstr>Wingdings 3</vt:lpstr>
      <vt:lpstr>Ион (конференц-зал)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Пользователь</cp:lastModifiedBy>
  <cp:revision>33</cp:revision>
  <dcterms:created xsi:type="dcterms:W3CDTF">2019-03-18T15:20:36Z</dcterms:created>
  <dcterms:modified xsi:type="dcterms:W3CDTF">2021-12-13T08:03:18Z</dcterms:modified>
</cp:coreProperties>
</file>