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  <p:sldId id="259" r:id="rId3"/>
    <p:sldId id="260" r:id="rId4"/>
    <p:sldId id="261" r:id="rId5"/>
    <p:sldId id="263" r:id="rId6"/>
    <p:sldId id="264" r:id="rId7"/>
    <p:sldId id="265" r:id="rId8"/>
    <p:sldId id="266" r:id="rId9"/>
    <p:sldId id="268" r:id="rId10"/>
    <p:sldId id="276" r:id="rId11"/>
    <p:sldId id="277" r:id="rId12"/>
    <p:sldId id="269" r:id="rId13"/>
    <p:sldId id="272" r:id="rId14"/>
    <p:sldId id="275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484A33"/>
    <a:srgbClr val="7905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116" y="9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2F9E4-C4E4-4193-8474-A41EA7AEA36F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C1C4B-4609-45F3-BDE6-808C14FD34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9688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2F9E4-C4E4-4193-8474-A41EA7AEA36F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C1C4B-4609-45F3-BDE6-808C14FD34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6718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2F9E4-C4E4-4193-8474-A41EA7AEA36F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C1C4B-4609-45F3-BDE6-808C14FD34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3403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2F9E4-C4E4-4193-8474-A41EA7AEA36F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C1C4B-4609-45F3-BDE6-808C14FD34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520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2F9E4-C4E4-4193-8474-A41EA7AEA36F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C1C4B-4609-45F3-BDE6-808C14FD34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6849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2F9E4-C4E4-4193-8474-A41EA7AEA36F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C1C4B-4609-45F3-BDE6-808C14FD34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465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2F9E4-C4E4-4193-8474-A41EA7AEA36F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C1C4B-4609-45F3-BDE6-808C14FD34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142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2F9E4-C4E4-4193-8474-A41EA7AEA36F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C1C4B-4609-45F3-BDE6-808C14FD34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309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2F9E4-C4E4-4193-8474-A41EA7AEA36F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C1C4B-4609-45F3-BDE6-808C14FD34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4086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2F9E4-C4E4-4193-8474-A41EA7AEA36F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C1C4B-4609-45F3-BDE6-808C14FD34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5765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2F9E4-C4E4-4193-8474-A41EA7AEA36F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C1C4B-4609-45F3-BDE6-808C14FD34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7483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C2F9E4-C4E4-4193-8474-A41EA7AEA36F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0C1C4B-4609-45F3-BDE6-808C14FD34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755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0-tub-ru.yandex.net/i?id=ca06ee8e0aeaa49ddbf9483ea9fbfe70&amp;ref=rim&amp;n=33&amp;w=300&amp;h=2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905" y="-858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60649"/>
            <a:ext cx="6480720" cy="3240359"/>
          </a:xfrm>
        </p:spPr>
        <p:txBody>
          <a:bodyPr>
            <a:normAutofit/>
          </a:bodyPr>
          <a:lstStyle/>
          <a:p>
            <a:pPr>
              <a:spcAft>
                <a:spcPts val="0"/>
              </a:spcAft>
              <a:tabLst>
                <a:tab pos="4050665" algn="l"/>
              </a:tabLst>
            </a:pP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Итоговое комплексное занятие в средней группе 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конец года 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32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50" name="Picture 2" descr="https://stroydesign24.ru/pics/kislitsa-kartinka-dlya-detey-3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4897" y="4009135"/>
            <a:ext cx="2739032" cy="241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fsd.multiurok.ru/html/2020/04/03/s_5e8716e06a6a7/1404235_1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4248" y="620869"/>
            <a:ext cx="2044120" cy="2069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>
            <a:hlinkClick r:id="rId5" action="ppaction://hlinksldjump"/>
          </p:cNvPr>
          <p:cNvSpPr/>
          <p:nvPr/>
        </p:nvSpPr>
        <p:spPr>
          <a:xfrm>
            <a:off x="8028384" y="6186297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915816" y="3886200"/>
            <a:ext cx="6228184" cy="1752600"/>
          </a:xfrm>
        </p:spPr>
        <p:txBody>
          <a:bodyPr/>
          <a:lstStyle/>
          <a:p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Тема: «Задания </a:t>
            </a:r>
            <a:b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</a:b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Совушки-Совы»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3693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m0-tub-ru.yandex.net/i?id=ca06ee8e0aeaa49ddbf9483ea9fbfe70&amp;ref=rim&amp;n=33&amp;w=300&amp;h=2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44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76672"/>
            <a:ext cx="8712968" cy="14401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7030A0"/>
                </a:solidFill>
              </a:rPr>
              <a:t/>
            </a:r>
            <a:br>
              <a:rPr lang="ru-RU" dirty="0">
                <a:solidFill>
                  <a:srgbClr val="7030A0"/>
                </a:solidFill>
              </a:rPr>
            </a:br>
            <a:r>
              <a:rPr lang="ru-RU" dirty="0">
                <a:solidFill>
                  <a:srgbClr val="7030A0"/>
                </a:solidFill>
              </a:rPr>
              <a:t/>
            </a:r>
            <a:br>
              <a:rPr lang="ru-RU" dirty="0">
                <a:solidFill>
                  <a:srgbClr val="7030A0"/>
                </a:solidFill>
              </a:rPr>
            </a:br>
            <a:endParaRPr lang="ru-RU" sz="2200" dirty="0">
              <a:solidFill>
                <a:srgbClr val="7030A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88230" y="548680"/>
            <a:ext cx="8978427" cy="4951432"/>
          </a:xfrm>
        </p:spPr>
      </p:pic>
    </p:spTree>
    <p:extLst>
      <p:ext uri="{BB962C8B-B14F-4D97-AF65-F5344CB8AC3E}">
        <p14:creationId xmlns:p14="http://schemas.microsoft.com/office/powerpoint/2010/main" val="1912962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m0-tub-ru.yandex.net/i?id=ca06ee8e0aeaa49ddbf9483ea9fbfe70&amp;ref=rim&amp;n=33&amp;w=300&amp;h=2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44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8064896" cy="1008112"/>
          </a:xfrm>
        </p:spPr>
        <p:txBody>
          <a:bodyPr>
            <a:noAutofit/>
          </a:bodyPr>
          <a:lstStyle/>
          <a:p>
            <a:pPr algn="ctr"/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9460" name="Picture 4" descr="https://99px.ru/sstorage/56/2019/01/1280119142326305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5696" y="116632"/>
            <a:ext cx="5328592" cy="6494443"/>
          </a:xfrm>
          <a:prstGeom prst="rect">
            <a:avLst/>
          </a:prstGeom>
          <a:noFill/>
          <a:ln w="57150">
            <a:solidFill>
              <a:srgbClr val="008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5453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m0-tub-ru.yandex.net/i?id=ca06ee8e0aeaa49ddbf9483ea9fbfe70&amp;ref=rim&amp;n=33&amp;w=300&amp;h=2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44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476672"/>
            <a:ext cx="7024744" cy="864096"/>
          </a:xfrm>
        </p:spPr>
        <p:txBody>
          <a:bodyPr>
            <a:noAutofit/>
          </a:bodyPr>
          <a:lstStyle/>
          <a:p>
            <a:pPr algn="ctr"/>
            <a:endParaRPr lang="ru-RU" sz="2500" dirty="0">
              <a:solidFill>
                <a:srgbClr val="7030A0"/>
              </a:solidFill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23" y="332656"/>
            <a:ext cx="8036302" cy="6236404"/>
          </a:xfrm>
        </p:spPr>
      </p:pic>
    </p:spTree>
    <p:extLst>
      <p:ext uri="{BB962C8B-B14F-4D97-AF65-F5344CB8AC3E}">
        <p14:creationId xmlns:p14="http://schemas.microsoft.com/office/powerpoint/2010/main" val="3795459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m0-tub-ru.yandex.net/i?id=ca06ee8e0aeaa49ddbf9483ea9fbfe70&amp;ref=rim&amp;n=33&amp;w=300&amp;h=2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44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027664"/>
            <a:ext cx="8712968" cy="817160"/>
          </a:xfrm>
        </p:spPr>
        <p:txBody>
          <a:bodyPr>
            <a:noAutofit/>
          </a:bodyPr>
          <a:lstStyle/>
          <a:p>
            <a:pPr algn="ctr"/>
            <a:endParaRPr lang="ru-RU" sz="2000" dirty="0">
              <a:solidFill>
                <a:srgbClr val="7030A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12" y="116632"/>
            <a:ext cx="9177912" cy="6883434"/>
          </a:xfrm>
        </p:spPr>
      </p:pic>
    </p:spTree>
    <p:extLst>
      <p:ext uri="{BB962C8B-B14F-4D97-AF65-F5344CB8AC3E}">
        <p14:creationId xmlns:p14="http://schemas.microsoft.com/office/powerpoint/2010/main" val="1379178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9018" y="1600200"/>
            <a:ext cx="4525963" cy="4525963"/>
          </a:xfrm>
        </p:spPr>
      </p:pic>
      <p:pic>
        <p:nvPicPr>
          <p:cNvPr id="4" name="Picture 2" descr="https://im0-tub-ru.yandex.net/i?id=ca06ee8e0aeaa49ddbf9483ea9fbfe70&amp;ref=rim&amp;n=33&amp;w=300&amp;h=2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144" y="2101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512778" y="1916832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747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m0-tub-ru.yandex.net/i?id=ca06ee8e0aeaa49ddbf9483ea9fbfe70&amp;ref=rim&amp;n=33&amp;w=300&amp;h=2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44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sz="2800" dirty="0">
              <a:solidFill>
                <a:srgbClr val="7030A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75346"/>
            <a:ext cx="6696744" cy="6707308"/>
          </a:xfrm>
        </p:spPr>
      </p:pic>
    </p:spTree>
    <p:extLst>
      <p:ext uri="{BB962C8B-B14F-4D97-AF65-F5344CB8AC3E}">
        <p14:creationId xmlns:p14="http://schemas.microsoft.com/office/powerpoint/2010/main" val="147794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m0-tub-ru.yandex.net/i?id=ca06ee8e0aeaa49ddbf9483ea9fbfe70&amp;ref=rim&amp;n=33&amp;w=300&amp;h=2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44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404664"/>
            <a:ext cx="7024744" cy="1368152"/>
          </a:xfrm>
        </p:spPr>
        <p:txBody>
          <a:bodyPr>
            <a:noAutofit/>
          </a:bodyPr>
          <a:lstStyle/>
          <a:p>
            <a:pPr algn="ctr"/>
            <a:endParaRPr lang="ru-RU" sz="2500" b="1" dirty="0">
              <a:solidFill>
                <a:srgbClr val="FF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702" y="709230"/>
            <a:ext cx="7723484" cy="5439539"/>
          </a:xfrm>
        </p:spPr>
      </p:pic>
    </p:spTree>
    <p:extLst>
      <p:ext uri="{BB962C8B-B14F-4D97-AF65-F5344CB8AC3E}">
        <p14:creationId xmlns:p14="http://schemas.microsoft.com/office/powerpoint/2010/main" val="832117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m0-tub-ru.yandex.net/i?id=ca06ee8e0aeaa49ddbf9483ea9fbfe70&amp;ref=rim&amp;n=33&amp;w=300&amp;h=2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44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404664"/>
            <a:ext cx="7024744" cy="1440160"/>
          </a:xfrm>
        </p:spPr>
        <p:txBody>
          <a:bodyPr>
            <a:noAutofit/>
          </a:bodyPr>
          <a:lstStyle/>
          <a:p>
            <a:pPr algn="ctr"/>
            <a:endParaRPr lang="ru-RU" sz="2500" b="1" dirty="0">
              <a:solidFill>
                <a:srgbClr val="FF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4664"/>
            <a:ext cx="8460126" cy="5985540"/>
          </a:xfrm>
        </p:spPr>
      </p:pic>
    </p:spTree>
    <p:extLst>
      <p:ext uri="{BB962C8B-B14F-4D97-AF65-F5344CB8AC3E}">
        <p14:creationId xmlns:p14="http://schemas.microsoft.com/office/powerpoint/2010/main" val="357066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m0-tub-ru.yandex.net/i?id=ca06ee8e0aeaa49ddbf9483ea9fbfe70&amp;ref=rim&amp;n=33&amp;w=300&amp;h=2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44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332656"/>
            <a:ext cx="7024744" cy="1368152"/>
          </a:xfrm>
        </p:spPr>
        <p:txBody>
          <a:bodyPr>
            <a:noAutofit/>
          </a:bodyPr>
          <a:lstStyle/>
          <a:p>
            <a:pPr algn="ctr"/>
            <a:endParaRPr lang="ru-RU" sz="2500" dirty="0">
              <a:solidFill>
                <a:srgbClr val="7030A0"/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16632"/>
            <a:ext cx="5143682" cy="6356121"/>
          </a:xfrm>
        </p:spPr>
      </p:pic>
    </p:spTree>
    <p:extLst>
      <p:ext uri="{BB962C8B-B14F-4D97-AF65-F5344CB8AC3E}">
        <p14:creationId xmlns:p14="http://schemas.microsoft.com/office/powerpoint/2010/main" val="2932678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m0-tub-ru.yandex.net/i?id=ca06ee8e0aeaa49ddbf9483ea9fbfe70&amp;ref=rim&amp;n=33&amp;w=300&amp;h=2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6611" y="8939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8136904" cy="720080"/>
          </a:xfrm>
        </p:spPr>
        <p:txBody>
          <a:bodyPr>
            <a:normAutofit/>
          </a:bodyPr>
          <a:lstStyle/>
          <a:p>
            <a:pPr algn="ctr"/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8" name="Picture 2" descr="https://i.pinimg.com/736x/e9/9c/c5/e99cc555ef904101a3470e91a08e26f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680" y="172824"/>
            <a:ext cx="5256584" cy="6530229"/>
          </a:xfrm>
          <a:prstGeom prst="rect">
            <a:avLst/>
          </a:prstGeom>
          <a:noFill/>
          <a:ln w="57150">
            <a:solidFill>
              <a:srgbClr val="008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3849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m0-tub-ru.yandex.net/i?id=ca06ee8e0aeaa49ddbf9483ea9fbfe70&amp;ref=rim&amp;n=33&amp;w=300&amp;h=2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44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332656"/>
            <a:ext cx="7632966" cy="720080"/>
          </a:xfrm>
        </p:spPr>
        <p:txBody>
          <a:bodyPr>
            <a:noAutofit/>
          </a:bodyPr>
          <a:lstStyle/>
          <a:p>
            <a:endParaRPr lang="ru-RU" sz="2500" dirty="0">
              <a:solidFill>
                <a:srgbClr val="7030A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48680"/>
            <a:ext cx="8711007" cy="5302351"/>
          </a:xfrm>
        </p:spPr>
      </p:pic>
    </p:spTree>
    <p:extLst>
      <p:ext uri="{BB962C8B-B14F-4D97-AF65-F5344CB8AC3E}">
        <p14:creationId xmlns:p14="http://schemas.microsoft.com/office/powerpoint/2010/main" val="2098956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m0-tub-ru.yandex.net/i?id=ca06ee8e0aeaa49ddbf9483ea9fbfe70&amp;ref=rim&amp;n=33&amp;w=300&amp;h=2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0723" y="404664"/>
            <a:ext cx="8463994" cy="1368152"/>
          </a:xfrm>
        </p:spPr>
        <p:txBody>
          <a:bodyPr>
            <a:noAutofit/>
          </a:bodyPr>
          <a:lstStyle/>
          <a:p>
            <a:pPr algn="ctr"/>
            <a:endParaRPr lang="ru-RU" sz="2500" dirty="0">
              <a:solidFill>
                <a:srgbClr val="C0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40" y="310344"/>
            <a:ext cx="8577836" cy="6237312"/>
          </a:xfrm>
        </p:spPr>
      </p:pic>
    </p:spTree>
    <p:extLst>
      <p:ext uri="{BB962C8B-B14F-4D97-AF65-F5344CB8AC3E}">
        <p14:creationId xmlns:p14="http://schemas.microsoft.com/office/powerpoint/2010/main" val="1323385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m0-tub-ru.yandex.net/i?id=ca06ee8e0aeaa49ddbf9483ea9fbfe70&amp;ref=rim&amp;n=33&amp;w=300&amp;h=2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44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39"/>
            <a:ext cx="8280920" cy="1944217"/>
          </a:xfrm>
        </p:spPr>
        <p:txBody>
          <a:bodyPr>
            <a:normAutofit/>
          </a:bodyPr>
          <a:lstStyle/>
          <a:p>
            <a:endParaRPr lang="ru-RU" sz="20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434" y="548680"/>
            <a:ext cx="8475140" cy="5505475"/>
          </a:xfrm>
        </p:spPr>
      </p:pic>
    </p:spTree>
    <p:extLst>
      <p:ext uri="{BB962C8B-B14F-4D97-AF65-F5344CB8AC3E}">
        <p14:creationId xmlns:p14="http://schemas.microsoft.com/office/powerpoint/2010/main" val="2011072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506</TotalTime>
  <Words>10</Words>
  <Application>Microsoft Office PowerPoint</Application>
  <PresentationFormat>Экран (4:3)</PresentationFormat>
  <Paragraphs>3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Тема Office</vt:lpstr>
      <vt:lpstr>Итоговое комплексное занятие в средней группе  на конец года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автономное дошкольное образовательное учреждение «Детский сад №196» общеразвивающего вида    «Весна» презентация для детей старшего дошкольного возраста</dc:title>
  <dc:creator>Иван</dc:creator>
  <cp:lastModifiedBy>Пользователь Windows</cp:lastModifiedBy>
  <cp:revision>46</cp:revision>
  <dcterms:created xsi:type="dcterms:W3CDTF">2021-03-07T06:28:24Z</dcterms:created>
  <dcterms:modified xsi:type="dcterms:W3CDTF">2025-04-16T07:33:41Z</dcterms:modified>
</cp:coreProperties>
</file>