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8" r:id="rId3"/>
    <p:sldId id="259" r:id="rId4"/>
    <p:sldId id="261" r:id="rId5"/>
    <p:sldId id="268" r:id="rId6"/>
    <p:sldId id="269" r:id="rId7"/>
    <p:sldId id="270" r:id="rId8"/>
    <p:sldId id="266" r:id="rId9"/>
    <p:sldId id="272" r:id="rId10"/>
    <p:sldId id="260" r:id="rId11"/>
    <p:sldId id="271" r:id="rId12"/>
    <p:sldId id="275" r:id="rId13"/>
    <p:sldId id="27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5C3CE"/>
    <a:srgbClr val="DF4566"/>
    <a:srgbClr val="CEFC5A"/>
    <a:srgbClr val="D1AC97"/>
    <a:srgbClr val="92CC8E"/>
    <a:srgbClr val="7D829B"/>
    <a:srgbClr val="E6DB46"/>
    <a:srgbClr val="50BC71"/>
    <a:srgbClr val="FB9D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081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126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471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787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3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31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901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604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684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662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83000">
              <a:srgbClr val="FFFFFF">
                <a:alpha val="0"/>
              </a:srgbClr>
            </a:gs>
            <a:gs pos="0">
              <a:schemeClr val="accent2">
                <a:lumMod val="45000"/>
                <a:lumOff val="55000"/>
              </a:schemeClr>
            </a:gs>
            <a:gs pos="99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6B4D6-3C1D-4F04-B70E-96433F97CFEC}" type="datetimeFigureOut">
              <a:rPr lang="ru-RU" smtClean="0"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A75AA-63A4-4A1C-92C5-AFECDFE9F4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5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7541" y="437881"/>
            <a:ext cx="10986247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Презентация</a:t>
            </a:r>
          </a:p>
          <a:p>
            <a:pPr algn="ctr"/>
            <a:endParaRPr lang="ru-RU" sz="6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«Дом </a:t>
            </a: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мечты – семья мечты»</a:t>
            </a:r>
            <a:endParaRPr lang="ru-RU" sz="6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Подготовила: Шишкова Ирина Александровна</a:t>
            </a:r>
          </a:p>
          <a:p>
            <a:pPr algn="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(КГОУ </a:t>
            </a:r>
            <a:r>
              <a:rPr lang="ru-RU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Кстовская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школа-интернат)</a:t>
            </a:r>
          </a:p>
        </p:txBody>
      </p:sp>
    </p:spTree>
    <p:extLst>
      <p:ext uri="{BB962C8B-B14F-4D97-AF65-F5344CB8AC3E}">
        <p14:creationId xmlns:p14="http://schemas.microsoft.com/office/powerpoint/2010/main" val="8339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07" y="2282982"/>
            <a:ext cx="5343525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65310" y="437881"/>
            <a:ext cx="918855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Разгадайте ребус и вы узнаете тему сегодняшнего занятия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195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5310" y="437881"/>
            <a:ext cx="91885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Семья. 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Семейные ценности.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324" y="2469206"/>
            <a:ext cx="7378521" cy="4171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84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5310" y="437881"/>
            <a:ext cx="91885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живут семьи?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22" y="1900713"/>
            <a:ext cx="4906047" cy="4059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161" y="1918952"/>
            <a:ext cx="6126858" cy="400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52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5310" y="437881"/>
            <a:ext cx="91885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отличаются эти дома?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10"/>
          <a:stretch/>
        </p:blipFill>
        <p:spPr bwMode="auto">
          <a:xfrm>
            <a:off x="312783" y="1545877"/>
            <a:ext cx="5247843" cy="3914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243" y="1545876"/>
            <a:ext cx="6278090" cy="391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837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2669" y="103030"/>
            <a:ext cx="918855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Зайдём внутрь каждого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дома. В чём отличие и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чём сходство?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19" y="2420494"/>
            <a:ext cx="5721655" cy="382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85" y="2420494"/>
            <a:ext cx="5812427" cy="382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4" y="440594"/>
            <a:ext cx="2591093" cy="181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515" y="457013"/>
            <a:ext cx="3303409" cy="1783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31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11388" y="150508"/>
            <a:ext cx="45451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теперь узнаем, кто живёт в этих домах!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Опишите эти семьи и найдите общее.</a:t>
            </a: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87" y="347729"/>
            <a:ext cx="3019193" cy="2018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584" y="362129"/>
            <a:ext cx="3023334" cy="1989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r="5305" b="-831"/>
          <a:stretch/>
        </p:blipFill>
        <p:spPr bwMode="auto">
          <a:xfrm>
            <a:off x="359793" y="2693507"/>
            <a:ext cx="5718278" cy="3801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3" b="699"/>
          <a:stretch/>
        </p:blipFill>
        <p:spPr bwMode="auto">
          <a:xfrm>
            <a:off x="6434770" y="2693507"/>
            <a:ext cx="5672022" cy="3787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915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5310" y="437881"/>
            <a:ext cx="91885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88" y="118729"/>
            <a:ext cx="10898557" cy="6583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86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476565" y="1008145"/>
            <a:ext cx="4526545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Дом.</a:t>
            </a:r>
            <a:endParaRPr lang="en-US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 известно всем давно,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 стены, не окно,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 стулья со столом: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 дом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 — это то, куда готов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возвращаться вновь и вновь,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Яростным, добрым, нежным, злым,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 живым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 — это там, где вас поймут,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Там, где надеются и ждут,</a:t>
            </a:r>
            <a:b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ты забудешь о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плохом</a:t>
            </a: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твой дом.</a:t>
            </a:r>
            <a:endParaRPr lang="ru-RU" sz="2400" b="1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07" y="1102275"/>
            <a:ext cx="6913275" cy="513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9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5310" y="437881"/>
            <a:ext cx="91885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/>
              <a:t>  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0761" y="590281"/>
            <a:ext cx="1089552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Самое </a:t>
            </a:r>
            <a:r>
              <a:rPr lang="ru-RU" sz="6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главное</a:t>
            </a: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ru-RU" sz="6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ценное</a:t>
            </a: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жизни человека – это </a:t>
            </a:r>
            <a:r>
              <a:rPr lang="ru-RU" sz="6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СЕМЬЯ</a:t>
            </a:r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pPr algn="ctr"/>
            <a:r>
              <a:rPr lang="ru-RU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Сначала, в которой ты рождаешься, а затем, которую создаёшь. </a:t>
            </a:r>
          </a:p>
        </p:txBody>
      </p:sp>
    </p:spTree>
    <p:extLst>
      <p:ext uri="{BB962C8B-B14F-4D97-AF65-F5344CB8AC3E}">
        <p14:creationId xmlns:p14="http://schemas.microsoft.com/office/powerpoint/2010/main" val="246084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0989" y="962316"/>
            <a:ext cx="1097280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Давайте поразмышляем, какие </a:t>
            </a:r>
          </a:p>
          <a:p>
            <a:pPr algn="ctr"/>
            <a:r>
              <a:rPr lang="ru-RU" sz="7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семейные ценности необходимы, чтобы семья была счастливой?</a:t>
            </a:r>
          </a:p>
          <a:p>
            <a:pPr algn="ctr"/>
            <a:endParaRPr lang="ru-RU" sz="4400" b="1" dirty="0" smtClean="0"/>
          </a:p>
          <a:p>
            <a:pPr algn="ctr"/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387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513725" y="2577351"/>
            <a:ext cx="3431247" cy="1846731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Семья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364438" y="54131"/>
            <a:ext cx="2985247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помощь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32836" y="925597"/>
            <a:ext cx="2985247" cy="914400"/>
          </a:xfrm>
          <a:prstGeom prst="ellipse">
            <a:avLst/>
          </a:prstGeom>
          <a:solidFill>
            <a:srgbClr val="F5C3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любовь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828428" y="380995"/>
            <a:ext cx="2985247" cy="914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доверие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8765238" y="2400304"/>
            <a:ext cx="3164539" cy="914400"/>
          </a:xfrm>
          <a:prstGeom prst="ellipse">
            <a:avLst/>
          </a:prstGeom>
          <a:solidFill>
            <a:srgbClr val="F7AF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уважение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530354" y="1353667"/>
            <a:ext cx="4401668" cy="914400"/>
          </a:xfrm>
          <a:prstGeom prst="ellipse">
            <a:avLst/>
          </a:prstGeom>
          <a:solidFill>
            <a:srgbClr val="50BC7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внимательность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09548" y="2162726"/>
            <a:ext cx="2985247" cy="9144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доброта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224616" y="5791194"/>
            <a:ext cx="3720356" cy="914400"/>
          </a:xfrm>
          <a:prstGeom prst="ellipse">
            <a:avLst/>
          </a:prstGeom>
          <a:solidFill>
            <a:srgbClr val="7D82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понимание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09817" y="3351129"/>
            <a:ext cx="2985247" cy="914400"/>
          </a:xfrm>
          <a:prstGeom prst="ellipse">
            <a:avLst/>
          </a:prstGeom>
          <a:solidFill>
            <a:srgbClr val="CEF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опора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9121586" y="3534337"/>
            <a:ext cx="2985247" cy="914400"/>
          </a:xfrm>
          <a:prstGeom prst="ellipse">
            <a:avLst/>
          </a:prstGeom>
          <a:solidFill>
            <a:srgbClr val="AAF8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теплота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5209733" y="58577"/>
            <a:ext cx="2985247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верность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45113" y="4544016"/>
            <a:ext cx="3348320" cy="914400"/>
          </a:xfrm>
          <a:prstGeom prst="ellipse">
            <a:avLst/>
          </a:prstGeom>
          <a:solidFill>
            <a:srgbClr val="D1AC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надёжность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073521" y="5585012"/>
            <a:ext cx="2985247" cy="914400"/>
          </a:xfrm>
          <a:prstGeom prst="ellipse">
            <a:avLst/>
          </a:prstGeom>
          <a:solidFill>
            <a:srgbClr val="92CC8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забота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565767" y="4558554"/>
            <a:ext cx="2985247" cy="649945"/>
          </a:xfrm>
          <a:prstGeom prst="ellipse">
            <a:avLst/>
          </a:prstGeom>
          <a:solidFill>
            <a:srgbClr val="FB9D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уют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944972" y="5311589"/>
            <a:ext cx="3939988" cy="1461246"/>
          </a:xfrm>
          <a:prstGeom prst="ellipse">
            <a:avLst/>
          </a:prstGeom>
          <a:solidFill>
            <a:srgbClr val="E6DB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емейные традиции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V="1">
            <a:off x="6229348" y="1086964"/>
            <a:ext cx="117664" cy="138057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6861494" y="1246737"/>
            <a:ext cx="782810" cy="115356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7353994" y="2326339"/>
            <a:ext cx="580621" cy="293587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7934615" y="2857505"/>
            <a:ext cx="631152" cy="15911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8167536" y="3594857"/>
            <a:ext cx="954050" cy="21347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7828428" y="4123186"/>
            <a:ext cx="816133" cy="43536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7351403" y="4386566"/>
            <a:ext cx="1070594" cy="93175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>
            <a:off x="6084794" y="4558554"/>
            <a:ext cx="67617" cy="102645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4036700" y="4426326"/>
            <a:ext cx="1151814" cy="115868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H="1">
            <a:off x="3572089" y="4220144"/>
            <a:ext cx="1040518" cy="58445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>
            <a:off x="3194795" y="3606274"/>
            <a:ext cx="1182525" cy="25530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 flipV="1">
            <a:off x="3451646" y="2795064"/>
            <a:ext cx="925674" cy="31064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 flipV="1">
            <a:off x="3646679" y="1801990"/>
            <a:ext cx="1101253" cy="76582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 flipV="1">
            <a:off x="4772041" y="1160644"/>
            <a:ext cx="875384" cy="122459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5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9964" y="0"/>
            <a:ext cx="1157791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Творческое домашнее задание: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Подобрать картинки, описывающие семейные ценности, которые бы вы взяли в свой будущий дом, а завтра мы с вами будем строить</a:t>
            </a:r>
          </a:p>
          <a:p>
            <a:pPr algn="ctr"/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«ДОМ БУДУЩЕГО»!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964" y="4590141"/>
            <a:ext cx="2142355" cy="19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3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2071</TotalTime>
  <Words>174</Words>
  <Application>Microsoft Office PowerPoint</Application>
  <PresentationFormat>Широкоэкранный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домо</dc:creator>
  <cp:lastModifiedBy>Белка</cp:lastModifiedBy>
  <cp:revision>52</cp:revision>
  <dcterms:created xsi:type="dcterms:W3CDTF">2017-12-19T13:01:03Z</dcterms:created>
  <dcterms:modified xsi:type="dcterms:W3CDTF">2025-09-11T17:39:31Z</dcterms:modified>
</cp:coreProperties>
</file>