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6" d="100"/>
          <a:sy n="66" d="100"/>
        </p:scale>
        <p:origin x="48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0306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089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282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8114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447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8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49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67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655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587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4137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DBCF5-288B-4B52-BF25-0915BBBC8521}" type="datetimeFigureOut">
              <a:rPr lang="ru-RU" smtClean="0"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2DD6B-85F8-4104-91A8-ACD3292DFC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973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708111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 smtClean="0">
                <a:latin typeface="Monotype Corsiva" panose="03010101010201010101" pitchFamily="66" charset="0"/>
              </a:rPr>
              <a:t> «Использование мнемотехники для автоматизации звуков у детей дошкольного возраста с ОВЗ»</a:t>
            </a:r>
            <a:endParaRPr lang="ru-RU" sz="6000" b="1" dirty="0">
              <a:latin typeface="Monotype Corsiva" panose="03010101010201010101" pitchFamily="66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38200" y="4281055"/>
            <a:ext cx="10515600" cy="1895908"/>
          </a:xfrm>
        </p:spPr>
        <p:txBody>
          <a:bodyPr/>
          <a:lstStyle/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</a:p>
          <a:p>
            <a:pPr marL="0" indent="0" algn="r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читель-логопед МАДОУ №41:</a:t>
            </a:r>
          </a:p>
          <a:p>
            <a:pPr marL="0" indent="0" algn="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Закирова И.А.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44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92875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рекомендации </a:t>
            </a:r>
            <a:b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целью коррекционной работы при нарушении произношения звуков является формирование умений и навыков правильного воспроизведения звуков в речевом потоке.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определенном этапе процесса автоматизации корректируемого звука ребенку предлагается работа с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чистоговорками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»: выучить двустишие или четверостишие, насыщенное корректируемым звуком и повторять его многократно в течение нескольких дней (такое задание ребенок выполняет дома под контролем родителей).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детей с ФФНР или ФНР заучивание текста не представляет особой сложности, но для детей с ОНР заучивание даже простого двустишия вызывает определенные трудности. Известно, что дети с речевыми нарушениями не любят учить стихи, пересказывать тексты, плохо овладевают приёмами и методами запоминания. Выучить стихотворение становится затруднительно, быстро утомляются, возникают отрицательные эмоции. Поэтому очень важно пробудить у детей с подобной патологией интерес к учебной деятельности.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84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65511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работать с </a:t>
            </a:r>
            <a:r>
              <a:rPr lang="ru-RU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мнемотаблицей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шаг. Внимательное рассматривание таблицы и разбор картинок, которые на ней изображены, многократное проговаривание названий картинок с корректируемым звуком в таблице.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шаг. Чтение взрослым скороговорки, указывая на подходящую картинку по тексту (начало указано красным крестиком, к каждой последующей картинке ведет красная стрелка). Повторить несколько раз.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шаг. Взрослый с помощью ребенка по очереди воспроизводят часть текста, соответствующую картинке. Повторить несколько раз. Затем меняется очередность.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шаг. Ребенок самостоятельно воспроизводит текст, пользуясь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шаг. Ребенок самостоятельно воспроизводит текст без помощи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шаг. Игра «Задом – наперед» (если это возможно) : пользуясь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ребенок начинает с последней картинки воспроизводить текст, который в конечном итоге должен иметь тот же смысл, что и первоначальный вариант.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3459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05239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Мнемотаблица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артикуляции звука 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артикуляционные упражнения выполняются перед зеркалом с предложенными самими детьми комплексом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мнемомоделей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Хотелось бы отметить, что дети с удовольствием работают по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мнемотаблицам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60761" y="2036763"/>
            <a:ext cx="5870477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6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0247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«Автоматизация Ш»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тем как начать работать с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необходимо закрепить навыки правильного и четкого произношения звука ш в слогах, словах. Учим повторять фразы за логопедом по картинкам. Работаем над предложением - составляем графическую схему. Обращаем внимание на предлоги. Учим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звукослоговому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анализу слов, развиваем фонематическое восприятие, память, внимание.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4059" y="2292452"/>
            <a:ext cx="9173028" cy="456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08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3164" y="685799"/>
            <a:ext cx="10550907" cy="596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67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4272" y="457200"/>
            <a:ext cx="12044105" cy="6568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8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5344" y="477980"/>
            <a:ext cx="9969801" cy="5978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4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«Автоматизация Ч»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43869" y="1371600"/>
            <a:ext cx="8580785" cy="507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1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30038" y="697760"/>
            <a:ext cx="9019308" cy="568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320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«Автоматизация Ж»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1927" y="1631905"/>
            <a:ext cx="8645237" cy="489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47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6632" y="748146"/>
            <a:ext cx="9785222" cy="531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4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sz="4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«Дифференциация С-Ш»</a:t>
            </a:r>
            <a:endParaRPr lang="ru-RU" sz="4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5209" y="1690688"/>
            <a:ext cx="8844533" cy="516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3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58" y="215858"/>
            <a:ext cx="6191417" cy="50673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1868" y="2180075"/>
            <a:ext cx="6593384" cy="377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42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«Автоматизация С»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414" y="1274724"/>
            <a:ext cx="5877586" cy="39068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2127" y="1988457"/>
            <a:ext cx="6571673" cy="41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37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5133" y="488126"/>
            <a:ext cx="5942241" cy="32024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1661" y="3194745"/>
            <a:ext cx="5942241" cy="3253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059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«Автоматизация Л - Ль»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5526" y="1690688"/>
            <a:ext cx="9643738" cy="485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4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21869" y="727364"/>
            <a:ext cx="9819858" cy="5686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11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Мнемотаблицы</a:t>
            </a:r>
            <a:r>
              <a:rPr lang="ru-RU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«Автоматизация Р - Л»</a:t>
            </a:r>
            <a:endParaRPr lang="ru-RU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679" y="1545544"/>
            <a:ext cx="7592998" cy="414405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7501" y="2401888"/>
            <a:ext cx="7565319" cy="456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90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73</Words>
  <Application>Microsoft Office PowerPoint</Application>
  <PresentationFormat>Широкоэкранный</PresentationFormat>
  <Paragraphs>14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Monotype Corsiva</vt:lpstr>
      <vt:lpstr>Times New Roman</vt:lpstr>
      <vt:lpstr>Тема Office</vt:lpstr>
      <vt:lpstr> «Использование мнемотехники для автоматизации звуков у детей дошкольного возраста с ОВЗ»</vt:lpstr>
      <vt:lpstr>Методические рекомендации   Основной целью коррекционной работы при нарушении произношения звуков является формирование умений и навыков правильного воспроизведения звуков в речевом потоке. На определенном этапе процесса автоматизации корректируемого звука ребенку предлагается работа с «чистоговорками»: выучить двустишие или четверостишие, насыщенное корректируемым звуком и повторять его многократно в течение нескольких дней (такое задание ребенок выполняет дома под контролем родителей). Для детей с ФФНР или ФНР заучивание текста не представляет особой сложности, но для детей с ОНР заучивание даже простого двустишия вызывает определенные трудности. Известно, что дети с речевыми нарушениями не любят учить стихи, пересказывать тексты, плохо овладевают приёмами и методами запоминания. Выучить стихотворение становится затруднительно, быстро утомляются, возникают отрицательные эмоции. Поэтому очень важно пробудить у детей с подобной патологией интерес к учебной деятельности. </vt:lpstr>
      <vt:lpstr>Как работать с мнемотаблицей 1 шаг. Внимательное рассматривание таблицы и разбор картинок, которые на ней изображены, многократное проговаривание названий картинок с корректируемым звуком в таблице. 2 шаг. Чтение взрослым скороговорки, указывая на подходящую картинку по тексту (начало указано красным крестиком, к каждой последующей картинке ведет красная стрелка). Повторить несколько раз. 3 шаг. Взрослый с помощью ребенка по очереди воспроизводят часть текста, соответствующую картинке. Повторить несколько раз. Затем меняется очередность.  4 шаг. Ребенок самостоятельно воспроизводит текст, пользуясь мнемотаблицей. 5 шаг. Ребенок самостоятельно воспроизводит текст без помощи мнемотаблицы. 6 шаг. Игра «Задом – наперед» (если это возможно) : пользуясь мнемотаблицей, ребенок начинает с последней картинки воспроизводить текст, который в конечном итоге должен иметь тот же смысл, что и первоначальный вариант.</vt:lpstr>
      <vt:lpstr>Мнемотаблица для артикуляции звука Р Все артикуляционные упражнения выполняются перед зеркалом с предложенными самими детьми комплексом мнемомоделей. Хотелось бы отметить, что дети с удовольствием работают по мнемотаблицам</vt:lpstr>
      <vt:lpstr>Мнемотаблицы «Автоматизация Ш» Перед тем как начать работать с мнемотаблицами, необходимо закрепить навыки правильного и четкого произношения звука ш в слогах, словах. Учим повторять фразы за логопедом по картинкам. Работаем над предложением - составляем графическую схему. Обращаем внимание на предлоги. Учим звукослоговому анализу слов, развиваем фонематическое восприятие, память, внимание. </vt:lpstr>
      <vt:lpstr>Презентация PowerPoint</vt:lpstr>
      <vt:lpstr>Презентация PowerPoint</vt:lpstr>
      <vt:lpstr>Презентация PowerPoint</vt:lpstr>
      <vt:lpstr>Мнемотаблицы «Автоматизация Ч»</vt:lpstr>
      <vt:lpstr>Презентация PowerPoint</vt:lpstr>
      <vt:lpstr>Мнемотаблицы «Автоматизация Ж»</vt:lpstr>
      <vt:lpstr>Презентация PowerPoint</vt:lpstr>
      <vt:lpstr>Мнемотаблицы «Дифференциация С-Ш»</vt:lpstr>
      <vt:lpstr>Презентация PowerPoint</vt:lpstr>
      <vt:lpstr>Мнемотаблицы «Автоматизация С»</vt:lpstr>
      <vt:lpstr>Презентация PowerPoint</vt:lpstr>
      <vt:lpstr>Мнемотаблицы «Автоматизация Л - Ль»</vt:lpstr>
      <vt:lpstr>Презентация PowerPoint</vt:lpstr>
      <vt:lpstr>Мнемотаблицы «Автоматизация Р - Л»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«Использование мнемотехники для автоматизации звуков у детей дошкольного возраста с ОВЗ»</dc:title>
  <dc:creator>ИРИНА</dc:creator>
  <cp:lastModifiedBy>ИРИНА</cp:lastModifiedBy>
  <cp:revision>4</cp:revision>
  <dcterms:created xsi:type="dcterms:W3CDTF">2022-01-24T17:03:00Z</dcterms:created>
  <dcterms:modified xsi:type="dcterms:W3CDTF">2022-01-24T17:38:55Z</dcterms:modified>
</cp:coreProperties>
</file>