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8" r:id="rId3"/>
    <p:sldId id="259" r:id="rId4"/>
    <p:sldId id="260" r:id="rId5"/>
    <p:sldId id="263" r:id="rId6"/>
    <p:sldId id="261" r:id="rId7"/>
    <p:sldId id="262" r:id="rId8"/>
    <p:sldId id="265" r:id="rId9"/>
    <p:sldId id="267" r:id="rId10"/>
    <p:sldId id="268" r:id="rId11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06" autoAdjust="0"/>
    <p:restoredTop sz="94660"/>
  </p:normalViewPr>
  <p:slideViewPr>
    <p:cSldViewPr>
      <p:cViewPr varScale="1">
        <p:scale>
          <a:sx n="85" d="100"/>
          <a:sy n="85" d="100"/>
        </p:scale>
        <p:origin x="-12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 sz="1600" dirty="0"/>
              <a:t>Выбрал(а) ли ты профессию ?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6.8784296980506171E-2"/>
          <c:y val="0.21566439150958189"/>
          <c:w val="0.48113659777981649"/>
          <c:h val="0.7309052412245306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Выбрал(а) ли ты профессию ?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Определился с выбором </c:v>
                </c:pt>
                <c:pt idx="1">
                  <c:v>Не определился с выбором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15</c:v>
                </c:pt>
                <c:pt idx="1">
                  <c:v>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4748217740319314"/>
          <c:y val="0.27486500896115607"/>
          <c:w val="0.3429254940426858"/>
          <c:h val="0.50564327178960755"/>
        </c:manualLayout>
      </c:layout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layout/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Если да, то какую? 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Врач </c:v>
                </c:pt>
                <c:pt idx="1">
                  <c:v>Переводчик </c:v>
                </c:pt>
                <c:pt idx="2">
                  <c:v>Юрист</c:v>
                </c:pt>
                <c:pt idx="3">
                  <c:v>Дизайнер</c:v>
                </c:pt>
                <c:pt idx="4">
                  <c:v>Архитектор </c:v>
                </c:pt>
                <c:pt idx="5">
                  <c:v>Психолог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</c:v>
                </c:pt>
                <c:pt idx="1">
                  <c:v>4</c:v>
                </c:pt>
                <c:pt idx="2">
                  <c:v>1</c:v>
                </c:pt>
                <c:pt idx="3">
                  <c:v>2.5</c:v>
                </c:pt>
                <c:pt idx="4">
                  <c:v>2</c:v>
                </c:pt>
                <c:pt idx="5">
                  <c:v>1.5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Врач </c:v>
                </c:pt>
                <c:pt idx="1">
                  <c:v>Переводчик </c:v>
                </c:pt>
                <c:pt idx="2">
                  <c:v>Юрист</c:v>
                </c:pt>
                <c:pt idx="3">
                  <c:v>Дизайнер</c:v>
                </c:pt>
                <c:pt idx="4">
                  <c:v>Архитектор </c:v>
                </c:pt>
                <c:pt idx="5">
                  <c:v>Психолог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2306090938047887"/>
          <c:y val="0.22839680461682604"/>
          <c:w val="0.35681327522026157"/>
          <c:h val="0.70594736080247245"/>
        </c:manualLayout>
      </c:layout>
      <c:overlay val="0"/>
      <c:txPr>
        <a:bodyPr/>
        <a:lstStyle/>
        <a:p>
          <a:pPr>
            <a:defRPr sz="16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r>
              <a:rPr lang="ru-RU" sz="1600" dirty="0"/>
              <a:t>Если не выбрал(а), то почему?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4895029411673243E-2"/>
          <c:y val="0.24764481088496323"/>
          <c:w val="0.45946523947727785"/>
          <c:h val="0.689197859215916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Если не выбрал(а), то почему?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Плохо знаю мир профессий;</c:v>
                </c:pt>
                <c:pt idx="1">
                  <c:v>Плохо знаю свои возможности;</c:v>
                </c:pt>
                <c:pt idx="2">
                  <c:v>Не могу выбрать из нескольких вариантов</c:v>
                </c:pt>
                <c:pt idx="3">
                  <c:v>Не знаю как выбирать профессию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50</c:v>
                </c:pt>
                <c:pt idx="1">
                  <c:v>20</c:v>
                </c:pt>
                <c:pt idx="2">
                  <c:v>40</c:v>
                </c:pt>
                <c:pt idx="3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2832171880921295"/>
          <c:y val="0.21082356391516907"/>
          <c:w val="0.34648444739165107"/>
          <c:h val="0.60916889462644963"/>
        </c:manualLayout>
      </c:layout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Что повлияло на твой выбор?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4.9422829477815733E-2"/>
          <c:y val="0.24565479353106845"/>
          <c:w val="0.49512962889881817"/>
          <c:h val="0.7058316924861353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Что повлияло на твой выбор?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Самостоятельно принял(а) выбор</c:v>
                </c:pt>
                <c:pt idx="1">
                  <c:v>Посоветовали родители</c:v>
                </c:pt>
                <c:pt idx="2">
                  <c:v>Посоветовали друзья</c:v>
                </c:pt>
                <c:pt idx="3">
                  <c:v>Жизненные обстоятельства</c:v>
                </c:pt>
                <c:pt idx="4">
                  <c:v>Книги и фильмы</c:v>
                </c:pt>
                <c:pt idx="5">
                  <c:v>Учителя 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3</c:v>
                </c:pt>
                <c:pt idx="1">
                  <c:v>1</c:v>
                </c:pt>
                <c:pt idx="2">
                  <c:v>1.4</c:v>
                </c:pt>
                <c:pt idx="3">
                  <c:v>1.2</c:v>
                </c:pt>
                <c:pt idx="4">
                  <c:v>0.5</c:v>
                </c:pt>
                <c:pt idx="5">
                  <c:v>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Самостоятельно принял(а) выбор</c:v>
                </c:pt>
                <c:pt idx="1">
                  <c:v>Посоветовали родители</c:v>
                </c:pt>
                <c:pt idx="2">
                  <c:v>Посоветовали друзья</c:v>
                </c:pt>
                <c:pt idx="3">
                  <c:v>Жизненные обстоятельства</c:v>
                </c:pt>
                <c:pt idx="4">
                  <c:v>Книги и фильмы</c:v>
                </c:pt>
                <c:pt idx="5">
                  <c:v>Учителя 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468295694107665"/>
          <c:y val="0.17297941764114791"/>
          <c:w val="0.38747111467747092"/>
          <c:h val="0.82702074608792442"/>
        </c:manualLayout>
      </c:layout>
      <c:overlay val="0"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42852"/>
            <a:ext cx="8856984" cy="1500198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Исследовательская работа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«Проблема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выбора профессии у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молодежи»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67568" y="3714752"/>
            <a:ext cx="3176432" cy="2043482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Работа: Беляковой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Марины Анатольевны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Завадской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Софьи Сергеевны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учениц 10 «В» класса</a:t>
            </a:r>
          </a:p>
          <a:p>
            <a:pPr algn="r"/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Научный руководитель:</a:t>
            </a:r>
          </a:p>
          <a:p>
            <a:pPr algn="r"/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Маткина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Ольга Павловна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43306" y="6215082"/>
            <a:ext cx="21091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Г. Березники 2021г</a:t>
            </a:r>
            <a:r>
              <a:rPr lang="ru-RU" dirty="0"/>
              <a:t>.</a:t>
            </a:r>
          </a:p>
        </p:txBody>
      </p:sp>
      <p:pic>
        <p:nvPicPr>
          <p:cNvPr id="12290" name="Picture 2" descr="Молодежь назвала главные аргументы при выборе профессии - Новости  образован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14488"/>
            <a:ext cx="5578944" cy="37147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7644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4624"/>
            <a:ext cx="8229600" cy="864096"/>
          </a:xfrm>
        </p:spPr>
        <p:txBody>
          <a:bodyPr/>
          <a:lstStyle/>
          <a:p>
            <a:r>
              <a:rPr lang="ru-RU" sz="3600" dirty="0">
                <a:effectLst/>
                <a:latin typeface="Times New Roman" pitchFamily="18" charset="0"/>
                <a:cs typeface="Times New Roman" pitchFamily="18" charset="0"/>
              </a:rPr>
              <a:t>Введение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 работы: 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Изучение всех факторов способных повлиять на выбор профессии.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Исследование возможностей приобретения той или иной профессии.</a:t>
            </a:r>
          </a:p>
          <a:p>
            <a:pPr marL="0" indent="0">
              <a:buNone/>
            </a:pP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Гипотеза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dirty="0"/>
              <a:t> </a:t>
            </a:r>
            <a:endParaRPr lang="en-US" sz="1800" dirty="0" smtClean="0"/>
          </a:p>
          <a:p>
            <a:pPr marL="0" indent="0">
              <a:buNone/>
            </a:pP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Предположим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что ученики будут владеть информацией о рейтинге той или иной профессии на рынке труда, и как эта информация поможет им определиться с выбором профессии.</a:t>
            </a:r>
          </a:p>
          <a:p>
            <a:pPr marL="0" indent="0">
              <a:buNone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Провести тестирование среди своих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одноклассников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Выявить и рассказать о всех факторах способные повлиять при выборе профессии.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Изучить рейтинг актуальных и востребованных профессий.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4) Познакомится с важными профессиями</a:t>
            </a:r>
          </a:p>
          <a:p>
            <a:pPr marL="0" indent="0"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5)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Обозначить практическое значение предметов обществознания</a:t>
            </a:r>
          </a:p>
        </p:txBody>
      </p:sp>
    </p:spTree>
    <p:extLst>
      <p:ext uri="{BB962C8B-B14F-4D97-AF65-F5344CB8AC3E}">
        <p14:creationId xmlns:p14="http://schemas.microsoft.com/office/powerpoint/2010/main" val="335139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Глава 1. Проблема выбора професс</a:t>
            </a:r>
            <a:r>
              <a:rPr lang="ru-RU" sz="2800" dirty="0"/>
              <a:t>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1214422"/>
            <a:ext cx="8229600" cy="4097335"/>
          </a:xfrm>
        </p:spPr>
        <p:txBody>
          <a:bodyPr>
            <a:norm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Профессия — это социальная характеристика человека, указывающая на его принадлежность к определенной категории людей, которые занимаются одинаковым видом трудовой деятельности</a:t>
            </a:r>
          </a:p>
          <a:p>
            <a:pPr marL="0" indent="0">
              <a:buNone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Молодежи помогут определиться с выбором профессий/ Обливский райо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696" y="2607464"/>
            <a:ext cx="5203343" cy="39025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8995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effectLst/>
              </a:rPr>
              <a:t>Классификация профессий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28670"/>
            <a:ext cx="8229600" cy="5226093"/>
          </a:xfrm>
        </p:spPr>
        <p:txBody>
          <a:bodyPr anchor="t">
            <a:normAutofit/>
          </a:bodyPr>
          <a:lstStyle/>
          <a:p>
            <a:pPr marL="0" indent="0" algn="just">
              <a:buNone/>
            </a:pP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Классификация </a:t>
            </a: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профессий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объединение сходных профессий в различные группы по каким-либо признакам.</a:t>
            </a:r>
          </a:p>
          <a:p>
            <a:pPr algn="just">
              <a:buNone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 - техника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Человек - человек.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>
              <a:buNone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Человек - природа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Человек – знаковая система. </a:t>
            </a: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Человек - художественный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образ. </a:t>
            </a:r>
          </a:p>
        </p:txBody>
      </p:sp>
      <p:sp>
        <p:nvSpPr>
          <p:cNvPr id="8194" name="AutoShape 2" descr="Продуктивность» профориентационной работы в молодежной среде: миф или  правда?» – Молодёжные единые ведомости – МЕДВЕД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6" name="AutoShape 4" descr="Продуктивность» профориентационной работы в молодежной среде: миф или  правда?» – Молодёжные единые ведомости – МЕДВЕД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8" name="Picture 6" descr="Публикации - Дополнительное образование | ПРОФОРИЕНТАЦИЯ ШКОЛЬНИКОВ -  Управление образования -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94992" y="3140968"/>
            <a:ext cx="4720608" cy="36098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40196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>
            <a:noAutofit/>
          </a:bodyPr>
          <a:lstStyle/>
          <a:p>
            <a:r>
              <a:rPr lang="ru-RU" sz="3600" dirty="0">
                <a:effectLst/>
              </a:rPr>
              <a:t>Глава 2. Образовательная система в Российской Федерации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96752"/>
            <a:ext cx="8363272" cy="529388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1026" name="Picture 2" descr="41. Образовательная система в Росс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923" y="1431424"/>
            <a:ext cx="6770153" cy="4733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39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42918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effectLst/>
                <a:latin typeface="Times New Roman" pitchFamily="18" charset="0"/>
                <a:cs typeface="Times New Roman" pitchFamily="18" charset="0"/>
              </a:rPr>
              <a:t>Ошибки при выборе профессии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571481"/>
            <a:ext cx="8555440" cy="307183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Не иметь о ней достоверной информации.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Ориентироваться только на такие признаки, как престижность и/или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доходность</a:t>
            </a:r>
          </a:p>
          <a:p>
            <a:pPr marL="0" indent="0">
              <a:buNone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Выбор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профессии под влиянием товарищей </a:t>
            </a:r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Автоматический перенос интереса к школьному предмету на будущую профессию, 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6" name="AutoShape 2" descr="How do you choose a hypnotherapy training school? - CPHT Leeds Hypnotherapy  Trai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How do you choose a hypnotherapy training school? - CPHT Leeds Hypnotherapy  Trai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How do you choose a hypnotherapy training school? - CPHT Leeds Hypnotherapy  Trai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4" name="AutoShape 10" descr="Комплексная методика профессиональной ориентации | Психологическая помощь в  АбаканеПсихологическая помощь в Абакан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6" name="Picture 12" descr="Real Estate Services &amp; Resources - Coldwell Banker Succes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2496" y="2420888"/>
            <a:ext cx="3857652" cy="308363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355976" y="234684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5. Игнорировать собственные способности и интересы.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6. Незнание/недооценка своих физических особенностей, недостатков существенных при выборе профессии.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7. Прислушиваться к мнению людей, некомпетентных в вопросах выбора профессии.</a:t>
            </a:r>
          </a:p>
        </p:txBody>
      </p:sp>
    </p:spTree>
    <p:extLst>
      <p:ext uri="{BB962C8B-B14F-4D97-AF65-F5344CB8AC3E}">
        <p14:creationId xmlns:p14="http://schemas.microsoft.com/office/powerpoint/2010/main" val="228305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71470" y="692696"/>
            <a:ext cx="9215470" cy="590884"/>
          </a:xfrm>
        </p:spPr>
        <p:txBody>
          <a:bodyPr>
            <a:noAutofit/>
          </a:bodyPr>
          <a:lstStyle/>
          <a:p>
            <a:r>
              <a:rPr lang="ru-RU" sz="3200" dirty="0">
                <a:effectLst/>
                <a:latin typeface="Times New Roman" pitchFamily="18" charset="0"/>
                <a:cs typeface="Times New Roman" pitchFamily="18" charset="0"/>
              </a:rPr>
              <a:t>Глава 3. Факторы, которые влияют на выбор профессии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2031" y="1283580"/>
            <a:ext cx="5715040" cy="164307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Мнение родителей, родственников, друзей</a:t>
            </a:r>
          </a:p>
          <a:p>
            <a:pPr marL="0" indent="0">
              <a:buNone/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Мнения школьных педагогов, позиция учителей</a:t>
            </a:r>
          </a:p>
          <a:p>
            <a:pPr marL="0" indent="0">
              <a:buNone/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Личные профессиональные планы</a:t>
            </a:r>
          </a:p>
          <a:p>
            <a:pPr marL="0" indent="0">
              <a:buNone/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4) Склонности человека</a:t>
            </a:r>
          </a:p>
          <a:p>
            <a:pPr marL="0" indent="0">
              <a:buNone/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5) Знания о профессии.</a:t>
            </a:r>
          </a:p>
          <a:p>
            <a:pPr marL="0" indent="0">
              <a:buNone/>
            </a:pPr>
            <a:endParaRPr lang="ru-RU" sz="1400" dirty="0"/>
          </a:p>
        </p:txBody>
      </p:sp>
      <p:sp>
        <p:nvSpPr>
          <p:cNvPr id="5122" name="AutoShape 2" descr="Словарь специальностей. Куда поступать и где учиться? - KudaPostupat.by  (КудаПоступать.бел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Сила общественного мнения: как добиться справедливости? | Андрей Курпатов |  Яндекс Дзе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664" y="2852936"/>
            <a:ext cx="6643734" cy="37371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5205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dirty="0">
                <a:effectLst/>
                <a:latin typeface="Times New Roman" pitchFamily="18" charset="0"/>
                <a:cs typeface="Times New Roman" pitchFamily="18" charset="0"/>
              </a:rPr>
              <a:t>Какие профессии пользуются популярностью у </a:t>
            </a:r>
            <a:r>
              <a:rPr lang="ru-RU" sz="3600" dirty="0" smtClean="0">
                <a:effectLst/>
                <a:latin typeface="Times New Roman" pitchFamily="18" charset="0"/>
                <a:cs typeface="Times New Roman" pitchFamily="18" charset="0"/>
              </a:rPr>
              <a:t>молодёжи</a:t>
            </a:r>
            <a:r>
              <a:rPr lang="en-US" sz="3600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effectLst/>
                <a:latin typeface="Times New Roman" pitchFamily="18" charset="0"/>
                <a:cs typeface="Times New Roman" pitchFamily="18" charset="0"/>
              </a:rPr>
              <a:t>и почему?</a:t>
            </a:r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1428736"/>
            <a:ext cx="9058926" cy="5230083"/>
          </a:xfrm>
        </p:spPr>
        <p:txBody>
          <a:bodyPr>
            <a:normAutofit/>
          </a:bodyPr>
          <a:lstStyle/>
          <a:p>
            <a:pPr lvl="0"/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Аналитик данных.</a:t>
            </a:r>
          </a:p>
          <a:p>
            <a:pPr lvl="0"/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Медицинские специалисты, физиотерапевты.</a:t>
            </a:r>
          </a:p>
          <a:p>
            <a:pPr lvl="0"/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Специалисты по продажам и маркетингу.</a:t>
            </a:r>
          </a:p>
          <a:p>
            <a:pPr lvl="0"/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Клиентские менеджеры.</a:t>
            </a:r>
          </a:p>
          <a:p>
            <a:pPr lvl="0"/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Консультанты по менеджменту предприятий.</a:t>
            </a:r>
          </a:p>
          <a:p>
            <a:pPr lvl="0"/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Разработчики программного обеспечения и программисты.</a:t>
            </a:r>
          </a:p>
          <a:p>
            <a:pPr lvl="0"/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Ветеринары.</a:t>
            </a:r>
          </a:p>
          <a:p>
            <a:pPr lvl="0"/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Создатели и дизайнеры продуктов.</a:t>
            </a:r>
          </a:p>
          <a:p>
            <a:pPr lvl="0"/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Учителя, преподаватели, репетиторы, тренеры.</a:t>
            </a:r>
          </a:p>
          <a:p>
            <a:pPr lvl="0"/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Бухгалтеры и аудиторы.</a:t>
            </a:r>
          </a:p>
          <a:p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AutoShape 2" descr="Словарь специальностей. Куда поступать и где учиться? - KudaPostupat.by  (КудаПоступать.бел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6" name="AutoShape 4" descr="Словарь специальностей. Куда поступать и где учиться? - KudaPostupat.by  (КудаПоступать.бел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8" name="AutoShape 6" descr="Словарь специальностей. Куда поступать и где учиться? - KudaPostupat.by  (КудаПоступать.бел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0" name="Picture 8" descr="Старшеклассников Севера не пугают трудности выбора професси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1880" y="4412829"/>
            <a:ext cx="4860032" cy="24300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9057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ru-RU" sz="3200" dirty="0">
                <a:effectLst/>
              </a:rPr>
              <a:t>Тестирование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 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928662" y="1214422"/>
          <a:ext cx="7215238" cy="511007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15238"/>
              </a:tblGrid>
              <a:tr h="6326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1.Выбрал(а) ли ты профессию?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326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2.  Если да, то какую?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18231">
                <a:tc>
                  <a:txBody>
                    <a:bodyPr/>
                    <a:lstStyle/>
                    <a:p>
                      <a:r>
                        <a:rPr lang="ru-RU" dirty="0" smtClean="0"/>
                        <a:t>3.Если не выбрал(а), то почему?</a:t>
                      </a:r>
                    </a:p>
                    <a:p>
                      <a:r>
                        <a:rPr lang="ru-RU" dirty="0" smtClean="0"/>
                        <a:t>а) Плохо знаю мир профессий;</a:t>
                      </a:r>
                    </a:p>
                    <a:p>
                      <a:r>
                        <a:rPr lang="ru-RU" dirty="0" smtClean="0"/>
                        <a:t>б) Плохо знаю свои возможности;</a:t>
                      </a:r>
                    </a:p>
                    <a:p>
                      <a:r>
                        <a:rPr lang="ru-RU" dirty="0" smtClean="0"/>
                        <a:t>в) Не могу выбрать из нескольких вариантов;</a:t>
                      </a:r>
                    </a:p>
                    <a:p>
                      <a:r>
                        <a:rPr lang="ru-RU" dirty="0" smtClean="0"/>
                        <a:t>г) Не знаю, как выбирать профессию.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88474">
                <a:tc>
                  <a:txBody>
                    <a:bodyPr/>
                    <a:lstStyle/>
                    <a:p>
                      <a:r>
                        <a:rPr lang="ru-RU" dirty="0" smtClean="0"/>
                        <a:t> 4. Что повлияло на твой выбор?</a:t>
                      </a:r>
                    </a:p>
                    <a:p>
                      <a:r>
                        <a:rPr lang="ru-RU" dirty="0" smtClean="0"/>
                        <a:t>а) Самостоятельно принял(а) выбор;</a:t>
                      </a:r>
                    </a:p>
                    <a:p>
                      <a:r>
                        <a:rPr lang="ru-RU" dirty="0" smtClean="0"/>
                        <a:t>б)  Посоветовали родители;</a:t>
                      </a:r>
                    </a:p>
                    <a:p>
                      <a:r>
                        <a:rPr lang="ru-RU" dirty="0" smtClean="0"/>
                        <a:t>в)  Посоветовали друзья;</a:t>
                      </a:r>
                    </a:p>
                    <a:p>
                      <a:r>
                        <a:rPr lang="ru-RU" dirty="0" smtClean="0"/>
                        <a:t>г)  Жизненные обстоятельства;</a:t>
                      </a:r>
                    </a:p>
                    <a:p>
                      <a:r>
                        <a:rPr lang="ru-RU" dirty="0" err="1" smtClean="0"/>
                        <a:t>д</a:t>
                      </a:r>
                      <a:r>
                        <a:rPr lang="ru-RU" dirty="0" smtClean="0"/>
                        <a:t>)  Книги и фильмы;</a:t>
                      </a:r>
                    </a:p>
                    <a:p>
                      <a:r>
                        <a:rPr lang="ru-RU" dirty="0" smtClean="0"/>
                        <a:t>ж) Учителя.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502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642942"/>
          </a:xfrm>
        </p:spPr>
        <p:txBody>
          <a:bodyPr/>
          <a:lstStyle/>
          <a:p>
            <a:r>
              <a:rPr lang="ru-RU" sz="3600" dirty="0" smtClean="0">
                <a:effectLst/>
              </a:rPr>
              <a:t>Результаты тестирования </a:t>
            </a:r>
            <a:endParaRPr lang="ru-RU" sz="3600" dirty="0">
              <a:effectLst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1932730"/>
              </p:ext>
            </p:extLst>
          </p:nvPr>
        </p:nvGraphicFramePr>
        <p:xfrm>
          <a:off x="0" y="1142984"/>
          <a:ext cx="3971924" cy="2614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142844" y="4000504"/>
          <a:ext cx="3786182" cy="25146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786314" y="1142984"/>
          <a:ext cx="3857652" cy="2571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257596969"/>
              </p:ext>
            </p:extLst>
          </p:nvPr>
        </p:nvGraphicFramePr>
        <p:xfrm>
          <a:off x="4643438" y="3645024"/>
          <a:ext cx="4105026" cy="2879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Городская">
      <a:dk1>
        <a:sysClr val="windowText" lastClr="4D4D4D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165</TotalTime>
  <Words>484</Words>
  <Application>Microsoft Office PowerPoint</Application>
  <PresentationFormat>Экран (4:3)</PresentationFormat>
  <Paragraphs>76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Исполнительная</vt:lpstr>
      <vt:lpstr>Исследовательская работа «Проблема выбора профессии у молодежи» </vt:lpstr>
      <vt:lpstr>Введение</vt:lpstr>
      <vt:lpstr>Глава 1. Проблема выбора профессии</vt:lpstr>
      <vt:lpstr>Классификация профессий</vt:lpstr>
      <vt:lpstr>Глава 2. Образовательная система в Российской Федерации</vt:lpstr>
      <vt:lpstr>Ошибки при выборе профессии</vt:lpstr>
      <vt:lpstr>Глава 3. Факторы, которые влияют на выбор профессии</vt:lpstr>
      <vt:lpstr>Какие профессии пользуются популярностью у молодёжи и почему?</vt:lpstr>
      <vt:lpstr>Тестирование</vt:lpstr>
      <vt:lpstr>Результаты тестирования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Исследовательская работа Проблема выбора профессии у молодежи </dc:title>
  <dc:creator>1</dc:creator>
  <cp:lastModifiedBy>Довольный пользователь Microsoft Office</cp:lastModifiedBy>
  <cp:revision>37</cp:revision>
  <cp:lastPrinted>2021-04-08T18:27:51Z</cp:lastPrinted>
  <dcterms:created xsi:type="dcterms:W3CDTF">2021-03-28T20:37:00Z</dcterms:created>
  <dcterms:modified xsi:type="dcterms:W3CDTF">2021-04-08T18:34:50Z</dcterms:modified>
</cp:coreProperties>
</file>