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8" r:id="rId3"/>
    <p:sldId id="259" r:id="rId4"/>
    <p:sldId id="262" r:id="rId5"/>
    <p:sldId id="260" r:id="rId6"/>
    <p:sldId id="261" r:id="rId7"/>
    <p:sldId id="263" r:id="rId8"/>
    <p:sldId id="264" r:id="rId9"/>
    <p:sldId id="257" r:id="rId10"/>
  </p:sldIdLst>
  <p:sldSz cx="9144000" cy="6858000" type="screen4x3"/>
  <p:notesSz cx="6858000" cy="9144000"/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344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0540C3-F16E-46BE-B640-FBB2F57D757E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4A5518-9390-42A9-85FD-D44784B06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9284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6F06A-4860-4995-BD98-6BB8E6DED05E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721001-0C7A-4A40-AE55-9F8D70C034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941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21001-0C7A-4A40-AE55-9F8D70C0344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479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010" y="1124744"/>
            <a:ext cx="8731453" cy="1080120"/>
          </a:xfrm>
        </p:spPr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123728" y="45855"/>
            <a:ext cx="6840760" cy="11806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45855"/>
            <a:ext cx="6840760" cy="11806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564904"/>
            <a:ext cx="8229600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t>22.10.2023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6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9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0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1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2.jpe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409" y="53451"/>
            <a:ext cx="8731453" cy="108012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 Невьянского городского округа</a:t>
            </a:r>
            <a:b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детский сад комбинированного вида Невьянского городского округа </a:t>
            </a:r>
            <a:b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детский сад № 39 «Родничок»</a:t>
            </a:r>
            <a:b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69410" y="1277144"/>
            <a:ext cx="8731453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>
                <a:solidFill>
                  <a:srgbClr val="002060"/>
                </a:solidFill>
              </a:rPr>
              <a:t>К</a:t>
            </a:r>
            <a:r>
              <a:rPr lang="ru-RU" b="1" dirty="0" smtClean="0">
                <a:solidFill>
                  <a:srgbClr val="002060"/>
                </a:solidFill>
              </a:rPr>
              <a:t>ОДЕКС НАСТАВНИЧЕСТВА.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" name="Рисунок 9" descr="a1c1b5f1453395674f8f14779ed2668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06094" y="532262"/>
            <a:ext cx="1333500" cy="133350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5940150" y="4077072"/>
            <a:ext cx="29607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Педагог-Наставник: Тюрина Елена Юрьевна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Педагог: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Нахк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Олеся Дмитриевна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2" name="Алексей Рыбников - Усатый нянь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07704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Алексей Рыбников - Усатый нянь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563888" y="6248400"/>
            <a:ext cx="609600" cy="6096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С</a:t>
            </a:r>
            <a:r>
              <a:rPr lang="ru-RU" dirty="0" smtClean="0">
                <a:solidFill>
                  <a:srgbClr val="002060"/>
                </a:solidFill>
              </a:rPr>
              <a:t>отрудничество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Users\Максим\Desktop\IOSK775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200708"/>
            <a:ext cx="5472608" cy="561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Алексей Рыбников - Усатый нянь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5576" y="1700808"/>
            <a:ext cx="609600" cy="60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2492896"/>
            <a:ext cx="3429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Работать  в команде так  </a:t>
            </a:r>
            <a:r>
              <a:rPr lang="ru-RU" sz="2400" b="1" dirty="0" smtClean="0">
                <a:solidFill>
                  <a:srgbClr val="002060"/>
                </a:solidFill>
              </a:rPr>
              <a:t>здорово,</a:t>
            </a:r>
            <a:endParaRPr lang="ru-RU" sz="2400" b="1" dirty="0">
              <a:solidFill>
                <a:srgbClr val="002060"/>
              </a:solidFill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Когда  интерес  есть </a:t>
            </a:r>
            <a:r>
              <a:rPr lang="ru-RU" sz="2400" b="1" dirty="0" smtClean="0">
                <a:solidFill>
                  <a:srgbClr val="002060"/>
                </a:solidFill>
              </a:rPr>
              <a:t>единый</a:t>
            </a:r>
            <a:endParaRPr lang="ru-RU" sz="2400" b="1" dirty="0">
              <a:solidFill>
                <a:srgbClr val="002060"/>
              </a:solidFill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И вместе достигнем мы  многого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Мы великая сила!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29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9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3992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28302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Алексей Рыбников - Усатый нянь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5576" y="1628800"/>
            <a:ext cx="609600" cy="6096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Ответственность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051" name="Picture 3" descr="C:\Users\Максим\Desktop\MPXL71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423028"/>
            <a:ext cx="5432759" cy="543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504" y="2564904"/>
            <a:ext cx="33752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Есть  понятие  </a:t>
            </a:r>
            <a:r>
              <a:rPr lang="ru-RU" sz="2400" b="1" dirty="0" smtClean="0">
                <a:solidFill>
                  <a:srgbClr val="002060"/>
                </a:solidFill>
              </a:rPr>
              <a:t>ответственность,</a:t>
            </a:r>
            <a:endParaRPr lang="ru-RU" sz="2400" b="1" dirty="0">
              <a:solidFill>
                <a:srgbClr val="002060"/>
              </a:solidFill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И об этом  надо знать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Чтоб не делал  </a:t>
            </a:r>
            <a:r>
              <a:rPr lang="ru-RU" sz="2400" b="1" dirty="0" smtClean="0">
                <a:solidFill>
                  <a:srgbClr val="002060"/>
                </a:solidFill>
              </a:rPr>
              <a:t>соответственно,</a:t>
            </a:r>
            <a:endParaRPr lang="ru-RU" sz="2400" b="1" dirty="0">
              <a:solidFill>
                <a:srgbClr val="002060"/>
              </a:solidFill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Надо  будет  </a:t>
            </a:r>
            <a:r>
              <a:rPr lang="ru-RU" sz="2400" b="1" dirty="0" smtClean="0">
                <a:solidFill>
                  <a:srgbClr val="002060"/>
                </a:solidFill>
              </a:rPr>
              <a:t>отвечать.</a:t>
            </a:r>
            <a:endParaRPr lang="ru-RU" sz="2400" b="1" dirty="0">
              <a:solidFill>
                <a:srgbClr val="002060"/>
              </a:solidFill>
            </a:endParaRPr>
          </a:p>
          <a:p>
            <a:r>
              <a:rPr lang="ru-RU" b="1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498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Алексей Рыбников - Усатый нянь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3568" y="1700808"/>
            <a:ext cx="609600" cy="6096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Системность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3075" name="Picture 3" descr="C:\Users\Максим\Desktop\DQUK981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124744"/>
            <a:ext cx="5360640" cy="5657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2564905"/>
            <a:ext cx="33392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Опыт учит – размышлять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И в игре не отставать.</a:t>
            </a:r>
          </a:p>
        </p:txBody>
      </p:sp>
    </p:spTree>
    <p:extLst>
      <p:ext uri="{BB962C8B-B14F-4D97-AF65-F5344CB8AC3E}">
        <p14:creationId xmlns:p14="http://schemas.microsoft.com/office/powerpoint/2010/main" val="400477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9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Алексей Рыбников - Усатый нянь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11560" y="1757437"/>
            <a:ext cx="609600" cy="6096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Добровольность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100" name="Picture 4" descr="C:\Users\Максим\Desktop\JCXL766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1" y="1772816"/>
            <a:ext cx="5925666" cy="505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3" y="2708920"/>
            <a:ext cx="26642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У нас  у всех есть право  выбора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Кому беспрекословно  </a:t>
            </a:r>
            <a:r>
              <a:rPr lang="ru-RU" sz="2400" b="1" dirty="0" smtClean="0">
                <a:solidFill>
                  <a:srgbClr val="002060"/>
                </a:solidFill>
              </a:rPr>
              <a:t>доверять. </a:t>
            </a:r>
            <a:endParaRPr lang="ru-RU" sz="2400" b="1" dirty="0">
              <a:solidFill>
                <a:srgbClr val="002060"/>
              </a:solidFill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С кем не бояться спорить, ошибаться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Делиться  мыслями  и просто  </a:t>
            </a:r>
            <a:r>
              <a:rPr lang="ru-RU" sz="2400" b="1" dirty="0" smtClean="0">
                <a:solidFill>
                  <a:srgbClr val="002060"/>
                </a:solidFill>
              </a:rPr>
              <a:t>хохотать</a:t>
            </a:r>
            <a:r>
              <a:rPr lang="ru-RU" sz="2000" b="1" dirty="0" smtClean="0">
                <a:solidFill>
                  <a:srgbClr val="002060"/>
                </a:solidFill>
              </a:rPr>
              <a:t>.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70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9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Алексей Рыбников - Усатый нянь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5576" y="1628800"/>
            <a:ext cx="609600" cy="6096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Соблюдение прав молодого педагога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122" name="Picture 2" descr="C:\Users\Максим\Desktop\QTOD833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504853"/>
            <a:ext cx="5592126" cy="5353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2551837"/>
            <a:ext cx="331236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Педагог имеет право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На всех прав свою защиту.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Все  права детей и взрослых </a:t>
            </a:r>
          </a:p>
          <a:p>
            <a:r>
              <a:rPr lang="ru-RU" sz="2400" b="1" dirty="0">
                <a:solidFill>
                  <a:srgbClr val="002060"/>
                </a:solidFill>
              </a:rPr>
              <a:t>В Конституции  ищи ты</a:t>
            </a:r>
          </a:p>
          <a:p>
            <a:pPr algn="ctr"/>
            <a:endParaRPr lang="ru-RU" sz="2400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54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9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Алексей Рыбников - Усатый нянь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11560" y="1700808"/>
            <a:ext cx="609600" cy="6096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Мотивация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147" name="Picture 3" descr="C:\Users\Максим\Desktop\SMYO64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109663"/>
            <a:ext cx="5635352" cy="573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2551836"/>
            <a:ext cx="3419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Как  хочу  я  научиться,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Чтобы  мне детьми гордиться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Их  хвалить  и  заниматься,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Вместе дружно обниматься,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Чтоб не плакали  они,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Были веселы, бодры.</a:t>
            </a:r>
          </a:p>
        </p:txBody>
      </p:sp>
    </p:spTree>
    <p:extLst>
      <p:ext uri="{BB962C8B-B14F-4D97-AF65-F5344CB8AC3E}">
        <p14:creationId xmlns:p14="http://schemas.microsoft.com/office/powerpoint/2010/main" val="190905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9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Алексей Рыбников - Усатый нянь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3568" y="1700808"/>
            <a:ext cx="609600" cy="6096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59100" y="332656"/>
            <a:ext cx="6840760" cy="1180659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Взаимопонимание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7171" name="Picture 3" descr="C:\Users\Максим\Desktop\KVOX48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809" y="1844824"/>
            <a:ext cx="5515052" cy="4915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2564904"/>
            <a:ext cx="33752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В нашей  жизни  очень </a:t>
            </a:r>
            <a:r>
              <a:rPr lang="ru-RU" sz="2400" b="1" dirty="0" smtClean="0">
                <a:solidFill>
                  <a:srgbClr val="002060"/>
                </a:solidFill>
              </a:rPr>
              <a:t>часто,  </a:t>
            </a:r>
            <a:endParaRPr lang="ru-RU" sz="2400" b="1" dirty="0">
              <a:solidFill>
                <a:srgbClr val="002060"/>
              </a:solidFill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Не  хватает  </a:t>
            </a:r>
            <a:r>
              <a:rPr lang="ru-RU" sz="2400" b="1" dirty="0" smtClean="0">
                <a:solidFill>
                  <a:srgbClr val="002060"/>
                </a:solidFill>
              </a:rPr>
              <a:t>пониманья,</a:t>
            </a:r>
            <a:endParaRPr lang="ru-RU" sz="2400" b="1" dirty="0">
              <a:solidFill>
                <a:srgbClr val="00206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Здесь </a:t>
            </a:r>
            <a:r>
              <a:rPr lang="ru-RU" sz="2400" b="1" dirty="0">
                <a:solidFill>
                  <a:srgbClr val="002060"/>
                </a:solidFill>
              </a:rPr>
              <a:t>совсем  немного </a:t>
            </a:r>
            <a:r>
              <a:rPr lang="ru-RU" sz="2400" b="1" dirty="0" smtClean="0">
                <a:solidFill>
                  <a:srgbClr val="002060"/>
                </a:solidFill>
              </a:rPr>
              <a:t>надо,</a:t>
            </a:r>
            <a:endParaRPr lang="ru-RU" sz="2400" b="1" dirty="0">
              <a:solidFill>
                <a:srgbClr val="002060"/>
              </a:solidFill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</a:rPr>
              <a:t>Только чуточку  </a:t>
            </a:r>
            <a:r>
              <a:rPr lang="ru-RU" sz="2400" b="1" dirty="0" smtClean="0">
                <a:solidFill>
                  <a:srgbClr val="002060"/>
                </a:solidFill>
              </a:rPr>
              <a:t>внимания.</a:t>
            </a:r>
            <a:endParaRPr lang="ru-RU" sz="2400" b="1" dirty="0">
              <a:solidFill>
                <a:srgbClr val="002060"/>
              </a:solidFill>
            </a:endParaRPr>
          </a:p>
          <a:p>
            <a:pPr algn="ctr"/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39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9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332656"/>
            <a:ext cx="6336704" cy="1474545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>
                <a:solidFill>
                  <a:srgbClr val="002060"/>
                </a:solidFill>
              </a:rPr>
              <a:t>Спасибо за внимание!</a:t>
            </a:r>
            <a:endParaRPr lang="ru-RU" sz="5400" b="1" dirty="0">
              <a:solidFill>
                <a:srgbClr val="002060"/>
              </a:solidFill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777680" y="2348880"/>
            <a:ext cx="3178696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7" name="Объект 6" descr="http://tkgt.ru/images/media/2020-2021/09/10_09_2020_1.jpg"/>
          <p:cNvPicPr>
            <a:picLocks noGrp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4904"/>
            <a:ext cx="4104456" cy="407638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C:\Users\Максим\Desktop\ONHX007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560278"/>
            <a:ext cx="4411216" cy="526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Алексей Рыбников - Усатый нянь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11560" y="1739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38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9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180a3e1dcfeb8ff4ac232945f33422b85102064"/>
</p:tagLst>
</file>

<file path=ppt/theme/theme1.xml><?xml version="1.0" encoding="utf-8"?>
<a:theme xmlns:a="http://schemas.openxmlformats.org/drawingml/2006/main" name="Тема Office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169</Words>
  <Application>Microsoft Office PowerPoint</Application>
  <PresentationFormat>Экран (4:3)</PresentationFormat>
  <Paragraphs>42</Paragraphs>
  <Slides>9</Slides>
  <Notes>1</Notes>
  <HiddenSlides>0</HiddenSlides>
  <MMClips>10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Управление образования Невьянского городского округа Муниципальное автономное дошкольное образовательное учреждение детский сад комбинированного вида Невьянского городского округа  детский сад № 39 «Родничок» </vt:lpstr>
      <vt:lpstr>Сотрудничество</vt:lpstr>
      <vt:lpstr>Ответственность</vt:lpstr>
      <vt:lpstr>Системность</vt:lpstr>
      <vt:lpstr>Добровольность</vt:lpstr>
      <vt:lpstr>Соблюдение прав молодого педагога</vt:lpstr>
      <vt:lpstr>Мотивация</vt:lpstr>
      <vt:lpstr>Взаимопонимание</vt:lpstr>
      <vt:lpstr>Спасибо за внимание!</vt:lpstr>
    </vt:vector>
  </TitlesOfParts>
  <Company>presentation-creation.ru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Юный читатель</dc:title>
  <dc:creator>obstinate</dc:creator>
  <dc:description>Шаблон презентации с сайта https://presentation-creation.ru/</dc:description>
  <cp:lastModifiedBy>Максим</cp:lastModifiedBy>
  <cp:revision>133</cp:revision>
  <dcterms:created xsi:type="dcterms:W3CDTF">2018-02-25T09:09:03Z</dcterms:created>
  <dcterms:modified xsi:type="dcterms:W3CDTF">2023-10-22T13:24:24Z</dcterms:modified>
</cp:coreProperties>
</file>