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handoutMasterIdLst>
    <p:handoutMasterId r:id="rId22"/>
  </p:handoutMasterIdLst>
  <p:sldIdLst>
    <p:sldId id="257" r:id="rId5"/>
    <p:sldId id="272" r:id="rId6"/>
    <p:sldId id="286" r:id="rId7"/>
    <p:sldId id="276" r:id="rId8"/>
    <p:sldId id="277" r:id="rId9"/>
    <p:sldId id="278" r:id="rId10"/>
    <p:sldId id="279" r:id="rId11"/>
    <p:sldId id="284" r:id="rId12"/>
    <p:sldId id="280" r:id="rId13"/>
    <p:sldId id="281" r:id="rId14"/>
    <p:sldId id="282" r:id="rId15"/>
    <p:sldId id="283" r:id="rId16"/>
    <p:sldId id="285" r:id="rId17"/>
    <p:sldId id="262" r:id="rId18"/>
    <p:sldId id="287" r:id="rId19"/>
    <p:sldId id="288" r:id="rId20"/>
  </p:sldIdLst>
  <p:sldSz cx="12188825" cy="6858000"/>
  <p:notesSz cx="6858000" cy="9144000"/>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022" autoAdjust="0"/>
    <p:restoredTop sz="94280" autoAdjust="0"/>
  </p:normalViewPr>
  <p:slideViewPr>
    <p:cSldViewPr>
      <p:cViewPr varScale="1">
        <p:scale>
          <a:sx n="70" d="100"/>
          <a:sy n="70" d="100"/>
        </p:scale>
        <p:origin x="492" y="54"/>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лнитель верхне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l" rtl="0">
              <a:defRPr sz="1200"/>
            </a:lvl1pPr>
          </a:lstStyle>
          <a:p>
            <a:pPr rtl="0"/>
            <a:r>
              <a:rPr lang="en-US"/>
              <a:t>02.08.2016</a:t>
            </a:r>
            <a:endParaRPr/>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l" rtl="0">
              <a:defRPr sz="1200"/>
            </a:lvl1pPr>
          </a:lstStyle>
          <a:p>
            <a:pPr rtl="0"/>
            <a:fld id="{9C567D4A-04CB-4EDF-8FB1-342A02FC8EC5}" type="slidenum">
              <a:rPr/>
              <a:t>‹#›</a:t>
            </a:fld>
            <a:endParaRPr/>
          </a:p>
        </p:txBody>
      </p:sp>
    </p:spTree>
    <p:extLst>
      <p:ext uri="{BB962C8B-B14F-4D97-AF65-F5344CB8AC3E}">
        <p14:creationId xmlns:p14="http://schemas.microsoft.com/office/powerpoint/2010/main" val="15801253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лнитель верхне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l" rtl="0">
              <a:defRPr sz="1200"/>
            </a:lvl1pPr>
          </a:lstStyle>
          <a:p>
            <a:pPr rtl="0"/>
            <a:r>
              <a:rPr lang="en-US"/>
              <a:t>02.08.2016</a:t>
            </a:r>
            <a:endParaRPr/>
          </a:p>
        </p:txBody>
      </p:sp>
      <p:sp>
        <p:nvSpPr>
          <p:cNvPr id="4" name="Образ слайда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a:p>
        </p:txBody>
      </p:sp>
      <p:sp>
        <p:nvSpPr>
          <p:cNvPr id="5" name="Заполнитель заметок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t>Щелкните, чтобы изменить стили текста образца слайда</a:t>
            </a:r>
          </a:p>
          <a:p>
            <a:pPr lvl="1" rtl="0"/>
            <a:r>
              <a:t>Второй уровень</a:t>
            </a:r>
          </a:p>
          <a:p>
            <a:pPr lvl="2" rtl="0"/>
            <a:r>
              <a:t>Третий уровень</a:t>
            </a:r>
          </a:p>
          <a:p>
            <a:pPr lvl="3" rtl="0"/>
            <a:r>
              <a:t>Четвертый уровень</a:t>
            </a:r>
          </a:p>
          <a:p>
            <a:pPr lvl="4" rtl="0"/>
            <a:r>
              <a:t>Пятый уровень</a:t>
            </a:r>
          </a:p>
        </p:txBody>
      </p:sp>
      <p:sp>
        <p:nvSpPr>
          <p:cNvPr id="6" name="Заполнитель нижнего колонтитула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l" rtl="0">
              <a:defRPr sz="1200"/>
            </a:lvl1pPr>
          </a:lstStyle>
          <a:p>
            <a:pPr rtl="0"/>
            <a:fld id="{2E61351F-DBB1-4664-ADA9-83BC7CB8848D}" type="slidenum">
              <a:rPr/>
              <a:t>‹#›</a:t>
            </a:fld>
            <a:endParaRPr/>
          </a:p>
        </p:txBody>
      </p:sp>
    </p:spTree>
    <p:extLst>
      <p:ext uri="{BB962C8B-B14F-4D97-AF65-F5344CB8AC3E}">
        <p14:creationId xmlns:p14="http://schemas.microsoft.com/office/powerpoint/2010/main" val="3642362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2588" y="685800"/>
            <a:ext cx="6092825" cy="3429000"/>
          </a:xfrm>
        </p:spPr>
      </p:sp>
      <p:sp>
        <p:nvSpPr>
          <p:cNvPr id="3" name="Заметки 2"/>
          <p:cNvSpPr>
            <a:spLocks noGrp="1"/>
          </p:cNvSpPr>
          <p:nvPr>
            <p:ph type="body" idx="1"/>
          </p:nvPr>
        </p:nvSpPr>
        <p:spPr/>
        <p:txBody>
          <a:bodyPr rtlCol="0"/>
          <a:lstStyle/>
          <a:p>
            <a:pPr rtl="0"/>
            <a:endParaRPr lang="en-US" dirty="0"/>
          </a:p>
        </p:txBody>
      </p:sp>
      <p:sp>
        <p:nvSpPr>
          <p:cNvPr id="4" name="Номер слайда 3"/>
          <p:cNvSpPr>
            <a:spLocks noGrp="1"/>
          </p:cNvSpPr>
          <p:nvPr>
            <p:ph type="sldNum" sz="quarter" idx="10"/>
          </p:nvPr>
        </p:nvSpPr>
        <p:spPr/>
        <p:txBody>
          <a:bodyPr rtlCol="0"/>
          <a:lstStyle/>
          <a:p>
            <a:pPr rtl="0"/>
            <a:fld id="{A0D00EA6-0821-4AC5-933C-321AA6545349}" type="slidenum">
              <a:rPr lang="en-US" smtClean="0"/>
              <a:t>14</a:t>
            </a:fld>
            <a:endParaRPr lang="en-US" dirty="0"/>
          </a:p>
        </p:txBody>
      </p:sp>
    </p:spTree>
    <p:extLst>
      <p:ext uri="{BB962C8B-B14F-4D97-AF65-F5344CB8AC3E}">
        <p14:creationId xmlns:p14="http://schemas.microsoft.com/office/powerpoint/2010/main" val="4010772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2588" y="685800"/>
            <a:ext cx="6092825" cy="3429000"/>
          </a:xfrm>
        </p:spPr>
      </p:sp>
      <p:sp>
        <p:nvSpPr>
          <p:cNvPr id="3" name="Заметки 2"/>
          <p:cNvSpPr>
            <a:spLocks noGrp="1"/>
          </p:cNvSpPr>
          <p:nvPr>
            <p:ph type="body" idx="1"/>
          </p:nvPr>
        </p:nvSpPr>
        <p:spPr/>
        <p:txBody>
          <a:bodyPr rtlCol="0"/>
          <a:lstStyle/>
          <a:p>
            <a:pPr rtl="0"/>
            <a:endParaRPr lang="en-US" dirty="0"/>
          </a:p>
        </p:txBody>
      </p:sp>
      <p:sp>
        <p:nvSpPr>
          <p:cNvPr id="4" name="Номер слайда 3"/>
          <p:cNvSpPr>
            <a:spLocks noGrp="1"/>
          </p:cNvSpPr>
          <p:nvPr>
            <p:ph type="sldNum" sz="quarter" idx="10"/>
          </p:nvPr>
        </p:nvSpPr>
        <p:spPr/>
        <p:txBody>
          <a:bodyPr rtlCol="0"/>
          <a:lstStyle/>
          <a:p>
            <a:pPr rtl="0"/>
            <a:fld id="{A0D00EA6-0821-4AC5-933C-321AA6545349}" type="slidenum">
              <a:rPr lang="en-US" smtClean="0"/>
              <a:t>15</a:t>
            </a:fld>
            <a:endParaRPr lang="en-US" dirty="0"/>
          </a:p>
        </p:txBody>
      </p:sp>
    </p:spTree>
    <p:extLst>
      <p:ext uri="{BB962C8B-B14F-4D97-AF65-F5344CB8AC3E}">
        <p14:creationId xmlns:p14="http://schemas.microsoft.com/office/powerpoint/2010/main" val="22303910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93814" y="990600"/>
            <a:ext cx="8458200" cy="3200400"/>
          </a:xfrm>
        </p:spPr>
        <p:txBody>
          <a:bodyPr rtlCol="0">
            <a:normAutofit/>
          </a:bodyPr>
          <a:lstStyle>
            <a:lvl1pPr algn="l" rtl="0">
              <a:defRPr sz="6000"/>
            </a:lvl1pPr>
          </a:lstStyle>
          <a:p>
            <a:pPr rtl="0"/>
            <a:r>
              <a:rPr lang="ru-RU"/>
              <a:t>Образец заголовка</a:t>
            </a:r>
            <a:endParaRPr/>
          </a:p>
        </p:txBody>
      </p:sp>
      <p:sp>
        <p:nvSpPr>
          <p:cNvPr id="3" name="Подзаголовок 2"/>
          <p:cNvSpPr>
            <a:spLocks noGrp="1"/>
          </p:cNvSpPr>
          <p:nvPr>
            <p:ph type="subTitle" idx="1"/>
          </p:nvPr>
        </p:nvSpPr>
        <p:spPr>
          <a:xfrm>
            <a:off x="1293813" y="4267200"/>
            <a:ext cx="8458200" cy="1371600"/>
          </a:xfrm>
        </p:spPr>
        <p:txBody>
          <a:bodyPr rtlCol="0">
            <a:normAutofit/>
          </a:bodyPr>
          <a:lstStyle>
            <a:lvl1pPr marL="0" indent="0" algn="l" rtl="0">
              <a:spcBef>
                <a:spcPts val="0"/>
              </a:spcBef>
              <a:buNone/>
              <a:defRPr sz="2400">
                <a:solidFill>
                  <a:schemeClr val="tx1"/>
                </a:solidFill>
              </a:defRPr>
            </a:lvl1pPr>
            <a:lvl2pPr marL="457200" indent="0" algn="ctr" rtl="0">
              <a:buNone/>
              <a:defRPr>
                <a:solidFill>
                  <a:schemeClr val="tx1">
                    <a:tint val="75000"/>
                  </a:schemeClr>
                </a:solidFill>
              </a:defRPr>
            </a:lvl2pPr>
            <a:lvl3pPr marL="914400" indent="0" algn="ctr" rtl="0">
              <a:buNone/>
              <a:defRPr>
                <a:solidFill>
                  <a:schemeClr val="tx1">
                    <a:tint val="75000"/>
                  </a:schemeClr>
                </a:solidFill>
              </a:defRPr>
            </a:lvl3pPr>
            <a:lvl4pPr marL="1371600" indent="0" algn="ctr" rtl="0">
              <a:buNone/>
              <a:defRPr>
                <a:solidFill>
                  <a:schemeClr val="tx1">
                    <a:tint val="75000"/>
                  </a:schemeClr>
                </a:solidFill>
              </a:defRPr>
            </a:lvl4pPr>
            <a:lvl5pPr marL="1828800" indent="0" algn="ctr" rtl="0">
              <a:buNone/>
              <a:defRPr>
                <a:solidFill>
                  <a:schemeClr val="tx1">
                    <a:tint val="75000"/>
                  </a:schemeClr>
                </a:solidFill>
              </a:defRPr>
            </a:lvl5pPr>
            <a:lvl6pPr marL="2286000" indent="0" algn="ctr" rtl="0">
              <a:buNone/>
              <a:defRPr>
                <a:solidFill>
                  <a:schemeClr val="tx1">
                    <a:tint val="75000"/>
                  </a:schemeClr>
                </a:solidFill>
              </a:defRPr>
            </a:lvl6pPr>
            <a:lvl7pPr marL="2743200" indent="0" algn="ctr" rtl="0">
              <a:buNone/>
              <a:defRPr>
                <a:solidFill>
                  <a:schemeClr val="tx1">
                    <a:tint val="75000"/>
                  </a:schemeClr>
                </a:solidFill>
              </a:defRPr>
            </a:lvl7pPr>
            <a:lvl8pPr marL="3200400" indent="0" algn="ctr" rtl="0">
              <a:buNone/>
              <a:defRPr>
                <a:solidFill>
                  <a:schemeClr val="tx1">
                    <a:tint val="75000"/>
                  </a:schemeClr>
                </a:solidFill>
              </a:defRPr>
            </a:lvl8pPr>
            <a:lvl9pPr marL="3657600" indent="0" algn="ctr" rtl="0">
              <a:buNone/>
              <a:defRPr>
                <a:solidFill>
                  <a:schemeClr val="tx1">
                    <a:tint val="75000"/>
                  </a:schemeClr>
                </a:solidFill>
              </a:defRPr>
            </a:lvl9pPr>
          </a:lstStyle>
          <a:p>
            <a:pPr rtl="0"/>
            <a:r>
              <a:rPr lang="ru-RU"/>
              <a:t>Образец подзаголовка</a:t>
            </a:r>
            <a:endParaRPr/>
          </a:p>
        </p:txBody>
      </p:sp>
      <p:sp>
        <p:nvSpPr>
          <p:cNvPr id="4" name="Дата 3"/>
          <p:cNvSpPr>
            <a:spLocks noGrp="1"/>
          </p:cNvSpPr>
          <p:nvPr>
            <p:ph type="dt" sz="half" idx="10"/>
          </p:nvPr>
        </p:nvSpPr>
        <p:spPr/>
        <p:txBody>
          <a:bodyPr rtlCol="0"/>
          <a:lstStyle>
            <a:lvl1pPr algn="l" rtl="0">
              <a:defRPr sz="1100"/>
            </a:lvl1pPr>
          </a:lstStyle>
          <a:p>
            <a:pPr rtl="0"/>
            <a:r>
              <a:rPr lang="en-US"/>
              <a:t>02.08.2016</a:t>
            </a:r>
            <a:endParaRPr lang="en-US" dirty="0"/>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2413538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a:p>
        </p:txBody>
      </p:sp>
      <p:sp>
        <p:nvSpPr>
          <p:cNvPr id="3" name="Объект 2"/>
          <p:cNvSpPr>
            <a:spLocks noGrp="1"/>
          </p:cNvSpPr>
          <p:nvPr>
            <p:ph idx="1"/>
          </p:nvPr>
        </p:nvSpPr>
        <p:spPr/>
        <p:txBody>
          <a:bodyPr rtlCol="0"/>
          <a:lstStyle>
            <a:lvl5pPr algn="l" rtl="0">
              <a:defRPr/>
            </a:lvl5pPr>
            <a:lvl6pPr algn="l" rtl="0">
              <a:defRPr/>
            </a:lvl6pPr>
            <a:lvl7pPr algn="l" rtl="0">
              <a:defRPr/>
            </a:lvl7pPr>
            <a:lvl8pPr algn="l" rtl="0">
              <a:defRPr/>
            </a:lvl8pPr>
            <a:lvl9pPr algn="l" rtl="0">
              <a:defRPr/>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a:p>
        </p:txBody>
      </p:sp>
      <p:sp>
        <p:nvSpPr>
          <p:cNvPr id="4" name="Дата 3"/>
          <p:cNvSpPr>
            <a:spLocks noGrp="1"/>
          </p:cNvSpPr>
          <p:nvPr>
            <p:ph type="dt" sz="half" idx="10"/>
          </p:nvPr>
        </p:nvSpPr>
        <p:spPr/>
        <p:txBody>
          <a:bodyPr rtlCol="0"/>
          <a:lstStyle>
            <a:lvl1pPr algn="l" rtl="0">
              <a:defRPr sz="1100"/>
            </a:lvl1pPr>
          </a:lstStyle>
          <a:p>
            <a:pPr rtl="0"/>
            <a:r>
              <a:rPr lang="en-US"/>
              <a:t>02.08.2016</a:t>
            </a:r>
            <a:endParaRPr lang="en-US" dirty="0"/>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1594768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93813" y="2057400"/>
            <a:ext cx="8458201" cy="2666999"/>
          </a:xfrm>
        </p:spPr>
        <p:txBody>
          <a:bodyPr rtlCol="0" anchor="b">
            <a:normAutofit/>
          </a:bodyPr>
          <a:lstStyle>
            <a:lvl1pPr algn="l" rtl="0">
              <a:defRPr sz="4800" b="0" i="0" cap="none" baseline="0"/>
            </a:lvl1pPr>
          </a:lstStyle>
          <a:p>
            <a:pPr rtl="0"/>
            <a:r>
              <a:rPr lang="ru-RU"/>
              <a:t>Образец заголовка</a:t>
            </a:r>
            <a:endParaRPr/>
          </a:p>
        </p:txBody>
      </p:sp>
      <p:sp>
        <p:nvSpPr>
          <p:cNvPr id="3" name="Замещающий текст 2"/>
          <p:cNvSpPr>
            <a:spLocks noGrp="1"/>
          </p:cNvSpPr>
          <p:nvPr>
            <p:ph type="body" idx="1"/>
          </p:nvPr>
        </p:nvSpPr>
        <p:spPr>
          <a:xfrm>
            <a:off x="1293813" y="4876800"/>
            <a:ext cx="8458201" cy="1143000"/>
          </a:xfrm>
        </p:spPr>
        <p:txBody>
          <a:bodyPr rtlCol="0" anchor="t">
            <a:normAutofit/>
          </a:bodyPr>
          <a:lstStyle>
            <a:lvl1pPr marL="0" indent="0" algn="l" rtl="0">
              <a:spcBef>
                <a:spcPts val="0"/>
              </a:spcBef>
              <a:buNone/>
              <a:defRPr sz="2400">
                <a:solidFill>
                  <a:schemeClr val="tx1"/>
                </a:solidFill>
              </a:defRPr>
            </a:lvl1pPr>
            <a:lvl2pPr marL="457200" indent="0" algn="l" rtl="0">
              <a:buNone/>
              <a:defRPr sz="1800">
                <a:solidFill>
                  <a:schemeClr val="tx1">
                    <a:tint val="75000"/>
                  </a:schemeClr>
                </a:solidFill>
              </a:defRPr>
            </a:lvl2pPr>
            <a:lvl3pPr marL="914400" indent="0" algn="l" rtl="0">
              <a:buNone/>
              <a:defRPr sz="1600">
                <a:solidFill>
                  <a:schemeClr val="tx1">
                    <a:tint val="75000"/>
                  </a:schemeClr>
                </a:solidFill>
              </a:defRPr>
            </a:lvl3pPr>
            <a:lvl4pPr marL="1371600" indent="0" algn="l" rtl="0">
              <a:buNone/>
              <a:defRPr sz="1400">
                <a:solidFill>
                  <a:schemeClr val="tx1">
                    <a:tint val="75000"/>
                  </a:schemeClr>
                </a:solidFill>
              </a:defRPr>
            </a:lvl4pPr>
            <a:lvl5pPr marL="1828800" indent="0" algn="l" rtl="0">
              <a:buNone/>
              <a:defRPr sz="1400">
                <a:solidFill>
                  <a:schemeClr val="tx1">
                    <a:tint val="75000"/>
                  </a:schemeClr>
                </a:solidFill>
              </a:defRPr>
            </a:lvl5pPr>
            <a:lvl6pPr marL="2286000" indent="0" algn="l" rtl="0">
              <a:buNone/>
              <a:defRPr sz="1400">
                <a:solidFill>
                  <a:schemeClr val="tx1">
                    <a:tint val="75000"/>
                  </a:schemeClr>
                </a:solidFill>
              </a:defRPr>
            </a:lvl6pPr>
            <a:lvl7pPr marL="2743200" indent="0" algn="l" rtl="0">
              <a:buNone/>
              <a:defRPr sz="1400">
                <a:solidFill>
                  <a:schemeClr val="tx1">
                    <a:tint val="75000"/>
                  </a:schemeClr>
                </a:solidFill>
              </a:defRPr>
            </a:lvl7pPr>
            <a:lvl8pPr marL="3200400" indent="0" algn="l" rtl="0">
              <a:buNone/>
              <a:defRPr sz="1400">
                <a:solidFill>
                  <a:schemeClr val="tx1">
                    <a:tint val="75000"/>
                  </a:schemeClr>
                </a:solidFill>
              </a:defRPr>
            </a:lvl8pPr>
            <a:lvl9pPr marL="3657600" indent="0" algn="l" rtl="0">
              <a:buNone/>
              <a:defRPr sz="1400">
                <a:solidFill>
                  <a:schemeClr val="tx1">
                    <a:tint val="75000"/>
                  </a:schemeClr>
                </a:solidFill>
              </a:defRPr>
            </a:lvl9pPr>
          </a:lstStyle>
          <a:p>
            <a:pPr lvl="0" rtl="0"/>
            <a:r>
              <a:rPr lang="ru-RU"/>
              <a:t>Образец текста</a:t>
            </a:r>
          </a:p>
        </p:txBody>
      </p:sp>
      <p:sp>
        <p:nvSpPr>
          <p:cNvPr id="4" name="Дата 3"/>
          <p:cNvSpPr>
            <a:spLocks noGrp="1"/>
          </p:cNvSpPr>
          <p:nvPr>
            <p:ph type="dt" sz="half" idx="10"/>
          </p:nvPr>
        </p:nvSpPr>
        <p:spPr/>
        <p:txBody>
          <a:bodyPr rtlCol="0"/>
          <a:lstStyle>
            <a:lvl1pPr algn="l" rtl="0">
              <a:defRPr sz="1100"/>
            </a:lvl1pPr>
          </a:lstStyle>
          <a:p>
            <a:pPr rtl="0"/>
            <a:r>
              <a:rPr lang="en-US"/>
              <a:t>02.08.2016</a:t>
            </a:r>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3378620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типа объектов">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a:p>
        </p:txBody>
      </p:sp>
      <p:sp>
        <p:nvSpPr>
          <p:cNvPr id="3" name="Объект 2"/>
          <p:cNvSpPr>
            <a:spLocks noGrp="1"/>
          </p:cNvSpPr>
          <p:nvPr>
            <p:ph sz="half" idx="1"/>
          </p:nvPr>
        </p:nvSpPr>
        <p:spPr>
          <a:xfrm>
            <a:off x="1293812" y="1676400"/>
            <a:ext cx="4700016" cy="44958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marL="1600200" algn="l" rtl="0">
              <a:defRPr sz="1600"/>
            </a:lvl6pPr>
            <a:lvl7pPr marL="1874520" algn="l" rtl="0">
              <a:defRPr sz="1600"/>
            </a:lvl7pPr>
            <a:lvl8pPr marL="2148840" algn="l" rtl="0">
              <a:defRPr sz="1600"/>
            </a:lvl8pPr>
            <a:lvl9pPr marL="2423160" algn="l" rtl="0">
              <a:defRPr sz="16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a:p>
        </p:txBody>
      </p:sp>
      <p:sp>
        <p:nvSpPr>
          <p:cNvPr id="4" name="Объект 3"/>
          <p:cNvSpPr>
            <a:spLocks noGrp="1"/>
          </p:cNvSpPr>
          <p:nvPr>
            <p:ph sz="half" idx="2"/>
          </p:nvPr>
        </p:nvSpPr>
        <p:spPr>
          <a:xfrm>
            <a:off x="6202035" y="1676401"/>
            <a:ext cx="4700016" cy="44958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marL="1600200" algn="l" rtl="0">
              <a:defRPr sz="1600"/>
            </a:lvl6pPr>
            <a:lvl7pPr marL="1874520" algn="l" rtl="0">
              <a:defRPr sz="1600"/>
            </a:lvl7pPr>
            <a:lvl8pPr marL="2148840" algn="l" rtl="0">
              <a:defRPr sz="1600"/>
            </a:lvl8pPr>
            <a:lvl9pPr marL="2423160" algn="l" rtl="0">
              <a:defRPr sz="16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a:p>
        </p:txBody>
      </p:sp>
      <p:sp>
        <p:nvSpPr>
          <p:cNvPr id="5" name="Дата 4"/>
          <p:cNvSpPr>
            <a:spLocks noGrp="1"/>
          </p:cNvSpPr>
          <p:nvPr>
            <p:ph type="dt" sz="half" idx="10"/>
          </p:nvPr>
        </p:nvSpPr>
        <p:spPr/>
        <p:txBody>
          <a:bodyPr rtlCol="0"/>
          <a:lstStyle>
            <a:lvl1pPr algn="l" rtl="0">
              <a:defRPr sz="1100"/>
            </a:lvl1pPr>
          </a:lstStyle>
          <a:p>
            <a:pPr rtl="0"/>
            <a:r>
              <a:rPr lang="en-US"/>
              <a:t>02.08.2016</a:t>
            </a:r>
            <a:endParaRPr lang="en-US" dirty="0"/>
          </a:p>
        </p:txBody>
      </p:sp>
      <p:sp>
        <p:nvSpPr>
          <p:cNvPr id="6" name="Нижний колонтитул 5"/>
          <p:cNvSpPr>
            <a:spLocks noGrp="1"/>
          </p:cNvSpPr>
          <p:nvPr>
            <p:ph type="ftr" sz="quarter" idx="11"/>
          </p:nvPr>
        </p:nvSpPr>
        <p:spPr/>
        <p:txBody>
          <a:bodyPr rtlCol="0"/>
          <a:lstStyle>
            <a:lvl1pPr algn="l" rtl="0">
              <a:defRPr sz="1100"/>
            </a:lvl1pPr>
          </a:lstStyle>
          <a:p>
            <a:pPr rtl="0"/>
            <a:endParaRPr lang="en-US"/>
          </a:p>
        </p:txBody>
      </p:sp>
      <p:sp>
        <p:nvSpPr>
          <p:cNvPr id="7" name="Номер слайда 6"/>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3107462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lvl1pPr algn="l" rtl="0">
              <a:defRPr/>
            </a:lvl1pPr>
          </a:lstStyle>
          <a:p>
            <a:pPr rtl="0"/>
            <a:r>
              <a:rPr lang="ru-RU"/>
              <a:t>Образец заголовка</a:t>
            </a:r>
            <a:endParaRPr/>
          </a:p>
        </p:txBody>
      </p:sp>
      <p:sp>
        <p:nvSpPr>
          <p:cNvPr id="3" name="Текст 2"/>
          <p:cNvSpPr>
            <a:spLocks noGrp="1"/>
          </p:cNvSpPr>
          <p:nvPr>
            <p:ph type="body" idx="1"/>
          </p:nvPr>
        </p:nvSpPr>
        <p:spPr>
          <a:xfrm>
            <a:off x="1293813" y="1676399"/>
            <a:ext cx="4701142" cy="762001"/>
          </a:xfrm>
        </p:spPr>
        <p:txBody>
          <a:bodyPr rtlCol="0" anchor="ctr">
            <a:noAutofit/>
          </a:bodyPr>
          <a:lstStyle>
            <a:lvl1pPr marL="0" indent="0" algn="l" rtl="0">
              <a:spcBef>
                <a:spcPts val="0"/>
              </a:spcBef>
              <a:buNone/>
              <a:defRPr sz="2400" b="0"/>
            </a:lvl1pPr>
            <a:lvl2pPr marL="457200" indent="0" algn="l" rtl="0">
              <a:buNone/>
              <a:defRPr sz="2000" b="1"/>
            </a:lvl2pPr>
            <a:lvl3pPr marL="914400" indent="0" algn="l" rtl="0">
              <a:buNone/>
              <a:defRPr sz="1800" b="1"/>
            </a:lvl3pPr>
            <a:lvl4pPr marL="1371600" indent="0" algn="l" rtl="0">
              <a:buNone/>
              <a:defRPr sz="1600" b="1"/>
            </a:lvl4pPr>
            <a:lvl5pPr marL="1828800" indent="0" algn="l" rtl="0">
              <a:buNone/>
              <a:defRPr sz="1600" b="1"/>
            </a:lvl5pPr>
            <a:lvl6pPr marL="2286000" indent="0" algn="l" rtl="0">
              <a:buNone/>
              <a:defRPr sz="1600" b="1"/>
            </a:lvl6pPr>
            <a:lvl7pPr marL="2743200" indent="0" algn="l" rtl="0">
              <a:buNone/>
              <a:defRPr sz="1600" b="1"/>
            </a:lvl7pPr>
            <a:lvl8pPr marL="3200400" indent="0" algn="l" rtl="0">
              <a:buNone/>
              <a:defRPr sz="1600" b="1"/>
            </a:lvl8pPr>
            <a:lvl9pPr marL="3657600" indent="0" algn="l" rtl="0">
              <a:buNone/>
              <a:defRPr sz="1600" b="1"/>
            </a:lvl9pPr>
          </a:lstStyle>
          <a:p>
            <a:pPr lvl="0" rtl="0"/>
            <a:r>
              <a:rPr lang="ru-RU"/>
              <a:t>Образец текста</a:t>
            </a:r>
          </a:p>
        </p:txBody>
      </p:sp>
      <p:sp>
        <p:nvSpPr>
          <p:cNvPr id="4" name="Объект 3"/>
          <p:cNvSpPr>
            <a:spLocks noGrp="1"/>
          </p:cNvSpPr>
          <p:nvPr>
            <p:ph sz="half" idx="2"/>
          </p:nvPr>
        </p:nvSpPr>
        <p:spPr>
          <a:xfrm>
            <a:off x="1293813" y="2516457"/>
            <a:ext cx="4701142" cy="3655743"/>
          </a:xfrm>
        </p:spPr>
        <p:txBody>
          <a:bodyPr rtlCol="0"/>
          <a:lstStyle>
            <a:lvl1pPr algn="l" rtl="0">
              <a:defRPr sz="2200"/>
            </a:lvl1pPr>
            <a:lvl2pPr algn="l" rtl="0">
              <a:defRPr sz="2000"/>
            </a:lvl2pPr>
            <a:lvl3pPr algn="l" rtl="0">
              <a:defRPr sz="1800"/>
            </a:lvl3pPr>
            <a:lvl4pPr algn="l" rtl="0">
              <a:defRPr sz="1600"/>
            </a:lvl4pPr>
            <a:lvl5pPr algn="l" rtl="0">
              <a:defRPr sz="1600"/>
            </a:lvl5pPr>
            <a:lvl6pPr marL="1600200" algn="l" rtl="0">
              <a:defRPr sz="1600"/>
            </a:lvl6pPr>
            <a:lvl7pPr marL="1874520" algn="l" rtl="0">
              <a:defRPr sz="1600"/>
            </a:lvl7pPr>
            <a:lvl8pPr marL="2148840" algn="l" rtl="0">
              <a:defRPr sz="1600"/>
            </a:lvl8pPr>
            <a:lvl9pPr marL="2423160" algn="l" rtl="0">
              <a:defRPr sz="16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a:p>
        </p:txBody>
      </p:sp>
      <p:sp>
        <p:nvSpPr>
          <p:cNvPr id="5" name="Замещающий текст 4"/>
          <p:cNvSpPr>
            <a:spLocks noGrp="1"/>
          </p:cNvSpPr>
          <p:nvPr>
            <p:ph type="body" sz="quarter" idx="3"/>
          </p:nvPr>
        </p:nvSpPr>
        <p:spPr>
          <a:xfrm>
            <a:off x="6191754" y="1676399"/>
            <a:ext cx="4703259" cy="762001"/>
          </a:xfrm>
        </p:spPr>
        <p:txBody>
          <a:bodyPr rtlCol="0" anchor="ctr">
            <a:noAutofit/>
          </a:bodyPr>
          <a:lstStyle>
            <a:lvl1pPr marL="0" indent="0" algn="l" rtl="0">
              <a:spcBef>
                <a:spcPts val="0"/>
              </a:spcBef>
              <a:buNone/>
              <a:defRPr sz="2400" b="0"/>
            </a:lvl1pPr>
            <a:lvl2pPr marL="457200" indent="0" algn="l" rtl="0">
              <a:buNone/>
              <a:defRPr sz="2000" b="1"/>
            </a:lvl2pPr>
            <a:lvl3pPr marL="914400" indent="0" algn="l" rtl="0">
              <a:buNone/>
              <a:defRPr sz="1800" b="1"/>
            </a:lvl3pPr>
            <a:lvl4pPr marL="1371600" indent="0" algn="l" rtl="0">
              <a:buNone/>
              <a:defRPr sz="1600" b="1"/>
            </a:lvl4pPr>
            <a:lvl5pPr marL="1828800" indent="0" algn="l" rtl="0">
              <a:buNone/>
              <a:defRPr sz="1600" b="1"/>
            </a:lvl5pPr>
            <a:lvl6pPr marL="2286000" indent="0" algn="l" rtl="0">
              <a:buNone/>
              <a:defRPr sz="1600" b="1"/>
            </a:lvl6pPr>
            <a:lvl7pPr marL="2743200" indent="0" algn="l" rtl="0">
              <a:buNone/>
              <a:defRPr sz="1600" b="1"/>
            </a:lvl7pPr>
            <a:lvl8pPr marL="3200400" indent="0" algn="l" rtl="0">
              <a:buNone/>
              <a:defRPr sz="1600" b="1"/>
            </a:lvl8pPr>
            <a:lvl9pPr marL="3657600" indent="0" algn="l" rtl="0">
              <a:buNone/>
              <a:defRPr sz="1600" b="1"/>
            </a:lvl9pPr>
          </a:lstStyle>
          <a:p>
            <a:pPr lvl="0" rtl="0"/>
            <a:r>
              <a:rPr lang="ru-RU"/>
              <a:t>Образец текста</a:t>
            </a:r>
          </a:p>
        </p:txBody>
      </p:sp>
      <p:sp>
        <p:nvSpPr>
          <p:cNvPr id="6" name="Объект 5"/>
          <p:cNvSpPr>
            <a:spLocks noGrp="1"/>
          </p:cNvSpPr>
          <p:nvPr>
            <p:ph sz="quarter" idx="4"/>
          </p:nvPr>
        </p:nvSpPr>
        <p:spPr>
          <a:xfrm>
            <a:off x="6191754" y="2516457"/>
            <a:ext cx="4703259" cy="3655743"/>
          </a:xfrm>
        </p:spPr>
        <p:txBody>
          <a:bodyPr rtlCol="0"/>
          <a:lstStyle>
            <a:lvl1pPr algn="l" rtl="0">
              <a:defRPr sz="2200"/>
            </a:lvl1pPr>
            <a:lvl2pPr algn="l" rtl="0">
              <a:defRPr sz="2000"/>
            </a:lvl2pPr>
            <a:lvl3pPr algn="l" rtl="0">
              <a:defRPr sz="1800"/>
            </a:lvl3pPr>
            <a:lvl4pPr algn="l" rtl="0">
              <a:defRPr sz="1600"/>
            </a:lvl4pPr>
            <a:lvl5pPr algn="l" rtl="0">
              <a:defRPr sz="1600"/>
            </a:lvl5pPr>
            <a:lvl6pPr marL="1600200" algn="l" rtl="0">
              <a:defRPr sz="1600"/>
            </a:lvl6pPr>
            <a:lvl7pPr marL="1874520" algn="l" rtl="0">
              <a:defRPr sz="1600"/>
            </a:lvl7pPr>
            <a:lvl8pPr marL="2148840" algn="l" rtl="0">
              <a:defRPr sz="1600"/>
            </a:lvl8pPr>
            <a:lvl9pPr marL="2423160" algn="l" rtl="0">
              <a:defRPr sz="16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a:p>
        </p:txBody>
      </p:sp>
      <p:sp>
        <p:nvSpPr>
          <p:cNvPr id="7" name="Дата 6"/>
          <p:cNvSpPr>
            <a:spLocks noGrp="1"/>
          </p:cNvSpPr>
          <p:nvPr>
            <p:ph type="dt" sz="half" idx="10"/>
          </p:nvPr>
        </p:nvSpPr>
        <p:spPr/>
        <p:txBody>
          <a:bodyPr rtlCol="0"/>
          <a:lstStyle>
            <a:lvl1pPr algn="l" rtl="0">
              <a:defRPr sz="1100"/>
            </a:lvl1pPr>
          </a:lstStyle>
          <a:p>
            <a:pPr rtl="0"/>
            <a:r>
              <a:rPr lang="en-US"/>
              <a:t>02.08.2016</a:t>
            </a:r>
            <a:endParaRPr lang="en-US" dirty="0"/>
          </a:p>
        </p:txBody>
      </p:sp>
      <p:sp>
        <p:nvSpPr>
          <p:cNvPr id="8" name="Нижний колонтитул 7"/>
          <p:cNvSpPr>
            <a:spLocks noGrp="1"/>
          </p:cNvSpPr>
          <p:nvPr>
            <p:ph type="ftr" sz="quarter" idx="11"/>
          </p:nvPr>
        </p:nvSpPr>
        <p:spPr/>
        <p:txBody>
          <a:bodyPr rtlCol="0"/>
          <a:lstStyle>
            <a:lvl1pPr algn="l" rtl="0">
              <a:defRPr sz="1100"/>
            </a:lvl1pPr>
          </a:lstStyle>
          <a:p>
            <a:pPr rtl="0"/>
            <a:endParaRPr lang="en-US"/>
          </a:p>
        </p:txBody>
      </p:sp>
      <p:sp>
        <p:nvSpPr>
          <p:cNvPr id="9" name="Номер слайда 8"/>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1688552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a:p>
        </p:txBody>
      </p:sp>
      <p:sp>
        <p:nvSpPr>
          <p:cNvPr id="3" name="Дата 2"/>
          <p:cNvSpPr>
            <a:spLocks noGrp="1"/>
          </p:cNvSpPr>
          <p:nvPr>
            <p:ph type="dt" sz="half" idx="10"/>
          </p:nvPr>
        </p:nvSpPr>
        <p:spPr/>
        <p:txBody>
          <a:bodyPr rtlCol="0"/>
          <a:lstStyle>
            <a:lvl1pPr algn="l" rtl="0">
              <a:defRPr sz="1100"/>
            </a:lvl1pPr>
          </a:lstStyle>
          <a:p>
            <a:pPr rtl="0"/>
            <a:r>
              <a:rPr lang="en-US"/>
              <a:t>02.08.2016</a:t>
            </a:r>
            <a:endParaRPr lang="en-US" dirty="0"/>
          </a:p>
        </p:txBody>
      </p:sp>
      <p:sp>
        <p:nvSpPr>
          <p:cNvPr id="4" name="Нижний колонтитул 3"/>
          <p:cNvSpPr>
            <a:spLocks noGrp="1"/>
          </p:cNvSpPr>
          <p:nvPr>
            <p:ph type="ftr" sz="quarter" idx="11"/>
          </p:nvPr>
        </p:nvSpPr>
        <p:spPr/>
        <p:txBody>
          <a:bodyPr rtlCol="0"/>
          <a:lstStyle>
            <a:lvl1pPr algn="l" rtl="0">
              <a:defRPr sz="1100"/>
            </a:lvl1pPr>
          </a:lstStyle>
          <a:p>
            <a:pPr rtl="0"/>
            <a:endParaRPr lang="en-US"/>
          </a:p>
        </p:txBody>
      </p:sp>
      <p:sp>
        <p:nvSpPr>
          <p:cNvPr id="5" name="Номер слайда 4"/>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3261595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rtlCol="0"/>
          <a:lstStyle>
            <a:lvl1pPr algn="l" rtl="0">
              <a:defRPr sz="1100"/>
            </a:lvl1pPr>
          </a:lstStyle>
          <a:p>
            <a:pPr rtl="0"/>
            <a:r>
              <a:rPr lang="en-US"/>
              <a:t>02.08.2016</a:t>
            </a:r>
            <a:endParaRPr lang="en-US" dirty="0"/>
          </a:p>
        </p:txBody>
      </p:sp>
      <p:sp>
        <p:nvSpPr>
          <p:cNvPr id="3" name="Нижний колонтитул 2"/>
          <p:cNvSpPr>
            <a:spLocks noGrp="1"/>
          </p:cNvSpPr>
          <p:nvPr>
            <p:ph type="ftr" sz="quarter" idx="11"/>
          </p:nvPr>
        </p:nvSpPr>
        <p:spPr/>
        <p:txBody>
          <a:bodyPr rtlCol="0"/>
          <a:lstStyle>
            <a:lvl1pPr algn="l" rtl="0">
              <a:defRPr sz="1100"/>
            </a:lvl1pPr>
          </a:lstStyle>
          <a:p>
            <a:pPr rtl="0"/>
            <a:endParaRPr lang="en-US"/>
          </a:p>
        </p:txBody>
      </p:sp>
      <p:sp>
        <p:nvSpPr>
          <p:cNvPr id="4" name="Номер слайда 3"/>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743399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70811" y="1676400"/>
            <a:ext cx="3810000" cy="2438400"/>
          </a:xfrm>
        </p:spPr>
        <p:txBody>
          <a:bodyPr rtlCol="0" anchor="b">
            <a:normAutofit/>
          </a:bodyPr>
          <a:lstStyle>
            <a:lvl1pPr algn="l" rtl="0">
              <a:defRPr sz="3200" b="0"/>
            </a:lvl1pPr>
          </a:lstStyle>
          <a:p>
            <a:pPr rtl="0"/>
            <a:r>
              <a:rPr lang="ru-RU"/>
              <a:t>Образец заголовка</a:t>
            </a:r>
            <a:endParaRPr dirty="0"/>
          </a:p>
        </p:txBody>
      </p:sp>
      <p:sp>
        <p:nvSpPr>
          <p:cNvPr id="3" name="Объект 2"/>
          <p:cNvSpPr>
            <a:spLocks noGrp="1"/>
          </p:cNvSpPr>
          <p:nvPr>
            <p:ph idx="1"/>
          </p:nvPr>
        </p:nvSpPr>
        <p:spPr>
          <a:xfrm>
            <a:off x="1293813" y="685800"/>
            <a:ext cx="6172200" cy="5486400"/>
          </a:xfrm>
        </p:spPr>
        <p:txBody>
          <a:bodyPr rtlCol="0">
            <a:normAutofit/>
          </a:bodyPr>
          <a:lstStyle>
            <a:lvl1pPr algn="l" rtl="0">
              <a:defRPr sz="2400"/>
            </a:lvl1pPr>
            <a:lvl2pPr algn="l" rtl="0">
              <a:defRPr sz="2000"/>
            </a:lvl2pPr>
            <a:lvl3pPr algn="l" rtl="0">
              <a:defRPr sz="1800"/>
            </a:lvl3pPr>
            <a:lvl4pPr algn="l" rtl="0">
              <a:defRPr sz="1600"/>
            </a:lvl4pPr>
            <a:lvl5pPr algn="l" rtl="0">
              <a:defRPr sz="1600"/>
            </a:lvl5pPr>
            <a:lvl6pPr algn="l" rtl="0">
              <a:defRPr sz="1600"/>
            </a:lvl6pPr>
            <a:lvl7pPr algn="l" rtl="0">
              <a:defRPr sz="1600"/>
            </a:lvl7pPr>
            <a:lvl8pPr algn="l" rtl="0">
              <a:defRPr sz="1600"/>
            </a:lvl8pPr>
            <a:lvl9pPr algn="l" rtl="0">
              <a:defRPr sz="1600"/>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a:p>
        </p:txBody>
      </p:sp>
      <p:sp>
        <p:nvSpPr>
          <p:cNvPr id="4" name="Замещающий текст 3"/>
          <p:cNvSpPr>
            <a:spLocks noGrp="1"/>
          </p:cNvSpPr>
          <p:nvPr>
            <p:ph type="body" sz="half" idx="2"/>
          </p:nvPr>
        </p:nvSpPr>
        <p:spPr>
          <a:xfrm>
            <a:off x="7770811" y="4191000"/>
            <a:ext cx="3810000" cy="1524000"/>
          </a:xfrm>
        </p:spPr>
        <p:txBody>
          <a:bodyPr rtlCol="0">
            <a:normAutofit/>
          </a:bodyPr>
          <a:lstStyle>
            <a:lvl1pPr marL="0" indent="0" algn="l" rtl="0">
              <a:buNone/>
              <a:defRPr sz="1800"/>
            </a:lvl1pPr>
            <a:lvl2pPr marL="457200" indent="0" algn="l" rtl="0">
              <a:buNone/>
              <a:defRPr sz="1200"/>
            </a:lvl2pPr>
            <a:lvl3pPr marL="914400" indent="0" algn="l" rtl="0">
              <a:buNone/>
              <a:defRPr sz="1000"/>
            </a:lvl3pPr>
            <a:lvl4pPr marL="1371600" indent="0" algn="l" rtl="0">
              <a:buNone/>
              <a:defRPr sz="900"/>
            </a:lvl4pPr>
            <a:lvl5pPr marL="1828800" indent="0" algn="l" rtl="0">
              <a:buNone/>
              <a:defRPr sz="900"/>
            </a:lvl5pPr>
            <a:lvl6pPr marL="2286000" indent="0" algn="l" rtl="0">
              <a:buNone/>
              <a:defRPr sz="900"/>
            </a:lvl6pPr>
            <a:lvl7pPr marL="2743200" indent="0" algn="l" rtl="0">
              <a:buNone/>
              <a:defRPr sz="900"/>
            </a:lvl7pPr>
            <a:lvl8pPr marL="3200400" indent="0" algn="l" rtl="0">
              <a:buNone/>
              <a:defRPr sz="900"/>
            </a:lvl8pPr>
            <a:lvl9pPr marL="3657600" indent="0" algn="l" rtl="0">
              <a:buNone/>
              <a:defRPr sz="900"/>
            </a:lvl9pPr>
          </a:lstStyle>
          <a:p>
            <a:pPr lvl="0" rtl="0"/>
            <a:r>
              <a:rPr lang="ru-RU"/>
              <a:t>Образец текста</a:t>
            </a:r>
          </a:p>
        </p:txBody>
      </p:sp>
      <p:sp>
        <p:nvSpPr>
          <p:cNvPr id="5" name="Дата 4"/>
          <p:cNvSpPr>
            <a:spLocks noGrp="1"/>
          </p:cNvSpPr>
          <p:nvPr>
            <p:ph type="dt" sz="half" idx="10"/>
          </p:nvPr>
        </p:nvSpPr>
        <p:spPr/>
        <p:txBody>
          <a:bodyPr rtlCol="0"/>
          <a:lstStyle>
            <a:lvl1pPr algn="l" rtl="0">
              <a:defRPr sz="1100"/>
            </a:lvl1pPr>
          </a:lstStyle>
          <a:p>
            <a:pPr rtl="0"/>
            <a:r>
              <a:rPr lang="en-US"/>
              <a:t>02.08.2016</a:t>
            </a:r>
          </a:p>
        </p:txBody>
      </p:sp>
      <p:sp>
        <p:nvSpPr>
          <p:cNvPr id="6" name="Нижний колонтитул 5"/>
          <p:cNvSpPr>
            <a:spLocks noGrp="1"/>
          </p:cNvSpPr>
          <p:nvPr>
            <p:ph type="ftr" sz="quarter" idx="11"/>
          </p:nvPr>
        </p:nvSpPr>
        <p:spPr/>
        <p:txBody>
          <a:bodyPr rtlCol="0"/>
          <a:lstStyle>
            <a:lvl1pPr algn="l" rtl="0">
              <a:defRPr sz="1100"/>
            </a:lvl1pPr>
          </a:lstStyle>
          <a:p>
            <a:pPr rtl="0"/>
            <a:endParaRPr lang="en-US"/>
          </a:p>
        </p:txBody>
      </p:sp>
      <p:sp>
        <p:nvSpPr>
          <p:cNvPr id="7" name="Номер слайда 6"/>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82885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70812" y="1676400"/>
            <a:ext cx="3810000" cy="2438400"/>
          </a:xfrm>
        </p:spPr>
        <p:txBody>
          <a:bodyPr rtlCol="0" anchor="b">
            <a:noAutofit/>
          </a:bodyPr>
          <a:lstStyle>
            <a:lvl1pPr algn="l" rtl="0">
              <a:defRPr sz="3200" b="0"/>
            </a:lvl1pPr>
          </a:lstStyle>
          <a:p>
            <a:pPr rtl="0"/>
            <a:r>
              <a:rPr lang="ru-RU"/>
              <a:t>Образец заголовка</a:t>
            </a:r>
            <a:endParaRPr/>
          </a:p>
        </p:txBody>
      </p:sp>
      <p:sp>
        <p:nvSpPr>
          <p:cNvPr id="3" name="Рисунок 2" descr="Пустой заполнитель, вместо которого можно добавить изображение. Щелкните заполнитель и выберите изображение, которое необходимо добавить."/>
          <p:cNvSpPr>
            <a:spLocks noGrp="1"/>
          </p:cNvSpPr>
          <p:nvPr>
            <p:ph type="pic" idx="1"/>
          </p:nvPr>
        </p:nvSpPr>
        <p:spPr>
          <a:xfrm>
            <a:off x="1522412" y="0"/>
            <a:ext cx="5943601" cy="6858000"/>
          </a:xfrm>
        </p:spPr>
        <p:txBody>
          <a:bodyPr tIns="914400" rtlCol="0">
            <a:normAutofit/>
          </a:bodyPr>
          <a:lstStyle>
            <a:lvl1pPr marL="0" indent="0" algn="ctr" rtl="0">
              <a:buNone/>
              <a:defRPr sz="2400"/>
            </a:lvl1pPr>
            <a:lvl2pPr marL="457200" indent="0" algn="l" rtl="0">
              <a:buNone/>
              <a:defRPr sz="2800"/>
            </a:lvl2pPr>
            <a:lvl3pPr marL="914400" indent="0" algn="l" rtl="0">
              <a:buNone/>
              <a:defRPr sz="2400"/>
            </a:lvl3pPr>
            <a:lvl4pPr marL="1371600" indent="0" algn="l" rtl="0">
              <a:buNone/>
              <a:defRPr sz="2000"/>
            </a:lvl4pPr>
            <a:lvl5pPr marL="1828800" indent="0" algn="l" rtl="0">
              <a:buNone/>
              <a:defRPr sz="2000"/>
            </a:lvl5pPr>
            <a:lvl6pPr marL="2286000" indent="0" algn="l" rtl="0">
              <a:buNone/>
              <a:defRPr sz="2000"/>
            </a:lvl6pPr>
            <a:lvl7pPr marL="2743200" indent="0" algn="l" rtl="0">
              <a:buNone/>
              <a:defRPr sz="2000"/>
            </a:lvl7pPr>
            <a:lvl8pPr marL="3200400" indent="0" algn="l" rtl="0">
              <a:buNone/>
              <a:defRPr sz="2000"/>
            </a:lvl8pPr>
            <a:lvl9pPr marL="3657600" indent="0" algn="l" rtl="0">
              <a:buNone/>
              <a:defRPr sz="2000"/>
            </a:lvl9pPr>
          </a:lstStyle>
          <a:p>
            <a:pPr rtl="0"/>
            <a:r>
              <a:rPr lang="ru-RU"/>
              <a:t>Вставка рисунка</a:t>
            </a:r>
            <a:endParaRPr/>
          </a:p>
        </p:txBody>
      </p:sp>
      <p:sp>
        <p:nvSpPr>
          <p:cNvPr id="4" name="Замещающий текст 3"/>
          <p:cNvSpPr>
            <a:spLocks noGrp="1"/>
          </p:cNvSpPr>
          <p:nvPr>
            <p:ph type="body" sz="half" idx="2"/>
          </p:nvPr>
        </p:nvSpPr>
        <p:spPr>
          <a:xfrm>
            <a:off x="7770812" y="4191000"/>
            <a:ext cx="3810000" cy="1524000"/>
          </a:xfrm>
        </p:spPr>
        <p:txBody>
          <a:bodyPr rtlCol="0">
            <a:normAutofit/>
          </a:bodyPr>
          <a:lstStyle>
            <a:lvl1pPr marL="0" indent="0" algn="l" rtl="0">
              <a:buNone/>
              <a:defRPr sz="1800"/>
            </a:lvl1pPr>
            <a:lvl2pPr marL="457200" indent="0" algn="l" rtl="0">
              <a:buNone/>
              <a:defRPr sz="1200"/>
            </a:lvl2pPr>
            <a:lvl3pPr marL="914400" indent="0" algn="l" rtl="0">
              <a:buNone/>
              <a:defRPr sz="1000"/>
            </a:lvl3pPr>
            <a:lvl4pPr marL="1371600" indent="0" algn="l" rtl="0">
              <a:buNone/>
              <a:defRPr sz="900"/>
            </a:lvl4pPr>
            <a:lvl5pPr marL="1828800" indent="0" algn="l" rtl="0">
              <a:buNone/>
              <a:defRPr sz="900"/>
            </a:lvl5pPr>
            <a:lvl6pPr marL="2286000" indent="0" algn="l" rtl="0">
              <a:buNone/>
              <a:defRPr sz="900"/>
            </a:lvl6pPr>
            <a:lvl7pPr marL="2743200" indent="0" algn="l" rtl="0">
              <a:buNone/>
              <a:defRPr sz="900"/>
            </a:lvl7pPr>
            <a:lvl8pPr marL="3200400" indent="0" algn="l" rtl="0">
              <a:buNone/>
              <a:defRPr sz="900"/>
            </a:lvl8pPr>
            <a:lvl9pPr marL="3657600" indent="0" algn="l" rtl="0">
              <a:buNone/>
              <a:defRPr sz="900"/>
            </a:lvl9pPr>
          </a:lstStyle>
          <a:p>
            <a:pPr lvl="0" rtl="0"/>
            <a:r>
              <a:rPr lang="ru-RU"/>
              <a:t>Образец текста</a:t>
            </a:r>
          </a:p>
        </p:txBody>
      </p:sp>
    </p:spTree>
    <p:extLst>
      <p:ext uri="{BB962C8B-B14F-4D97-AF65-F5344CB8AC3E}">
        <p14:creationId xmlns:p14="http://schemas.microsoft.com/office/powerpoint/2010/main" val="3839490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a:t>Образец заголовка</a:t>
            </a:r>
            <a:endParaRPr/>
          </a:p>
        </p:txBody>
      </p:sp>
      <p:sp>
        <p:nvSpPr>
          <p:cNvPr id="3" name="Вертикальный текст 2"/>
          <p:cNvSpPr>
            <a:spLocks noGrp="1"/>
          </p:cNvSpPr>
          <p:nvPr>
            <p:ph type="body" orient="vert" idx="1"/>
          </p:nvPr>
        </p:nvSpPr>
        <p:spPr/>
        <p:txBody>
          <a:bodyPr vert="eaVert" rtlCol="0"/>
          <a:lstStyle>
            <a:lvl5pPr algn="l" rtl="0">
              <a:defRPr/>
            </a:lvl5pPr>
            <a:lvl6pPr marL="1600200" algn="l" rtl="0">
              <a:defRPr/>
            </a:lvl6pPr>
            <a:lvl7pPr marL="1874520" algn="l" rtl="0">
              <a:defRPr/>
            </a:lvl7pPr>
            <a:lvl8pPr marL="2148840" algn="l" rtl="0">
              <a:defRPr/>
            </a:lvl8pPr>
            <a:lvl9pPr marL="2423160" algn="l" rtl="0">
              <a:defRPr/>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a:p>
        </p:txBody>
      </p:sp>
      <p:sp>
        <p:nvSpPr>
          <p:cNvPr id="4" name="Дата 3"/>
          <p:cNvSpPr>
            <a:spLocks noGrp="1"/>
          </p:cNvSpPr>
          <p:nvPr>
            <p:ph type="dt" sz="half" idx="10"/>
          </p:nvPr>
        </p:nvSpPr>
        <p:spPr/>
        <p:txBody>
          <a:bodyPr rtlCol="0"/>
          <a:lstStyle>
            <a:lvl1pPr algn="l" rtl="0">
              <a:defRPr sz="1100"/>
            </a:lvl1pPr>
          </a:lstStyle>
          <a:p>
            <a:pPr rtl="0"/>
            <a:r>
              <a:rPr lang="en-US"/>
              <a:t>02.08.2016</a:t>
            </a:r>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2857575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752014" y="381000"/>
            <a:ext cx="1904998" cy="5791200"/>
          </a:xfrm>
        </p:spPr>
        <p:txBody>
          <a:bodyPr vert="eaVert" rtlCol="0"/>
          <a:lstStyle/>
          <a:p>
            <a:pPr rtl="0"/>
            <a:r>
              <a:rPr lang="ru-RU"/>
              <a:t>Образец заголовка</a:t>
            </a:r>
            <a:endParaRPr/>
          </a:p>
        </p:txBody>
      </p:sp>
      <p:sp>
        <p:nvSpPr>
          <p:cNvPr id="3" name="Вертикальный текст 2"/>
          <p:cNvSpPr>
            <a:spLocks noGrp="1"/>
          </p:cNvSpPr>
          <p:nvPr>
            <p:ph type="body" orient="vert" idx="1"/>
          </p:nvPr>
        </p:nvSpPr>
        <p:spPr>
          <a:xfrm>
            <a:off x="1293814" y="381000"/>
            <a:ext cx="8305800" cy="5791200"/>
          </a:xfrm>
        </p:spPr>
        <p:txBody>
          <a:bodyPr vert="eaVert" rtlCol="0"/>
          <a:lstStyle>
            <a:lvl5pPr algn="l" rtl="0">
              <a:defRPr/>
            </a:lvl5pPr>
            <a:lvl6pPr algn="l" rtl="0">
              <a:defRPr/>
            </a:lvl6pPr>
            <a:lvl7pPr algn="l" rtl="0">
              <a:defRPr/>
            </a:lvl7pPr>
            <a:lvl8pPr algn="l" rtl="0">
              <a:defRPr/>
            </a:lvl8pPr>
            <a:lvl9pPr algn="l" rtl="0">
              <a:defRPr/>
            </a:lvl9p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a:p>
        </p:txBody>
      </p:sp>
      <p:sp>
        <p:nvSpPr>
          <p:cNvPr id="4" name="Дата 3"/>
          <p:cNvSpPr>
            <a:spLocks noGrp="1"/>
          </p:cNvSpPr>
          <p:nvPr>
            <p:ph type="dt" sz="half" idx="10"/>
          </p:nvPr>
        </p:nvSpPr>
        <p:spPr/>
        <p:txBody>
          <a:bodyPr rtlCol="0"/>
          <a:lstStyle>
            <a:lvl1pPr algn="l" rtl="0">
              <a:defRPr sz="1100"/>
            </a:lvl1pPr>
          </a:lstStyle>
          <a:p>
            <a:pPr rtl="0"/>
            <a:r>
              <a:rPr lang="en-US"/>
              <a:t>02.08.2016</a:t>
            </a:r>
          </a:p>
        </p:txBody>
      </p:sp>
      <p:sp>
        <p:nvSpPr>
          <p:cNvPr id="5" name="Нижний колонтитул 4"/>
          <p:cNvSpPr>
            <a:spLocks noGrp="1"/>
          </p:cNvSpPr>
          <p:nvPr>
            <p:ph type="ftr" sz="quarter" idx="11"/>
          </p:nvPr>
        </p:nvSpPr>
        <p:spPr/>
        <p:txBody>
          <a:bodyPr rtlCol="0"/>
          <a:lstStyle>
            <a:lvl1pPr algn="l" rtl="0">
              <a:defRPr sz="1100"/>
            </a:lvl1pPr>
          </a:lstStyle>
          <a:p>
            <a:pPr rtl="0"/>
            <a:endParaRPr lang="en-US"/>
          </a:p>
        </p:txBody>
      </p:sp>
      <p:sp>
        <p:nvSpPr>
          <p:cNvPr id="6" name="Номер слайда 5"/>
          <p:cNvSpPr>
            <a:spLocks noGrp="1"/>
          </p:cNvSpPr>
          <p:nvPr>
            <p:ph type="sldNum" sz="quarter" idx="12"/>
          </p:nvPr>
        </p:nvSpPr>
        <p:spPr/>
        <p:txBody>
          <a:bodyPr rtlCol="0"/>
          <a:lstStyle>
            <a:lvl1pPr algn="l" rtl="0">
              <a:defRPr sz="1100"/>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2132264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7" name="Прямоугольник 6"/>
          <p:cNvSpPr/>
          <p:nvPr/>
        </p:nvSpPr>
        <p:spPr>
          <a:xfrm>
            <a:off x="836614" y="0"/>
            <a:ext cx="11352212" cy="6858000"/>
          </a:xfrm>
          <a:prstGeom prst="rect">
            <a:avLst/>
          </a:prstGeom>
          <a:gradFill>
            <a:gsLst>
              <a:gs pos="0">
                <a:schemeClr val="bg1">
                  <a:alpha val="6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a:p>
        </p:txBody>
      </p:sp>
      <p:sp>
        <p:nvSpPr>
          <p:cNvPr id="2" name="Заголовок 1"/>
          <p:cNvSpPr>
            <a:spLocks noGrp="1"/>
          </p:cNvSpPr>
          <p:nvPr>
            <p:ph type="title"/>
          </p:nvPr>
        </p:nvSpPr>
        <p:spPr>
          <a:xfrm>
            <a:off x="1293813" y="381000"/>
            <a:ext cx="9601200" cy="1143000"/>
          </a:xfrm>
          <a:prstGeom prst="rect">
            <a:avLst/>
          </a:prstGeom>
        </p:spPr>
        <p:txBody>
          <a:bodyPr vert="horz" lIns="91440" tIns="45720" rIns="91440" bIns="45720" rtlCol="0" anchor="b">
            <a:normAutofit/>
          </a:bodyPr>
          <a:lstStyle/>
          <a:p>
            <a:pPr rtl="0"/>
            <a:r>
              <a:rPr lang="ru"/>
              <a:t>Стиль образца заголовка</a:t>
            </a:r>
            <a:endParaRPr dirty="0"/>
          </a:p>
        </p:txBody>
      </p:sp>
      <p:sp>
        <p:nvSpPr>
          <p:cNvPr id="3" name="Замещающий текст 2"/>
          <p:cNvSpPr>
            <a:spLocks noGrp="1"/>
          </p:cNvSpPr>
          <p:nvPr>
            <p:ph type="body" idx="1"/>
          </p:nvPr>
        </p:nvSpPr>
        <p:spPr>
          <a:xfrm>
            <a:off x="1293813" y="1676400"/>
            <a:ext cx="9601200" cy="4495800"/>
          </a:xfrm>
          <a:prstGeom prst="rect">
            <a:avLst/>
          </a:prstGeom>
        </p:spPr>
        <p:txBody>
          <a:bodyPr vert="horz" lIns="91440" tIns="45720" rIns="91440" bIns="45720" rtlCol="0">
            <a:normAutofit/>
          </a:bodyPr>
          <a:lstStyle/>
          <a:p>
            <a:pPr lvl="0" rtl="0"/>
            <a:r>
              <a:rPr lang="ru"/>
              <a:t>Образец текста</a:t>
            </a:r>
          </a:p>
          <a:p>
            <a:pPr lvl="1" rtl="0"/>
            <a:r>
              <a:rPr lang="ru"/>
              <a:t>Второй уровень</a:t>
            </a:r>
          </a:p>
          <a:p>
            <a:pPr lvl="2" rtl="0"/>
            <a:r>
              <a:rPr lang="ru"/>
              <a:t>Третий уровень</a:t>
            </a:r>
          </a:p>
          <a:p>
            <a:pPr lvl="3" rtl="0"/>
            <a:r>
              <a:rPr lang="ru"/>
              <a:t>Четвертый уровень</a:t>
            </a:r>
          </a:p>
          <a:p>
            <a:pPr lvl="4" rtl="0"/>
            <a:r>
              <a:rPr lang="ru"/>
              <a:t>Пятый уровень</a:t>
            </a:r>
            <a:endParaRPr/>
          </a:p>
        </p:txBody>
      </p:sp>
      <p:sp>
        <p:nvSpPr>
          <p:cNvPr id="4" name="Дата 3"/>
          <p:cNvSpPr>
            <a:spLocks noGrp="1"/>
          </p:cNvSpPr>
          <p:nvPr>
            <p:ph type="dt" sz="half" idx="2"/>
          </p:nvPr>
        </p:nvSpPr>
        <p:spPr>
          <a:xfrm>
            <a:off x="1271781" y="6356351"/>
            <a:ext cx="2844059" cy="365125"/>
          </a:xfrm>
          <a:prstGeom prst="rect">
            <a:avLst/>
          </a:prstGeom>
        </p:spPr>
        <p:txBody>
          <a:bodyPr vert="horz" lIns="91440" tIns="45720" rIns="91440" bIns="45720" rtlCol="0" anchor="ctr"/>
          <a:lstStyle>
            <a:lvl1pPr algn="l" rtl="0">
              <a:defRPr sz="1100">
                <a:solidFill>
                  <a:schemeClr val="tx1">
                    <a:lumMod val="90000"/>
                    <a:lumOff val="10000"/>
                  </a:schemeClr>
                </a:solidFill>
              </a:defRPr>
            </a:lvl1pPr>
          </a:lstStyle>
          <a:p>
            <a:pPr rtl="0"/>
            <a:r>
              <a:rPr lang="en-US"/>
              <a:t>02.08.2016</a:t>
            </a:r>
            <a:endParaRPr lang="en-US" dirty="0"/>
          </a:p>
        </p:txBody>
      </p:sp>
      <p:sp>
        <p:nvSpPr>
          <p:cNvPr id="5" name="Нижний колонтитул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rtl="0">
              <a:defRPr sz="1100">
                <a:solidFill>
                  <a:schemeClr val="tx1">
                    <a:lumMod val="90000"/>
                    <a:lumOff val="10000"/>
                  </a:schemeClr>
                </a:solidFill>
              </a:defRPr>
            </a:lvl1pPr>
          </a:lstStyle>
          <a:p>
            <a:pPr rtl="0"/>
            <a:endParaRPr lang="en-US"/>
          </a:p>
        </p:txBody>
      </p:sp>
      <p:sp>
        <p:nvSpPr>
          <p:cNvPr id="6" name="Номер слайда 5"/>
          <p:cNvSpPr>
            <a:spLocks noGrp="1"/>
          </p:cNvSpPr>
          <p:nvPr>
            <p:ph type="sldNum" sz="quarter" idx="4"/>
          </p:nvPr>
        </p:nvSpPr>
        <p:spPr>
          <a:xfrm>
            <a:off x="8051225" y="6356351"/>
            <a:ext cx="2844059" cy="365125"/>
          </a:xfrm>
          <a:prstGeom prst="rect">
            <a:avLst/>
          </a:prstGeom>
        </p:spPr>
        <p:txBody>
          <a:bodyPr vert="horz" lIns="91440" tIns="45720" rIns="91440" bIns="45720" rtlCol="0" anchor="ctr"/>
          <a:lstStyle>
            <a:lvl1pPr algn="l" rtl="0">
              <a:defRPr sz="1100">
                <a:solidFill>
                  <a:schemeClr val="tx1">
                    <a:lumMod val="90000"/>
                    <a:lumOff val="10000"/>
                  </a:schemeClr>
                </a:solidFill>
              </a:defRPr>
            </a:lvl1pPr>
          </a:lstStyle>
          <a:p>
            <a:pPr rtl="0"/>
            <a:fld id="{81FEFA0A-2F20-4B60-98C6-5FFDA469AA1C}" type="slidenum">
              <a:rPr lang="en-US" smtClean="0"/>
              <a:pPr/>
              <a:t>‹#›</a:t>
            </a:fld>
            <a:endParaRPr lang="en-US"/>
          </a:p>
        </p:txBody>
      </p:sp>
    </p:spTree>
    <p:extLst>
      <p:ext uri="{BB962C8B-B14F-4D97-AF65-F5344CB8AC3E}">
        <p14:creationId xmlns:p14="http://schemas.microsoft.com/office/powerpoint/2010/main" val="3528721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3838" indent="-228600" algn="l" defTabSz="914400" rtl="0" eaLnBrk="1" latinLnBrk="0" hangingPunct="1">
        <a:lnSpc>
          <a:spcPct val="90000"/>
        </a:lnSpc>
        <a:spcBef>
          <a:spcPts val="1600"/>
        </a:spcBef>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5pPr>
      <a:lvl6pPr marL="160020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6pPr>
      <a:lvl7pPr marL="187452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7pPr>
      <a:lvl8pPr marL="214884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8pPr>
      <a:lvl9pPr marL="242316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jpeg"/><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jpeg"/><Relationship Id="rId1" Type="http://schemas.openxmlformats.org/officeDocument/2006/relationships/slideLayout" Target="../slideLayouts/slideLayout8.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8.jpeg"/><Relationship Id="rId1" Type="http://schemas.openxmlformats.org/officeDocument/2006/relationships/slideLayout" Target="../slideLayouts/slideLayout8.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2.jpeg"/><Relationship Id="rId1" Type="http://schemas.openxmlformats.org/officeDocument/2006/relationships/slideLayout" Target="../slideLayouts/slideLayout8.xml"/><Relationship Id="rId5" Type="http://schemas.openxmlformats.org/officeDocument/2006/relationships/image" Target="../media/image24.jpeg"/><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27.jpeg"/><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83237" y="1052736"/>
            <a:ext cx="8458200" cy="2016224"/>
          </a:xfrm>
        </p:spPr>
        <p:txBody>
          <a:bodyPr rtlCol="0"/>
          <a:lstStyle/>
          <a:p>
            <a:pPr algn="ctr" rtl="0"/>
            <a:r>
              <a:rPr lang="ru" dirty="0"/>
              <a:t>Богатства </a:t>
            </a:r>
            <a:br>
              <a:rPr lang="ru" dirty="0"/>
            </a:br>
            <a:r>
              <a:rPr lang="ru" dirty="0"/>
              <a:t>Ульяновской области</a:t>
            </a:r>
          </a:p>
        </p:txBody>
      </p:sp>
      <p:sp>
        <p:nvSpPr>
          <p:cNvPr id="3" name="Подзаголовок 2"/>
          <p:cNvSpPr>
            <a:spLocks noGrp="1"/>
          </p:cNvSpPr>
          <p:nvPr>
            <p:ph type="subTitle" idx="1"/>
          </p:nvPr>
        </p:nvSpPr>
        <p:spPr>
          <a:xfrm>
            <a:off x="693813" y="4509120"/>
            <a:ext cx="10585176" cy="1515616"/>
          </a:xfrm>
        </p:spPr>
        <p:txBody>
          <a:bodyPr rtlCol="0">
            <a:normAutofit/>
          </a:bodyPr>
          <a:lstStyle/>
          <a:p>
            <a:pPr algn="ctr" rtl="0"/>
            <a:r>
              <a:rPr lang="ru" b="1" dirty="0"/>
              <a:t>Автор: педагог дополнительного образования МБУДО «Центр дополнительного образования и развития детей города Димитровграда Ульяновской области» Кузнецова Елена Павловна</a:t>
            </a:r>
          </a:p>
        </p:txBody>
      </p:sp>
    </p:spTree>
    <p:extLst>
      <p:ext uri="{BB962C8B-B14F-4D97-AF65-F5344CB8AC3E}">
        <p14:creationId xmlns:p14="http://schemas.microsoft.com/office/powerpoint/2010/main" val="319817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Заголовок 12"/>
          <p:cNvSpPr>
            <a:spLocks noGrp="1"/>
          </p:cNvSpPr>
          <p:nvPr>
            <p:ph type="title"/>
          </p:nvPr>
        </p:nvSpPr>
        <p:spPr>
          <a:xfrm>
            <a:off x="1293812" y="381000"/>
            <a:ext cx="10273207" cy="1143000"/>
          </a:xfrm>
        </p:spPr>
        <p:txBody>
          <a:bodyPr rtlCol="0"/>
          <a:lstStyle/>
          <a:p>
            <a:r>
              <a:rPr lang="ru" dirty="0"/>
              <a:t>ПРИРОДНЫЕ РЕКОРДЫ УЛЬЯНОВСКОЙ ОБЛАСТИ</a:t>
            </a:r>
          </a:p>
        </p:txBody>
      </p:sp>
      <p:sp>
        <p:nvSpPr>
          <p:cNvPr id="14" name="Объект 13"/>
          <p:cNvSpPr>
            <a:spLocks noGrp="1"/>
          </p:cNvSpPr>
          <p:nvPr>
            <p:ph idx="1"/>
          </p:nvPr>
        </p:nvSpPr>
        <p:spPr>
          <a:xfrm>
            <a:off x="1413892" y="2264668"/>
            <a:ext cx="9601200" cy="2328664"/>
          </a:xfrm>
        </p:spPr>
        <p:txBody>
          <a:bodyPr rtlCol="0">
            <a:noAutofit/>
          </a:bodyPr>
          <a:lstStyle/>
          <a:p>
            <a:pPr rtl="0"/>
            <a:r>
              <a:rPr lang="ru" sz="2800" dirty="0"/>
              <a:t>Барыш – самая длинная река области</a:t>
            </a:r>
          </a:p>
          <a:p>
            <a:pPr rtl="0"/>
            <a:r>
              <a:rPr lang="ru" sz="2800" dirty="0"/>
              <a:t>Возвышенность в р.п. Новоспасское – самая высокая вершина области (353 м)</a:t>
            </a:r>
          </a:p>
          <a:p>
            <a:pPr rtl="0"/>
            <a:r>
              <a:rPr lang="ru" sz="2800" dirty="0"/>
              <a:t>Белолебяжье (Майнский р-он) – самое большое озеро области</a:t>
            </a:r>
            <a:endParaRPr lang="en-US" sz="2800" dirty="0"/>
          </a:p>
        </p:txBody>
      </p:sp>
    </p:spTree>
    <p:extLst>
      <p:ext uri="{BB962C8B-B14F-4D97-AF65-F5344CB8AC3E}">
        <p14:creationId xmlns:p14="http://schemas.microsoft.com/office/powerpoint/2010/main" val="1270821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11258" y="3792057"/>
            <a:ext cx="4877567" cy="2304256"/>
          </a:xfrm>
        </p:spPr>
        <p:txBody>
          <a:bodyPr rtlCol="0">
            <a:noAutofit/>
          </a:bodyPr>
          <a:lstStyle/>
          <a:p>
            <a:pPr rtl="0"/>
            <a:r>
              <a:rPr lang="ru" sz="2400" b="1" dirty="0">
                <a:latin typeface="Times New Roman" panose="02020603050405020304" pitchFamily="18" charset="0"/>
                <a:cs typeface="Times New Roman" panose="02020603050405020304" pitchFamily="18" charset="0"/>
              </a:rPr>
              <a:t>Минеральные воды</a:t>
            </a:r>
            <a:br>
              <a:rPr lang="ru" sz="2400" b="1" dirty="0">
                <a:latin typeface="Times New Roman" panose="02020603050405020304" pitchFamily="18" charset="0"/>
                <a:cs typeface="Times New Roman" panose="02020603050405020304" pitchFamily="18" charset="0"/>
              </a:rPr>
            </a:br>
            <a:r>
              <a:rPr lang="ru" sz="2400" b="1" dirty="0">
                <a:latin typeface="Times New Roman" panose="02020603050405020304" pitchFamily="18" charset="0"/>
                <a:cs typeface="Times New Roman" panose="02020603050405020304" pitchFamily="18" charset="0"/>
              </a:rPr>
              <a:t>«Волжанка» – Ундоровская</a:t>
            </a:r>
            <a:br>
              <a:rPr lang="ru" sz="2400" b="1" dirty="0">
                <a:latin typeface="Times New Roman" panose="02020603050405020304" pitchFamily="18" charset="0"/>
                <a:cs typeface="Times New Roman" panose="02020603050405020304" pitchFamily="18" charset="0"/>
              </a:rPr>
            </a:br>
            <a:r>
              <a:rPr lang="ru" sz="2400" b="1" dirty="0">
                <a:latin typeface="Times New Roman" panose="02020603050405020304" pitchFamily="18" charset="0"/>
                <a:cs typeface="Times New Roman" panose="02020603050405020304" pitchFamily="18" charset="0"/>
              </a:rPr>
              <a:t>«Симбирская» – Цильнинская, Ундоровская</a:t>
            </a:r>
            <a:br>
              <a:rPr lang="ru" sz="2400" b="1" dirty="0">
                <a:latin typeface="Times New Roman" panose="02020603050405020304" pitchFamily="18" charset="0"/>
                <a:cs typeface="Times New Roman" panose="02020603050405020304" pitchFamily="18" charset="0"/>
              </a:rPr>
            </a:br>
            <a:r>
              <a:rPr lang="ru" sz="2400" b="1" dirty="0">
                <a:latin typeface="Times New Roman" panose="02020603050405020304" pitchFamily="18" charset="0"/>
                <a:cs typeface="Times New Roman" panose="02020603050405020304" pitchFamily="18" charset="0"/>
              </a:rPr>
              <a:t>Хлоридная натривая – Радищенская, Ундоровская</a:t>
            </a:r>
          </a:p>
        </p:txBody>
      </p:sp>
      <p:sp>
        <p:nvSpPr>
          <p:cNvPr id="4" name="Текст 3"/>
          <p:cNvSpPr>
            <a:spLocks noGrp="1"/>
          </p:cNvSpPr>
          <p:nvPr>
            <p:ph type="body" sz="half" idx="2"/>
          </p:nvPr>
        </p:nvSpPr>
        <p:spPr>
          <a:xfrm>
            <a:off x="11733489" y="4624620"/>
            <a:ext cx="3216104" cy="2495043"/>
          </a:xfrm>
        </p:spPr>
        <p:txBody>
          <a:bodyPr rtlCol="0">
            <a:noAutofit/>
          </a:bodyPr>
          <a:lstStyle/>
          <a:p>
            <a:pPr rtl="0"/>
            <a:endParaRPr lang="ru-RU" sz="2000" b="1" dirty="0"/>
          </a:p>
          <a:p>
            <a:pPr rtl="0"/>
            <a:endParaRPr lang="ru-RU" sz="2000" b="1" dirty="0"/>
          </a:p>
          <a:p>
            <a:pPr rtl="0"/>
            <a:endParaRPr lang="ru-RU" sz="2000" b="1" dirty="0"/>
          </a:p>
        </p:txBody>
      </p:sp>
      <p:pic>
        <p:nvPicPr>
          <p:cNvPr id="6" name="Picture 2">
            <a:extLst>
              <a:ext uri="{FF2B5EF4-FFF2-40B4-BE49-F238E27FC236}">
                <a16:creationId xmlns:a16="http://schemas.microsoft.com/office/drawing/2014/main" id="{74CDA7F9-A509-42F8-B7EB-DBF6655EE0AD}"/>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8278" t="15778" r="28249" b="15778"/>
          <a:stretch/>
        </p:blipFill>
        <p:spPr bwMode="auto">
          <a:xfrm>
            <a:off x="189753" y="38924"/>
            <a:ext cx="6906791" cy="66304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891DDF85-A8E1-470F-9C3C-B32A5328B5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5134" y="157275"/>
            <a:ext cx="4846376" cy="363478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3DA361AE-B9A8-4209-8505-8C0E8D2D35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466" t="26901" r="32676" b="53150"/>
          <a:stretch/>
        </p:blipFill>
        <p:spPr bwMode="auto">
          <a:xfrm>
            <a:off x="5309000" y="3034577"/>
            <a:ext cx="1830735" cy="639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06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26660" y="28616"/>
            <a:ext cx="3254151" cy="2968336"/>
          </a:xfrm>
        </p:spPr>
        <p:txBody>
          <a:bodyPr rtlCol="0"/>
          <a:lstStyle/>
          <a:p>
            <a:pPr algn="ctr" rtl="0"/>
            <a:r>
              <a:rPr lang="ru" dirty="0"/>
              <a:t>Аист чёрный</a:t>
            </a:r>
          </a:p>
        </p:txBody>
      </p:sp>
      <p:sp>
        <p:nvSpPr>
          <p:cNvPr id="4" name="Текст 3"/>
          <p:cNvSpPr>
            <a:spLocks noGrp="1"/>
          </p:cNvSpPr>
          <p:nvPr>
            <p:ph type="body" sz="half" idx="2"/>
          </p:nvPr>
        </p:nvSpPr>
        <p:spPr>
          <a:xfrm>
            <a:off x="7606579" y="2996952"/>
            <a:ext cx="4536505" cy="3168352"/>
          </a:xfrm>
        </p:spPr>
        <p:txBody>
          <a:bodyPr rtlCol="0">
            <a:noAutofit/>
          </a:bodyPr>
          <a:lstStyle/>
          <a:p>
            <a:pPr rtl="0"/>
            <a:r>
              <a:rPr lang="ru-RU" sz="2000" b="1" dirty="0"/>
              <a:t>Редко встречается в Сурском, Карсунском, Ульяновском, Вешкаймском р-онах.</a:t>
            </a:r>
          </a:p>
          <a:p>
            <a:pPr rtl="0"/>
            <a:r>
              <a:rPr lang="ru-RU" sz="2000" b="1" dirty="0"/>
              <a:t>Занесён в Красную книгу России и Ульяновской области.</a:t>
            </a:r>
          </a:p>
          <a:p>
            <a:pPr rtl="0"/>
            <a:r>
              <a:rPr lang="ru-RU" sz="2000" b="1" dirty="0"/>
              <a:t>Живёт в водоёмах, глухих лесах до 18 лет.</a:t>
            </a:r>
          </a:p>
          <a:p>
            <a:pPr rtl="0"/>
            <a:r>
              <a:rPr lang="ru-RU" sz="2000" b="1" dirty="0"/>
              <a:t>Еда: рыба, мелкие грызуны, насекомые, моллюски</a:t>
            </a:r>
            <a:endParaRPr lang="en-US" sz="20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756" y="28616"/>
            <a:ext cx="7184902" cy="67127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Черный аист (Ciconia nigra) черный аист, численность популяции размножение  созревание кладка гнездо пуховые птенцы инкубация черный аист спаривание  линька питание корма полевые признаки аист размеры вес окраска фото черный  аист, голенастые птицы">
            <a:extLst>
              <a:ext uri="{FF2B5EF4-FFF2-40B4-BE49-F238E27FC236}">
                <a16:creationId xmlns:a16="http://schemas.microsoft.com/office/drawing/2014/main" id="{485FA3A3-764D-4800-ACA4-3613B4C18E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8668" y="260648"/>
            <a:ext cx="2952328" cy="2294381"/>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a:extLst>
              <a:ext uri="{FF2B5EF4-FFF2-40B4-BE49-F238E27FC236}">
                <a16:creationId xmlns:a16="http://schemas.microsoft.com/office/drawing/2014/main" id="{8679EE2D-BC84-4BB0-B45C-B3031E8786CC}"/>
              </a:ext>
            </a:extLst>
          </p:cNvPr>
          <p:cNvPicPr>
            <a:picLocks noChangeAspect="1"/>
          </p:cNvPicPr>
          <p:nvPr/>
        </p:nvPicPr>
        <p:blipFill>
          <a:blip r:embed="rId4"/>
          <a:stretch>
            <a:fillRect/>
          </a:stretch>
        </p:blipFill>
        <p:spPr>
          <a:xfrm>
            <a:off x="1428133" y="1407837"/>
            <a:ext cx="1073953" cy="834311"/>
          </a:xfrm>
          <a:prstGeom prst="rect">
            <a:avLst/>
          </a:prstGeom>
        </p:spPr>
      </p:pic>
      <p:pic>
        <p:nvPicPr>
          <p:cNvPr id="8" name="Рисунок 7">
            <a:extLst>
              <a:ext uri="{FF2B5EF4-FFF2-40B4-BE49-F238E27FC236}">
                <a16:creationId xmlns:a16="http://schemas.microsoft.com/office/drawing/2014/main" id="{14C9A46E-AD7C-43ED-8308-61CD1BB63F10}"/>
              </a:ext>
            </a:extLst>
          </p:cNvPr>
          <p:cNvPicPr>
            <a:picLocks noChangeAspect="1"/>
          </p:cNvPicPr>
          <p:nvPr/>
        </p:nvPicPr>
        <p:blipFill>
          <a:blip r:embed="rId4"/>
          <a:stretch>
            <a:fillRect/>
          </a:stretch>
        </p:blipFill>
        <p:spPr>
          <a:xfrm>
            <a:off x="3740462" y="990682"/>
            <a:ext cx="1073953" cy="834311"/>
          </a:xfrm>
          <a:prstGeom prst="rect">
            <a:avLst/>
          </a:prstGeom>
        </p:spPr>
      </p:pic>
      <p:pic>
        <p:nvPicPr>
          <p:cNvPr id="9" name="Рисунок 8">
            <a:extLst>
              <a:ext uri="{FF2B5EF4-FFF2-40B4-BE49-F238E27FC236}">
                <a16:creationId xmlns:a16="http://schemas.microsoft.com/office/drawing/2014/main" id="{1FCA34D4-146B-4A85-A736-682337704351}"/>
              </a:ext>
            </a:extLst>
          </p:cNvPr>
          <p:cNvPicPr>
            <a:picLocks noChangeAspect="1"/>
          </p:cNvPicPr>
          <p:nvPr/>
        </p:nvPicPr>
        <p:blipFill>
          <a:blip r:embed="rId4"/>
          <a:stretch>
            <a:fillRect/>
          </a:stretch>
        </p:blipFill>
        <p:spPr>
          <a:xfrm>
            <a:off x="1550942" y="2060848"/>
            <a:ext cx="1073953" cy="834311"/>
          </a:xfrm>
          <a:prstGeom prst="rect">
            <a:avLst/>
          </a:prstGeom>
        </p:spPr>
      </p:pic>
    </p:spTree>
    <p:extLst>
      <p:ext uri="{BB962C8B-B14F-4D97-AF65-F5344CB8AC3E}">
        <p14:creationId xmlns:p14="http://schemas.microsoft.com/office/powerpoint/2010/main" val="13653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57777" y="0"/>
            <a:ext cx="3254151" cy="2968336"/>
          </a:xfrm>
        </p:spPr>
        <p:txBody>
          <a:bodyPr rtlCol="0"/>
          <a:lstStyle/>
          <a:p>
            <a:pPr algn="ctr" rtl="0"/>
            <a:r>
              <a:rPr lang="ru" dirty="0"/>
              <a:t>Выдра речная</a:t>
            </a:r>
          </a:p>
        </p:txBody>
      </p:sp>
      <p:sp>
        <p:nvSpPr>
          <p:cNvPr id="4" name="Текст 3"/>
          <p:cNvSpPr>
            <a:spLocks noGrp="1"/>
          </p:cNvSpPr>
          <p:nvPr>
            <p:ph type="body" sz="half" idx="2"/>
          </p:nvPr>
        </p:nvSpPr>
        <p:spPr>
          <a:xfrm>
            <a:off x="7567409" y="3212976"/>
            <a:ext cx="4536505" cy="3312368"/>
          </a:xfrm>
        </p:spPr>
        <p:txBody>
          <a:bodyPr rtlCol="0">
            <a:noAutofit/>
          </a:bodyPr>
          <a:lstStyle/>
          <a:p>
            <a:pPr rtl="0">
              <a:lnSpc>
                <a:spcPct val="100000"/>
              </a:lnSpc>
              <a:spcBef>
                <a:spcPts val="0"/>
              </a:spcBef>
            </a:pPr>
            <a:r>
              <a:rPr lang="ru-RU" sz="2000" b="1" dirty="0"/>
              <a:t>Редко встречается в Сурском, Инзенском, Мелекесском, Барышском р-онах.</a:t>
            </a:r>
          </a:p>
          <a:p>
            <a:pPr rtl="0">
              <a:lnSpc>
                <a:spcPct val="100000"/>
              </a:lnSpc>
              <a:spcBef>
                <a:spcPts val="0"/>
              </a:spcBef>
            </a:pPr>
            <a:r>
              <a:rPr lang="ru-RU" sz="2000" b="1" dirty="0"/>
              <a:t>Взят под защиту Международным союзом охраны природы и занесён в Красную книгу Ульяновской области.</a:t>
            </a:r>
          </a:p>
          <a:p>
            <a:pPr rtl="0">
              <a:lnSpc>
                <a:spcPct val="100000"/>
              </a:lnSpc>
              <a:spcBef>
                <a:spcPts val="0"/>
              </a:spcBef>
            </a:pPr>
            <a:r>
              <a:rPr lang="ru-RU" sz="2000" b="1" dirty="0"/>
              <a:t>Живёт в речках до 15 лет.</a:t>
            </a:r>
          </a:p>
          <a:p>
            <a:pPr rtl="0">
              <a:lnSpc>
                <a:spcPct val="100000"/>
              </a:lnSpc>
              <a:spcBef>
                <a:spcPts val="0"/>
              </a:spcBef>
            </a:pPr>
            <a:r>
              <a:rPr lang="ru-RU" sz="2000" b="1" dirty="0"/>
              <a:t>Еда: рыба, мелкие грызуны, птицы, лягушки</a:t>
            </a:r>
            <a:endParaRPr lang="en-US" sz="20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756" y="28616"/>
            <a:ext cx="7184902" cy="671275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Выдра речная">
            <a:extLst>
              <a:ext uri="{FF2B5EF4-FFF2-40B4-BE49-F238E27FC236}">
                <a16:creationId xmlns:a16="http://schemas.microsoft.com/office/drawing/2014/main" id="{EFCDC295-6AAD-4C0B-85F0-E7E83F59A6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672" y="51462"/>
            <a:ext cx="3139981" cy="2469788"/>
          </a:xfrm>
          <a:prstGeom prst="rect">
            <a:avLst/>
          </a:prstGeom>
          <a:noFill/>
          <a:extLst>
            <a:ext uri="{909E8E84-426E-40DD-AFC4-6F175D3DCCD1}">
              <a14:hiddenFill xmlns:a14="http://schemas.microsoft.com/office/drawing/2010/main">
                <a:solidFill>
                  <a:srgbClr val="FFFFFF"/>
                </a:solidFill>
              </a14:hiddenFill>
            </a:ext>
          </a:extLst>
        </p:spPr>
      </p:pic>
      <p:pic>
        <p:nvPicPr>
          <p:cNvPr id="3" name="Рисунок 2">
            <a:extLst>
              <a:ext uri="{FF2B5EF4-FFF2-40B4-BE49-F238E27FC236}">
                <a16:creationId xmlns:a16="http://schemas.microsoft.com/office/drawing/2014/main" id="{CDACA6F7-811D-4383-96E1-809ED00258FE}"/>
              </a:ext>
            </a:extLst>
          </p:cNvPr>
          <p:cNvPicPr>
            <a:picLocks noChangeAspect="1"/>
          </p:cNvPicPr>
          <p:nvPr/>
        </p:nvPicPr>
        <p:blipFill>
          <a:blip r:embed="rId4"/>
          <a:stretch>
            <a:fillRect/>
          </a:stretch>
        </p:blipFill>
        <p:spPr>
          <a:xfrm>
            <a:off x="5518348" y="2184880"/>
            <a:ext cx="993792" cy="783456"/>
          </a:xfrm>
          <a:prstGeom prst="rect">
            <a:avLst/>
          </a:prstGeom>
        </p:spPr>
      </p:pic>
      <p:pic>
        <p:nvPicPr>
          <p:cNvPr id="11" name="Рисунок 10">
            <a:extLst>
              <a:ext uri="{FF2B5EF4-FFF2-40B4-BE49-F238E27FC236}">
                <a16:creationId xmlns:a16="http://schemas.microsoft.com/office/drawing/2014/main" id="{74AEFEDE-3BC3-4CCB-870E-F56C46D3B364}"/>
              </a:ext>
            </a:extLst>
          </p:cNvPr>
          <p:cNvPicPr>
            <a:picLocks noChangeAspect="1"/>
          </p:cNvPicPr>
          <p:nvPr/>
        </p:nvPicPr>
        <p:blipFill>
          <a:blip r:embed="rId4"/>
          <a:stretch>
            <a:fillRect/>
          </a:stretch>
        </p:blipFill>
        <p:spPr>
          <a:xfrm>
            <a:off x="1173522" y="787991"/>
            <a:ext cx="993792" cy="783456"/>
          </a:xfrm>
          <a:prstGeom prst="rect">
            <a:avLst/>
          </a:prstGeom>
        </p:spPr>
      </p:pic>
      <p:pic>
        <p:nvPicPr>
          <p:cNvPr id="12" name="Рисунок 11">
            <a:extLst>
              <a:ext uri="{FF2B5EF4-FFF2-40B4-BE49-F238E27FC236}">
                <a16:creationId xmlns:a16="http://schemas.microsoft.com/office/drawing/2014/main" id="{2FABC940-3359-43D1-A9C3-1DBE2796D8AC}"/>
              </a:ext>
            </a:extLst>
          </p:cNvPr>
          <p:cNvPicPr>
            <a:picLocks noChangeAspect="1"/>
          </p:cNvPicPr>
          <p:nvPr/>
        </p:nvPicPr>
        <p:blipFill>
          <a:blip r:embed="rId4"/>
          <a:stretch>
            <a:fillRect/>
          </a:stretch>
        </p:blipFill>
        <p:spPr>
          <a:xfrm>
            <a:off x="477788" y="2614063"/>
            <a:ext cx="993792" cy="783456"/>
          </a:xfrm>
          <a:prstGeom prst="rect">
            <a:avLst/>
          </a:prstGeom>
        </p:spPr>
      </p:pic>
      <p:pic>
        <p:nvPicPr>
          <p:cNvPr id="13" name="Рисунок 12">
            <a:extLst>
              <a:ext uri="{FF2B5EF4-FFF2-40B4-BE49-F238E27FC236}">
                <a16:creationId xmlns:a16="http://schemas.microsoft.com/office/drawing/2014/main" id="{4F50CD56-BAC1-4497-88FE-14C1573F9AE1}"/>
              </a:ext>
            </a:extLst>
          </p:cNvPr>
          <p:cNvPicPr>
            <a:picLocks noChangeAspect="1"/>
          </p:cNvPicPr>
          <p:nvPr/>
        </p:nvPicPr>
        <p:blipFill>
          <a:blip r:embed="rId4"/>
          <a:stretch>
            <a:fillRect/>
          </a:stretch>
        </p:blipFill>
        <p:spPr>
          <a:xfrm>
            <a:off x="1670418" y="3460149"/>
            <a:ext cx="993792" cy="783456"/>
          </a:xfrm>
          <a:prstGeom prst="rect">
            <a:avLst/>
          </a:prstGeom>
        </p:spPr>
      </p:pic>
    </p:spTree>
    <p:extLst>
      <p:ext uri="{BB962C8B-B14F-4D97-AF65-F5344CB8AC3E}">
        <p14:creationId xmlns:p14="http://schemas.microsoft.com/office/powerpoint/2010/main" val="4085980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57777" y="0"/>
            <a:ext cx="3254151" cy="2968336"/>
          </a:xfrm>
        </p:spPr>
        <p:txBody>
          <a:bodyPr rtlCol="0">
            <a:normAutofit/>
          </a:bodyPr>
          <a:lstStyle/>
          <a:p>
            <a:pPr algn="ctr" rtl="0"/>
            <a:r>
              <a:rPr lang="ru" sz="2800" dirty="0"/>
              <a:t>Выхухоль русская</a:t>
            </a:r>
          </a:p>
        </p:txBody>
      </p:sp>
      <p:sp>
        <p:nvSpPr>
          <p:cNvPr id="4" name="Текст 3"/>
          <p:cNvSpPr>
            <a:spLocks noGrp="1"/>
          </p:cNvSpPr>
          <p:nvPr>
            <p:ph type="body" sz="half" idx="2"/>
          </p:nvPr>
        </p:nvSpPr>
        <p:spPr>
          <a:xfrm>
            <a:off x="7652320" y="3022487"/>
            <a:ext cx="4536505" cy="3312368"/>
          </a:xfrm>
        </p:spPr>
        <p:txBody>
          <a:bodyPr rtlCol="0">
            <a:noAutofit/>
          </a:bodyPr>
          <a:lstStyle/>
          <a:p>
            <a:pPr rtl="0">
              <a:lnSpc>
                <a:spcPct val="100000"/>
              </a:lnSpc>
              <a:spcBef>
                <a:spcPts val="0"/>
              </a:spcBef>
            </a:pPr>
            <a:r>
              <a:rPr lang="ru-RU" sz="2000" b="1" dirty="0"/>
              <a:t>Редко встречается в Сурском, Инзенском, Мелекесском, Вешкаймском р-онах.</a:t>
            </a:r>
          </a:p>
          <a:p>
            <a:pPr rtl="0">
              <a:lnSpc>
                <a:spcPct val="100000"/>
              </a:lnSpc>
              <a:spcBef>
                <a:spcPts val="0"/>
              </a:spcBef>
            </a:pPr>
            <a:r>
              <a:rPr lang="ru-RU" sz="2000" b="1" dirty="0"/>
              <a:t>Взят под защиту Международным союзом охраны природы и занесён в Красную книгу России и Ульяновской области.</a:t>
            </a:r>
          </a:p>
          <a:p>
            <a:pPr rtl="0">
              <a:lnSpc>
                <a:spcPct val="100000"/>
              </a:lnSpc>
              <a:spcBef>
                <a:spcPts val="0"/>
              </a:spcBef>
            </a:pPr>
            <a:r>
              <a:rPr lang="ru-RU" sz="2000" b="1" dirty="0"/>
              <a:t>Живёт в речках и озёрах до 5 лет.</a:t>
            </a:r>
          </a:p>
          <a:p>
            <a:pPr rtl="0">
              <a:lnSpc>
                <a:spcPct val="100000"/>
              </a:lnSpc>
              <a:spcBef>
                <a:spcPts val="0"/>
              </a:spcBef>
            </a:pPr>
            <a:r>
              <a:rPr lang="ru-RU" sz="2000" b="1" dirty="0"/>
              <a:t>Еда: рыба, моллюски, клубни водных растений</a:t>
            </a:r>
            <a:endParaRPr lang="en-US" sz="20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756" y="28616"/>
            <a:ext cx="7184902" cy="671275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Русская выхухоль или хохуля – животное красной книги: описание, фото,  картинки и видео, как выглядит и где обитает землеройка выхухоль. -  webmandry.com">
            <a:extLst>
              <a:ext uri="{FF2B5EF4-FFF2-40B4-BE49-F238E27FC236}">
                <a16:creationId xmlns:a16="http://schemas.microsoft.com/office/drawing/2014/main" id="{C6764E43-2018-4EDF-92D2-2C49E83B67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7853" y="116633"/>
            <a:ext cx="3148735" cy="230747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Русская выхухоль или хохуля – животное красной книги: описание, фото,  картинки и видео, как выглядит и где обитает землеройка выхухоль. -  webmandry.com">
            <a:extLst>
              <a:ext uri="{FF2B5EF4-FFF2-40B4-BE49-F238E27FC236}">
                <a16:creationId xmlns:a16="http://schemas.microsoft.com/office/drawing/2014/main" id="{7B2DEB97-CEAE-4EE2-9FA1-538BE70FF26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6244"/>
          <a:stretch/>
        </p:blipFill>
        <p:spPr bwMode="auto">
          <a:xfrm>
            <a:off x="5446340" y="2285169"/>
            <a:ext cx="1069091" cy="65619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Русская выхухоль или хохуля – животное красной книги: описание, фото,  картинки и видео, как выглядит и где обитает землеройка выхухоль. -  webmandry.com">
            <a:extLst>
              <a:ext uri="{FF2B5EF4-FFF2-40B4-BE49-F238E27FC236}">
                <a16:creationId xmlns:a16="http://schemas.microsoft.com/office/drawing/2014/main" id="{E4AEE15D-66A8-4BB1-8B2E-6D00E36D0B2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6244"/>
          <a:stretch/>
        </p:blipFill>
        <p:spPr bwMode="auto">
          <a:xfrm>
            <a:off x="1245378" y="776322"/>
            <a:ext cx="1069091" cy="65619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Русская выхухоль или хохуля – животное красной книги: описание, фото,  картинки и видео, как выглядит и где обитает землеройка выхухоль. -  webmandry.com">
            <a:extLst>
              <a:ext uri="{FF2B5EF4-FFF2-40B4-BE49-F238E27FC236}">
                <a16:creationId xmlns:a16="http://schemas.microsoft.com/office/drawing/2014/main" id="{E2D9FBFB-3854-4984-8D79-A1D0579AF02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6244"/>
          <a:stretch/>
        </p:blipFill>
        <p:spPr bwMode="auto">
          <a:xfrm>
            <a:off x="242351" y="2424102"/>
            <a:ext cx="1069091" cy="65619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Русская выхухоль или хохуля – животное красной книги: описание, фото,  картинки и видео, как выглядит и где обитает землеройка выхухоль. -  webmandry.com">
            <a:extLst>
              <a:ext uri="{FF2B5EF4-FFF2-40B4-BE49-F238E27FC236}">
                <a16:creationId xmlns:a16="http://schemas.microsoft.com/office/drawing/2014/main" id="{83AD8266-5925-4834-8746-F1CF5F55FCB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6244"/>
          <a:stretch/>
        </p:blipFill>
        <p:spPr bwMode="auto">
          <a:xfrm>
            <a:off x="1749960" y="2360617"/>
            <a:ext cx="1069091" cy="656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240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10636" y="98159"/>
            <a:ext cx="3254151" cy="2610761"/>
          </a:xfrm>
        </p:spPr>
        <p:txBody>
          <a:bodyPr rtlCol="0"/>
          <a:lstStyle/>
          <a:p>
            <a:pPr algn="ctr" rtl="0"/>
            <a:r>
              <a:rPr lang="ru" dirty="0"/>
              <a:t>Колюшка девятииглая</a:t>
            </a:r>
          </a:p>
        </p:txBody>
      </p:sp>
      <p:sp>
        <p:nvSpPr>
          <p:cNvPr id="4" name="Текст 3"/>
          <p:cNvSpPr>
            <a:spLocks noGrp="1"/>
          </p:cNvSpPr>
          <p:nvPr>
            <p:ph type="body" sz="half" idx="2"/>
          </p:nvPr>
        </p:nvSpPr>
        <p:spPr>
          <a:xfrm>
            <a:off x="7606579" y="2996952"/>
            <a:ext cx="4536505" cy="3168352"/>
          </a:xfrm>
        </p:spPr>
        <p:txBody>
          <a:bodyPr rtlCol="0">
            <a:noAutofit/>
          </a:bodyPr>
          <a:lstStyle/>
          <a:p>
            <a:pPr rtl="0"/>
            <a:r>
              <a:rPr lang="ru-RU" sz="2400" b="1" dirty="0"/>
              <a:t>Редко встречается в Сенгилеевском, Ульяновском р-онах.</a:t>
            </a:r>
          </a:p>
          <a:p>
            <a:pPr rtl="0"/>
            <a:r>
              <a:rPr lang="ru-RU" sz="2400" b="1" dirty="0"/>
              <a:t>Занесён в Красную книгу Ульяновской области.</a:t>
            </a:r>
          </a:p>
          <a:p>
            <a:pPr rtl="0"/>
            <a:r>
              <a:rPr lang="ru-RU" sz="2400" b="1" dirty="0"/>
              <a:t>Живёт в водоёмах до 3 лет.</a:t>
            </a:r>
          </a:p>
          <a:p>
            <a:pPr rtl="0"/>
            <a:r>
              <a:rPr lang="ru-RU" sz="2400" b="1" dirty="0"/>
              <a:t>Еда: икра, моллюски</a:t>
            </a:r>
            <a:endParaRPr lang="en-US" sz="24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5100" t="5601" r="13809" b="49345"/>
          <a:stretch/>
        </p:blipFill>
        <p:spPr bwMode="auto">
          <a:xfrm>
            <a:off x="189756" y="220253"/>
            <a:ext cx="6264696" cy="641749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Колюшка девятииглая - И-К - Форум Русской Рыбалки">
            <a:extLst>
              <a:ext uri="{FF2B5EF4-FFF2-40B4-BE49-F238E27FC236}">
                <a16:creationId xmlns:a16="http://schemas.microsoft.com/office/drawing/2014/main" id="{8E2DDA7F-1229-43B3-A415-09EF3FCECB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280" t="13622" r="16907" b="18271"/>
          <a:stretch/>
        </p:blipFill>
        <p:spPr bwMode="auto">
          <a:xfrm>
            <a:off x="7606579" y="404664"/>
            <a:ext cx="3974232" cy="14401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Колюшка девятииглая - И-К - Форум Русской Рыбалки">
            <a:extLst>
              <a:ext uri="{FF2B5EF4-FFF2-40B4-BE49-F238E27FC236}">
                <a16:creationId xmlns:a16="http://schemas.microsoft.com/office/drawing/2014/main" id="{D2FC1E9F-FC1F-4128-BE59-61876452672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280" t="13622" r="16907" b="18271"/>
          <a:stretch/>
        </p:blipFill>
        <p:spPr bwMode="auto">
          <a:xfrm>
            <a:off x="1773932" y="2204864"/>
            <a:ext cx="1788404" cy="6480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Колюшка девятииглая - И-К - Форум Русской Рыбалки">
            <a:extLst>
              <a:ext uri="{FF2B5EF4-FFF2-40B4-BE49-F238E27FC236}">
                <a16:creationId xmlns:a16="http://schemas.microsoft.com/office/drawing/2014/main" id="{95B218EC-9A28-4131-8E11-ECB5DA4395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280" t="13622" r="16907" b="18271"/>
          <a:stretch/>
        </p:blipFill>
        <p:spPr bwMode="auto">
          <a:xfrm>
            <a:off x="2668134" y="4797152"/>
            <a:ext cx="1788404" cy="64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949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57777" y="0"/>
            <a:ext cx="3254151" cy="3080292"/>
          </a:xfrm>
        </p:spPr>
        <p:txBody>
          <a:bodyPr rtlCol="0">
            <a:normAutofit/>
          </a:bodyPr>
          <a:lstStyle/>
          <a:p>
            <a:pPr algn="ctr" rtl="0"/>
            <a:r>
              <a:rPr lang="ru" sz="2800" dirty="0"/>
              <a:t>Форель ручьевая</a:t>
            </a:r>
          </a:p>
        </p:txBody>
      </p:sp>
      <p:sp>
        <p:nvSpPr>
          <p:cNvPr id="4" name="Текст 3"/>
          <p:cNvSpPr>
            <a:spLocks noGrp="1"/>
          </p:cNvSpPr>
          <p:nvPr>
            <p:ph type="body" sz="half" idx="2"/>
          </p:nvPr>
        </p:nvSpPr>
        <p:spPr>
          <a:xfrm>
            <a:off x="7636840" y="3429000"/>
            <a:ext cx="4536505" cy="3312368"/>
          </a:xfrm>
        </p:spPr>
        <p:txBody>
          <a:bodyPr rtlCol="0">
            <a:noAutofit/>
          </a:bodyPr>
          <a:lstStyle/>
          <a:p>
            <a:pPr rtl="0">
              <a:lnSpc>
                <a:spcPct val="100000"/>
              </a:lnSpc>
              <a:spcBef>
                <a:spcPts val="0"/>
              </a:spcBef>
            </a:pPr>
            <a:r>
              <a:rPr lang="ru-RU" sz="2000" b="1" dirty="0"/>
              <a:t>Редко встречается в Карсунском, </a:t>
            </a:r>
            <a:r>
              <a:rPr lang="ru-RU" sz="2000" b="1" dirty="0" err="1"/>
              <a:t>Теренгульском</a:t>
            </a:r>
            <a:r>
              <a:rPr lang="ru-RU" sz="2000" b="1" dirty="0"/>
              <a:t>, Сенгилеевском, Вешкаймском р-онах.</a:t>
            </a:r>
          </a:p>
          <a:p>
            <a:pPr rtl="0">
              <a:lnSpc>
                <a:spcPct val="100000"/>
              </a:lnSpc>
              <a:spcBef>
                <a:spcPts val="0"/>
              </a:spcBef>
            </a:pPr>
            <a:r>
              <a:rPr lang="ru-RU" sz="2000" b="1" dirty="0"/>
              <a:t>Занесён в Красную книгу России и Ульяновской области.</a:t>
            </a:r>
          </a:p>
          <a:p>
            <a:pPr rtl="0">
              <a:lnSpc>
                <a:spcPct val="100000"/>
              </a:lnSpc>
              <a:spcBef>
                <a:spcPts val="0"/>
              </a:spcBef>
            </a:pPr>
            <a:r>
              <a:rPr lang="ru-RU" sz="2000" b="1" dirty="0"/>
              <a:t>Живёт в холодных речках до 12 лет.</a:t>
            </a:r>
          </a:p>
          <a:p>
            <a:pPr rtl="0">
              <a:lnSpc>
                <a:spcPct val="100000"/>
              </a:lnSpc>
              <a:spcBef>
                <a:spcPts val="0"/>
              </a:spcBef>
            </a:pPr>
            <a:r>
              <a:rPr lang="ru-RU" sz="2000" b="1" dirty="0"/>
              <a:t>Еда: насекомые, головастики.</a:t>
            </a:r>
            <a:endParaRPr lang="en-US" sz="20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756" y="28616"/>
            <a:ext cx="7184902" cy="6712751"/>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ФОРЕЛЬ РУЧЬЕВАЯ (Salmo trutta var. fario) - Фауна Беларуси">
            <a:extLst>
              <a:ext uri="{FF2B5EF4-FFF2-40B4-BE49-F238E27FC236}">
                <a16:creationId xmlns:a16="http://schemas.microsoft.com/office/drawing/2014/main" id="{3185D38D-4057-4EFE-96CC-2359F0696E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518"/>
          <a:stretch/>
        </p:blipFill>
        <p:spPr bwMode="auto">
          <a:xfrm>
            <a:off x="7546940" y="163670"/>
            <a:ext cx="4586802" cy="226043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ФОРЕЛЬ РУЧЬЕВАЯ (Salmo trutta var. fario) - Фауна Беларуси">
            <a:extLst>
              <a:ext uri="{FF2B5EF4-FFF2-40B4-BE49-F238E27FC236}">
                <a16:creationId xmlns:a16="http://schemas.microsoft.com/office/drawing/2014/main" id="{665B11A5-2D82-4511-8C23-463755032E4C}"/>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5518"/>
          <a:stretch/>
        </p:blipFill>
        <p:spPr bwMode="auto">
          <a:xfrm>
            <a:off x="1269876" y="2127643"/>
            <a:ext cx="1203126" cy="59291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ФОРЕЛЬ РУЧЬЕВАЯ (Salmo trutta var. fario) - Фауна Беларуси">
            <a:extLst>
              <a:ext uri="{FF2B5EF4-FFF2-40B4-BE49-F238E27FC236}">
                <a16:creationId xmlns:a16="http://schemas.microsoft.com/office/drawing/2014/main" id="{416BE81A-BA45-4123-9341-99B72A18CFB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5518"/>
          <a:stretch/>
        </p:blipFill>
        <p:spPr bwMode="auto">
          <a:xfrm>
            <a:off x="3782207" y="3080292"/>
            <a:ext cx="1203126" cy="592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7122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26660" y="28616"/>
            <a:ext cx="3254151" cy="2968336"/>
          </a:xfrm>
        </p:spPr>
        <p:txBody>
          <a:bodyPr rtlCol="0"/>
          <a:lstStyle/>
          <a:p>
            <a:pPr algn="ctr" rtl="0"/>
            <a:r>
              <a:rPr lang="ru" dirty="0"/>
              <a:t>Лазаревка белая</a:t>
            </a:r>
          </a:p>
        </p:txBody>
      </p:sp>
      <p:sp>
        <p:nvSpPr>
          <p:cNvPr id="4" name="Текст 3"/>
          <p:cNvSpPr>
            <a:spLocks noGrp="1"/>
          </p:cNvSpPr>
          <p:nvPr>
            <p:ph type="body" sz="half" idx="2"/>
          </p:nvPr>
        </p:nvSpPr>
        <p:spPr>
          <a:xfrm>
            <a:off x="7606579" y="2996952"/>
            <a:ext cx="4536505" cy="3168352"/>
          </a:xfrm>
        </p:spPr>
        <p:txBody>
          <a:bodyPr rtlCol="0">
            <a:noAutofit/>
          </a:bodyPr>
          <a:lstStyle/>
          <a:p>
            <a:pPr rtl="0"/>
            <a:r>
              <a:rPr lang="ru-RU" sz="2000" b="1" dirty="0"/>
              <a:t>Редко встречается в Сурском, Ульяновском, Чердаклинском и Мелекесском р-онах.</a:t>
            </a:r>
          </a:p>
          <a:p>
            <a:pPr rtl="0"/>
            <a:r>
              <a:rPr lang="ru-RU" sz="2000" b="1" dirty="0"/>
              <a:t>Занесён в Красную книгу России и Ульяновской области.</a:t>
            </a:r>
          </a:p>
          <a:p>
            <a:pPr rtl="0"/>
            <a:r>
              <a:rPr lang="ru-RU" sz="2000" b="1" dirty="0"/>
              <a:t>Живёт в пойменных лесах несколько лет.</a:t>
            </a:r>
          </a:p>
          <a:p>
            <a:pPr rtl="0"/>
            <a:r>
              <a:rPr lang="ru-RU" sz="2000" b="1" dirty="0"/>
              <a:t>Еда: личинки, насекомые, зимой-семена, ягоды.</a:t>
            </a:r>
            <a:endParaRPr lang="en-US" sz="20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756" y="28616"/>
            <a:ext cx="7184902" cy="671275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Белая лазоревка • Красная книга Рязанской области">
            <a:extLst>
              <a:ext uri="{FF2B5EF4-FFF2-40B4-BE49-F238E27FC236}">
                <a16:creationId xmlns:a16="http://schemas.microsoft.com/office/drawing/2014/main" id="{1EF11F35-083B-476D-8FBC-709611859A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99" r="7076" b="12310"/>
          <a:stretch/>
        </p:blipFill>
        <p:spPr bwMode="auto">
          <a:xfrm>
            <a:off x="8326660" y="176851"/>
            <a:ext cx="3254150" cy="217202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Белая лазоревка • Красная книга Рязанской области">
            <a:extLst>
              <a:ext uri="{FF2B5EF4-FFF2-40B4-BE49-F238E27FC236}">
                <a16:creationId xmlns:a16="http://schemas.microsoft.com/office/drawing/2014/main" id="{C80EF3C0-7581-424B-B5F6-E677DDCDC43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99" r="7076"/>
          <a:stretch/>
        </p:blipFill>
        <p:spPr bwMode="auto">
          <a:xfrm>
            <a:off x="1053852" y="672230"/>
            <a:ext cx="1080121" cy="8221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Белая лазоревка • Красная книга Рязанской области">
            <a:extLst>
              <a:ext uri="{FF2B5EF4-FFF2-40B4-BE49-F238E27FC236}">
                <a16:creationId xmlns:a16="http://schemas.microsoft.com/office/drawing/2014/main" id="{8FA44D02-8420-4003-9F78-61443AF607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99" r="7076"/>
          <a:stretch/>
        </p:blipFill>
        <p:spPr bwMode="auto">
          <a:xfrm>
            <a:off x="3574132" y="980728"/>
            <a:ext cx="1080121" cy="82214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Белая лазоревка • Красная книга Рязанской области">
            <a:extLst>
              <a:ext uri="{FF2B5EF4-FFF2-40B4-BE49-F238E27FC236}">
                <a16:creationId xmlns:a16="http://schemas.microsoft.com/office/drawing/2014/main" id="{5F0186CE-19E5-4FBE-8932-1895545482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99" r="7076"/>
          <a:stretch/>
        </p:blipFill>
        <p:spPr bwMode="auto">
          <a:xfrm>
            <a:off x="4739495" y="1802876"/>
            <a:ext cx="1080121" cy="82214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Белая лазоревка • Красная книга Рязанской области">
            <a:extLst>
              <a:ext uri="{FF2B5EF4-FFF2-40B4-BE49-F238E27FC236}">
                <a16:creationId xmlns:a16="http://schemas.microsoft.com/office/drawing/2014/main" id="{7FD8D059-1A1D-4AF5-BB87-E2327452AAE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499" r="7076"/>
          <a:stretch/>
        </p:blipFill>
        <p:spPr bwMode="auto">
          <a:xfrm>
            <a:off x="5819616" y="2625024"/>
            <a:ext cx="1080121" cy="822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74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26660" y="28616"/>
            <a:ext cx="3254151" cy="2968336"/>
          </a:xfrm>
        </p:spPr>
        <p:txBody>
          <a:bodyPr rtlCol="0"/>
          <a:lstStyle/>
          <a:p>
            <a:pPr algn="ctr" rtl="0"/>
            <a:r>
              <a:rPr lang="ru" dirty="0"/>
              <a:t>Медведь бурый</a:t>
            </a:r>
          </a:p>
        </p:txBody>
      </p:sp>
      <p:sp>
        <p:nvSpPr>
          <p:cNvPr id="4" name="Текст 3"/>
          <p:cNvSpPr>
            <a:spLocks noGrp="1"/>
          </p:cNvSpPr>
          <p:nvPr>
            <p:ph type="body" sz="half" idx="2"/>
          </p:nvPr>
        </p:nvSpPr>
        <p:spPr>
          <a:xfrm>
            <a:off x="7606579" y="2996952"/>
            <a:ext cx="4536505" cy="3168352"/>
          </a:xfrm>
        </p:spPr>
        <p:txBody>
          <a:bodyPr rtlCol="0">
            <a:noAutofit/>
          </a:bodyPr>
          <a:lstStyle/>
          <a:p>
            <a:pPr rtl="0"/>
            <a:r>
              <a:rPr lang="ru-RU" sz="2000" b="1" dirty="0"/>
              <a:t>Редко встречается в Сурском, Старомайнском, Корсунском, Инзенском р-онах.</a:t>
            </a:r>
          </a:p>
          <a:p>
            <a:pPr rtl="0"/>
            <a:r>
              <a:rPr lang="ru-RU" sz="2000" b="1" dirty="0"/>
              <a:t>Занесён в Красную книгу Ульяновской области.</a:t>
            </a:r>
          </a:p>
          <a:p>
            <a:pPr rtl="0"/>
            <a:r>
              <a:rPr lang="ru-RU" sz="2000" b="1" dirty="0"/>
              <a:t>Живёт в старых лесах с речками 40 лет.</a:t>
            </a:r>
          </a:p>
          <a:p>
            <a:pPr rtl="0"/>
            <a:r>
              <a:rPr lang="ru-RU" sz="2000" b="1" dirty="0"/>
              <a:t>Еда: ягоды, плоды, насекомые, грызуны, рыба.</a:t>
            </a:r>
            <a:endParaRPr lang="en-US" sz="20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756" y="28616"/>
            <a:ext cx="7184902" cy="671275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Бурый медведь - Бурый медведь в Красной книге - Описание бурого медведя">
            <a:extLst>
              <a:ext uri="{FF2B5EF4-FFF2-40B4-BE49-F238E27FC236}">
                <a16:creationId xmlns:a16="http://schemas.microsoft.com/office/drawing/2014/main" id="{5893A114-E55C-41C5-9772-64BE2E4DF8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8550" y="172667"/>
            <a:ext cx="3352562" cy="218278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Бурый медведь - Бурый медведь в Красной книге - Описание бурого медведя">
            <a:extLst>
              <a:ext uri="{FF2B5EF4-FFF2-40B4-BE49-F238E27FC236}">
                <a16:creationId xmlns:a16="http://schemas.microsoft.com/office/drawing/2014/main" id="{B886F29C-0B5A-4A1F-AD22-FE443D02F9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788" y="1512784"/>
            <a:ext cx="1336337" cy="87006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Бурый медведь - Бурый медведь в Красной книге - Описание бурого медведя">
            <a:extLst>
              <a:ext uri="{FF2B5EF4-FFF2-40B4-BE49-F238E27FC236}">
                <a16:creationId xmlns:a16="http://schemas.microsoft.com/office/drawing/2014/main" id="{0A3070B2-FA40-41E8-B1C2-8B52BCEA87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8308" y="455355"/>
            <a:ext cx="1336337" cy="870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476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50596" y="28616"/>
            <a:ext cx="4248472" cy="3184360"/>
          </a:xfrm>
        </p:spPr>
        <p:txBody>
          <a:bodyPr rtlCol="0">
            <a:normAutofit/>
          </a:bodyPr>
          <a:lstStyle/>
          <a:p>
            <a:pPr algn="ctr" rtl="0"/>
            <a:r>
              <a:rPr lang="ru" sz="2800" b="1" dirty="0"/>
              <a:t>Рысь обыкновенная</a:t>
            </a:r>
          </a:p>
        </p:txBody>
      </p:sp>
      <p:sp>
        <p:nvSpPr>
          <p:cNvPr id="4" name="Текст 3"/>
          <p:cNvSpPr>
            <a:spLocks noGrp="1"/>
          </p:cNvSpPr>
          <p:nvPr>
            <p:ph type="body" sz="half" idx="2"/>
          </p:nvPr>
        </p:nvSpPr>
        <p:spPr>
          <a:xfrm>
            <a:off x="7606579" y="3356992"/>
            <a:ext cx="4536505" cy="2808311"/>
          </a:xfrm>
        </p:spPr>
        <p:txBody>
          <a:bodyPr rtlCol="0">
            <a:noAutofit/>
          </a:bodyPr>
          <a:lstStyle/>
          <a:p>
            <a:pPr rtl="0"/>
            <a:r>
              <a:rPr lang="ru-RU" sz="2400" b="1" dirty="0"/>
              <a:t>Редко встречается в Сурском, Радищевском, Инзенском </a:t>
            </a:r>
          </a:p>
          <a:p>
            <a:pPr rtl="0"/>
            <a:r>
              <a:rPr lang="ru-RU" sz="2400" b="1" dirty="0"/>
              <a:t>р-онах.</a:t>
            </a:r>
          </a:p>
          <a:p>
            <a:pPr rtl="0"/>
            <a:r>
              <a:rPr lang="ru-RU" sz="2400" b="1" dirty="0"/>
              <a:t>Живёт в лесах 20 лет.</a:t>
            </a:r>
          </a:p>
          <a:p>
            <a:pPr rtl="0"/>
            <a:r>
              <a:rPr lang="ru-RU" sz="2400" b="1" dirty="0"/>
              <a:t>Еда: птицы, грызуны, зайцы, молодые косули.</a:t>
            </a:r>
            <a:endParaRPr lang="en-US" sz="24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756" y="28616"/>
            <a:ext cx="7184902" cy="6712751"/>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Рысь обыкновенная (лат. Lynx lynx)">
            <a:extLst>
              <a:ext uri="{FF2B5EF4-FFF2-40B4-BE49-F238E27FC236}">
                <a16:creationId xmlns:a16="http://schemas.microsoft.com/office/drawing/2014/main" id="{D1E31716-B6B6-496F-8C8B-4F2D850D64A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659" r="7917" b="10491"/>
          <a:stretch/>
        </p:blipFill>
        <p:spPr bwMode="auto">
          <a:xfrm>
            <a:off x="8326660" y="28617"/>
            <a:ext cx="3155420" cy="25391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Рысь обыкновенная (лат. Lynx lynx)">
            <a:extLst>
              <a:ext uri="{FF2B5EF4-FFF2-40B4-BE49-F238E27FC236}">
                <a16:creationId xmlns:a16="http://schemas.microsoft.com/office/drawing/2014/main" id="{DBAF9BC8-8E89-4546-89B7-66AAEA1AA6DB}"/>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659" r="7917" b="10491"/>
          <a:stretch/>
        </p:blipFill>
        <p:spPr bwMode="auto">
          <a:xfrm>
            <a:off x="679481" y="620688"/>
            <a:ext cx="1073814" cy="86409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Рысь обыкновенная (лат. Lynx lynx)">
            <a:extLst>
              <a:ext uri="{FF2B5EF4-FFF2-40B4-BE49-F238E27FC236}">
                <a16:creationId xmlns:a16="http://schemas.microsoft.com/office/drawing/2014/main" id="{9A3DA256-D02C-493A-B053-BE5C38984A8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659" r="7917" b="10491"/>
          <a:stretch/>
        </p:blipFill>
        <p:spPr bwMode="auto">
          <a:xfrm>
            <a:off x="405780" y="2564904"/>
            <a:ext cx="1073814" cy="8640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Рысь обыкновенная (лат. Lynx lynx)">
            <a:extLst>
              <a:ext uri="{FF2B5EF4-FFF2-40B4-BE49-F238E27FC236}">
                <a16:creationId xmlns:a16="http://schemas.microsoft.com/office/drawing/2014/main" id="{CD2362F8-B546-41E7-BAFE-5331B3E1DF0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659" r="7917" b="10491"/>
          <a:stretch/>
        </p:blipFill>
        <p:spPr bwMode="auto">
          <a:xfrm>
            <a:off x="4078188" y="5279787"/>
            <a:ext cx="1073814" cy="864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145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52320" y="0"/>
            <a:ext cx="4536505" cy="2968336"/>
          </a:xfrm>
        </p:spPr>
        <p:txBody>
          <a:bodyPr rtlCol="0">
            <a:normAutofit/>
          </a:bodyPr>
          <a:lstStyle/>
          <a:p>
            <a:pPr algn="ctr" rtl="0"/>
            <a:r>
              <a:rPr lang="ru" sz="2800" dirty="0"/>
              <a:t>Слепыш обыкновенный</a:t>
            </a:r>
          </a:p>
        </p:txBody>
      </p:sp>
      <p:sp>
        <p:nvSpPr>
          <p:cNvPr id="4" name="Текст 3"/>
          <p:cNvSpPr>
            <a:spLocks noGrp="1"/>
          </p:cNvSpPr>
          <p:nvPr>
            <p:ph type="body" sz="half" idx="2"/>
          </p:nvPr>
        </p:nvSpPr>
        <p:spPr>
          <a:xfrm>
            <a:off x="7652320" y="3156975"/>
            <a:ext cx="4536505" cy="3177879"/>
          </a:xfrm>
        </p:spPr>
        <p:txBody>
          <a:bodyPr rtlCol="0">
            <a:noAutofit/>
          </a:bodyPr>
          <a:lstStyle/>
          <a:p>
            <a:pPr rtl="0">
              <a:lnSpc>
                <a:spcPct val="100000"/>
              </a:lnSpc>
              <a:spcBef>
                <a:spcPts val="0"/>
              </a:spcBef>
            </a:pPr>
            <a:r>
              <a:rPr lang="ru-RU" sz="2000" b="1" dirty="0"/>
              <a:t>Редко встречается на юге области.</a:t>
            </a:r>
          </a:p>
          <a:p>
            <a:pPr rtl="0">
              <a:lnSpc>
                <a:spcPct val="100000"/>
              </a:lnSpc>
              <a:spcBef>
                <a:spcPts val="0"/>
              </a:spcBef>
            </a:pPr>
            <a:r>
              <a:rPr lang="ru-RU" sz="2000" b="1" dirty="0"/>
              <a:t>Взят под защиту Международным союзом охраны природы и занесён в Красную книгу Ульяновской области.</a:t>
            </a:r>
          </a:p>
          <a:p>
            <a:pPr rtl="0">
              <a:lnSpc>
                <a:spcPct val="100000"/>
              </a:lnSpc>
              <a:spcBef>
                <a:spcPts val="0"/>
              </a:spcBef>
            </a:pPr>
            <a:r>
              <a:rPr lang="ru-RU" sz="2000" b="1" dirty="0"/>
              <a:t>Живёт в степи и на лугу до 4 лет.</a:t>
            </a:r>
          </a:p>
          <a:p>
            <a:pPr rtl="0">
              <a:lnSpc>
                <a:spcPct val="100000"/>
              </a:lnSpc>
              <a:spcBef>
                <a:spcPts val="0"/>
              </a:spcBef>
            </a:pPr>
            <a:r>
              <a:rPr lang="ru-RU" sz="2000" b="1" dirty="0"/>
              <a:t>Еда: корневища, луковицы, клубни растений</a:t>
            </a:r>
            <a:endParaRPr lang="en-US" sz="2000" b="1" dirty="0"/>
          </a:p>
        </p:txBody>
      </p:sp>
      <p:pic>
        <p:nvPicPr>
          <p:cNvPr id="1026" name="Picture 2" descr="Ульяновская область | Сельские школы России">
            <a:extLst>
              <a:ext uri="{FF2B5EF4-FFF2-40B4-BE49-F238E27FC236}">
                <a16:creationId xmlns:a16="http://schemas.microsoft.com/office/drawing/2014/main" id="{B0C71F44-D55D-42EB-BAE2-FDC1740377A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9756" y="28616"/>
            <a:ext cx="7184902" cy="6712751"/>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Слепыш обыкновенный: фото и описание, среда обитания, интересные факты">
            <a:extLst>
              <a:ext uri="{FF2B5EF4-FFF2-40B4-BE49-F238E27FC236}">
                <a16:creationId xmlns:a16="http://schemas.microsoft.com/office/drawing/2014/main" id="{D9843A8F-CBD9-4D03-95AE-47CB500F28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313" b="9382"/>
          <a:stretch/>
        </p:blipFill>
        <p:spPr bwMode="auto">
          <a:xfrm>
            <a:off x="8317062" y="188640"/>
            <a:ext cx="2935579" cy="229856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Слепыш обыкновенный: фото и описание, среда обитания, интересные факты">
            <a:extLst>
              <a:ext uri="{FF2B5EF4-FFF2-40B4-BE49-F238E27FC236}">
                <a16:creationId xmlns:a16="http://schemas.microsoft.com/office/drawing/2014/main" id="{4AB879D9-E75B-44ED-B153-5063B67E0E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313" b="9382"/>
          <a:stretch/>
        </p:blipFill>
        <p:spPr bwMode="auto">
          <a:xfrm>
            <a:off x="1485900" y="5085184"/>
            <a:ext cx="1130435" cy="88513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Слепыш обыкновенный: фото и описание, среда обитания, интересные факты">
            <a:extLst>
              <a:ext uri="{FF2B5EF4-FFF2-40B4-BE49-F238E27FC236}">
                <a16:creationId xmlns:a16="http://schemas.microsoft.com/office/drawing/2014/main" id="{78E7E850-03A1-4954-B6DC-15366F12EF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313" b="9382"/>
          <a:stretch/>
        </p:blipFill>
        <p:spPr bwMode="auto">
          <a:xfrm>
            <a:off x="3070076" y="4869160"/>
            <a:ext cx="1130435" cy="885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1821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52320" y="0"/>
            <a:ext cx="4536505" cy="3177878"/>
          </a:xfrm>
        </p:spPr>
        <p:txBody>
          <a:bodyPr rtlCol="0">
            <a:normAutofit/>
          </a:bodyPr>
          <a:lstStyle/>
          <a:p>
            <a:pPr algn="ctr" rtl="0"/>
            <a:r>
              <a:rPr lang="ru" sz="2800" dirty="0"/>
              <a:t>Венерин башмачок</a:t>
            </a:r>
          </a:p>
        </p:txBody>
      </p:sp>
      <p:sp>
        <p:nvSpPr>
          <p:cNvPr id="4" name="Текст 3"/>
          <p:cNvSpPr>
            <a:spLocks noGrp="1"/>
          </p:cNvSpPr>
          <p:nvPr>
            <p:ph type="body" sz="half" idx="2"/>
          </p:nvPr>
        </p:nvSpPr>
        <p:spPr>
          <a:xfrm>
            <a:off x="7652320" y="3156975"/>
            <a:ext cx="4536505" cy="3177879"/>
          </a:xfrm>
        </p:spPr>
        <p:txBody>
          <a:bodyPr rtlCol="0">
            <a:noAutofit/>
          </a:bodyPr>
          <a:lstStyle/>
          <a:p>
            <a:pPr rtl="0">
              <a:lnSpc>
                <a:spcPct val="100000"/>
              </a:lnSpc>
              <a:spcBef>
                <a:spcPts val="0"/>
              </a:spcBef>
            </a:pPr>
            <a:r>
              <a:rPr lang="ru-RU" sz="2000" b="1" dirty="0"/>
              <a:t>Редко встречается в Цильнинском, Карсунском, Ульяновском, Сенгилеевском, Радищевском р-онах.</a:t>
            </a:r>
          </a:p>
          <a:p>
            <a:pPr rtl="0">
              <a:lnSpc>
                <a:spcPct val="100000"/>
              </a:lnSpc>
              <a:spcBef>
                <a:spcPts val="0"/>
              </a:spcBef>
            </a:pPr>
            <a:r>
              <a:rPr lang="ru-RU" sz="2000" b="1" dirty="0"/>
              <a:t>Взят под защиту Международным союзом охраны природы и занесён в Красную книгу Ульяновской области.</a:t>
            </a:r>
          </a:p>
          <a:p>
            <a:pPr rtl="0">
              <a:lnSpc>
                <a:spcPct val="100000"/>
              </a:lnSpc>
              <a:spcBef>
                <a:spcPts val="0"/>
              </a:spcBef>
            </a:pPr>
            <a:r>
              <a:rPr lang="ru-RU" sz="2000" b="1" dirty="0"/>
              <a:t>Живёт во влажных широколиственных лесах много лет.</a:t>
            </a:r>
          </a:p>
          <a:p>
            <a:pPr rtl="0">
              <a:lnSpc>
                <a:spcPct val="100000"/>
              </a:lnSpc>
              <a:spcBef>
                <a:spcPts val="0"/>
              </a:spcBef>
            </a:pPr>
            <a:r>
              <a:rPr lang="ru-RU" sz="2000" b="1" dirty="0"/>
              <a:t>Цветёт в мае-июне.</a:t>
            </a:r>
            <a:endParaRPr lang="en-US" sz="2000" b="1" dirty="0"/>
          </a:p>
        </p:txBody>
      </p:sp>
      <p:pic>
        <p:nvPicPr>
          <p:cNvPr id="10242" name="Picture 2" descr="Орхидея Венерин башмачок: описание и фото 17 сортов">
            <a:extLst>
              <a:ext uri="{FF2B5EF4-FFF2-40B4-BE49-F238E27FC236}">
                <a16:creationId xmlns:a16="http://schemas.microsoft.com/office/drawing/2014/main" id="{9E7BDD84-1AAA-486C-AFCD-F790F7DA6E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8271"/>
          <a:stretch/>
        </p:blipFill>
        <p:spPr bwMode="auto">
          <a:xfrm>
            <a:off x="10019613" y="159051"/>
            <a:ext cx="1978716" cy="168393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Ульяновская область | Сельские школы России">
            <a:extLst>
              <a:ext uri="{FF2B5EF4-FFF2-40B4-BE49-F238E27FC236}">
                <a16:creationId xmlns:a16="http://schemas.microsoft.com/office/drawing/2014/main" id="{9C891063-8F78-4B90-9272-09552069A9E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02764" y="0"/>
            <a:ext cx="7061385" cy="6597351"/>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Венерин башмачок настоящий (обыкновенный)">
            <a:extLst>
              <a:ext uri="{FF2B5EF4-FFF2-40B4-BE49-F238E27FC236}">
                <a16:creationId xmlns:a16="http://schemas.microsoft.com/office/drawing/2014/main" id="{43EB92DD-6A35-4D32-8652-1467DF1B621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06266" y="942237"/>
            <a:ext cx="2336617" cy="155774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Венерин башмачок настоящий (обыкновенный)">
            <a:extLst>
              <a:ext uri="{FF2B5EF4-FFF2-40B4-BE49-F238E27FC236}">
                <a16:creationId xmlns:a16="http://schemas.microsoft.com/office/drawing/2014/main" id="{04010417-B56E-4C7F-A405-9041878AC15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85227" y="1210626"/>
            <a:ext cx="896457" cy="59763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Венерин башмачок настоящий (обыкновенный)">
            <a:extLst>
              <a:ext uri="{FF2B5EF4-FFF2-40B4-BE49-F238E27FC236}">
                <a16:creationId xmlns:a16="http://schemas.microsoft.com/office/drawing/2014/main" id="{E4ED7B51-A7C4-467A-AED5-5759A4CF772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69592" y="1588939"/>
            <a:ext cx="896457" cy="59763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Венерин башмачок настоящий (обыкновенный)">
            <a:extLst>
              <a:ext uri="{FF2B5EF4-FFF2-40B4-BE49-F238E27FC236}">
                <a16:creationId xmlns:a16="http://schemas.microsoft.com/office/drawing/2014/main" id="{6FCC6376-7A28-4622-894D-9B44BF81480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94212" y="2701037"/>
            <a:ext cx="896457" cy="59763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Венерин башмачок настоящий (обыкновенный)">
            <a:extLst>
              <a:ext uri="{FF2B5EF4-FFF2-40B4-BE49-F238E27FC236}">
                <a16:creationId xmlns:a16="http://schemas.microsoft.com/office/drawing/2014/main" id="{555418D6-0D72-4CC0-966D-21A4595FD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46140" y="5070390"/>
            <a:ext cx="896457" cy="597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357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8102164" y="2389663"/>
            <a:ext cx="3810000" cy="685800"/>
          </a:xfrm>
        </p:spPr>
        <p:txBody>
          <a:bodyPr rtlCol="0"/>
          <a:lstStyle/>
          <a:p>
            <a:pPr rtl="0"/>
            <a:r>
              <a:rPr lang="ru" dirty="0"/>
              <a:t>Пион тонколистный</a:t>
            </a:r>
          </a:p>
        </p:txBody>
      </p:sp>
      <p:sp>
        <p:nvSpPr>
          <p:cNvPr id="3" name="Текст 2"/>
          <p:cNvSpPr>
            <a:spLocks noGrp="1"/>
          </p:cNvSpPr>
          <p:nvPr>
            <p:ph type="body" sz="half" idx="2"/>
          </p:nvPr>
        </p:nvSpPr>
        <p:spPr>
          <a:xfrm>
            <a:off x="7894612" y="3329438"/>
            <a:ext cx="4061004" cy="2945825"/>
          </a:xfrm>
        </p:spPr>
        <p:txBody>
          <a:bodyPr rtlCol="0"/>
          <a:lstStyle/>
          <a:p>
            <a:pPr rtl="0">
              <a:lnSpc>
                <a:spcPct val="100000"/>
              </a:lnSpc>
              <a:spcBef>
                <a:spcPts val="0"/>
              </a:spcBef>
            </a:pPr>
            <a:r>
              <a:rPr lang="ru-RU" sz="2400" b="1" dirty="0"/>
              <a:t>Занесён в Красную книгу Ульяновской области.</a:t>
            </a:r>
          </a:p>
          <a:p>
            <a:pPr rtl="0">
              <a:lnSpc>
                <a:spcPct val="100000"/>
              </a:lnSpc>
              <a:spcBef>
                <a:spcPts val="0"/>
              </a:spcBef>
            </a:pPr>
            <a:r>
              <a:rPr lang="ru-RU" sz="2400" b="1" dirty="0"/>
              <a:t>Живёт в степи и на дне балок много лет.</a:t>
            </a:r>
          </a:p>
          <a:p>
            <a:pPr rtl="0">
              <a:lnSpc>
                <a:spcPct val="100000"/>
              </a:lnSpc>
              <a:spcBef>
                <a:spcPts val="0"/>
              </a:spcBef>
            </a:pPr>
            <a:r>
              <a:rPr lang="ru-RU" sz="2400" b="1" dirty="0"/>
              <a:t>Цветёт в мае.</a:t>
            </a:r>
          </a:p>
          <a:p>
            <a:pPr rtl="0">
              <a:lnSpc>
                <a:spcPct val="100000"/>
              </a:lnSpc>
              <a:spcBef>
                <a:spcPts val="0"/>
              </a:spcBef>
            </a:pPr>
            <a:r>
              <a:rPr lang="ru-RU" sz="2400" b="1" dirty="0"/>
              <a:t>Пионовая балка 3 км. в Старокулаткинском р-</a:t>
            </a:r>
            <a:r>
              <a:rPr lang="ru-RU" sz="2400" b="1" dirty="0" err="1"/>
              <a:t>оне</a:t>
            </a:r>
            <a:r>
              <a:rPr lang="ru-RU" sz="2400" b="1" dirty="0"/>
              <a:t>.</a:t>
            </a:r>
            <a:endParaRPr lang="en-US" sz="2400" b="1" dirty="0"/>
          </a:p>
          <a:p>
            <a:pPr rtl="0"/>
            <a:endParaRPr lang="en-US" dirty="0"/>
          </a:p>
        </p:txBody>
      </p:sp>
      <p:pic>
        <p:nvPicPr>
          <p:cNvPr id="11266" name="Picture 2" descr="Пион тонколистный (ООПТ) — Википедия">
            <a:extLst>
              <a:ext uri="{FF2B5EF4-FFF2-40B4-BE49-F238E27FC236}">
                <a16:creationId xmlns:a16="http://schemas.microsoft.com/office/drawing/2014/main" id="{1D7DE001-706F-422D-8D33-EFEC4E2E95AB}"/>
              </a:ext>
            </a:extLst>
          </p:cNvPr>
          <p:cNvPicPr>
            <a:picLocks noGrp="1" noChangeAspect="1" noChangeArrowheads="1"/>
          </p:cNvPicPr>
          <p:nvPr>
            <p:ph type="pic" idx="1"/>
          </p:nvPr>
        </p:nvPicPr>
        <p:blipFill rotWithShape="1">
          <a:blip r:embed="rId3">
            <a:extLst>
              <a:ext uri="{28A0092B-C50C-407E-A947-70E740481C1C}">
                <a14:useLocalDpi xmlns:a14="http://schemas.microsoft.com/office/drawing/2010/main" val="0"/>
              </a:ext>
            </a:extLst>
          </a:blip>
          <a:srcRect l="29932" r="20099" b="26232"/>
          <a:stretch/>
        </p:blipFill>
        <p:spPr bwMode="auto">
          <a:xfrm>
            <a:off x="851969" y="34448"/>
            <a:ext cx="6469383" cy="659003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Особенности выращивание пиона тонколистного: посадка, размножение, уход.  Полезные свойства">
            <a:extLst>
              <a:ext uri="{FF2B5EF4-FFF2-40B4-BE49-F238E27FC236}">
                <a16:creationId xmlns:a16="http://schemas.microsoft.com/office/drawing/2014/main" id="{DBA2D5E6-FD23-426B-8614-430C083718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2164" y="116632"/>
            <a:ext cx="3617345" cy="2226058"/>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Пион тонколистный / Paeonia tenuifolia - Ландшафтная компания Эдельвейс">
            <a:extLst>
              <a:ext uri="{FF2B5EF4-FFF2-40B4-BE49-F238E27FC236}">
                <a16:creationId xmlns:a16="http://schemas.microsoft.com/office/drawing/2014/main" id="{16B45631-7D54-4675-8784-326B250E3E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7788" y="4500895"/>
            <a:ext cx="21336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9088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7502804" y="2851460"/>
            <a:ext cx="4556588" cy="692525"/>
          </a:xfrm>
        </p:spPr>
        <p:txBody>
          <a:bodyPr rtlCol="0"/>
          <a:lstStyle/>
          <a:p>
            <a:pPr rtl="0"/>
            <a:r>
              <a:rPr lang="ru" dirty="0"/>
              <a:t>Тюльпан Биберштейна</a:t>
            </a:r>
          </a:p>
        </p:txBody>
      </p:sp>
      <p:sp>
        <p:nvSpPr>
          <p:cNvPr id="3" name="Текст 2"/>
          <p:cNvSpPr>
            <a:spLocks noGrp="1"/>
          </p:cNvSpPr>
          <p:nvPr>
            <p:ph type="body" sz="half" idx="2"/>
          </p:nvPr>
        </p:nvSpPr>
        <p:spPr>
          <a:xfrm>
            <a:off x="7750596" y="3660277"/>
            <a:ext cx="4061004" cy="2945825"/>
          </a:xfrm>
        </p:spPr>
        <p:txBody>
          <a:bodyPr rtlCol="0">
            <a:normAutofit fontScale="92500" lnSpcReduction="10000"/>
          </a:bodyPr>
          <a:lstStyle/>
          <a:p>
            <a:pPr rtl="0">
              <a:lnSpc>
                <a:spcPct val="100000"/>
              </a:lnSpc>
              <a:spcBef>
                <a:spcPts val="0"/>
              </a:spcBef>
            </a:pPr>
            <a:r>
              <a:rPr lang="ru-RU" sz="2400" b="1" dirty="0"/>
              <a:t>Занесён в Красную книгу Ульяновской области.</a:t>
            </a:r>
          </a:p>
          <a:p>
            <a:pPr rtl="0">
              <a:lnSpc>
                <a:spcPct val="100000"/>
              </a:lnSpc>
              <a:spcBef>
                <a:spcPts val="0"/>
              </a:spcBef>
            </a:pPr>
            <a:r>
              <a:rPr lang="ru-RU" sz="2400" b="1" dirty="0"/>
              <a:t>Живёт в светлых дубравах, на лесных опушках и на дне балок много лет.</a:t>
            </a:r>
          </a:p>
          <a:p>
            <a:pPr rtl="0">
              <a:lnSpc>
                <a:spcPct val="100000"/>
              </a:lnSpc>
              <a:spcBef>
                <a:spcPts val="0"/>
              </a:spcBef>
            </a:pPr>
            <a:r>
              <a:rPr lang="ru-RU" sz="2400" b="1" dirty="0"/>
              <a:t>Цветёт в апреле-мае.</a:t>
            </a:r>
          </a:p>
          <a:p>
            <a:pPr rtl="0">
              <a:lnSpc>
                <a:spcPct val="100000"/>
              </a:lnSpc>
              <a:spcBef>
                <a:spcPts val="0"/>
              </a:spcBef>
            </a:pPr>
            <a:r>
              <a:rPr lang="ru-RU" sz="2400" b="1" dirty="0"/>
              <a:t>Встречается в Новоспасском, Радищевском и Старокулаткинском р-онах.</a:t>
            </a:r>
            <a:endParaRPr lang="en-US" sz="2400" b="1" dirty="0"/>
          </a:p>
          <a:p>
            <a:pPr rtl="0"/>
            <a:endParaRPr lang="en-US" dirty="0"/>
          </a:p>
        </p:txBody>
      </p:sp>
      <p:pic>
        <p:nvPicPr>
          <p:cNvPr id="2050" name="Picture 2">
            <a:extLst>
              <a:ext uri="{FF2B5EF4-FFF2-40B4-BE49-F238E27FC236}">
                <a16:creationId xmlns:a16="http://schemas.microsoft.com/office/drawing/2014/main" id="{F782D024-487C-4560-9604-1403AEE76DC4}"/>
              </a:ext>
            </a:extLst>
          </p:cNvPr>
          <p:cNvPicPr>
            <a:picLocks noGrp="1" noChangeAspect="1" noChangeArrowheads="1"/>
          </p:cNvPicPr>
          <p:nvPr>
            <p:ph type="pic" idx="1"/>
          </p:nvPr>
        </p:nvPicPr>
        <p:blipFill>
          <a:blip r:embed="rId3">
            <a:extLst>
              <a:ext uri="{28A0092B-C50C-407E-A947-70E740481C1C}">
                <a14:useLocalDpi xmlns:a14="http://schemas.microsoft.com/office/drawing/2010/main" val="0"/>
              </a:ext>
            </a:extLst>
          </a:blip>
          <a:srcRect l="21129" r="21129"/>
          <a:stretch>
            <a:fillRect/>
          </a:stretch>
        </p:blipFill>
        <p:spPr bwMode="auto">
          <a:xfrm>
            <a:off x="837828" y="0"/>
            <a:ext cx="59436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6DD96F17-FD45-42F1-9DBB-01449BC776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78588" y="168876"/>
            <a:ext cx="4023875" cy="2682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355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83237" y="1052736"/>
            <a:ext cx="8458200" cy="2016224"/>
          </a:xfrm>
        </p:spPr>
        <p:txBody>
          <a:bodyPr rtlCol="0"/>
          <a:lstStyle/>
          <a:p>
            <a:pPr algn="ctr" rtl="0"/>
            <a:r>
              <a:rPr lang="ru-RU" dirty="0"/>
              <a:t>БЕРЕГИТЕ ПРИРОДУ РОДНОГО КРАЯ !</a:t>
            </a:r>
            <a:endParaRPr lang="ru" dirty="0"/>
          </a:p>
        </p:txBody>
      </p:sp>
    </p:spTree>
    <p:extLst>
      <p:ext uri="{BB962C8B-B14F-4D97-AF65-F5344CB8AC3E}">
        <p14:creationId xmlns:p14="http://schemas.microsoft.com/office/powerpoint/2010/main" val="805116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Безмятежность 16 х 9">
  <a:themeElements>
    <a:clrScheme name="Serenity_16x9">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accent1">
            <a:shade val="50000"/>
          </a:schemeClr>
        </a:lnRef>
        <a:fillRef idx="1">
          <a:schemeClr val="accent1"/>
        </a:fillRef>
        <a:effectRef idx="0">
          <a:schemeClr val="accent1"/>
        </a:effectRef>
        <a:fontRef idx="minor">
          <a:schemeClr val="lt1"/>
        </a:fontRef>
      </a:style>
    </a:spDef>
    <a:lnDef>
      <a:spPr>
        <a:ln w="12700"/>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a:defPPr>
      </a:lstStyle>
    </a:txDef>
  </a:objectDefaults>
  <a:extraClrSchemeLst/>
  <a:extLst>
    <a:ext uri="{05A4C25C-085E-4340-85A3-A5531E510DB2}">
      <thm15:themeFamily xmlns:thm15="http://schemas.microsoft.com/office/thememl/2012/main" name="Office_9532183_TF02801109" id="{514C060C-566A-4793-92E8-9B42C1E338D4}" vid="{9DF11653-B6B4-453F-BFE5-9B797DE28643}"/>
    </a:ext>
  </a:extLst>
</a:theme>
</file>

<file path=ppt/theme/theme2.xml><?xml version="1.0" encoding="utf-8"?>
<a:theme xmlns:a="http://schemas.openxmlformats.org/drawingml/2006/main" name="Тема Office">
  <a:themeElements>
    <a:clrScheme name="Serenity">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Тема Office">
  <a:themeElements>
    <a:clrScheme name="Serenity">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1360506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TP102801108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706526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Props1.xml><?xml version="1.0" encoding="utf-8"?>
<ds:datastoreItem xmlns:ds="http://schemas.openxmlformats.org/officeDocument/2006/customXml" ds:itemID="{4683C129-7B42-490A-AD74-E9303BC76D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11E33DF-2340-4F4E-B874-B73FEFEBFC8D}">
  <ds:schemaRefs>
    <ds:schemaRef ds:uri="http://schemas.microsoft.com/sharepoint/v3/contenttype/forms"/>
  </ds:schemaRefs>
</ds:datastoreItem>
</file>

<file path=customXml/itemProps3.xml><?xml version="1.0" encoding="utf-8"?>
<ds:datastoreItem xmlns:ds="http://schemas.openxmlformats.org/officeDocument/2006/customXml" ds:itemID="{0F249165-F638-412C-8E0A-DFB7045CA2E0}">
  <ds:schemaRefs>
    <ds:schemaRef ds:uri="4873beb7-5857-4685-be1f-d57550cc96cc"/>
    <ds:schemaRef ds:uri="http://schemas.openxmlformats.org/package/2006/metadata/core-properties"/>
    <ds:schemaRef ds:uri="http://purl.org/dc/terms/"/>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tf02801109_win32</Template>
  <TotalTime>301</TotalTime>
  <Words>559</Words>
  <Application>Microsoft Office PowerPoint</Application>
  <PresentationFormat>Произвольный</PresentationFormat>
  <Paragraphs>71</Paragraphs>
  <Slides>16</Slides>
  <Notes>2</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16</vt:i4>
      </vt:variant>
    </vt:vector>
  </HeadingPairs>
  <TitlesOfParts>
    <vt:vector size="20" baseType="lpstr">
      <vt:lpstr>Arial</vt:lpstr>
      <vt:lpstr>Euphemia</vt:lpstr>
      <vt:lpstr>Times New Roman</vt:lpstr>
      <vt:lpstr>Безмятежность 16 х 9</vt:lpstr>
      <vt:lpstr>Богатства  Ульяновской области</vt:lpstr>
      <vt:lpstr>ПРИРОДНЫЕ РЕКОРДЫ УЛЬЯНОВСКОЙ ОБЛАСТИ</vt:lpstr>
      <vt:lpstr>Минеральные воды «Волжанка» – Ундоровская «Симбирская» – Цильнинская, Ундоровская Хлоридная натривая – Радищенская, Ундоровская</vt:lpstr>
      <vt:lpstr>Аист чёрный</vt:lpstr>
      <vt:lpstr>Выдра речная</vt:lpstr>
      <vt:lpstr>Выхухоль русская</vt:lpstr>
      <vt:lpstr>Колюшка девятииглая</vt:lpstr>
      <vt:lpstr>Форель ручьевая</vt:lpstr>
      <vt:lpstr>Лазаревка белая</vt:lpstr>
      <vt:lpstr>Медведь бурый</vt:lpstr>
      <vt:lpstr>Рысь обыкновенная</vt:lpstr>
      <vt:lpstr>Слепыш обыкновенный</vt:lpstr>
      <vt:lpstr>Венерин башмачок</vt:lpstr>
      <vt:lpstr>Пион тонколистный</vt:lpstr>
      <vt:lpstr>Тюльпан Биберштейна</vt:lpstr>
      <vt:lpstr>БЕРЕГИТЕ ПРИРОДУ РОДНОГО КРАЯ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Природа Ульяновской области</dc:title>
  <dc:creator>Lilac Storm</dc:creator>
  <cp:lastModifiedBy>Lilac Storm</cp:lastModifiedBy>
  <cp:revision>24</cp:revision>
  <dcterms:created xsi:type="dcterms:W3CDTF">2022-01-15T10:14:54Z</dcterms:created>
  <dcterms:modified xsi:type="dcterms:W3CDTF">2022-01-29T10:50:44Z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