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9" r:id="rId12"/>
    <p:sldId id="267" r:id="rId13"/>
    <p:sldId id="271" r:id="rId14"/>
    <p:sldId id="263" r:id="rId15"/>
    <p:sldId id="270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69" d="100"/>
          <a:sy n="69" d="100"/>
        </p:scale>
        <p:origin x="-142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965333-3425-4677-9DAB-24D95EBDD6FC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13DE7B-E3ED-4B51-9DAE-5FC15A17A4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869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3DE7B-E3ED-4B51-9DAE-5FC15A17A4C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4348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BBC-8F62-4905-B477-E2BA4E4BD5A0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C4D8-E8AD-424F-A054-5BF9532482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BBC-8F62-4905-B477-E2BA4E4BD5A0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C4D8-E8AD-424F-A054-5BF9532482D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BBC-8F62-4905-B477-E2BA4E4BD5A0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C4D8-E8AD-424F-A054-5BF9532482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BBC-8F62-4905-B477-E2BA4E4BD5A0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C4D8-E8AD-424F-A054-5BF9532482D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BBC-8F62-4905-B477-E2BA4E4BD5A0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C4D8-E8AD-424F-A054-5BF9532482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BBC-8F62-4905-B477-E2BA4E4BD5A0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C4D8-E8AD-424F-A054-5BF9532482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BBC-8F62-4905-B477-E2BA4E4BD5A0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C4D8-E8AD-424F-A054-5BF9532482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BBC-8F62-4905-B477-E2BA4E4BD5A0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C4D8-E8AD-424F-A054-5BF9532482D8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BBC-8F62-4905-B477-E2BA4E4BD5A0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C4D8-E8AD-424F-A054-5BF9532482D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BBC-8F62-4905-B477-E2BA4E4BD5A0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C4D8-E8AD-424F-A054-5BF9532482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6BBC-8F62-4905-B477-E2BA4E4BD5A0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C4D8-E8AD-424F-A054-5BF9532482D8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A916BBC-8F62-4905-B477-E2BA4E4BD5A0}" type="datetimeFigureOut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855C4D8-E8AD-424F-A054-5BF9532482D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272808" cy="3816424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на тему :</a:t>
            </a:r>
            <a:b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«Нравственное воспитание детей дошкольного возраста»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39951" y="4365104"/>
            <a:ext cx="4464497" cy="1872207"/>
          </a:xfrm>
        </p:spPr>
        <p:txBody>
          <a:bodyPr>
            <a:normAutofit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с.Фролы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Пермский край </a:t>
            </a: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Фроловская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Средняя школа «Навигатор»</a:t>
            </a: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Мульковой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Елены Сергеевны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994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988840"/>
            <a:ext cx="6696744" cy="396044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«Наши дети – это наша старость.</a:t>
            </a:r>
          </a:p>
          <a:p>
            <a:pPr marL="45720" indent="0" algn="ctr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воспитание- это наша</a:t>
            </a:r>
          </a:p>
          <a:p>
            <a:pPr marL="45720" indent="0" algn="ctr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счастливая старость,</a:t>
            </a:r>
          </a:p>
          <a:p>
            <a:pPr marL="45720" indent="0" algn="ctr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плохое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– это наше</a:t>
            </a:r>
          </a:p>
          <a:p>
            <a:pPr marL="45720" indent="0" algn="ctr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будущее горе, это наши слезы.</a:t>
            </a:r>
          </a:p>
          <a:p>
            <a:pPr marL="45720" indent="0" algn="ctr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наша вина перед другими</a:t>
            </a:r>
          </a:p>
          <a:p>
            <a:pPr marL="45720" indent="0" algn="ctr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людьми.»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8864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203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420888"/>
            <a:ext cx="6400800" cy="4032448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Нравственное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это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целенаправленный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приобщения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детей к моральным ценностям человечества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и конкретного общества.</a:t>
            </a:r>
          </a:p>
          <a:p>
            <a:pPr marL="0" indent="0" algn="ct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Механизмы нравственного воспитания 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416824" cy="1656184"/>
          </a:xfrm>
        </p:spPr>
        <p:txBody>
          <a:bodyPr/>
          <a:lstStyle/>
          <a:p>
            <a:pPr marL="0" indent="0" algn="l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Нравственное воспитание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4725144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и представления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15816" y="4725144"/>
            <a:ext cx="208823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Мотивы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08104" y="4725144"/>
            <a:ext cx="1872208" cy="5891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Поступки и поведения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5805264"/>
            <a:ext cx="230425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Чувства и отношения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35896" y="5805264"/>
            <a:ext cx="223224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Навыки и привычки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72200" y="5805264"/>
            <a:ext cx="187220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Нравственное качество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96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844824"/>
            <a:ext cx="7408333" cy="428133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основе знаний у ребенка</a:t>
            </a: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складываются представления о сущности</a:t>
            </a: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нравственного качества (например,</a:t>
            </a: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доброты). У ребенка должно появиться</a:t>
            </a: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желание овладеть нравственным качеством</a:t>
            </a: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(мотивы). Должно быть сформировано</a:t>
            </a: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отношение к качеству (социальные</a:t>
            </a: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чувства). Знания и чувства порождают</a:t>
            </a: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 в их практической реализации</a:t>
            </a: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(поведение).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996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Задачи нравственного воспитания 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2780928"/>
            <a:ext cx="3168352" cy="176105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механизма – представлений, чувств, привычек и норм, практики поведения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5580112" y="2780928"/>
            <a:ext cx="3024336" cy="1728192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нравственных качеств и зависимости от потребности общества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ая выноска 5"/>
          <p:cNvSpPr/>
          <p:nvPr/>
        </p:nvSpPr>
        <p:spPr>
          <a:xfrm>
            <a:off x="2339752" y="4797152"/>
            <a:ext cx="3672408" cy="1734407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гуманных чувств и отношений,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потриатизма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трудолюбия, умение и желание трудиться, коллективизм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37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132856"/>
            <a:ext cx="7408333" cy="4586599"/>
          </a:xfrm>
        </p:spPr>
        <p:txBody>
          <a:bodyPr>
            <a:no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единства и целостности воспитательного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процесса (установление преемственности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между задачами, содержанием и методами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нравственного воспитания на всех этапах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возрастного развития);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воспитания детей в коллективе (педагог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постепенно формирует группу детей как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первичный коллектив, для которого характерны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элементы взаимопомощи);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требовательности к ребенку в сочетании с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уважением к его личности (уважение к личности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воспитанника означает веру в его силы,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проявление доброжелательности, чуткости;</a:t>
            </a:r>
          </a:p>
          <a:p>
            <a:endParaRPr lang="ru-RU" sz="1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нравственного воспитание дошкольников </a:t>
            </a:r>
          </a:p>
        </p:txBody>
      </p:sp>
    </p:spTree>
    <p:extLst>
      <p:ext uri="{BB962C8B-B14F-4D97-AF65-F5344CB8AC3E}">
        <p14:creationId xmlns:p14="http://schemas.microsoft.com/office/powerpoint/2010/main" val="226653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844824"/>
            <a:ext cx="7408333" cy="4896544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программно-методическое обеспечение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(например, парциальная программа Р.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 Буре «Дружные ребята» и др.);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предметно-развивающей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среды.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совместного образа жизни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детей;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работы на занятиях и в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повседневной жизни (игры, беседы,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проблемных ситуаций и пр.);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комплексное использование методов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нравственного воспитания.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Условие нравственного воспитания </a:t>
            </a:r>
          </a:p>
        </p:txBody>
      </p:sp>
      <p:pic>
        <p:nvPicPr>
          <p:cNvPr id="4" name="Picture 2" descr="C:\Users\э\Desktop\14097525221150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736166"/>
            <a:ext cx="3302558" cy="3895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740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другу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э\Desktop\IMG202102191018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48880"/>
            <a:ext cx="2775211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э\Desktop\IMG202102241046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84784"/>
            <a:ext cx="3408931" cy="5040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26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Забота о природе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э\Desktop\IMG202102191022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48880"/>
            <a:ext cx="3096344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э\Desktop\IMG202102241104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289092"/>
            <a:ext cx="295232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12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плоды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э\Desktop\img_388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92896"/>
            <a:ext cx="6984776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1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Дружба крепкая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э\Desktop\IMG20210219102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3024336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э\Desktop\IMG202102091543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573016"/>
            <a:ext cx="4536504" cy="296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39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Давай делиться </a:t>
            </a:r>
            <a:r>
              <a:rPr lang="ru-RU" dirty="0" smtClean="0"/>
              <a:t>…</a:t>
            </a:r>
            <a:endParaRPr lang="ru-RU" dirty="0"/>
          </a:p>
        </p:txBody>
      </p:sp>
      <p:pic>
        <p:nvPicPr>
          <p:cNvPr id="4" name="Picture 2" descr="C:\Users\э\Desktop\IMG202102191026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16832"/>
            <a:ext cx="3240360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э\Desktop\IMG202102241102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484784"/>
            <a:ext cx="338437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81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Уборка группы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э\Desktop\IMG2021022409515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2736451"/>
            <a:ext cx="7408862" cy="332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7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деятельность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э\Desktop\IMG202103021816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63427"/>
            <a:ext cx="2363322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э\Desktop\IMG202102171655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851" y="1268760"/>
            <a:ext cx="2736304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э\Desktop\IMG202103120911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041068"/>
            <a:ext cx="4921430" cy="2763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0552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Учебная деятельность </a:t>
            </a:r>
            <a:endParaRPr lang="ru-RU" dirty="0"/>
          </a:p>
        </p:txBody>
      </p:sp>
      <p:pic>
        <p:nvPicPr>
          <p:cNvPr id="4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4601633" cy="345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э\Desktop\IMG202103181553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169" y="3789040"/>
            <a:ext cx="432048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46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Повседневная жизнь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C:\Users\э\Desktop\IMG-8f48b5e21c4f11af5fc02e42472b4b52-V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6"/>
            <a:ext cx="372106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э\Desktop\IMG-9da4539a904c0dc892d405e74caf48dd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11017"/>
            <a:ext cx="3931411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э\Desktop\IMG202102180940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256541"/>
            <a:ext cx="4032448" cy="253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92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 в детском саду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C:\Users\э\Desktop\изображение_viber_2021-03-12_15-19-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57" y="3297155"/>
            <a:ext cx="3130677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э\Desktop\IMG202103051209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628800"/>
            <a:ext cx="5184576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0712" y="9693696"/>
            <a:ext cx="12945206" cy="9708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925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260648"/>
            <a:ext cx="8229600" cy="1722520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становится счастливым, как только ощущает к себе искреннюю и бескорыстную любовь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C:\Users\э\Desktop\взаимопонимание-в-семье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64904"/>
            <a:ext cx="6264696" cy="3922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57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44824"/>
            <a:ext cx="8229600" cy="2808312"/>
          </a:xfrm>
        </p:spPr>
        <p:txBody>
          <a:bodyPr/>
          <a:lstStyle/>
          <a:p>
            <a:r>
              <a:rPr lang="ru-RU" dirty="0" smtClean="0"/>
              <a:t>Спасибо за внимание !</a:t>
            </a:r>
            <a:endParaRPr lang="ru-RU" dirty="0"/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1331640" y="2708920"/>
            <a:ext cx="7272808" cy="2880319"/>
          </a:xfrm>
        </p:spPr>
        <p:txBody>
          <a:bodyPr>
            <a:noAutofit/>
          </a:bodyPr>
          <a:lstStyle/>
          <a:p>
            <a:pPr marL="2514600" lvl="8" indent="0">
              <a:buNone/>
            </a:pP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14600" lvl="8" indent="0">
              <a:buNone/>
            </a:pP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55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108</TotalTime>
  <Words>368</Words>
  <Application>Microsoft Office PowerPoint</Application>
  <PresentationFormat>Экран (4:3)</PresentationFormat>
  <Paragraphs>86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Волна</vt:lpstr>
      <vt:lpstr>Презентация на тему : «Нравственное воспитание детей дошкольного возраста»</vt:lpstr>
      <vt:lpstr>Актуальность </vt:lpstr>
      <vt:lpstr>Нравственное воспитание</vt:lpstr>
      <vt:lpstr>Презентация PowerPoint</vt:lpstr>
      <vt:lpstr>Задачи нравственного воспитания </vt:lpstr>
      <vt:lpstr>Принципы нравственного воспитание дошкольников </vt:lpstr>
      <vt:lpstr>Условие нравственного воспитания </vt:lpstr>
      <vt:lpstr>Помощь другу </vt:lpstr>
      <vt:lpstr>Забота о природе </vt:lpstr>
      <vt:lpstr>Наши плоды </vt:lpstr>
      <vt:lpstr>Дружба крепкая </vt:lpstr>
      <vt:lpstr>Давай делиться …</vt:lpstr>
      <vt:lpstr>Уборка группы </vt:lpstr>
      <vt:lpstr>Игровая деятельность </vt:lpstr>
      <vt:lpstr>Учебная деятельность </vt:lpstr>
      <vt:lpstr>Повседневная жизнь </vt:lpstr>
      <vt:lpstr>Праздники в детском саду </vt:lpstr>
      <vt:lpstr>Ребенок становится счастливым, как только ощущает к себе искреннюю и бескорыстную любовь </vt:lpstr>
      <vt:lpstr>Спасибо за внимание !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 : «Нравственное воспитание детей дошкольного возраста»</dc:title>
  <dc:creator>э</dc:creator>
  <cp:lastModifiedBy>э</cp:lastModifiedBy>
  <cp:revision>11</cp:revision>
  <dcterms:created xsi:type="dcterms:W3CDTF">2021-03-15T17:05:28Z</dcterms:created>
  <dcterms:modified xsi:type="dcterms:W3CDTF">2021-03-18T16:01:45Z</dcterms:modified>
</cp:coreProperties>
</file>