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  <p:sldMasterId id="2147483654" r:id="rId2"/>
  </p:sldMasterIdLst>
  <p:notesMasterIdLst>
    <p:notesMasterId r:id="rId13"/>
  </p:notesMasterIdLst>
  <p:handoutMasterIdLst>
    <p:handoutMasterId r:id="rId14"/>
  </p:handoutMasterIdLst>
  <p:sldIdLst>
    <p:sldId id="285" r:id="rId3"/>
    <p:sldId id="331" r:id="rId4"/>
    <p:sldId id="330" r:id="rId5"/>
    <p:sldId id="305" r:id="rId6"/>
    <p:sldId id="328" r:id="rId7"/>
    <p:sldId id="290" r:id="rId8"/>
    <p:sldId id="312" r:id="rId9"/>
    <p:sldId id="324" r:id="rId10"/>
    <p:sldId id="329" r:id="rId11"/>
    <p:sldId id="332" r:id="rId12"/>
  </p:sldIdLst>
  <p:sldSz cx="9144000" cy="5143500" type="screen16x9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7624"/>
    <a:srgbClr val="F4BD2D"/>
    <a:srgbClr val="1C7DE1"/>
    <a:srgbClr val="F315D3"/>
    <a:srgbClr val="1ED4DE"/>
    <a:srgbClr val="4FFF4F"/>
    <a:srgbClr val="C80AAD"/>
    <a:srgbClr val="E6294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04" autoAdjust="0"/>
    <p:restoredTop sz="94660"/>
  </p:normalViewPr>
  <p:slideViewPr>
    <p:cSldViewPr showGuides="1">
      <p:cViewPr>
        <p:scale>
          <a:sx n="100" d="100"/>
          <a:sy n="100" d="100"/>
        </p:scale>
        <p:origin x="-1944" y="-85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83" d="100"/>
          <a:sy n="83" d="100"/>
        </p:scale>
        <p:origin x="5850" y="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452B2B-0BBC-4845-BD5C-6186374697E3}" type="datetimeFigureOut">
              <a:rPr lang="ko-KR" altLang="en-US" smtClean="0"/>
              <a:pPr/>
              <a:t>2025-09-04</a:t>
            </a:fld>
            <a:endParaRPr lang="ko-KR" alt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2153E3-D943-4A51-8AD5-41FA50EBC5B2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5958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29F6BD-1B07-4E29-B52A-65ECC5B6D52B}" type="datetimeFigureOut">
              <a:rPr lang="ru-RU" smtClean="0"/>
              <a:t>04.09.2025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6243B3-0079-49D2-8E20-713101148B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90899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9144000" cy="884466"/>
          </a:xfrm>
          <a:prstGeom prst="rect">
            <a:avLst/>
          </a:prstGeom>
        </p:spPr>
        <p:txBody>
          <a:bodyPr anchor="ctr"/>
          <a:lstStyle>
            <a:lvl1pPr algn="ctr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altLang="ko-KR" dirty="0"/>
              <a:t> Free PPT _ Click to add title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150300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619672" y="0"/>
            <a:ext cx="7524328" cy="884466"/>
          </a:xfrm>
          <a:prstGeom prst="rect">
            <a:avLst/>
          </a:prstGeom>
        </p:spPr>
        <p:txBody>
          <a:bodyPr anchor="ctr"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altLang="ko-KR" dirty="0"/>
              <a:t>Free PPT _ Click to add title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012578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9144000" cy="884466"/>
          </a:xfrm>
          <a:prstGeom prst="rect">
            <a:avLst/>
          </a:prstGeom>
        </p:spPr>
        <p:txBody>
          <a:bodyPr anchor="ctr"/>
          <a:lstStyle>
            <a:lvl1pPr algn="ctr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altLang="ko-KR" dirty="0"/>
              <a:t> Free PPT _ Click to add title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715505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iamond 10"/>
          <p:cNvSpPr/>
          <p:nvPr userDrawn="1"/>
        </p:nvSpPr>
        <p:spPr>
          <a:xfrm>
            <a:off x="3203848" y="-2322"/>
            <a:ext cx="2700000" cy="1806344"/>
          </a:xfrm>
          <a:custGeom>
            <a:avLst/>
            <a:gdLst/>
            <a:ahLst/>
            <a:cxnLst/>
            <a:rect l="l" t="t" r="r" b="b"/>
            <a:pathLst>
              <a:path w="2700000" h="1806344">
                <a:moveTo>
                  <a:pt x="456344" y="0"/>
                </a:moveTo>
                <a:lnTo>
                  <a:pt x="2243656" y="0"/>
                </a:lnTo>
                <a:lnTo>
                  <a:pt x="2700000" y="456344"/>
                </a:lnTo>
                <a:lnTo>
                  <a:pt x="1350000" y="1806344"/>
                </a:lnTo>
                <a:lnTo>
                  <a:pt x="0" y="45634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Isosceles Triangle 4"/>
          <p:cNvSpPr/>
          <p:nvPr userDrawn="1"/>
        </p:nvSpPr>
        <p:spPr>
          <a:xfrm>
            <a:off x="3746892" y="4331240"/>
            <a:ext cx="1650216" cy="812260"/>
          </a:xfrm>
          <a:prstGeom prst="triangle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6" name="Isosceles Triangle 5"/>
          <p:cNvSpPr/>
          <p:nvPr userDrawn="1"/>
        </p:nvSpPr>
        <p:spPr>
          <a:xfrm>
            <a:off x="4041648" y="4493810"/>
            <a:ext cx="1060704" cy="554360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8" name="그림 개체 틀 7">
            <a:extLst>
              <a:ext uri="{FF2B5EF4-FFF2-40B4-BE49-F238E27FC236}">
                <a16:creationId xmlns:a16="http://schemas.microsoft.com/office/drawing/2014/main" xmlns="" id="{28FC5FB3-D739-474A-9148-1ABF4FC27690}"/>
              </a:ext>
            </a:extLst>
          </p:cNvPr>
          <p:cNvSpPr>
            <a:spLocks noGrp="1"/>
          </p:cNvSpPr>
          <p:nvPr>
            <p:ph type="pic" idx="12" hasCustomPrompt="1"/>
          </p:nvPr>
        </p:nvSpPr>
        <p:spPr>
          <a:xfrm>
            <a:off x="3293848" y="1"/>
            <a:ext cx="2520000" cy="1711155"/>
          </a:xfrm>
          <a:custGeom>
            <a:avLst/>
            <a:gdLst>
              <a:gd name="connsiteX0" fmla="*/ 442968 w 2520000"/>
              <a:gd name="connsiteY0" fmla="*/ 0 h 1711155"/>
              <a:gd name="connsiteX1" fmla="*/ 985757 w 2520000"/>
              <a:gd name="connsiteY1" fmla="*/ 0 h 1711155"/>
              <a:gd name="connsiteX2" fmla="*/ 2080270 w 2520000"/>
              <a:gd name="connsiteY2" fmla="*/ 4702 h 1711155"/>
              <a:gd name="connsiteX3" fmla="*/ 2520000 w 2520000"/>
              <a:gd name="connsiteY3" fmla="*/ 451155 h 1711155"/>
              <a:gd name="connsiteX4" fmla="*/ 1260000 w 2520000"/>
              <a:gd name="connsiteY4" fmla="*/ 1711155 h 1711155"/>
              <a:gd name="connsiteX5" fmla="*/ 0 w 2520000"/>
              <a:gd name="connsiteY5" fmla="*/ 451155 h 17111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000" h="1711155">
                <a:moveTo>
                  <a:pt x="442968" y="0"/>
                </a:moveTo>
                <a:lnTo>
                  <a:pt x="985757" y="0"/>
                </a:lnTo>
                <a:lnTo>
                  <a:pt x="2080270" y="4702"/>
                </a:lnTo>
                <a:lnTo>
                  <a:pt x="2520000" y="451155"/>
                </a:lnTo>
                <a:lnTo>
                  <a:pt x="1260000" y="1711155"/>
                </a:lnTo>
                <a:lnTo>
                  <a:pt x="0" y="451155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394559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9144000" cy="884466"/>
          </a:xfrm>
          <a:prstGeom prst="rect">
            <a:avLst/>
          </a:prstGeom>
        </p:spPr>
        <p:txBody>
          <a:bodyPr anchor="ctr"/>
          <a:lstStyle>
            <a:lvl1pPr algn="ctr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r>
              <a:rPr lang="en-US" altLang="ko-KR" dirty="0"/>
              <a:t> Free PPT _ Click to add title</a:t>
            </a:r>
            <a:endParaRPr lang="ko-KR" altLang="en-US" dirty="0"/>
          </a:p>
        </p:txBody>
      </p:sp>
      <p:sp>
        <p:nvSpPr>
          <p:cNvPr id="2" name="Rectangle 1"/>
          <p:cNvSpPr/>
          <p:nvPr userDrawn="1"/>
        </p:nvSpPr>
        <p:spPr>
          <a:xfrm>
            <a:off x="565878" y="1176692"/>
            <a:ext cx="1871760" cy="3051241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0" name="Rectangle 9"/>
          <p:cNvSpPr/>
          <p:nvPr userDrawn="1"/>
        </p:nvSpPr>
        <p:spPr>
          <a:xfrm>
            <a:off x="2612855" y="1176061"/>
            <a:ext cx="1871760" cy="305124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1" name="Rectangle 10"/>
          <p:cNvSpPr/>
          <p:nvPr userDrawn="1"/>
        </p:nvSpPr>
        <p:spPr>
          <a:xfrm>
            <a:off x="4659832" y="1175430"/>
            <a:ext cx="1871760" cy="3051241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2" name="Rectangle 11"/>
          <p:cNvSpPr/>
          <p:nvPr userDrawn="1"/>
        </p:nvSpPr>
        <p:spPr>
          <a:xfrm>
            <a:off x="6706810" y="1174799"/>
            <a:ext cx="1871760" cy="305124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Picture Placeholder 2"/>
          <p:cNvSpPr>
            <a:spLocks noGrp="1"/>
          </p:cNvSpPr>
          <p:nvPr>
            <p:ph type="pic" idx="11" hasCustomPrompt="1"/>
          </p:nvPr>
        </p:nvSpPr>
        <p:spPr>
          <a:xfrm>
            <a:off x="825475" y="1320085"/>
            <a:ext cx="1352567" cy="1352567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15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6966407" y="1320085"/>
            <a:ext cx="1352567" cy="1352567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16" name="Picture Placeholder 2"/>
          <p:cNvSpPr>
            <a:spLocks noGrp="1"/>
          </p:cNvSpPr>
          <p:nvPr>
            <p:ph type="pic" idx="13" hasCustomPrompt="1"/>
          </p:nvPr>
        </p:nvSpPr>
        <p:spPr>
          <a:xfrm>
            <a:off x="2872452" y="1320085"/>
            <a:ext cx="1352567" cy="1352567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17" name="Picture Placeholder 2"/>
          <p:cNvSpPr>
            <a:spLocks noGrp="1"/>
          </p:cNvSpPr>
          <p:nvPr>
            <p:ph type="pic" idx="14" hasCustomPrompt="1"/>
          </p:nvPr>
        </p:nvSpPr>
        <p:spPr>
          <a:xfrm>
            <a:off x="4919429" y="1320085"/>
            <a:ext cx="1352567" cy="1352567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049744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KBM-정애\014-Fullppt\PNG이미지\모니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3754" y="451443"/>
            <a:ext cx="3282039" cy="3272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Picture Placeholder 2"/>
          <p:cNvSpPr>
            <a:spLocks noGrp="1"/>
          </p:cNvSpPr>
          <p:nvPr>
            <p:ph type="pic" idx="11" hasCustomPrompt="1"/>
          </p:nvPr>
        </p:nvSpPr>
        <p:spPr>
          <a:xfrm>
            <a:off x="1363708" y="584771"/>
            <a:ext cx="2991584" cy="207677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4143454" y="1295867"/>
            <a:ext cx="3055840" cy="223137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481490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9144000" cy="884466"/>
          </a:xfrm>
          <a:prstGeom prst="rect">
            <a:avLst/>
          </a:prstGeom>
        </p:spPr>
        <p:txBody>
          <a:bodyPr anchor="ctr"/>
          <a:lstStyle>
            <a:lvl1pPr algn="ctr"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altLang="ko-KR" dirty="0"/>
              <a:t> Free PPT _ Click to add title</a:t>
            </a:r>
            <a:endParaRPr lang="ko-KR" altLang="en-US" dirty="0"/>
          </a:p>
        </p:txBody>
      </p:sp>
      <p:pic>
        <p:nvPicPr>
          <p:cNvPr id="11" name="Picture 4" descr="D:\KBM-정애\014-Fullppt\PNG이미지\노트북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499742"/>
            <a:ext cx="3600400" cy="1831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3753800" y="2764640"/>
            <a:ext cx="1711407" cy="124967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009982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0" y="-1"/>
            <a:ext cx="9144000" cy="271621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020241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2"/>
          <p:cNvSpPr>
            <a:spLocks noGrp="1"/>
          </p:cNvSpPr>
          <p:nvPr>
            <p:ph type="pic" idx="13" hasCustomPrompt="1"/>
          </p:nvPr>
        </p:nvSpPr>
        <p:spPr>
          <a:xfrm>
            <a:off x="548178" y="557440"/>
            <a:ext cx="2592000" cy="403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idx="14" hasCustomPrompt="1"/>
          </p:nvPr>
        </p:nvSpPr>
        <p:spPr>
          <a:xfrm>
            <a:off x="6012448" y="557440"/>
            <a:ext cx="2592000" cy="403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15" name="Picture Placeholder 2"/>
          <p:cNvSpPr>
            <a:spLocks noGrp="1"/>
          </p:cNvSpPr>
          <p:nvPr>
            <p:ph type="pic" idx="15" hasCustomPrompt="1"/>
          </p:nvPr>
        </p:nvSpPr>
        <p:spPr>
          <a:xfrm>
            <a:off x="3280313" y="557440"/>
            <a:ext cx="2592000" cy="403200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82089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3" hasCustomPrompt="1"/>
          </p:nvPr>
        </p:nvSpPr>
        <p:spPr>
          <a:xfrm>
            <a:off x="3059900" y="1"/>
            <a:ext cx="3024200" cy="25717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4" name="Picture Placeholder 2"/>
          <p:cNvSpPr>
            <a:spLocks noGrp="1"/>
          </p:cNvSpPr>
          <p:nvPr>
            <p:ph type="pic" idx="14" hasCustomPrompt="1"/>
          </p:nvPr>
        </p:nvSpPr>
        <p:spPr>
          <a:xfrm>
            <a:off x="4572100" y="2571750"/>
            <a:ext cx="1512000" cy="25717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5" name="Picture Placeholder 2"/>
          <p:cNvSpPr>
            <a:spLocks noGrp="1"/>
          </p:cNvSpPr>
          <p:nvPr>
            <p:ph type="pic" idx="15" hasCustomPrompt="1"/>
          </p:nvPr>
        </p:nvSpPr>
        <p:spPr>
          <a:xfrm>
            <a:off x="3059900" y="2571750"/>
            <a:ext cx="1512000" cy="25717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764765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2426012" y="540000"/>
            <a:ext cx="1728192" cy="40370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4" name="Picture Placeholder 2"/>
          <p:cNvSpPr>
            <a:spLocks noGrp="1"/>
          </p:cNvSpPr>
          <p:nvPr>
            <p:ph type="pic" idx="13" hasCustomPrompt="1"/>
          </p:nvPr>
        </p:nvSpPr>
        <p:spPr>
          <a:xfrm>
            <a:off x="553804" y="540000"/>
            <a:ext cx="1728192" cy="40370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5" name="Picture Placeholder 2"/>
          <p:cNvSpPr>
            <a:spLocks noGrp="1"/>
          </p:cNvSpPr>
          <p:nvPr>
            <p:ph type="pic" idx="14" hasCustomPrompt="1"/>
          </p:nvPr>
        </p:nvSpPr>
        <p:spPr>
          <a:xfrm>
            <a:off x="4298220" y="540000"/>
            <a:ext cx="1728192" cy="40370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462618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0" y="-1"/>
            <a:ext cx="9144000" cy="514350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969120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림 개체 틀 5">
            <a:extLst>
              <a:ext uri="{FF2B5EF4-FFF2-40B4-BE49-F238E27FC236}">
                <a16:creationId xmlns:a16="http://schemas.microsoft.com/office/drawing/2014/main" xmlns="" id="{C7304401-68B8-4E0E-A9DB-540B76DF928B}"/>
              </a:ext>
            </a:extLst>
          </p:cNvPr>
          <p:cNvSpPr>
            <a:spLocks noGrp="1"/>
          </p:cNvSpPr>
          <p:nvPr>
            <p:ph type="pic" idx="14" hasCustomPrompt="1"/>
          </p:nvPr>
        </p:nvSpPr>
        <p:spPr>
          <a:xfrm>
            <a:off x="3563888" y="638650"/>
            <a:ext cx="4320480" cy="4504851"/>
          </a:xfrm>
          <a:custGeom>
            <a:avLst/>
            <a:gdLst>
              <a:gd name="connsiteX0" fmla="*/ 2160240 w 4320480"/>
              <a:gd name="connsiteY0" fmla="*/ 0 h 4504851"/>
              <a:gd name="connsiteX1" fmla="*/ 4320480 w 4320480"/>
              <a:gd name="connsiteY1" fmla="*/ 4504851 h 4504851"/>
              <a:gd name="connsiteX2" fmla="*/ 0 w 4320480"/>
              <a:gd name="connsiteY2" fmla="*/ 4504851 h 4504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320480" h="4504851">
                <a:moveTo>
                  <a:pt x="2160240" y="0"/>
                </a:moveTo>
                <a:lnTo>
                  <a:pt x="4320480" y="4504851"/>
                </a:lnTo>
                <a:lnTo>
                  <a:pt x="0" y="450485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8" name="그림 개체 틀 7">
            <a:extLst>
              <a:ext uri="{FF2B5EF4-FFF2-40B4-BE49-F238E27FC236}">
                <a16:creationId xmlns:a16="http://schemas.microsoft.com/office/drawing/2014/main" xmlns="" id="{D2ABAD60-FE41-4786-B9AF-4454375D2129}"/>
              </a:ext>
            </a:extLst>
          </p:cNvPr>
          <p:cNvSpPr>
            <a:spLocks noGrp="1"/>
          </p:cNvSpPr>
          <p:nvPr>
            <p:ph type="pic" idx="11" hasCustomPrompt="1"/>
          </p:nvPr>
        </p:nvSpPr>
        <p:spPr>
          <a:xfrm>
            <a:off x="5635630" y="1"/>
            <a:ext cx="3508370" cy="4339267"/>
          </a:xfrm>
          <a:custGeom>
            <a:avLst/>
            <a:gdLst>
              <a:gd name="connsiteX0" fmla="*/ 0 w 3508370"/>
              <a:gd name="connsiteY0" fmla="*/ 0 h 4339267"/>
              <a:gd name="connsiteX1" fmla="*/ 3508370 w 3508370"/>
              <a:gd name="connsiteY1" fmla="*/ 0 h 4339267"/>
              <a:gd name="connsiteX2" fmla="*/ 3504823 w 3508370"/>
              <a:gd name="connsiteY2" fmla="*/ 1594801 h 4339267"/>
              <a:gd name="connsiteX3" fmla="*/ 2097974 w 3508370"/>
              <a:gd name="connsiteY3" fmla="*/ 4339267 h 43392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08370" h="4339267">
                <a:moveTo>
                  <a:pt x="0" y="0"/>
                </a:moveTo>
                <a:lnTo>
                  <a:pt x="3508370" y="0"/>
                </a:lnTo>
                <a:cubicBezTo>
                  <a:pt x="3507188" y="531600"/>
                  <a:pt x="3506005" y="1063201"/>
                  <a:pt x="3504823" y="1594801"/>
                </a:cubicBezTo>
                <a:lnTo>
                  <a:pt x="2097974" y="433926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721802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1" hasCustomPrompt="1"/>
          </p:nvPr>
        </p:nvSpPr>
        <p:spPr>
          <a:xfrm>
            <a:off x="0" y="0"/>
            <a:ext cx="5076056" cy="514350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657298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hapes se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242646" y="92609"/>
            <a:ext cx="8679898" cy="5431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05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altLang="ko-KR" dirty="0"/>
              <a:t>Fully Editable Shapes</a:t>
            </a:r>
          </a:p>
        </p:txBody>
      </p:sp>
    </p:spTree>
    <p:extLst>
      <p:ext uri="{BB962C8B-B14F-4D97-AF65-F5344CB8AC3E}">
        <p14:creationId xmlns:p14="http://schemas.microsoft.com/office/powerpoint/2010/main" val="4523952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23478"/>
            <a:ext cx="9144000" cy="57606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0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ICON SETS LAYOUT</a:t>
            </a:r>
          </a:p>
        </p:txBody>
      </p:sp>
      <p:sp>
        <p:nvSpPr>
          <p:cNvPr id="13" name="Rounded Rectangle 12"/>
          <p:cNvSpPr/>
          <p:nvPr userDrawn="1"/>
        </p:nvSpPr>
        <p:spPr>
          <a:xfrm>
            <a:off x="354008" y="1131589"/>
            <a:ext cx="2849840" cy="3649171"/>
          </a:xfrm>
          <a:prstGeom prst="roundRect">
            <a:avLst>
              <a:gd name="adj" fmla="val 3968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6" name="Rounded Rectangle 15"/>
          <p:cNvSpPr/>
          <p:nvPr userDrawn="1"/>
        </p:nvSpPr>
        <p:spPr>
          <a:xfrm>
            <a:off x="531932" y="1347500"/>
            <a:ext cx="108520" cy="3240473"/>
          </a:xfrm>
          <a:prstGeom prst="roundRect">
            <a:avLst>
              <a:gd name="adj" fmla="val 50000"/>
            </a:avLst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17" name="Half Frame 16"/>
          <p:cNvSpPr/>
          <p:nvPr userDrawn="1"/>
        </p:nvSpPr>
        <p:spPr>
          <a:xfrm rot="5400000">
            <a:off x="2592642" y="1238201"/>
            <a:ext cx="502331" cy="502331"/>
          </a:xfrm>
          <a:prstGeom prst="halfFrame">
            <a:avLst>
              <a:gd name="adj1" fmla="val 23728"/>
              <a:gd name="adj2" fmla="val 24642"/>
            </a:avLst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6560428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9699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microsoft.com/office/2007/relationships/hdphoto" Target="../media/hdphoto1.wdp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7.xml"/><Relationship Id="rId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8">
            <a:lum/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741561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3" r:id="rId2"/>
    <p:sldLayoutId id="2147483657" r:id="rId3"/>
    <p:sldLayoutId id="2147483671" r:id="rId4"/>
    <p:sldLayoutId id="2147483658" r:id="rId5"/>
    <p:sldLayoutId id="2147483659" r:id="rId6"/>
    <p:sldLayoutId id="2147483673" r:id="rId7"/>
    <p:sldLayoutId id="2147483662" r:id="rId8"/>
    <p:sldLayoutId id="2147483663" r:id="rId9"/>
    <p:sldLayoutId id="2147483664" r:id="rId10"/>
    <p:sldLayoutId id="2147483665" r:id="rId11"/>
    <p:sldLayoutId id="2147483666" r:id="rId12"/>
    <p:sldLayoutId id="2147483667" r:id="rId13"/>
    <p:sldLayoutId id="2147483668" r:id="rId14"/>
    <p:sldLayoutId id="2147483675" r:id="rId15"/>
    <p:sldLayoutId id="2147483674" r:id="rId16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227092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>
            <a:extLst>
              <a:ext uri="{FF2B5EF4-FFF2-40B4-BE49-F238E27FC236}">
                <a16:creationId xmlns="" xmlns:a16="http://schemas.microsoft.com/office/drawing/2014/main" id="{78B602BB-FC6E-267B-2DE5-3671511D17A3}"/>
              </a:ext>
            </a:extLst>
          </p:cNvPr>
          <p:cNvSpPr/>
          <p:nvPr/>
        </p:nvSpPr>
        <p:spPr>
          <a:xfrm>
            <a:off x="0" y="0"/>
            <a:ext cx="9144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 </a:t>
            </a:r>
          </a:p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«Детский сад «Филиппок» г. Абакан, Республика Хакасия</a:t>
            </a:r>
          </a:p>
          <a:p>
            <a:pPr algn="ctr">
              <a:buNone/>
            </a:pP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1086830" y="1851670"/>
            <a:ext cx="7733642" cy="1249631"/>
          </a:xfrm>
          <a:prstGeom prst="rect">
            <a:avLst/>
          </a:prstGeom>
        </p:spPr>
        <p:txBody>
          <a:bodyPr/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6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ОБЩЕЕ РОДИТЕЛЬСКОЕ</a:t>
            </a:r>
          </a:p>
          <a:p>
            <a:r>
              <a:rPr lang="ru-RU" sz="36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СОБРАНИЕ</a:t>
            </a:r>
          </a:p>
        </p:txBody>
      </p:sp>
      <p:pic>
        <p:nvPicPr>
          <p:cNvPr id="1026" name="Picture 2" descr="D:\Документы\Фото\первые фото\лицо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3291"/>
            <a:ext cx="1888444" cy="1600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480842" y="4288909"/>
            <a:ext cx="15121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2025год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6357739"/>
      </p:ext>
    </p:extLst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>
            <a:extLst>
              <a:ext uri="{FF2B5EF4-FFF2-40B4-BE49-F238E27FC236}">
                <a16:creationId xmlns="" xmlns:a16="http://schemas.microsoft.com/office/drawing/2014/main" id="{78B602BB-FC6E-267B-2DE5-3671511D17A3}"/>
              </a:ext>
            </a:extLst>
          </p:cNvPr>
          <p:cNvSpPr/>
          <p:nvPr/>
        </p:nvSpPr>
        <p:spPr>
          <a:xfrm>
            <a:off x="0" y="0"/>
            <a:ext cx="9144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 </a:t>
            </a:r>
          </a:p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«Детский сад «Филиппок» г. Абакан, Республика Хакасия</a:t>
            </a:r>
          </a:p>
          <a:p>
            <a:pPr algn="ctr">
              <a:buNone/>
            </a:pP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860615" y="771550"/>
            <a:ext cx="8283385" cy="1249631"/>
          </a:xfrm>
          <a:prstGeom prst="rect">
            <a:avLst/>
          </a:prstGeom>
        </p:spPr>
        <p:txBody>
          <a:bodyPr/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6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Психологическая безопасность </a:t>
            </a:r>
            <a:endParaRPr lang="ru-RU" sz="3600" b="1" dirty="0" smtClean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дошкольников</a:t>
            </a:r>
            <a:endParaRPr lang="ru-RU" sz="36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xmlns="" id="{226D7E44-4CBD-4099-BBFA-5B4FF777F65D}"/>
              </a:ext>
            </a:extLst>
          </p:cNvPr>
          <p:cNvSpPr/>
          <p:nvPr/>
        </p:nvSpPr>
        <p:spPr>
          <a:xfrm>
            <a:off x="465367" y="2460305"/>
            <a:ext cx="720080" cy="616231"/>
          </a:xfrm>
          <a:custGeom>
            <a:avLst/>
            <a:gdLst/>
            <a:ahLst/>
            <a:cxnLst/>
            <a:rect l="l" t="t" r="r" b="b"/>
            <a:pathLst>
              <a:path w="3228210" h="3222968">
                <a:moveTo>
                  <a:pt x="1619999" y="642446"/>
                </a:moveTo>
                <a:lnTo>
                  <a:pt x="2664115" y="1686562"/>
                </a:lnTo>
                <a:lnTo>
                  <a:pt x="2664116" y="1686562"/>
                </a:lnTo>
                <a:lnTo>
                  <a:pt x="2664116" y="3222968"/>
                </a:lnTo>
                <a:lnTo>
                  <a:pt x="2015013" y="3222968"/>
                </a:lnTo>
                <a:lnTo>
                  <a:pt x="2015013" y="2511495"/>
                </a:lnTo>
                <a:cubicBezTo>
                  <a:pt x="2015013" y="2399422"/>
                  <a:pt x="1924159" y="2308568"/>
                  <a:pt x="1812086" y="2308568"/>
                </a:cubicBezTo>
                <a:lnTo>
                  <a:pt x="1427912" y="2308568"/>
                </a:lnTo>
                <a:cubicBezTo>
                  <a:pt x="1315839" y="2308568"/>
                  <a:pt x="1224985" y="2399422"/>
                  <a:pt x="1224985" y="2511495"/>
                </a:cubicBezTo>
                <a:lnTo>
                  <a:pt x="1224985" y="3222968"/>
                </a:lnTo>
                <a:lnTo>
                  <a:pt x="575882" y="3222968"/>
                </a:lnTo>
                <a:lnTo>
                  <a:pt x="575882" y="1686562"/>
                </a:lnTo>
                <a:lnTo>
                  <a:pt x="575884" y="1686562"/>
                </a:lnTo>
                <a:close/>
                <a:moveTo>
                  <a:pt x="509997" y="122689"/>
                </a:moveTo>
                <a:lnTo>
                  <a:pt x="942045" y="122689"/>
                </a:lnTo>
                <a:lnTo>
                  <a:pt x="942045" y="542556"/>
                </a:lnTo>
                <a:lnTo>
                  <a:pt x="509997" y="974604"/>
                </a:lnTo>
                <a:close/>
                <a:moveTo>
                  <a:pt x="1620001" y="7099"/>
                </a:moveTo>
                <a:lnTo>
                  <a:pt x="3228210" y="1686560"/>
                </a:lnTo>
                <a:lnTo>
                  <a:pt x="2900441" y="1686560"/>
                </a:lnTo>
                <a:lnTo>
                  <a:pt x="1620001" y="349390"/>
                </a:lnTo>
                <a:close/>
                <a:moveTo>
                  <a:pt x="1619999" y="0"/>
                </a:moveTo>
                <a:lnTo>
                  <a:pt x="1619999" y="342291"/>
                </a:lnTo>
                <a:lnTo>
                  <a:pt x="330172" y="1679462"/>
                </a:lnTo>
                <a:lnTo>
                  <a:pt x="0" y="167946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9" name="Round Same Side Corner Rectangle 8">
            <a:extLst>
              <a:ext uri="{FF2B5EF4-FFF2-40B4-BE49-F238E27FC236}">
                <a16:creationId xmlns:a16="http://schemas.microsoft.com/office/drawing/2014/main" xmlns="" id="{4C21F48E-DD7D-42FF-8FA0-206224A45700}"/>
              </a:ext>
            </a:extLst>
          </p:cNvPr>
          <p:cNvSpPr/>
          <p:nvPr/>
        </p:nvSpPr>
        <p:spPr>
          <a:xfrm>
            <a:off x="145450" y="3416868"/>
            <a:ext cx="318135" cy="616429"/>
          </a:xfrm>
          <a:custGeom>
            <a:avLst/>
            <a:gdLst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8887 w 1489775"/>
              <a:gd name="connsiteY10" fmla="*/ 2305078 h 3923699"/>
              <a:gd name="connsiteX11" fmla="*/ 1151853 w 1489775"/>
              <a:gd name="connsiteY11" fmla="*/ 3743699 h 3923699"/>
              <a:gd name="connsiteX12" fmla="*/ 971853 w 1489775"/>
              <a:gd name="connsiteY12" fmla="*/ 3923699 h 3923699"/>
              <a:gd name="connsiteX13" fmla="*/ 791853 w 1489775"/>
              <a:gd name="connsiteY13" fmla="*/ 3743699 h 3923699"/>
              <a:gd name="connsiteX14" fmla="*/ 791853 w 1489775"/>
              <a:gd name="connsiteY14" fmla="*/ 2305078 h 3923699"/>
              <a:gd name="connsiteX15" fmla="*/ 683854 w 1489775"/>
              <a:gd name="connsiteY15" fmla="*/ 2305078 h 3923699"/>
              <a:gd name="connsiteX16" fmla="*/ 683854 w 1489775"/>
              <a:gd name="connsiteY16" fmla="*/ 3743698 h 3923699"/>
              <a:gd name="connsiteX17" fmla="*/ 503854 w 1489775"/>
              <a:gd name="connsiteY17" fmla="*/ 3923698 h 3923699"/>
              <a:gd name="connsiteX18" fmla="*/ 323854 w 1489775"/>
              <a:gd name="connsiteY18" fmla="*/ 3743698 h 3923699"/>
              <a:gd name="connsiteX19" fmla="*/ 323854 w 1489775"/>
              <a:gd name="connsiteY19" fmla="*/ 2238914 h 3923699"/>
              <a:gd name="connsiteX20" fmla="*/ 330887 w 1489775"/>
              <a:gd name="connsiteY20" fmla="*/ 2238914 h 3923699"/>
              <a:gd name="connsiteX21" fmla="*/ 330887 w 1489775"/>
              <a:gd name="connsiteY21" fmla="*/ 1390678 h 3923699"/>
              <a:gd name="connsiteX22" fmla="*/ 288033 w 1489775"/>
              <a:gd name="connsiteY22" fmla="*/ 1390678 h 3923699"/>
              <a:gd name="connsiteX23" fmla="*/ 288033 w 1489775"/>
              <a:gd name="connsiteY23" fmla="*/ 2063902 h 3923699"/>
              <a:gd name="connsiteX24" fmla="*/ 144017 w 1489775"/>
              <a:gd name="connsiteY24" fmla="*/ 2207918 h 3923699"/>
              <a:gd name="connsiteX25" fmla="*/ 1 w 1489775"/>
              <a:gd name="connsiteY25" fmla="*/ 2063902 h 3923699"/>
              <a:gd name="connsiteX26" fmla="*/ 1 w 1489775"/>
              <a:gd name="connsiteY26" fmla="*/ 1390678 h 3923699"/>
              <a:gd name="connsiteX27" fmla="*/ 0 w 1489775"/>
              <a:gd name="connsiteY27" fmla="*/ 1390678 h 3923699"/>
              <a:gd name="connsiteX28" fmla="*/ 0 w 1489775"/>
              <a:gd name="connsiteY28" fmla="*/ 1030958 h 3923699"/>
              <a:gd name="connsiteX29" fmla="*/ 280204 w 1489775"/>
              <a:gd name="connsiteY29" fmla="*/ 750754 h 3923699"/>
              <a:gd name="connsiteX30" fmla="*/ 744888 w 1489775"/>
              <a:gd name="connsiteY30" fmla="*/ 0 h 3923699"/>
              <a:gd name="connsiteX31" fmla="*/ 1082199 w 1489775"/>
              <a:gd name="connsiteY31" fmla="*/ 337311 h 3923699"/>
              <a:gd name="connsiteX32" fmla="*/ 744888 w 1489775"/>
              <a:gd name="connsiteY32" fmla="*/ 674622 h 3923699"/>
              <a:gd name="connsiteX33" fmla="*/ 407577 w 1489775"/>
              <a:gd name="connsiteY33" fmla="*/ 337311 h 3923699"/>
              <a:gd name="connsiteX34" fmla="*/ 744888 w 1489775"/>
              <a:gd name="connsiteY34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23854 w 1489775"/>
              <a:gd name="connsiteY18" fmla="*/ 2238914 h 3923699"/>
              <a:gd name="connsiteX19" fmla="*/ 330887 w 1489775"/>
              <a:gd name="connsiteY19" fmla="*/ 2238914 h 3923699"/>
              <a:gd name="connsiteX20" fmla="*/ 330887 w 1489775"/>
              <a:gd name="connsiteY20" fmla="*/ 1390678 h 3923699"/>
              <a:gd name="connsiteX21" fmla="*/ 288033 w 1489775"/>
              <a:gd name="connsiteY21" fmla="*/ 1390678 h 3923699"/>
              <a:gd name="connsiteX22" fmla="*/ 288033 w 1489775"/>
              <a:gd name="connsiteY22" fmla="*/ 2063902 h 3923699"/>
              <a:gd name="connsiteX23" fmla="*/ 144017 w 1489775"/>
              <a:gd name="connsiteY23" fmla="*/ 2207918 h 3923699"/>
              <a:gd name="connsiteX24" fmla="*/ 1 w 1489775"/>
              <a:gd name="connsiteY24" fmla="*/ 2063902 h 3923699"/>
              <a:gd name="connsiteX25" fmla="*/ 1 w 1489775"/>
              <a:gd name="connsiteY25" fmla="*/ 1390678 h 3923699"/>
              <a:gd name="connsiteX26" fmla="*/ 0 w 1489775"/>
              <a:gd name="connsiteY26" fmla="*/ 1390678 h 3923699"/>
              <a:gd name="connsiteX27" fmla="*/ 0 w 1489775"/>
              <a:gd name="connsiteY27" fmla="*/ 1030958 h 3923699"/>
              <a:gd name="connsiteX28" fmla="*/ 280204 w 1489775"/>
              <a:gd name="connsiteY28" fmla="*/ 750754 h 3923699"/>
              <a:gd name="connsiteX29" fmla="*/ 744888 w 1489775"/>
              <a:gd name="connsiteY29" fmla="*/ 0 h 3923699"/>
              <a:gd name="connsiteX30" fmla="*/ 1082199 w 1489775"/>
              <a:gd name="connsiteY30" fmla="*/ 337311 h 3923699"/>
              <a:gd name="connsiteX31" fmla="*/ 744888 w 1489775"/>
              <a:gd name="connsiteY31" fmla="*/ 674622 h 3923699"/>
              <a:gd name="connsiteX32" fmla="*/ 407577 w 1489775"/>
              <a:gd name="connsiteY32" fmla="*/ 337311 h 3923699"/>
              <a:gd name="connsiteX33" fmla="*/ 744888 w 1489775"/>
              <a:gd name="connsiteY33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23854 w 1489775"/>
              <a:gd name="connsiteY18" fmla="*/ 2238914 h 3923699"/>
              <a:gd name="connsiteX19" fmla="*/ 330887 w 1489775"/>
              <a:gd name="connsiteY19" fmla="*/ 1390678 h 3923699"/>
              <a:gd name="connsiteX20" fmla="*/ 288033 w 1489775"/>
              <a:gd name="connsiteY20" fmla="*/ 1390678 h 3923699"/>
              <a:gd name="connsiteX21" fmla="*/ 288033 w 1489775"/>
              <a:gd name="connsiteY21" fmla="*/ 2063902 h 3923699"/>
              <a:gd name="connsiteX22" fmla="*/ 144017 w 1489775"/>
              <a:gd name="connsiteY22" fmla="*/ 2207918 h 3923699"/>
              <a:gd name="connsiteX23" fmla="*/ 1 w 1489775"/>
              <a:gd name="connsiteY23" fmla="*/ 2063902 h 3923699"/>
              <a:gd name="connsiteX24" fmla="*/ 1 w 1489775"/>
              <a:gd name="connsiteY24" fmla="*/ 1390678 h 3923699"/>
              <a:gd name="connsiteX25" fmla="*/ 0 w 1489775"/>
              <a:gd name="connsiteY25" fmla="*/ 1390678 h 3923699"/>
              <a:gd name="connsiteX26" fmla="*/ 0 w 1489775"/>
              <a:gd name="connsiteY26" fmla="*/ 1030958 h 3923699"/>
              <a:gd name="connsiteX27" fmla="*/ 280204 w 1489775"/>
              <a:gd name="connsiteY27" fmla="*/ 750754 h 3923699"/>
              <a:gd name="connsiteX28" fmla="*/ 744888 w 1489775"/>
              <a:gd name="connsiteY28" fmla="*/ 0 h 3923699"/>
              <a:gd name="connsiteX29" fmla="*/ 1082199 w 1489775"/>
              <a:gd name="connsiteY29" fmla="*/ 337311 h 3923699"/>
              <a:gd name="connsiteX30" fmla="*/ 744888 w 1489775"/>
              <a:gd name="connsiteY30" fmla="*/ 674622 h 3923699"/>
              <a:gd name="connsiteX31" fmla="*/ 407577 w 1489775"/>
              <a:gd name="connsiteY31" fmla="*/ 337311 h 3923699"/>
              <a:gd name="connsiteX32" fmla="*/ 744888 w 1489775"/>
              <a:gd name="connsiteY32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30887 w 1489775"/>
              <a:gd name="connsiteY18" fmla="*/ 1390678 h 3923699"/>
              <a:gd name="connsiteX19" fmla="*/ 288033 w 1489775"/>
              <a:gd name="connsiteY19" fmla="*/ 1390678 h 3923699"/>
              <a:gd name="connsiteX20" fmla="*/ 288033 w 1489775"/>
              <a:gd name="connsiteY20" fmla="*/ 2063902 h 3923699"/>
              <a:gd name="connsiteX21" fmla="*/ 144017 w 1489775"/>
              <a:gd name="connsiteY21" fmla="*/ 2207918 h 3923699"/>
              <a:gd name="connsiteX22" fmla="*/ 1 w 1489775"/>
              <a:gd name="connsiteY22" fmla="*/ 2063902 h 3923699"/>
              <a:gd name="connsiteX23" fmla="*/ 1 w 1489775"/>
              <a:gd name="connsiteY23" fmla="*/ 1390678 h 3923699"/>
              <a:gd name="connsiteX24" fmla="*/ 0 w 1489775"/>
              <a:gd name="connsiteY24" fmla="*/ 1390678 h 3923699"/>
              <a:gd name="connsiteX25" fmla="*/ 0 w 1489775"/>
              <a:gd name="connsiteY25" fmla="*/ 1030958 h 3923699"/>
              <a:gd name="connsiteX26" fmla="*/ 280204 w 1489775"/>
              <a:gd name="connsiteY26" fmla="*/ 750754 h 3923699"/>
              <a:gd name="connsiteX27" fmla="*/ 744888 w 1489775"/>
              <a:gd name="connsiteY27" fmla="*/ 0 h 3923699"/>
              <a:gd name="connsiteX28" fmla="*/ 1082199 w 1489775"/>
              <a:gd name="connsiteY28" fmla="*/ 337311 h 3923699"/>
              <a:gd name="connsiteX29" fmla="*/ 744888 w 1489775"/>
              <a:gd name="connsiteY29" fmla="*/ 674622 h 3923699"/>
              <a:gd name="connsiteX30" fmla="*/ 407577 w 1489775"/>
              <a:gd name="connsiteY30" fmla="*/ 337311 h 3923699"/>
              <a:gd name="connsiteX31" fmla="*/ 744888 w 1489775"/>
              <a:gd name="connsiteY31" fmla="*/ 0 h 39236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489775" h="3923699">
                <a:moveTo>
                  <a:pt x="280204" y="750754"/>
                </a:moveTo>
                <a:lnTo>
                  <a:pt x="1209570" y="750754"/>
                </a:lnTo>
                <a:cubicBezTo>
                  <a:pt x="1364322" y="750754"/>
                  <a:pt x="1489774" y="876206"/>
                  <a:pt x="1489774" y="1030958"/>
                </a:cubicBezTo>
                <a:lnTo>
                  <a:pt x="1489774" y="1293518"/>
                </a:lnTo>
                <a:lnTo>
                  <a:pt x="1489775" y="1293518"/>
                </a:lnTo>
                <a:lnTo>
                  <a:pt x="1489775" y="2063902"/>
                </a:lnTo>
                <a:cubicBezTo>
                  <a:pt x="1489775" y="2143440"/>
                  <a:pt x="1425297" y="2207918"/>
                  <a:pt x="1345759" y="2207918"/>
                </a:cubicBezTo>
                <a:cubicBezTo>
                  <a:pt x="1266221" y="2207918"/>
                  <a:pt x="1201743" y="2143440"/>
                  <a:pt x="1201743" y="2063902"/>
                </a:cubicBezTo>
                <a:lnTo>
                  <a:pt x="1201743" y="1390678"/>
                </a:lnTo>
                <a:lnTo>
                  <a:pt x="1158887" y="1390678"/>
                </a:lnTo>
                <a:cubicBezTo>
                  <a:pt x="1156542" y="2175018"/>
                  <a:pt x="1154198" y="2959359"/>
                  <a:pt x="1151853" y="3743699"/>
                </a:cubicBezTo>
                <a:cubicBezTo>
                  <a:pt x="1151853" y="3843110"/>
                  <a:pt x="1071264" y="3923699"/>
                  <a:pt x="971853" y="3923699"/>
                </a:cubicBezTo>
                <a:cubicBezTo>
                  <a:pt x="872442" y="3923699"/>
                  <a:pt x="791853" y="3843110"/>
                  <a:pt x="791853" y="3743699"/>
                </a:cubicBezTo>
                <a:lnTo>
                  <a:pt x="791853" y="2305078"/>
                </a:lnTo>
                <a:lnTo>
                  <a:pt x="683854" y="2305078"/>
                </a:lnTo>
                <a:lnTo>
                  <a:pt x="683854" y="3743698"/>
                </a:lnTo>
                <a:cubicBezTo>
                  <a:pt x="683854" y="3843109"/>
                  <a:pt x="603265" y="3923698"/>
                  <a:pt x="503854" y="3923698"/>
                </a:cubicBezTo>
                <a:cubicBezTo>
                  <a:pt x="404443" y="3923698"/>
                  <a:pt x="323854" y="3843109"/>
                  <a:pt x="323854" y="3743698"/>
                </a:cubicBezTo>
                <a:cubicBezTo>
                  <a:pt x="326198" y="2959358"/>
                  <a:pt x="328543" y="2175018"/>
                  <a:pt x="330887" y="1390678"/>
                </a:cubicBezTo>
                <a:lnTo>
                  <a:pt x="288033" y="1390678"/>
                </a:lnTo>
                <a:lnTo>
                  <a:pt x="288033" y="2063902"/>
                </a:lnTo>
                <a:cubicBezTo>
                  <a:pt x="288033" y="2143440"/>
                  <a:pt x="223555" y="2207918"/>
                  <a:pt x="144017" y="2207918"/>
                </a:cubicBezTo>
                <a:cubicBezTo>
                  <a:pt x="64479" y="2207918"/>
                  <a:pt x="1" y="2143440"/>
                  <a:pt x="1" y="2063902"/>
                </a:cubicBezTo>
                <a:lnTo>
                  <a:pt x="1" y="1390678"/>
                </a:lnTo>
                <a:lnTo>
                  <a:pt x="0" y="1390678"/>
                </a:lnTo>
                <a:lnTo>
                  <a:pt x="0" y="1030958"/>
                </a:lnTo>
                <a:cubicBezTo>
                  <a:pt x="0" y="876206"/>
                  <a:pt x="125452" y="750754"/>
                  <a:pt x="280204" y="750754"/>
                </a:cubicBezTo>
                <a:close/>
                <a:moveTo>
                  <a:pt x="744888" y="0"/>
                </a:moveTo>
                <a:cubicBezTo>
                  <a:pt x="931180" y="0"/>
                  <a:pt x="1082199" y="151019"/>
                  <a:pt x="1082199" y="337311"/>
                </a:cubicBezTo>
                <a:cubicBezTo>
                  <a:pt x="1082199" y="523603"/>
                  <a:pt x="931180" y="674622"/>
                  <a:pt x="744888" y="674622"/>
                </a:cubicBezTo>
                <a:cubicBezTo>
                  <a:pt x="558596" y="674622"/>
                  <a:pt x="407577" y="523603"/>
                  <a:pt x="407577" y="337311"/>
                </a:cubicBezTo>
                <a:cubicBezTo>
                  <a:pt x="407577" y="151019"/>
                  <a:pt x="558596" y="0"/>
                  <a:pt x="744888" y="0"/>
                </a:cubicBezTo>
                <a:close/>
              </a:path>
            </a:pathLst>
          </a:custGeom>
          <a:solidFill>
            <a:srgbClr val="1C7DE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1" name="Round Same Side Corner Rectangle 20">
            <a:extLst>
              <a:ext uri="{FF2B5EF4-FFF2-40B4-BE49-F238E27FC236}">
                <a16:creationId xmlns:a16="http://schemas.microsoft.com/office/drawing/2014/main" xmlns="" id="{75DE9827-D3D2-4677-834E-DF8FE0E4E192}"/>
              </a:ext>
            </a:extLst>
          </p:cNvPr>
          <p:cNvSpPr/>
          <p:nvPr/>
        </p:nvSpPr>
        <p:spPr>
          <a:xfrm rot="10800000">
            <a:off x="1091970" y="3420663"/>
            <a:ext cx="393898" cy="616429"/>
          </a:xfrm>
          <a:custGeom>
            <a:avLst/>
            <a:gdLst>
              <a:gd name="connsiteX0" fmla="*/ 1228565 w 1856332"/>
              <a:gd name="connsiteY0" fmla="*/ 3214674 h 3959924"/>
              <a:gd name="connsiteX1" fmla="*/ 622681 w 1856332"/>
              <a:gd name="connsiteY1" fmla="*/ 3214674 h 3959924"/>
              <a:gd name="connsiteX2" fmla="*/ 521281 w 1856332"/>
              <a:gd name="connsiteY2" fmla="*/ 3174669 h 3959924"/>
              <a:gd name="connsiteX3" fmla="*/ 466697 w 1856332"/>
              <a:gd name="connsiteY3" fmla="*/ 3144149 h 3959924"/>
              <a:gd name="connsiteX4" fmla="*/ 8303 w 1856332"/>
              <a:gd name="connsiteY4" fmla="*/ 1942070 h 3959924"/>
              <a:gd name="connsiteX5" fmla="*/ 81139 w 1856332"/>
              <a:gd name="connsiteY5" fmla="*/ 1779444 h 3959924"/>
              <a:gd name="connsiteX6" fmla="*/ 243764 w 1856332"/>
              <a:gd name="connsiteY6" fmla="*/ 1852280 h 3959924"/>
              <a:gd name="connsiteX7" fmla="*/ 504770 w 1856332"/>
              <a:gd name="connsiteY7" fmla="*/ 2536736 h 3959924"/>
              <a:gd name="connsiteX8" fmla="*/ 555637 w 1856332"/>
              <a:gd name="connsiteY8" fmla="*/ 2536736 h 3959924"/>
              <a:gd name="connsiteX9" fmla="*/ 226299 w 1856332"/>
              <a:gd name="connsiteY9" fmla="*/ 1210417 h 3959924"/>
              <a:gd name="connsiteX10" fmla="*/ 551784 w 1856332"/>
              <a:gd name="connsiteY10" fmla="*/ 1210417 h 3959924"/>
              <a:gd name="connsiteX11" fmla="*/ 551784 w 1856332"/>
              <a:gd name="connsiteY11" fmla="*/ 168335 h 3959924"/>
              <a:gd name="connsiteX12" fmla="*/ 720119 w 1856332"/>
              <a:gd name="connsiteY12" fmla="*/ 0 h 3959924"/>
              <a:gd name="connsiteX13" fmla="*/ 888454 w 1856332"/>
              <a:gd name="connsiteY13" fmla="*/ 168335 h 3959924"/>
              <a:gd name="connsiteX14" fmla="*/ 888454 w 1856332"/>
              <a:gd name="connsiteY14" fmla="*/ 1210417 h 3959924"/>
              <a:gd name="connsiteX15" fmla="*/ 968040 w 1856332"/>
              <a:gd name="connsiteY15" fmla="*/ 1210417 h 3959924"/>
              <a:gd name="connsiteX16" fmla="*/ 968040 w 1856332"/>
              <a:gd name="connsiteY16" fmla="*/ 168335 h 3959924"/>
              <a:gd name="connsiteX17" fmla="*/ 1136375 w 1856332"/>
              <a:gd name="connsiteY17" fmla="*/ 0 h 3959924"/>
              <a:gd name="connsiteX18" fmla="*/ 1304710 w 1856332"/>
              <a:gd name="connsiteY18" fmla="*/ 168335 h 3959924"/>
              <a:gd name="connsiteX19" fmla="*/ 1304710 w 1856332"/>
              <a:gd name="connsiteY19" fmla="*/ 1210417 h 3959924"/>
              <a:gd name="connsiteX20" fmla="*/ 1631589 w 1856332"/>
              <a:gd name="connsiteY20" fmla="*/ 1210417 h 3959924"/>
              <a:gd name="connsiteX21" fmla="*/ 1302251 w 1856332"/>
              <a:gd name="connsiteY21" fmla="*/ 2536736 h 3959924"/>
              <a:gd name="connsiteX22" fmla="*/ 1351562 w 1856332"/>
              <a:gd name="connsiteY22" fmla="*/ 2536736 h 3959924"/>
              <a:gd name="connsiteX23" fmla="*/ 1612568 w 1856332"/>
              <a:gd name="connsiteY23" fmla="*/ 1852280 h 3959924"/>
              <a:gd name="connsiteX24" fmla="*/ 1775193 w 1856332"/>
              <a:gd name="connsiteY24" fmla="*/ 1779444 h 3959924"/>
              <a:gd name="connsiteX25" fmla="*/ 1848029 w 1856332"/>
              <a:gd name="connsiteY25" fmla="*/ 1942070 h 3959924"/>
              <a:gd name="connsiteX26" fmla="*/ 1389635 w 1856332"/>
              <a:gd name="connsiteY26" fmla="*/ 3144149 h 3959924"/>
              <a:gd name="connsiteX27" fmla="*/ 1344732 w 1856332"/>
              <a:gd name="connsiteY27" fmla="*/ 3176282 h 3959924"/>
              <a:gd name="connsiteX28" fmla="*/ 1228565 w 1856332"/>
              <a:gd name="connsiteY28" fmla="*/ 3214674 h 3959924"/>
              <a:gd name="connsiteX29" fmla="*/ 925623 w 1856332"/>
              <a:gd name="connsiteY29" fmla="*/ 3959924 h 3959924"/>
              <a:gd name="connsiteX30" fmla="*/ 601623 w 1856332"/>
              <a:gd name="connsiteY30" fmla="*/ 3635924 h 3959924"/>
              <a:gd name="connsiteX31" fmla="*/ 925623 w 1856332"/>
              <a:gd name="connsiteY31" fmla="*/ 3311924 h 3959924"/>
              <a:gd name="connsiteX32" fmla="*/ 1249623 w 1856332"/>
              <a:gd name="connsiteY32" fmla="*/ 3635924 h 3959924"/>
              <a:gd name="connsiteX33" fmla="*/ 925623 w 1856332"/>
              <a:gd name="connsiteY33" fmla="*/ 3959924 h 3959924"/>
              <a:gd name="connsiteX0" fmla="*/ 1228565 w 1856332"/>
              <a:gd name="connsiteY0" fmla="*/ 3214674 h 3959924"/>
              <a:gd name="connsiteX1" fmla="*/ 622681 w 1856332"/>
              <a:gd name="connsiteY1" fmla="*/ 3214674 h 3959924"/>
              <a:gd name="connsiteX2" fmla="*/ 466697 w 1856332"/>
              <a:gd name="connsiteY2" fmla="*/ 3144149 h 3959924"/>
              <a:gd name="connsiteX3" fmla="*/ 8303 w 1856332"/>
              <a:gd name="connsiteY3" fmla="*/ 1942070 h 3959924"/>
              <a:gd name="connsiteX4" fmla="*/ 81139 w 1856332"/>
              <a:gd name="connsiteY4" fmla="*/ 1779444 h 3959924"/>
              <a:gd name="connsiteX5" fmla="*/ 243764 w 1856332"/>
              <a:gd name="connsiteY5" fmla="*/ 1852280 h 3959924"/>
              <a:gd name="connsiteX6" fmla="*/ 504770 w 1856332"/>
              <a:gd name="connsiteY6" fmla="*/ 2536736 h 3959924"/>
              <a:gd name="connsiteX7" fmla="*/ 555637 w 1856332"/>
              <a:gd name="connsiteY7" fmla="*/ 2536736 h 3959924"/>
              <a:gd name="connsiteX8" fmla="*/ 226299 w 1856332"/>
              <a:gd name="connsiteY8" fmla="*/ 1210417 h 3959924"/>
              <a:gd name="connsiteX9" fmla="*/ 551784 w 1856332"/>
              <a:gd name="connsiteY9" fmla="*/ 1210417 h 3959924"/>
              <a:gd name="connsiteX10" fmla="*/ 551784 w 1856332"/>
              <a:gd name="connsiteY10" fmla="*/ 168335 h 3959924"/>
              <a:gd name="connsiteX11" fmla="*/ 720119 w 1856332"/>
              <a:gd name="connsiteY11" fmla="*/ 0 h 3959924"/>
              <a:gd name="connsiteX12" fmla="*/ 888454 w 1856332"/>
              <a:gd name="connsiteY12" fmla="*/ 168335 h 3959924"/>
              <a:gd name="connsiteX13" fmla="*/ 888454 w 1856332"/>
              <a:gd name="connsiteY13" fmla="*/ 1210417 h 3959924"/>
              <a:gd name="connsiteX14" fmla="*/ 968040 w 1856332"/>
              <a:gd name="connsiteY14" fmla="*/ 1210417 h 3959924"/>
              <a:gd name="connsiteX15" fmla="*/ 968040 w 1856332"/>
              <a:gd name="connsiteY15" fmla="*/ 168335 h 3959924"/>
              <a:gd name="connsiteX16" fmla="*/ 1136375 w 1856332"/>
              <a:gd name="connsiteY16" fmla="*/ 0 h 3959924"/>
              <a:gd name="connsiteX17" fmla="*/ 1304710 w 1856332"/>
              <a:gd name="connsiteY17" fmla="*/ 168335 h 3959924"/>
              <a:gd name="connsiteX18" fmla="*/ 1304710 w 1856332"/>
              <a:gd name="connsiteY18" fmla="*/ 1210417 h 3959924"/>
              <a:gd name="connsiteX19" fmla="*/ 1631589 w 1856332"/>
              <a:gd name="connsiteY19" fmla="*/ 1210417 h 3959924"/>
              <a:gd name="connsiteX20" fmla="*/ 1302251 w 1856332"/>
              <a:gd name="connsiteY20" fmla="*/ 2536736 h 3959924"/>
              <a:gd name="connsiteX21" fmla="*/ 1351562 w 1856332"/>
              <a:gd name="connsiteY21" fmla="*/ 2536736 h 3959924"/>
              <a:gd name="connsiteX22" fmla="*/ 1612568 w 1856332"/>
              <a:gd name="connsiteY22" fmla="*/ 1852280 h 3959924"/>
              <a:gd name="connsiteX23" fmla="*/ 1775193 w 1856332"/>
              <a:gd name="connsiteY23" fmla="*/ 1779444 h 3959924"/>
              <a:gd name="connsiteX24" fmla="*/ 1848029 w 1856332"/>
              <a:gd name="connsiteY24" fmla="*/ 1942070 h 3959924"/>
              <a:gd name="connsiteX25" fmla="*/ 1389635 w 1856332"/>
              <a:gd name="connsiteY25" fmla="*/ 3144149 h 3959924"/>
              <a:gd name="connsiteX26" fmla="*/ 1344732 w 1856332"/>
              <a:gd name="connsiteY26" fmla="*/ 3176282 h 3959924"/>
              <a:gd name="connsiteX27" fmla="*/ 1228565 w 1856332"/>
              <a:gd name="connsiteY27" fmla="*/ 3214674 h 3959924"/>
              <a:gd name="connsiteX28" fmla="*/ 925623 w 1856332"/>
              <a:gd name="connsiteY28" fmla="*/ 3959924 h 3959924"/>
              <a:gd name="connsiteX29" fmla="*/ 601623 w 1856332"/>
              <a:gd name="connsiteY29" fmla="*/ 3635924 h 3959924"/>
              <a:gd name="connsiteX30" fmla="*/ 925623 w 1856332"/>
              <a:gd name="connsiteY30" fmla="*/ 3311924 h 3959924"/>
              <a:gd name="connsiteX31" fmla="*/ 1249623 w 1856332"/>
              <a:gd name="connsiteY31" fmla="*/ 3635924 h 3959924"/>
              <a:gd name="connsiteX32" fmla="*/ 925623 w 1856332"/>
              <a:gd name="connsiteY32" fmla="*/ 3959924 h 3959924"/>
              <a:gd name="connsiteX0" fmla="*/ 1228565 w 1856332"/>
              <a:gd name="connsiteY0" fmla="*/ 3214674 h 3959924"/>
              <a:gd name="connsiteX1" fmla="*/ 622681 w 1856332"/>
              <a:gd name="connsiteY1" fmla="*/ 3214674 h 3959924"/>
              <a:gd name="connsiteX2" fmla="*/ 466697 w 1856332"/>
              <a:gd name="connsiteY2" fmla="*/ 3144149 h 3959924"/>
              <a:gd name="connsiteX3" fmla="*/ 8303 w 1856332"/>
              <a:gd name="connsiteY3" fmla="*/ 1942070 h 3959924"/>
              <a:gd name="connsiteX4" fmla="*/ 81139 w 1856332"/>
              <a:gd name="connsiteY4" fmla="*/ 1779444 h 3959924"/>
              <a:gd name="connsiteX5" fmla="*/ 243764 w 1856332"/>
              <a:gd name="connsiteY5" fmla="*/ 1852280 h 3959924"/>
              <a:gd name="connsiteX6" fmla="*/ 504770 w 1856332"/>
              <a:gd name="connsiteY6" fmla="*/ 2536736 h 3959924"/>
              <a:gd name="connsiteX7" fmla="*/ 555637 w 1856332"/>
              <a:gd name="connsiteY7" fmla="*/ 2536736 h 3959924"/>
              <a:gd name="connsiteX8" fmla="*/ 226299 w 1856332"/>
              <a:gd name="connsiteY8" fmla="*/ 1210417 h 3959924"/>
              <a:gd name="connsiteX9" fmla="*/ 551784 w 1856332"/>
              <a:gd name="connsiteY9" fmla="*/ 1210417 h 3959924"/>
              <a:gd name="connsiteX10" fmla="*/ 551784 w 1856332"/>
              <a:gd name="connsiteY10" fmla="*/ 168335 h 3959924"/>
              <a:gd name="connsiteX11" fmla="*/ 720119 w 1856332"/>
              <a:gd name="connsiteY11" fmla="*/ 0 h 3959924"/>
              <a:gd name="connsiteX12" fmla="*/ 888454 w 1856332"/>
              <a:gd name="connsiteY12" fmla="*/ 168335 h 3959924"/>
              <a:gd name="connsiteX13" fmla="*/ 888454 w 1856332"/>
              <a:gd name="connsiteY13" fmla="*/ 1210417 h 3959924"/>
              <a:gd name="connsiteX14" fmla="*/ 968040 w 1856332"/>
              <a:gd name="connsiteY14" fmla="*/ 1210417 h 3959924"/>
              <a:gd name="connsiteX15" fmla="*/ 968040 w 1856332"/>
              <a:gd name="connsiteY15" fmla="*/ 168335 h 3959924"/>
              <a:gd name="connsiteX16" fmla="*/ 1136375 w 1856332"/>
              <a:gd name="connsiteY16" fmla="*/ 0 h 3959924"/>
              <a:gd name="connsiteX17" fmla="*/ 1304710 w 1856332"/>
              <a:gd name="connsiteY17" fmla="*/ 168335 h 3959924"/>
              <a:gd name="connsiteX18" fmla="*/ 1304710 w 1856332"/>
              <a:gd name="connsiteY18" fmla="*/ 1210417 h 3959924"/>
              <a:gd name="connsiteX19" fmla="*/ 1631589 w 1856332"/>
              <a:gd name="connsiteY19" fmla="*/ 1210417 h 3959924"/>
              <a:gd name="connsiteX20" fmla="*/ 1302251 w 1856332"/>
              <a:gd name="connsiteY20" fmla="*/ 2536736 h 3959924"/>
              <a:gd name="connsiteX21" fmla="*/ 1351562 w 1856332"/>
              <a:gd name="connsiteY21" fmla="*/ 2536736 h 3959924"/>
              <a:gd name="connsiteX22" fmla="*/ 1612568 w 1856332"/>
              <a:gd name="connsiteY22" fmla="*/ 1852280 h 3959924"/>
              <a:gd name="connsiteX23" fmla="*/ 1775193 w 1856332"/>
              <a:gd name="connsiteY23" fmla="*/ 1779444 h 3959924"/>
              <a:gd name="connsiteX24" fmla="*/ 1848029 w 1856332"/>
              <a:gd name="connsiteY24" fmla="*/ 1942070 h 3959924"/>
              <a:gd name="connsiteX25" fmla="*/ 1389635 w 1856332"/>
              <a:gd name="connsiteY25" fmla="*/ 3144149 h 3959924"/>
              <a:gd name="connsiteX26" fmla="*/ 1344732 w 1856332"/>
              <a:gd name="connsiteY26" fmla="*/ 3176282 h 3959924"/>
              <a:gd name="connsiteX27" fmla="*/ 1228565 w 1856332"/>
              <a:gd name="connsiteY27" fmla="*/ 3214674 h 3959924"/>
              <a:gd name="connsiteX28" fmla="*/ 925623 w 1856332"/>
              <a:gd name="connsiteY28" fmla="*/ 3959924 h 3959924"/>
              <a:gd name="connsiteX29" fmla="*/ 601623 w 1856332"/>
              <a:gd name="connsiteY29" fmla="*/ 3635924 h 3959924"/>
              <a:gd name="connsiteX30" fmla="*/ 925623 w 1856332"/>
              <a:gd name="connsiteY30" fmla="*/ 3311924 h 3959924"/>
              <a:gd name="connsiteX31" fmla="*/ 1249623 w 1856332"/>
              <a:gd name="connsiteY31" fmla="*/ 3635924 h 3959924"/>
              <a:gd name="connsiteX32" fmla="*/ 925623 w 1856332"/>
              <a:gd name="connsiteY32" fmla="*/ 3959924 h 3959924"/>
              <a:gd name="connsiteX0" fmla="*/ 1228565 w 1856332"/>
              <a:gd name="connsiteY0" fmla="*/ 3214674 h 3959924"/>
              <a:gd name="connsiteX1" fmla="*/ 622681 w 1856332"/>
              <a:gd name="connsiteY1" fmla="*/ 3214674 h 3959924"/>
              <a:gd name="connsiteX2" fmla="*/ 466697 w 1856332"/>
              <a:gd name="connsiteY2" fmla="*/ 3144149 h 3959924"/>
              <a:gd name="connsiteX3" fmla="*/ 8303 w 1856332"/>
              <a:gd name="connsiteY3" fmla="*/ 1942070 h 3959924"/>
              <a:gd name="connsiteX4" fmla="*/ 81139 w 1856332"/>
              <a:gd name="connsiteY4" fmla="*/ 1779444 h 3959924"/>
              <a:gd name="connsiteX5" fmla="*/ 243764 w 1856332"/>
              <a:gd name="connsiteY5" fmla="*/ 1852280 h 3959924"/>
              <a:gd name="connsiteX6" fmla="*/ 504770 w 1856332"/>
              <a:gd name="connsiteY6" fmla="*/ 2536736 h 3959924"/>
              <a:gd name="connsiteX7" fmla="*/ 555637 w 1856332"/>
              <a:gd name="connsiteY7" fmla="*/ 2536736 h 3959924"/>
              <a:gd name="connsiteX8" fmla="*/ 226299 w 1856332"/>
              <a:gd name="connsiteY8" fmla="*/ 1210417 h 3959924"/>
              <a:gd name="connsiteX9" fmla="*/ 551784 w 1856332"/>
              <a:gd name="connsiteY9" fmla="*/ 1210417 h 3959924"/>
              <a:gd name="connsiteX10" fmla="*/ 551784 w 1856332"/>
              <a:gd name="connsiteY10" fmla="*/ 168335 h 3959924"/>
              <a:gd name="connsiteX11" fmla="*/ 720119 w 1856332"/>
              <a:gd name="connsiteY11" fmla="*/ 0 h 3959924"/>
              <a:gd name="connsiteX12" fmla="*/ 888454 w 1856332"/>
              <a:gd name="connsiteY12" fmla="*/ 168335 h 3959924"/>
              <a:gd name="connsiteX13" fmla="*/ 888454 w 1856332"/>
              <a:gd name="connsiteY13" fmla="*/ 1210417 h 3959924"/>
              <a:gd name="connsiteX14" fmla="*/ 968040 w 1856332"/>
              <a:gd name="connsiteY14" fmla="*/ 1210417 h 3959924"/>
              <a:gd name="connsiteX15" fmla="*/ 968040 w 1856332"/>
              <a:gd name="connsiteY15" fmla="*/ 168335 h 3959924"/>
              <a:gd name="connsiteX16" fmla="*/ 1136375 w 1856332"/>
              <a:gd name="connsiteY16" fmla="*/ 0 h 3959924"/>
              <a:gd name="connsiteX17" fmla="*/ 1304710 w 1856332"/>
              <a:gd name="connsiteY17" fmla="*/ 168335 h 3959924"/>
              <a:gd name="connsiteX18" fmla="*/ 1304710 w 1856332"/>
              <a:gd name="connsiteY18" fmla="*/ 1210417 h 3959924"/>
              <a:gd name="connsiteX19" fmla="*/ 1631589 w 1856332"/>
              <a:gd name="connsiteY19" fmla="*/ 1210417 h 3959924"/>
              <a:gd name="connsiteX20" fmla="*/ 1302251 w 1856332"/>
              <a:gd name="connsiteY20" fmla="*/ 2536736 h 3959924"/>
              <a:gd name="connsiteX21" fmla="*/ 1351562 w 1856332"/>
              <a:gd name="connsiteY21" fmla="*/ 2536736 h 3959924"/>
              <a:gd name="connsiteX22" fmla="*/ 1612568 w 1856332"/>
              <a:gd name="connsiteY22" fmla="*/ 1852280 h 3959924"/>
              <a:gd name="connsiteX23" fmla="*/ 1775193 w 1856332"/>
              <a:gd name="connsiteY23" fmla="*/ 1779444 h 3959924"/>
              <a:gd name="connsiteX24" fmla="*/ 1848029 w 1856332"/>
              <a:gd name="connsiteY24" fmla="*/ 1942070 h 3959924"/>
              <a:gd name="connsiteX25" fmla="*/ 1389635 w 1856332"/>
              <a:gd name="connsiteY25" fmla="*/ 3144149 h 3959924"/>
              <a:gd name="connsiteX26" fmla="*/ 1228565 w 1856332"/>
              <a:gd name="connsiteY26" fmla="*/ 3214674 h 3959924"/>
              <a:gd name="connsiteX27" fmla="*/ 925623 w 1856332"/>
              <a:gd name="connsiteY27" fmla="*/ 3959924 h 3959924"/>
              <a:gd name="connsiteX28" fmla="*/ 601623 w 1856332"/>
              <a:gd name="connsiteY28" fmla="*/ 3635924 h 3959924"/>
              <a:gd name="connsiteX29" fmla="*/ 925623 w 1856332"/>
              <a:gd name="connsiteY29" fmla="*/ 3311924 h 3959924"/>
              <a:gd name="connsiteX30" fmla="*/ 1249623 w 1856332"/>
              <a:gd name="connsiteY30" fmla="*/ 3635924 h 3959924"/>
              <a:gd name="connsiteX31" fmla="*/ 925623 w 1856332"/>
              <a:gd name="connsiteY31" fmla="*/ 3959924 h 3959924"/>
              <a:gd name="connsiteX0" fmla="*/ 1228565 w 1856332"/>
              <a:gd name="connsiteY0" fmla="*/ 3214674 h 3959924"/>
              <a:gd name="connsiteX1" fmla="*/ 622681 w 1856332"/>
              <a:gd name="connsiteY1" fmla="*/ 3214674 h 3959924"/>
              <a:gd name="connsiteX2" fmla="*/ 466697 w 1856332"/>
              <a:gd name="connsiteY2" fmla="*/ 3144149 h 3959924"/>
              <a:gd name="connsiteX3" fmla="*/ 8303 w 1856332"/>
              <a:gd name="connsiteY3" fmla="*/ 1942070 h 3959924"/>
              <a:gd name="connsiteX4" fmla="*/ 81139 w 1856332"/>
              <a:gd name="connsiteY4" fmla="*/ 1779444 h 3959924"/>
              <a:gd name="connsiteX5" fmla="*/ 243764 w 1856332"/>
              <a:gd name="connsiteY5" fmla="*/ 1852280 h 3959924"/>
              <a:gd name="connsiteX6" fmla="*/ 504770 w 1856332"/>
              <a:gd name="connsiteY6" fmla="*/ 2536736 h 3959924"/>
              <a:gd name="connsiteX7" fmla="*/ 555637 w 1856332"/>
              <a:gd name="connsiteY7" fmla="*/ 2536736 h 3959924"/>
              <a:gd name="connsiteX8" fmla="*/ 226299 w 1856332"/>
              <a:gd name="connsiteY8" fmla="*/ 1210417 h 3959924"/>
              <a:gd name="connsiteX9" fmla="*/ 551784 w 1856332"/>
              <a:gd name="connsiteY9" fmla="*/ 1210417 h 3959924"/>
              <a:gd name="connsiteX10" fmla="*/ 551784 w 1856332"/>
              <a:gd name="connsiteY10" fmla="*/ 168335 h 3959924"/>
              <a:gd name="connsiteX11" fmla="*/ 720119 w 1856332"/>
              <a:gd name="connsiteY11" fmla="*/ 0 h 3959924"/>
              <a:gd name="connsiteX12" fmla="*/ 888454 w 1856332"/>
              <a:gd name="connsiteY12" fmla="*/ 168335 h 3959924"/>
              <a:gd name="connsiteX13" fmla="*/ 888454 w 1856332"/>
              <a:gd name="connsiteY13" fmla="*/ 1210417 h 3959924"/>
              <a:gd name="connsiteX14" fmla="*/ 968040 w 1856332"/>
              <a:gd name="connsiteY14" fmla="*/ 1210417 h 3959924"/>
              <a:gd name="connsiteX15" fmla="*/ 968040 w 1856332"/>
              <a:gd name="connsiteY15" fmla="*/ 168335 h 3959924"/>
              <a:gd name="connsiteX16" fmla="*/ 1136375 w 1856332"/>
              <a:gd name="connsiteY16" fmla="*/ 0 h 3959924"/>
              <a:gd name="connsiteX17" fmla="*/ 1304710 w 1856332"/>
              <a:gd name="connsiteY17" fmla="*/ 168335 h 3959924"/>
              <a:gd name="connsiteX18" fmla="*/ 1304710 w 1856332"/>
              <a:gd name="connsiteY18" fmla="*/ 1210417 h 3959924"/>
              <a:gd name="connsiteX19" fmla="*/ 1631589 w 1856332"/>
              <a:gd name="connsiteY19" fmla="*/ 1210417 h 3959924"/>
              <a:gd name="connsiteX20" fmla="*/ 1302251 w 1856332"/>
              <a:gd name="connsiteY20" fmla="*/ 2536736 h 3959924"/>
              <a:gd name="connsiteX21" fmla="*/ 1351562 w 1856332"/>
              <a:gd name="connsiteY21" fmla="*/ 2536736 h 3959924"/>
              <a:gd name="connsiteX22" fmla="*/ 1612568 w 1856332"/>
              <a:gd name="connsiteY22" fmla="*/ 1852280 h 3959924"/>
              <a:gd name="connsiteX23" fmla="*/ 1775193 w 1856332"/>
              <a:gd name="connsiteY23" fmla="*/ 1779444 h 3959924"/>
              <a:gd name="connsiteX24" fmla="*/ 1848029 w 1856332"/>
              <a:gd name="connsiteY24" fmla="*/ 1942070 h 3959924"/>
              <a:gd name="connsiteX25" fmla="*/ 1389635 w 1856332"/>
              <a:gd name="connsiteY25" fmla="*/ 3144149 h 3959924"/>
              <a:gd name="connsiteX26" fmla="*/ 1228565 w 1856332"/>
              <a:gd name="connsiteY26" fmla="*/ 3214674 h 3959924"/>
              <a:gd name="connsiteX27" fmla="*/ 925623 w 1856332"/>
              <a:gd name="connsiteY27" fmla="*/ 3959924 h 3959924"/>
              <a:gd name="connsiteX28" fmla="*/ 601623 w 1856332"/>
              <a:gd name="connsiteY28" fmla="*/ 3635924 h 3959924"/>
              <a:gd name="connsiteX29" fmla="*/ 925623 w 1856332"/>
              <a:gd name="connsiteY29" fmla="*/ 3311924 h 3959924"/>
              <a:gd name="connsiteX30" fmla="*/ 1249623 w 1856332"/>
              <a:gd name="connsiteY30" fmla="*/ 3635924 h 3959924"/>
              <a:gd name="connsiteX31" fmla="*/ 925623 w 1856332"/>
              <a:gd name="connsiteY31" fmla="*/ 3959924 h 3959924"/>
              <a:gd name="connsiteX0" fmla="*/ 1228565 w 1856332"/>
              <a:gd name="connsiteY0" fmla="*/ 3214674 h 3959924"/>
              <a:gd name="connsiteX1" fmla="*/ 622681 w 1856332"/>
              <a:gd name="connsiteY1" fmla="*/ 3214674 h 3959924"/>
              <a:gd name="connsiteX2" fmla="*/ 466697 w 1856332"/>
              <a:gd name="connsiteY2" fmla="*/ 3144149 h 3959924"/>
              <a:gd name="connsiteX3" fmla="*/ 8303 w 1856332"/>
              <a:gd name="connsiteY3" fmla="*/ 1942070 h 3959924"/>
              <a:gd name="connsiteX4" fmla="*/ 81139 w 1856332"/>
              <a:gd name="connsiteY4" fmla="*/ 1779444 h 3959924"/>
              <a:gd name="connsiteX5" fmla="*/ 243764 w 1856332"/>
              <a:gd name="connsiteY5" fmla="*/ 1852280 h 3959924"/>
              <a:gd name="connsiteX6" fmla="*/ 504770 w 1856332"/>
              <a:gd name="connsiteY6" fmla="*/ 2536736 h 3959924"/>
              <a:gd name="connsiteX7" fmla="*/ 555637 w 1856332"/>
              <a:gd name="connsiteY7" fmla="*/ 2536736 h 3959924"/>
              <a:gd name="connsiteX8" fmla="*/ 226299 w 1856332"/>
              <a:gd name="connsiteY8" fmla="*/ 1210417 h 3959924"/>
              <a:gd name="connsiteX9" fmla="*/ 551784 w 1856332"/>
              <a:gd name="connsiteY9" fmla="*/ 1210417 h 3959924"/>
              <a:gd name="connsiteX10" fmla="*/ 551784 w 1856332"/>
              <a:gd name="connsiteY10" fmla="*/ 168335 h 3959924"/>
              <a:gd name="connsiteX11" fmla="*/ 720119 w 1856332"/>
              <a:gd name="connsiteY11" fmla="*/ 0 h 3959924"/>
              <a:gd name="connsiteX12" fmla="*/ 888454 w 1856332"/>
              <a:gd name="connsiteY12" fmla="*/ 168335 h 3959924"/>
              <a:gd name="connsiteX13" fmla="*/ 888454 w 1856332"/>
              <a:gd name="connsiteY13" fmla="*/ 1210417 h 3959924"/>
              <a:gd name="connsiteX14" fmla="*/ 968040 w 1856332"/>
              <a:gd name="connsiteY14" fmla="*/ 1210417 h 3959924"/>
              <a:gd name="connsiteX15" fmla="*/ 968040 w 1856332"/>
              <a:gd name="connsiteY15" fmla="*/ 168335 h 3959924"/>
              <a:gd name="connsiteX16" fmla="*/ 1136375 w 1856332"/>
              <a:gd name="connsiteY16" fmla="*/ 0 h 3959924"/>
              <a:gd name="connsiteX17" fmla="*/ 1304710 w 1856332"/>
              <a:gd name="connsiteY17" fmla="*/ 168335 h 3959924"/>
              <a:gd name="connsiteX18" fmla="*/ 1304710 w 1856332"/>
              <a:gd name="connsiteY18" fmla="*/ 1210417 h 3959924"/>
              <a:gd name="connsiteX19" fmla="*/ 1631589 w 1856332"/>
              <a:gd name="connsiteY19" fmla="*/ 1210417 h 3959924"/>
              <a:gd name="connsiteX20" fmla="*/ 1302251 w 1856332"/>
              <a:gd name="connsiteY20" fmla="*/ 2536736 h 3959924"/>
              <a:gd name="connsiteX21" fmla="*/ 1351562 w 1856332"/>
              <a:gd name="connsiteY21" fmla="*/ 2536736 h 3959924"/>
              <a:gd name="connsiteX22" fmla="*/ 1612568 w 1856332"/>
              <a:gd name="connsiteY22" fmla="*/ 1852280 h 3959924"/>
              <a:gd name="connsiteX23" fmla="*/ 1775193 w 1856332"/>
              <a:gd name="connsiteY23" fmla="*/ 1779444 h 3959924"/>
              <a:gd name="connsiteX24" fmla="*/ 1848029 w 1856332"/>
              <a:gd name="connsiteY24" fmla="*/ 1942070 h 3959924"/>
              <a:gd name="connsiteX25" fmla="*/ 1389635 w 1856332"/>
              <a:gd name="connsiteY25" fmla="*/ 3144149 h 3959924"/>
              <a:gd name="connsiteX26" fmla="*/ 1228565 w 1856332"/>
              <a:gd name="connsiteY26" fmla="*/ 3214674 h 3959924"/>
              <a:gd name="connsiteX27" fmla="*/ 925623 w 1856332"/>
              <a:gd name="connsiteY27" fmla="*/ 3959924 h 3959924"/>
              <a:gd name="connsiteX28" fmla="*/ 601623 w 1856332"/>
              <a:gd name="connsiteY28" fmla="*/ 3635924 h 3959924"/>
              <a:gd name="connsiteX29" fmla="*/ 925623 w 1856332"/>
              <a:gd name="connsiteY29" fmla="*/ 3311924 h 3959924"/>
              <a:gd name="connsiteX30" fmla="*/ 1249623 w 1856332"/>
              <a:gd name="connsiteY30" fmla="*/ 3635924 h 3959924"/>
              <a:gd name="connsiteX31" fmla="*/ 925623 w 1856332"/>
              <a:gd name="connsiteY31" fmla="*/ 3959924 h 3959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856332" h="3959924">
                <a:moveTo>
                  <a:pt x="1228565" y="3214674"/>
                </a:moveTo>
                <a:lnTo>
                  <a:pt x="622681" y="3214674"/>
                </a:lnTo>
                <a:cubicBezTo>
                  <a:pt x="495703" y="3202920"/>
                  <a:pt x="501057" y="3225622"/>
                  <a:pt x="466697" y="3144149"/>
                </a:cubicBezTo>
                <a:lnTo>
                  <a:pt x="8303" y="1942070"/>
                </a:lnTo>
                <a:cubicBezTo>
                  <a:pt x="-16491" y="1877049"/>
                  <a:pt x="16118" y="1804239"/>
                  <a:pt x="81139" y="1779444"/>
                </a:cubicBezTo>
                <a:cubicBezTo>
                  <a:pt x="146160" y="1754650"/>
                  <a:pt x="218970" y="1787259"/>
                  <a:pt x="243764" y="1852280"/>
                </a:cubicBezTo>
                <a:lnTo>
                  <a:pt x="504770" y="2536736"/>
                </a:lnTo>
                <a:lnTo>
                  <a:pt x="555637" y="2536736"/>
                </a:lnTo>
                <a:lnTo>
                  <a:pt x="226299" y="1210417"/>
                </a:lnTo>
                <a:lnTo>
                  <a:pt x="551784" y="1210417"/>
                </a:lnTo>
                <a:lnTo>
                  <a:pt x="551784" y="168335"/>
                </a:lnTo>
                <a:cubicBezTo>
                  <a:pt x="551784" y="75366"/>
                  <a:pt x="627150" y="0"/>
                  <a:pt x="720119" y="0"/>
                </a:cubicBezTo>
                <a:cubicBezTo>
                  <a:pt x="813088" y="0"/>
                  <a:pt x="888454" y="75366"/>
                  <a:pt x="888454" y="168335"/>
                </a:cubicBezTo>
                <a:lnTo>
                  <a:pt x="888454" y="1210417"/>
                </a:lnTo>
                <a:lnTo>
                  <a:pt x="968040" y="1210417"/>
                </a:lnTo>
                <a:lnTo>
                  <a:pt x="968040" y="168335"/>
                </a:lnTo>
                <a:cubicBezTo>
                  <a:pt x="968040" y="75366"/>
                  <a:pt x="1043406" y="0"/>
                  <a:pt x="1136375" y="0"/>
                </a:cubicBezTo>
                <a:cubicBezTo>
                  <a:pt x="1229344" y="0"/>
                  <a:pt x="1304710" y="75366"/>
                  <a:pt x="1304710" y="168335"/>
                </a:cubicBezTo>
                <a:lnTo>
                  <a:pt x="1304710" y="1210417"/>
                </a:lnTo>
                <a:lnTo>
                  <a:pt x="1631589" y="1210417"/>
                </a:lnTo>
                <a:lnTo>
                  <a:pt x="1302251" y="2536736"/>
                </a:lnTo>
                <a:lnTo>
                  <a:pt x="1351562" y="2536736"/>
                </a:lnTo>
                <a:lnTo>
                  <a:pt x="1612568" y="1852280"/>
                </a:lnTo>
                <a:cubicBezTo>
                  <a:pt x="1637362" y="1787259"/>
                  <a:pt x="1710172" y="1754650"/>
                  <a:pt x="1775193" y="1779444"/>
                </a:cubicBezTo>
                <a:cubicBezTo>
                  <a:pt x="1840214" y="1804239"/>
                  <a:pt x="1872823" y="1877049"/>
                  <a:pt x="1848029" y="1942070"/>
                </a:cubicBezTo>
                <a:lnTo>
                  <a:pt x="1389635" y="3144149"/>
                </a:lnTo>
                <a:cubicBezTo>
                  <a:pt x="1348984" y="3225622"/>
                  <a:pt x="1356391" y="3202920"/>
                  <a:pt x="1228565" y="3214674"/>
                </a:cubicBezTo>
                <a:close/>
                <a:moveTo>
                  <a:pt x="925623" y="3959924"/>
                </a:moveTo>
                <a:cubicBezTo>
                  <a:pt x="746683" y="3959924"/>
                  <a:pt x="601623" y="3814864"/>
                  <a:pt x="601623" y="3635924"/>
                </a:cubicBezTo>
                <a:cubicBezTo>
                  <a:pt x="601623" y="3456984"/>
                  <a:pt x="746683" y="3311924"/>
                  <a:pt x="925623" y="3311924"/>
                </a:cubicBezTo>
                <a:cubicBezTo>
                  <a:pt x="1104563" y="3311924"/>
                  <a:pt x="1249623" y="3456984"/>
                  <a:pt x="1249623" y="3635924"/>
                </a:cubicBezTo>
                <a:cubicBezTo>
                  <a:pt x="1249623" y="3814864"/>
                  <a:pt x="1104563" y="3959924"/>
                  <a:pt x="925623" y="395992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Round Same Side Corner Rectangle 8">
            <a:extLst>
              <a:ext uri="{FF2B5EF4-FFF2-40B4-BE49-F238E27FC236}">
                <a16:creationId xmlns:a16="http://schemas.microsoft.com/office/drawing/2014/main" xmlns="" id="{4C21F48E-DD7D-42FF-8FA0-206224A45700}"/>
              </a:ext>
            </a:extLst>
          </p:cNvPr>
          <p:cNvSpPr/>
          <p:nvPr/>
        </p:nvSpPr>
        <p:spPr>
          <a:xfrm>
            <a:off x="745873" y="3561082"/>
            <a:ext cx="159068" cy="328000"/>
          </a:xfrm>
          <a:custGeom>
            <a:avLst/>
            <a:gdLst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8887 w 1489775"/>
              <a:gd name="connsiteY10" fmla="*/ 2305078 h 3923699"/>
              <a:gd name="connsiteX11" fmla="*/ 1151853 w 1489775"/>
              <a:gd name="connsiteY11" fmla="*/ 3743699 h 3923699"/>
              <a:gd name="connsiteX12" fmla="*/ 971853 w 1489775"/>
              <a:gd name="connsiteY12" fmla="*/ 3923699 h 3923699"/>
              <a:gd name="connsiteX13" fmla="*/ 791853 w 1489775"/>
              <a:gd name="connsiteY13" fmla="*/ 3743699 h 3923699"/>
              <a:gd name="connsiteX14" fmla="*/ 791853 w 1489775"/>
              <a:gd name="connsiteY14" fmla="*/ 2305078 h 3923699"/>
              <a:gd name="connsiteX15" fmla="*/ 683854 w 1489775"/>
              <a:gd name="connsiteY15" fmla="*/ 2305078 h 3923699"/>
              <a:gd name="connsiteX16" fmla="*/ 683854 w 1489775"/>
              <a:gd name="connsiteY16" fmla="*/ 3743698 h 3923699"/>
              <a:gd name="connsiteX17" fmla="*/ 503854 w 1489775"/>
              <a:gd name="connsiteY17" fmla="*/ 3923698 h 3923699"/>
              <a:gd name="connsiteX18" fmla="*/ 323854 w 1489775"/>
              <a:gd name="connsiteY18" fmla="*/ 3743698 h 3923699"/>
              <a:gd name="connsiteX19" fmla="*/ 323854 w 1489775"/>
              <a:gd name="connsiteY19" fmla="*/ 2238914 h 3923699"/>
              <a:gd name="connsiteX20" fmla="*/ 330887 w 1489775"/>
              <a:gd name="connsiteY20" fmla="*/ 2238914 h 3923699"/>
              <a:gd name="connsiteX21" fmla="*/ 330887 w 1489775"/>
              <a:gd name="connsiteY21" fmla="*/ 1390678 h 3923699"/>
              <a:gd name="connsiteX22" fmla="*/ 288033 w 1489775"/>
              <a:gd name="connsiteY22" fmla="*/ 1390678 h 3923699"/>
              <a:gd name="connsiteX23" fmla="*/ 288033 w 1489775"/>
              <a:gd name="connsiteY23" fmla="*/ 2063902 h 3923699"/>
              <a:gd name="connsiteX24" fmla="*/ 144017 w 1489775"/>
              <a:gd name="connsiteY24" fmla="*/ 2207918 h 3923699"/>
              <a:gd name="connsiteX25" fmla="*/ 1 w 1489775"/>
              <a:gd name="connsiteY25" fmla="*/ 2063902 h 3923699"/>
              <a:gd name="connsiteX26" fmla="*/ 1 w 1489775"/>
              <a:gd name="connsiteY26" fmla="*/ 1390678 h 3923699"/>
              <a:gd name="connsiteX27" fmla="*/ 0 w 1489775"/>
              <a:gd name="connsiteY27" fmla="*/ 1390678 h 3923699"/>
              <a:gd name="connsiteX28" fmla="*/ 0 w 1489775"/>
              <a:gd name="connsiteY28" fmla="*/ 1030958 h 3923699"/>
              <a:gd name="connsiteX29" fmla="*/ 280204 w 1489775"/>
              <a:gd name="connsiteY29" fmla="*/ 750754 h 3923699"/>
              <a:gd name="connsiteX30" fmla="*/ 744888 w 1489775"/>
              <a:gd name="connsiteY30" fmla="*/ 0 h 3923699"/>
              <a:gd name="connsiteX31" fmla="*/ 1082199 w 1489775"/>
              <a:gd name="connsiteY31" fmla="*/ 337311 h 3923699"/>
              <a:gd name="connsiteX32" fmla="*/ 744888 w 1489775"/>
              <a:gd name="connsiteY32" fmla="*/ 674622 h 3923699"/>
              <a:gd name="connsiteX33" fmla="*/ 407577 w 1489775"/>
              <a:gd name="connsiteY33" fmla="*/ 337311 h 3923699"/>
              <a:gd name="connsiteX34" fmla="*/ 744888 w 1489775"/>
              <a:gd name="connsiteY34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23854 w 1489775"/>
              <a:gd name="connsiteY18" fmla="*/ 2238914 h 3923699"/>
              <a:gd name="connsiteX19" fmla="*/ 330887 w 1489775"/>
              <a:gd name="connsiteY19" fmla="*/ 2238914 h 3923699"/>
              <a:gd name="connsiteX20" fmla="*/ 330887 w 1489775"/>
              <a:gd name="connsiteY20" fmla="*/ 1390678 h 3923699"/>
              <a:gd name="connsiteX21" fmla="*/ 288033 w 1489775"/>
              <a:gd name="connsiteY21" fmla="*/ 1390678 h 3923699"/>
              <a:gd name="connsiteX22" fmla="*/ 288033 w 1489775"/>
              <a:gd name="connsiteY22" fmla="*/ 2063902 h 3923699"/>
              <a:gd name="connsiteX23" fmla="*/ 144017 w 1489775"/>
              <a:gd name="connsiteY23" fmla="*/ 2207918 h 3923699"/>
              <a:gd name="connsiteX24" fmla="*/ 1 w 1489775"/>
              <a:gd name="connsiteY24" fmla="*/ 2063902 h 3923699"/>
              <a:gd name="connsiteX25" fmla="*/ 1 w 1489775"/>
              <a:gd name="connsiteY25" fmla="*/ 1390678 h 3923699"/>
              <a:gd name="connsiteX26" fmla="*/ 0 w 1489775"/>
              <a:gd name="connsiteY26" fmla="*/ 1390678 h 3923699"/>
              <a:gd name="connsiteX27" fmla="*/ 0 w 1489775"/>
              <a:gd name="connsiteY27" fmla="*/ 1030958 h 3923699"/>
              <a:gd name="connsiteX28" fmla="*/ 280204 w 1489775"/>
              <a:gd name="connsiteY28" fmla="*/ 750754 h 3923699"/>
              <a:gd name="connsiteX29" fmla="*/ 744888 w 1489775"/>
              <a:gd name="connsiteY29" fmla="*/ 0 h 3923699"/>
              <a:gd name="connsiteX30" fmla="*/ 1082199 w 1489775"/>
              <a:gd name="connsiteY30" fmla="*/ 337311 h 3923699"/>
              <a:gd name="connsiteX31" fmla="*/ 744888 w 1489775"/>
              <a:gd name="connsiteY31" fmla="*/ 674622 h 3923699"/>
              <a:gd name="connsiteX32" fmla="*/ 407577 w 1489775"/>
              <a:gd name="connsiteY32" fmla="*/ 337311 h 3923699"/>
              <a:gd name="connsiteX33" fmla="*/ 744888 w 1489775"/>
              <a:gd name="connsiteY33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23854 w 1489775"/>
              <a:gd name="connsiteY18" fmla="*/ 2238914 h 3923699"/>
              <a:gd name="connsiteX19" fmla="*/ 330887 w 1489775"/>
              <a:gd name="connsiteY19" fmla="*/ 1390678 h 3923699"/>
              <a:gd name="connsiteX20" fmla="*/ 288033 w 1489775"/>
              <a:gd name="connsiteY20" fmla="*/ 1390678 h 3923699"/>
              <a:gd name="connsiteX21" fmla="*/ 288033 w 1489775"/>
              <a:gd name="connsiteY21" fmla="*/ 2063902 h 3923699"/>
              <a:gd name="connsiteX22" fmla="*/ 144017 w 1489775"/>
              <a:gd name="connsiteY22" fmla="*/ 2207918 h 3923699"/>
              <a:gd name="connsiteX23" fmla="*/ 1 w 1489775"/>
              <a:gd name="connsiteY23" fmla="*/ 2063902 h 3923699"/>
              <a:gd name="connsiteX24" fmla="*/ 1 w 1489775"/>
              <a:gd name="connsiteY24" fmla="*/ 1390678 h 3923699"/>
              <a:gd name="connsiteX25" fmla="*/ 0 w 1489775"/>
              <a:gd name="connsiteY25" fmla="*/ 1390678 h 3923699"/>
              <a:gd name="connsiteX26" fmla="*/ 0 w 1489775"/>
              <a:gd name="connsiteY26" fmla="*/ 1030958 h 3923699"/>
              <a:gd name="connsiteX27" fmla="*/ 280204 w 1489775"/>
              <a:gd name="connsiteY27" fmla="*/ 750754 h 3923699"/>
              <a:gd name="connsiteX28" fmla="*/ 744888 w 1489775"/>
              <a:gd name="connsiteY28" fmla="*/ 0 h 3923699"/>
              <a:gd name="connsiteX29" fmla="*/ 1082199 w 1489775"/>
              <a:gd name="connsiteY29" fmla="*/ 337311 h 3923699"/>
              <a:gd name="connsiteX30" fmla="*/ 744888 w 1489775"/>
              <a:gd name="connsiteY30" fmla="*/ 674622 h 3923699"/>
              <a:gd name="connsiteX31" fmla="*/ 407577 w 1489775"/>
              <a:gd name="connsiteY31" fmla="*/ 337311 h 3923699"/>
              <a:gd name="connsiteX32" fmla="*/ 744888 w 1489775"/>
              <a:gd name="connsiteY32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30887 w 1489775"/>
              <a:gd name="connsiteY18" fmla="*/ 1390678 h 3923699"/>
              <a:gd name="connsiteX19" fmla="*/ 288033 w 1489775"/>
              <a:gd name="connsiteY19" fmla="*/ 1390678 h 3923699"/>
              <a:gd name="connsiteX20" fmla="*/ 288033 w 1489775"/>
              <a:gd name="connsiteY20" fmla="*/ 2063902 h 3923699"/>
              <a:gd name="connsiteX21" fmla="*/ 144017 w 1489775"/>
              <a:gd name="connsiteY21" fmla="*/ 2207918 h 3923699"/>
              <a:gd name="connsiteX22" fmla="*/ 1 w 1489775"/>
              <a:gd name="connsiteY22" fmla="*/ 2063902 h 3923699"/>
              <a:gd name="connsiteX23" fmla="*/ 1 w 1489775"/>
              <a:gd name="connsiteY23" fmla="*/ 1390678 h 3923699"/>
              <a:gd name="connsiteX24" fmla="*/ 0 w 1489775"/>
              <a:gd name="connsiteY24" fmla="*/ 1390678 h 3923699"/>
              <a:gd name="connsiteX25" fmla="*/ 0 w 1489775"/>
              <a:gd name="connsiteY25" fmla="*/ 1030958 h 3923699"/>
              <a:gd name="connsiteX26" fmla="*/ 280204 w 1489775"/>
              <a:gd name="connsiteY26" fmla="*/ 750754 h 3923699"/>
              <a:gd name="connsiteX27" fmla="*/ 744888 w 1489775"/>
              <a:gd name="connsiteY27" fmla="*/ 0 h 3923699"/>
              <a:gd name="connsiteX28" fmla="*/ 1082199 w 1489775"/>
              <a:gd name="connsiteY28" fmla="*/ 337311 h 3923699"/>
              <a:gd name="connsiteX29" fmla="*/ 744888 w 1489775"/>
              <a:gd name="connsiteY29" fmla="*/ 674622 h 3923699"/>
              <a:gd name="connsiteX30" fmla="*/ 407577 w 1489775"/>
              <a:gd name="connsiteY30" fmla="*/ 337311 h 3923699"/>
              <a:gd name="connsiteX31" fmla="*/ 744888 w 1489775"/>
              <a:gd name="connsiteY31" fmla="*/ 0 h 39236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489775" h="3923699">
                <a:moveTo>
                  <a:pt x="280204" y="750754"/>
                </a:moveTo>
                <a:lnTo>
                  <a:pt x="1209570" y="750754"/>
                </a:lnTo>
                <a:cubicBezTo>
                  <a:pt x="1364322" y="750754"/>
                  <a:pt x="1489774" y="876206"/>
                  <a:pt x="1489774" y="1030958"/>
                </a:cubicBezTo>
                <a:lnTo>
                  <a:pt x="1489774" y="1293518"/>
                </a:lnTo>
                <a:lnTo>
                  <a:pt x="1489775" y="1293518"/>
                </a:lnTo>
                <a:lnTo>
                  <a:pt x="1489775" y="2063902"/>
                </a:lnTo>
                <a:cubicBezTo>
                  <a:pt x="1489775" y="2143440"/>
                  <a:pt x="1425297" y="2207918"/>
                  <a:pt x="1345759" y="2207918"/>
                </a:cubicBezTo>
                <a:cubicBezTo>
                  <a:pt x="1266221" y="2207918"/>
                  <a:pt x="1201743" y="2143440"/>
                  <a:pt x="1201743" y="2063902"/>
                </a:cubicBezTo>
                <a:lnTo>
                  <a:pt x="1201743" y="1390678"/>
                </a:lnTo>
                <a:lnTo>
                  <a:pt x="1158887" y="1390678"/>
                </a:lnTo>
                <a:cubicBezTo>
                  <a:pt x="1156542" y="2175018"/>
                  <a:pt x="1154198" y="2959359"/>
                  <a:pt x="1151853" y="3743699"/>
                </a:cubicBezTo>
                <a:cubicBezTo>
                  <a:pt x="1151853" y="3843110"/>
                  <a:pt x="1071264" y="3923699"/>
                  <a:pt x="971853" y="3923699"/>
                </a:cubicBezTo>
                <a:cubicBezTo>
                  <a:pt x="872442" y="3923699"/>
                  <a:pt x="791853" y="3843110"/>
                  <a:pt x="791853" y="3743699"/>
                </a:cubicBezTo>
                <a:lnTo>
                  <a:pt x="791853" y="2305078"/>
                </a:lnTo>
                <a:lnTo>
                  <a:pt x="683854" y="2305078"/>
                </a:lnTo>
                <a:lnTo>
                  <a:pt x="683854" y="3743698"/>
                </a:lnTo>
                <a:cubicBezTo>
                  <a:pt x="683854" y="3843109"/>
                  <a:pt x="603265" y="3923698"/>
                  <a:pt x="503854" y="3923698"/>
                </a:cubicBezTo>
                <a:cubicBezTo>
                  <a:pt x="404443" y="3923698"/>
                  <a:pt x="323854" y="3843109"/>
                  <a:pt x="323854" y="3743698"/>
                </a:cubicBezTo>
                <a:cubicBezTo>
                  <a:pt x="326198" y="2959358"/>
                  <a:pt x="328543" y="2175018"/>
                  <a:pt x="330887" y="1390678"/>
                </a:cubicBezTo>
                <a:lnTo>
                  <a:pt x="288033" y="1390678"/>
                </a:lnTo>
                <a:lnTo>
                  <a:pt x="288033" y="2063902"/>
                </a:lnTo>
                <a:cubicBezTo>
                  <a:pt x="288033" y="2143440"/>
                  <a:pt x="223555" y="2207918"/>
                  <a:pt x="144017" y="2207918"/>
                </a:cubicBezTo>
                <a:cubicBezTo>
                  <a:pt x="64479" y="2207918"/>
                  <a:pt x="1" y="2143440"/>
                  <a:pt x="1" y="2063902"/>
                </a:cubicBezTo>
                <a:lnTo>
                  <a:pt x="1" y="1390678"/>
                </a:lnTo>
                <a:lnTo>
                  <a:pt x="0" y="1390678"/>
                </a:lnTo>
                <a:lnTo>
                  <a:pt x="0" y="1030958"/>
                </a:lnTo>
                <a:cubicBezTo>
                  <a:pt x="0" y="876206"/>
                  <a:pt x="125452" y="750754"/>
                  <a:pt x="280204" y="750754"/>
                </a:cubicBezTo>
                <a:close/>
                <a:moveTo>
                  <a:pt x="744888" y="0"/>
                </a:moveTo>
                <a:cubicBezTo>
                  <a:pt x="931180" y="0"/>
                  <a:pt x="1082199" y="151019"/>
                  <a:pt x="1082199" y="337311"/>
                </a:cubicBezTo>
                <a:cubicBezTo>
                  <a:pt x="1082199" y="523603"/>
                  <a:pt x="931180" y="674622"/>
                  <a:pt x="744888" y="674622"/>
                </a:cubicBezTo>
                <a:cubicBezTo>
                  <a:pt x="558596" y="674622"/>
                  <a:pt x="407577" y="523603"/>
                  <a:pt x="407577" y="337311"/>
                </a:cubicBezTo>
                <a:cubicBezTo>
                  <a:pt x="407577" y="151019"/>
                  <a:pt x="558596" y="0"/>
                  <a:pt x="744888" y="0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026" name="Picture 2" descr="D:\Документы\Фото\первые фото\лицо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967" y="155683"/>
            <a:ext cx="947580" cy="802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804248" y="3651870"/>
            <a:ext cx="22082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Педагог-психолог </a:t>
            </a:r>
          </a:p>
          <a:p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Борисоглебская О.В.</a:t>
            </a:r>
            <a:endParaRPr lang="ru-RU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017" y="4133894"/>
            <a:ext cx="158750" cy="328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857" y="4133894"/>
            <a:ext cx="158750" cy="328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9544" y="4180725"/>
            <a:ext cx="158750" cy="328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6818" y="3076536"/>
            <a:ext cx="158750" cy="328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967" y="2912229"/>
            <a:ext cx="158750" cy="328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3420663"/>
            <a:ext cx="158750" cy="328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9904" y="3969587"/>
            <a:ext cx="158750" cy="328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5964" y="2284260"/>
            <a:ext cx="4162255" cy="21782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90693274"/>
      </p:ext>
    </p:extLst>
  </p:cSld>
  <p:clrMapOvr>
    <a:masterClrMapping/>
  </p:clrMapOvr>
  <p:transition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11" grpId="0" animBg="1"/>
      <p:bldP spid="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:\Документы\Фото\первые фото\лицо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967" y="155683"/>
            <a:ext cx="947580" cy="802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39502"/>
            <a:ext cx="6840759" cy="4465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34071432"/>
      </p:ext>
    </p:extLst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227732" y="155683"/>
            <a:ext cx="7936881" cy="533308"/>
          </a:xfrm>
          <a:prstGeom prst="rect">
            <a:avLst/>
          </a:prstGeom>
        </p:spPr>
        <p:txBody>
          <a:bodyPr/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b="1" dirty="0" smtClean="0">
                <a:solidFill>
                  <a:srgbClr val="F07624"/>
                </a:solidFill>
                <a:latin typeface="Times New Roman" pitchFamily="18" charset="0"/>
                <a:cs typeface="Times New Roman" pitchFamily="18" charset="0"/>
              </a:rPr>
              <a:t>Что такое психологическая безопасность?</a:t>
            </a:r>
            <a:endParaRPr lang="ru-RU" sz="2800" i="1" dirty="0">
              <a:solidFill>
                <a:srgbClr val="F07624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xmlns="" id="{EE2BA2DD-085D-4942-9A89-8DD90D998475}"/>
              </a:ext>
            </a:extLst>
          </p:cNvPr>
          <p:cNvSpPr/>
          <p:nvPr/>
        </p:nvSpPr>
        <p:spPr>
          <a:xfrm>
            <a:off x="159967" y="1221791"/>
            <a:ext cx="6140225" cy="629879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3760E78-0C4C-477E-B7F2-08AB9DD27D3B}"/>
              </a:ext>
            </a:extLst>
          </p:cNvPr>
          <p:cNvSpPr txBox="1"/>
          <p:nvPr/>
        </p:nvSpPr>
        <p:spPr>
          <a:xfrm>
            <a:off x="168699" y="1244342"/>
            <a:ext cx="62755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Состояние 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комфорта, защищенности и уверенности в себе, </a:t>
            </a:r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когда</a:t>
            </a:r>
          </a:p>
          <a:p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ребенок 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чувствует </a:t>
            </a:r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себя принятым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понятым и уважаемым</a:t>
            </a:r>
          </a:p>
        </p:txBody>
      </p:sp>
      <p:sp>
        <p:nvSpPr>
          <p:cNvPr id="12" name="Rectangle 2">
            <a:extLst>
              <a:ext uri="{FF2B5EF4-FFF2-40B4-BE49-F238E27FC236}">
                <a16:creationId xmlns:a16="http://schemas.microsoft.com/office/drawing/2014/main" xmlns="" id="{EE2BA2DD-085D-4942-9A89-8DD90D998475}"/>
              </a:ext>
            </a:extLst>
          </p:cNvPr>
          <p:cNvSpPr/>
          <p:nvPr/>
        </p:nvSpPr>
        <p:spPr>
          <a:xfrm>
            <a:off x="1907704" y="2192680"/>
            <a:ext cx="5456085" cy="614119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13760E78-0C4C-477E-B7F2-08AB9DD27D3B}"/>
              </a:ext>
            </a:extLst>
          </p:cNvPr>
          <p:cNvSpPr txBox="1"/>
          <p:nvPr/>
        </p:nvSpPr>
        <p:spPr>
          <a:xfrm>
            <a:off x="1919876" y="2207351"/>
            <a:ext cx="54560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Свобода выражать свои мысли и чувства без </a:t>
            </a:r>
            <a:endParaRPr lang="ru-RU" sz="1600" b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страха 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быть осужденным, отвергнутым или </a:t>
            </a:r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униженным</a:t>
            </a:r>
            <a:endParaRPr lang="ru-RU" sz="16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13760E78-0C4C-477E-B7F2-08AB9DD27D3B}"/>
              </a:ext>
            </a:extLst>
          </p:cNvPr>
          <p:cNvSpPr txBox="1"/>
          <p:nvPr/>
        </p:nvSpPr>
        <p:spPr>
          <a:xfrm>
            <a:off x="3635896" y="3219822"/>
            <a:ext cx="4896545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Возможность совершать ошибки и учиться на них без чувства вины и стыда</a:t>
            </a:r>
          </a:p>
        </p:txBody>
      </p:sp>
      <p:pic>
        <p:nvPicPr>
          <p:cNvPr id="13" name="Picture 2" descr="D:\Документы\Фото\первые фото\лицо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967" y="155683"/>
            <a:ext cx="947580" cy="802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967" y="2909476"/>
            <a:ext cx="2827857" cy="18852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5028834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227732" y="155683"/>
            <a:ext cx="7936881" cy="533308"/>
          </a:xfrm>
          <a:prstGeom prst="rect">
            <a:avLst/>
          </a:prstGeom>
        </p:spPr>
        <p:txBody>
          <a:bodyPr/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b="1" dirty="0">
                <a:solidFill>
                  <a:srgbClr val="F07624"/>
                </a:solidFill>
                <a:latin typeface="Times New Roman" pitchFamily="18" charset="0"/>
                <a:cs typeface="Times New Roman" pitchFamily="18" charset="0"/>
              </a:rPr>
              <a:t>Факторы, влияющие на психологическую </a:t>
            </a:r>
            <a:endParaRPr lang="ru-RU" sz="2800" b="1" dirty="0" smtClean="0">
              <a:solidFill>
                <a:srgbClr val="F07624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 smtClean="0">
                <a:solidFill>
                  <a:srgbClr val="F07624"/>
                </a:solidFill>
                <a:latin typeface="Times New Roman" pitchFamily="18" charset="0"/>
                <a:cs typeface="Times New Roman" pitchFamily="18" charset="0"/>
              </a:rPr>
              <a:t>безопасность </a:t>
            </a:r>
            <a:r>
              <a:rPr lang="ru-RU" sz="2800" b="1" dirty="0">
                <a:solidFill>
                  <a:srgbClr val="F07624"/>
                </a:solidFill>
                <a:latin typeface="Times New Roman" pitchFamily="18" charset="0"/>
                <a:cs typeface="Times New Roman" pitchFamily="18" charset="0"/>
              </a:rPr>
              <a:t>ребенка</a:t>
            </a:r>
            <a:endParaRPr lang="ru-RU" sz="2800" i="1" dirty="0">
              <a:solidFill>
                <a:srgbClr val="F07624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xmlns="" id="{EE2BA2DD-085D-4942-9A89-8DD90D998475}"/>
              </a:ext>
            </a:extLst>
          </p:cNvPr>
          <p:cNvSpPr/>
          <p:nvPr/>
        </p:nvSpPr>
        <p:spPr>
          <a:xfrm>
            <a:off x="2824263" y="1189098"/>
            <a:ext cx="6140225" cy="629879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3760E78-0C4C-477E-B7F2-08AB9DD27D3B}"/>
              </a:ext>
            </a:extLst>
          </p:cNvPr>
          <p:cNvSpPr txBox="1"/>
          <p:nvPr/>
        </p:nvSpPr>
        <p:spPr>
          <a:xfrm>
            <a:off x="2780677" y="1172646"/>
            <a:ext cx="61314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Семья</a:t>
            </a:r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Любящие и поддерживающие родители, стабильные </a:t>
            </a:r>
            <a:endParaRPr lang="ru-RU" sz="1600" b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отношения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предсказуемое поведение, открытое общение</a:t>
            </a:r>
          </a:p>
        </p:txBody>
      </p:sp>
      <p:sp>
        <p:nvSpPr>
          <p:cNvPr id="12" name="Rectangle 2">
            <a:extLst>
              <a:ext uri="{FF2B5EF4-FFF2-40B4-BE49-F238E27FC236}">
                <a16:creationId xmlns:a16="http://schemas.microsoft.com/office/drawing/2014/main" xmlns="" id="{EE2BA2DD-085D-4942-9A89-8DD90D998475}"/>
              </a:ext>
            </a:extLst>
          </p:cNvPr>
          <p:cNvSpPr/>
          <p:nvPr/>
        </p:nvSpPr>
        <p:spPr>
          <a:xfrm>
            <a:off x="159967" y="2146945"/>
            <a:ext cx="6087762" cy="913904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13760E78-0C4C-477E-B7F2-08AB9DD27D3B}"/>
              </a:ext>
            </a:extLst>
          </p:cNvPr>
          <p:cNvSpPr txBox="1"/>
          <p:nvPr/>
        </p:nvSpPr>
        <p:spPr>
          <a:xfrm>
            <a:off x="323528" y="2154441"/>
            <a:ext cx="5924201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>
                <a:solidFill>
                  <a:srgbClr val="F07624"/>
                </a:solidFill>
                <a:latin typeface="Times New Roman" pitchFamily="18" charset="0"/>
                <a:cs typeface="Times New Roman" pitchFamily="18" charset="0"/>
              </a:rPr>
              <a:t>Детский сад: 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Внимательные и заботливые воспитатели</a:t>
            </a:r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доброжелательная атмосфера, уважение к индивидуальности каждого </a:t>
            </a:r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ребенка</a:t>
            </a:r>
            <a:endParaRPr lang="ru-RU" sz="16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13760E78-0C4C-477E-B7F2-08AB9DD27D3B}"/>
              </a:ext>
            </a:extLst>
          </p:cNvPr>
          <p:cNvSpPr txBox="1"/>
          <p:nvPr/>
        </p:nvSpPr>
        <p:spPr>
          <a:xfrm>
            <a:off x="3878151" y="3795886"/>
            <a:ext cx="4032448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600" b="1" i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Окружение: 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Друзья, родственники, </a:t>
            </a:r>
            <a:endParaRPr lang="ru-RU" sz="1600" b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соседи</a:t>
            </a:r>
            <a:r>
              <a:rPr lang="ru-RU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сверстники</a:t>
            </a:r>
            <a:endParaRPr lang="ru-RU" sz="16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Picture 2" descr="D:\Документы\Фото\первые фото\лицо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967" y="155683"/>
            <a:ext cx="947580" cy="802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7869" y="688990"/>
            <a:ext cx="1462161" cy="146216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965514"/>
            <a:ext cx="1861015" cy="162963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98" y="3212500"/>
            <a:ext cx="2284445" cy="159149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4063039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itle 1"/>
          <p:cNvSpPr txBox="1">
            <a:spLocks/>
          </p:cNvSpPr>
          <p:nvPr/>
        </p:nvSpPr>
        <p:spPr>
          <a:xfrm>
            <a:off x="0" y="0"/>
            <a:ext cx="9144000" cy="533308"/>
          </a:xfrm>
          <a:prstGeom prst="rect">
            <a:avLst/>
          </a:prstGeom>
        </p:spPr>
        <p:txBody>
          <a:bodyPr/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Роль родителей в обеспечении </a:t>
            </a:r>
            <a:endParaRPr lang="ru-RU" sz="2800" b="1" dirty="0" smtClean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психологической </a:t>
            </a:r>
            <a:r>
              <a:rPr lang="ru-RU" sz="28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безопасности ребенка</a:t>
            </a:r>
            <a:endParaRPr lang="ru-RU" sz="2800" i="1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4" name="Hexagon 39">
            <a:extLst>
              <a:ext uri="{FF2B5EF4-FFF2-40B4-BE49-F238E27FC236}">
                <a16:creationId xmlns:a16="http://schemas.microsoft.com/office/drawing/2014/main" xmlns="" id="{933ECCC9-25E3-4432-9853-B3A6E8249A23}"/>
              </a:ext>
            </a:extLst>
          </p:cNvPr>
          <p:cNvSpPr/>
          <p:nvPr/>
        </p:nvSpPr>
        <p:spPr>
          <a:xfrm flipH="1">
            <a:off x="4727162" y="3944297"/>
            <a:ext cx="4416838" cy="582230"/>
          </a:xfrm>
          <a:prstGeom prst="hexagon">
            <a:avLst>
              <a:gd name="adj" fmla="val 38143"/>
              <a:gd name="vf" fmla="val 115470"/>
            </a:avLst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latinLnBrk="0">
              <a:defRPr/>
            </a:pPr>
            <a:r>
              <a:rPr lang="ru-RU" altLang="ko-KR" sz="1600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Создание </a:t>
            </a:r>
            <a:r>
              <a:rPr lang="ru-RU" altLang="ko-KR" sz="1600" b="1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стабильной     </a:t>
            </a:r>
          </a:p>
          <a:p>
            <a:pPr lvl="0" latinLnBrk="0">
              <a:defRPr/>
            </a:pPr>
            <a:r>
              <a:rPr lang="ru-RU" altLang="ko-KR" sz="1600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ko-KR" sz="1600" b="1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обстановки</a:t>
            </a:r>
            <a:endParaRPr kumimoji="0" lang="ko-KR" altLang="en-US" sz="1600" b="1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8" name="Hexagon 25">
            <a:extLst>
              <a:ext uri="{FF2B5EF4-FFF2-40B4-BE49-F238E27FC236}">
                <a16:creationId xmlns:a16="http://schemas.microsoft.com/office/drawing/2014/main" xmlns="" id="{EDC2300A-5E3B-43D3-8356-1F16AE294CF1}"/>
              </a:ext>
            </a:extLst>
          </p:cNvPr>
          <p:cNvSpPr/>
          <p:nvPr/>
        </p:nvSpPr>
        <p:spPr>
          <a:xfrm>
            <a:off x="199469" y="1810827"/>
            <a:ext cx="553639" cy="306136"/>
          </a:xfrm>
          <a:prstGeom prst="hexagon">
            <a:avLst>
              <a:gd name="adj" fmla="val 38143"/>
              <a:gd name="vf" fmla="val 115470"/>
            </a:avLst>
          </a:prstGeom>
          <a:solidFill>
            <a:srgbClr val="E62949"/>
          </a:solidFill>
          <a:ln>
            <a:solidFill>
              <a:schemeClr val="accent1"/>
            </a:solidFill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sz="2700"/>
          </a:p>
        </p:txBody>
      </p:sp>
      <p:sp>
        <p:nvSpPr>
          <p:cNvPr id="239" name="Hexagon 39">
            <a:extLst>
              <a:ext uri="{FF2B5EF4-FFF2-40B4-BE49-F238E27FC236}">
                <a16:creationId xmlns:a16="http://schemas.microsoft.com/office/drawing/2014/main" xmlns="" id="{933ECCC9-25E3-4432-9853-B3A6E8249A23}"/>
              </a:ext>
            </a:extLst>
          </p:cNvPr>
          <p:cNvSpPr/>
          <p:nvPr/>
        </p:nvSpPr>
        <p:spPr>
          <a:xfrm flipH="1">
            <a:off x="136183" y="2366456"/>
            <a:ext cx="4291800" cy="389514"/>
          </a:xfrm>
          <a:prstGeom prst="hexagon">
            <a:avLst>
              <a:gd name="adj" fmla="val 38143"/>
              <a:gd name="vf" fmla="val 115470"/>
            </a:avLst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latinLnBrk="0">
              <a:defRPr/>
            </a:pPr>
            <a:r>
              <a:rPr lang="ru-RU" altLang="ko-KR" sz="1600" b="1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ru-RU" altLang="ko-KR" sz="1600" b="1" kern="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Эмпатия</a:t>
            </a:r>
            <a:r>
              <a:rPr lang="ru-RU" altLang="ko-KR" sz="1600" b="1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ko-KR" sz="1600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понимание</a:t>
            </a:r>
            <a:endParaRPr kumimoji="0" lang="ko-KR" altLang="en-US" sz="1600" b="1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0" name="Hexagon 25">
            <a:extLst>
              <a:ext uri="{FF2B5EF4-FFF2-40B4-BE49-F238E27FC236}">
                <a16:creationId xmlns:a16="http://schemas.microsoft.com/office/drawing/2014/main" xmlns="" id="{EDC2300A-5E3B-43D3-8356-1F16AE294CF1}"/>
              </a:ext>
            </a:extLst>
          </p:cNvPr>
          <p:cNvSpPr/>
          <p:nvPr/>
        </p:nvSpPr>
        <p:spPr>
          <a:xfrm>
            <a:off x="262796" y="2449834"/>
            <a:ext cx="553639" cy="306136"/>
          </a:xfrm>
          <a:prstGeom prst="hexagon">
            <a:avLst>
              <a:gd name="adj" fmla="val 38143"/>
              <a:gd name="vf" fmla="val 115470"/>
            </a:avLst>
          </a:prstGeom>
          <a:solidFill>
            <a:srgbClr val="F4BD2D"/>
          </a:solidFill>
          <a:ln>
            <a:solidFill>
              <a:srgbClr val="F4BD2D"/>
            </a:solidFill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sz="2700"/>
          </a:p>
        </p:txBody>
      </p:sp>
      <p:sp>
        <p:nvSpPr>
          <p:cNvPr id="241" name="Hexagon 39">
            <a:extLst>
              <a:ext uri="{FF2B5EF4-FFF2-40B4-BE49-F238E27FC236}">
                <a16:creationId xmlns:a16="http://schemas.microsoft.com/office/drawing/2014/main" xmlns="" id="{933ECCC9-25E3-4432-9853-B3A6E8249A23}"/>
              </a:ext>
            </a:extLst>
          </p:cNvPr>
          <p:cNvSpPr/>
          <p:nvPr/>
        </p:nvSpPr>
        <p:spPr>
          <a:xfrm flipH="1">
            <a:off x="115806" y="3488988"/>
            <a:ext cx="4259807" cy="395604"/>
          </a:xfrm>
          <a:prstGeom prst="hexagon">
            <a:avLst>
              <a:gd name="adj" fmla="val 38143"/>
              <a:gd name="vf" fmla="val 115470"/>
            </a:avLst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latinLnBrk="0">
              <a:defRPr/>
            </a:pPr>
            <a:r>
              <a:rPr lang="ru-RU" altLang="ko-KR" sz="1600" b="1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Позитивное </a:t>
            </a:r>
            <a:r>
              <a:rPr lang="ru-RU" altLang="ko-KR" sz="1600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общение </a:t>
            </a:r>
            <a:endParaRPr kumimoji="0" lang="ko-KR" altLang="en-US" sz="1600" b="1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2" name="Hexagon 25">
            <a:extLst>
              <a:ext uri="{FF2B5EF4-FFF2-40B4-BE49-F238E27FC236}">
                <a16:creationId xmlns:a16="http://schemas.microsoft.com/office/drawing/2014/main" xmlns="" id="{EDC2300A-5E3B-43D3-8356-1F16AE294CF1}"/>
              </a:ext>
            </a:extLst>
          </p:cNvPr>
          <p:cNvSpPr/>
          <p:nvPr/>
        </p:nvSpPr>
        <p:spPr>
          <a:xfrm>
            <a:off x="262796" y="3534993"/>
            <a:ext cx="553639" cy="306136"/>
          </a:xfrm>
          <a:prstGeom prst="hexagon">
            <a:avLst>
              <a:gd name="adj" fmla="val 38143"/>
              <a:gd name="vf" fmla="val 115470"/>
            </a:avLst>
          </a:prstGeom>
          <a:solidFill>
            <a:srgbClr val="1ED4DE"/>
          </a:solidFill>
          <a:ln>
            <a:solidFill>
              <a:srgbClr val="1ED4DE"/>
            </a:solidFill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sz="2700"/>
          </a:p>
        </p:txBody>
      </p:sp>
      <p:sp>
        <p:nvSpPr>
          <p:cNvPr id="244" name="Hexagon 39">
            <a:extLst>
              <a:ext uri="{FF2B5EF4-FFF2-40B4-BE49-F238E27FC236}">
                <a16:creationId xmlns:a16="http://schemas.microsoft.com/office/drawing/2014/main" xmlns="" id="{933ECCC9-25E3-4432-9853-B3A6E8249A23}"/>
              </a:ext>
            </a:extLst>
          </p:cNvPr>
          <p:cNvSpPr/>
          <p:nvPr/>
        </p:nvSpPr>
        <p:spPr>
          <a:xfrm flipH="1">
            <a:off x="2123725" y="1114174"/>
            <a:ext cx="3600401" cy="461665"/>
          </a:xfrm>
          <a:prstGeom prst="hexagon">
            <a:avLst>
              <a:gd name="adj" fmla="val 38143"/>
              <a:gd name="vf" fmla="val 115470"/>
            </a:avLst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latinLnBrk="0">
              <a:defRPr/>
            </a:pPr>
            <a:r>
              <a:rPr lang="ru-RU" altLang="ko-KR" sz="1600" b="1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endParaRPr kumimoji="0" lang="ko-KR" altLang="en-US" sz="1600" b="1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5" name="Hexagon 25">
            <a:extLst>
              <a:ext uri="{FF2B5EF4-FFF2-40B4-BE49-F238E27FC236}">
                <a16:creationId xmlns:a16="http://schemas.microsoft.com/office/drawing/2014/main" xmlns="" id="{EDC2300A-5E3B-43D3-8356-1F16AE294CF1}"/>
              </a:ext>
            </a:extLst>
          </p:cNvPr>
          <p:cNvSpPr/>
          <p:nvPr/>
        </p:nvSpPr>
        <p:spPr>
          <a:xfrm>
            <a:off x="159967" y="4082344"/>
            <a:ext cx="553639" cy="306136"/>
          </a:xfrm>
          <a:prstGeom prst="hexagon">
            <a:avLst>
              <a:gd name="adj" fmla="val 38143"/>
              <a:gd name="vf" fmla="val 115470"/>
            </a:avLst>
          </a:prstGeom>
          <a:solidFill>
            <a:schemeClr val="accent3">
              <a:lumMod val="75000"/>
            </a:schemeClr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246" name="Hexagon 39">
            <a:extLst>
              <a:ext uri="{FF2B5EF4-FFF2-40B4-BE49-F238E27FC236}">
                <a16:creationId xmlns:a16="http://schemas.microsoft.com/office/drawing/2014/main" xmlns="" id="{933ECCC9-25E3-4432-9853-B3A6E8249A23}"/>
              </a:ext>
            </a:extLst>
          </p:cNvPr>
          <p:cNvSpPr/>
          <p:nvPr/>
        </p:nvSpPr>
        <p:spPr>
          <a:xfrm flipH="1">
            <a:off x="136183" y="2866537"/>
            <a:ext cx="4288538" cy="470276"/>
          </a:xfrm>
          <a:prstGeom prst="hexagon">
            <a:avLst>
              <a:gd name="adj" fmla="val 38143"/>
              <a:gd name="vf" fmla="val 115470"/>
            </a:avLst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latinLnBrk="0">
              <a:defRPr/>
            </a:pPr>
            <a:r>
              <a:rPr lang="ru-RU" altLang="ko-KR" sz="1600" b="1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Активное </a:t>
            </a:r>
            <a:r>
              <a:rPr lang="ru-RU" altLang="ko-KR" sz="1600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слушание</a:t>
            </a:r>
            <a:endParaRPr kumimoji="0" lang="ko-KR" altLang="en-US" sz="1600" b="1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7" name="Hexagon 25">
            <a:extLst>
              <a:ext uri="{FF2B5EF4-FFF2-40B4-BE49-F238E27FC236}">
                <a16:creationId xmlns:a16="http://schemas.microsoft.com/office/drawing/2014/main" xmlns="" id="{EDC2300A-5E3B-43D3-8356-1F16AE294CF1}"/>
              </a:ext>
            </a:extLst>
          </p:cNvPr>
          <p:cNvSpPr/>
          <p:nvPr/>
        </p:nvSpPr>
        <p:spPr>
          <a:xfrm>
            <a:off x="249860" y="2932495"/>
            <a:ext cx="553639" cy="306136"/>
          </a:xfrm>
          <a:prstGeom prst="hexagon">
            <a:avLst>
              <a:gd name="adj" fmla="val 38143"/>
              <a:gd name="vf" fmla="val 115470"/>
            </a:avLst>
          </a:prstGeom>
          <a:solidFill>
            <a:srgbClr val="F07624"/>
          </a:solidFill>
          <a:ln>
            <a:solidFill>
              <a:srgbClr val="F07624"/>
            </a:solidFill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sz="2700"/>
          </a:p>
        </p:txBody>
      </p:sp>
      <p:sp>
        <p:nvSpPr>
          <p:cNvPr id="248" name="Hexagon 39">
            <a:extLst>
              <a:ext uri="{FF2B5EF4-FFF2-40B4-BE49-F238E27FC236}">
                <a16:creationId xmlns:a16="http://schemas.microsoft.com/office/drawing/2014/main" xmlns="" id="{933ECCC9-25E3-4432-9853-B3A6E8249A23}"/>
              </a:ext>
            </a:extLst>
          </p:cNvPr>
          <p:cNvSpPr/>
          <p:nvPr/>
        </p:nvSpPr>
        <p:spPr>
          <a:xfrm flipH="1">
            <a:off x="4640366" y="1810827"/>
            <a:ext cx="4415664" cy="485146"/>
          </a:xfrm>
          <a:prstGeom prst="hexagon">
            <a:avLst>
              <a:gd name="adj" fmla="val 38143"/>
              <a:gd name="vf" fmla="val 115470"/>
            </a:avLst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latinLnBrk="0">
              <a:defRPr/>
            </a:pPr>
            <a:r>
              <a:rPr lang="ru-RU" altLang="ko-KR" sz="1600" b="1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Установление </a:t>
            </a:r>
            <a:r>
              <a:rPr lang="ru-RU" altLang="ko-KR" sz="1600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четких </a:t>
            </a:r>
            <a:r>
              <a:rPr lang="ru-RU" altLang="ko-KR" sz="1600" b="1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 и         </a:t>
            </a:r>
          </a:p>
          <a:p>
            <a:pPr lvl="0" latinLnBrk="0">
              <a:defRPr/>
            </a:pPr>
            <a:r>
              <a:rPr lang="ru-RU" altLang="ko-KR" sz="1600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ko-KR" sz="1600" b="1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границ</a:t>
            </a:r>
            <a:endParaRPr kumimoji="0" lang="ko-KR" altLang="en-US" sz="1600" b="1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9" name="Hexagon 25">
            <a:extLst>
              <a:ext uri="{FF2B5EF4-FFF2-40B4-BE49-F238E27FC236}">
                <a16:creationId xmlns:a16="http://schemas.microsoft.com/office/drawing/2014/main" xmlns="" id="{EDC2300A-5E3B-43D3-8356-1F16AE294CF1}"/>
              </a:ext>
            </a:extLst>
          </p:cNvPr>
          <p:cNvSpPr/>
          <p:nvPr/>
        </p:nvSpPr>
        <p:spPr>
          <a:xfrm>
            <a:off x="4810448" y="1896346"/>
            <a:ext cx="553639" cy="306136"/>
          </a:xfrm>
          <a:prstGeom prst="hexagon">
            <a:avLst>
              <a:gd name="adj" fmla="val 38143"/>
              <a:gd name="vf" fmla="val 115470"/>
            </a:avLst>
          </a:prstGeom>
          <a:solidFill>
            <a:srgbClr val="1C7DE1"/>
          </a:solidFill>
          <a:ln>
            <a:solidFill>
              <a:srgbClr val="1C7DE1"/>
            </a:solidFill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sz="2700"/>
          </a:p>
        </p:txBody>
      </p:sp>
      <p:sp>
        <p:nvSpPr>
          <p:cNvPr id="23" name="Hexagon 39">
            <a:extLst>
              <a:ext uri="{FF2B5EF4-FFF2-40B4-BE49-F238E27FC236}">
                <a16:creationId xmlns:a16="http://schemas.microsoft.com/office/drawing/2014/main" xmlns="" id="{933ECCC9-25E3-4432-9853-B3A6E8249A23}"/>
              </a:ext>
            </a:extLst>
          </p:cNvPr>
          <p:cNvSpPr/>
          <p:nvPr/>
        </p:nvSpPr>
        <p:spPr>
          <a:xfrm flipH="1">
            <a:off x="4660833" y="2449834"/>
            <a:ext cx="4395196" cy="635729"/>
          </a:xfrm>
          <a:prstGeom prst="hexagon">
            <a:avLst>
              <a:gd name="adj" fmla="val 38143"/>
              <a:gd name="vf" fmla="val 115470"/>
            </a:avLst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latinLnBrk="0">
              <a:defRPr/>
            </a:pPr>
            <a:r>
              <a:rPr lang="ru-RU" altLang="ko-KR" sz="1600" b="1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Разрешение </a:t>
            </a:r>
            <a:r>
              <a:rPr lang="ru-RU" altLang="ko-KR" sz="1600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altLang="ko-KR" sz="1600" b="1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выражение   </a:t>
            </a:r>
          </a:p>
          <a:p>
            <a:pPr lvl="0" latinLnBrk="0">
              <a:defRPr/>
            </a:pPr>
            <a:r>
              <a:rPr lang="ru-RU" altLang="ko-KR" sz="1600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ko-KR" sz="1600" b="1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эмоций</a:t>
            </a:r>
            <a:endParaRPr kumimoji="0" lang="ko-KR" altLang="en-US" sz="1600" b="1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Hexagon 25">
            <a:extLst>
              <a:ext uri="{FF2B5EF4-FFF2-40B4-BE49-F238E27FC236}">
                <a16:creationId xmlns:a16="http://schemas.microsoft.com/office/drawing/2014/main" xmlns="" id="{EDC2300A-5E3B-43D3-8356-1F16AE294CF1}"/>
              </a:ext>
            </a:extLst>
          </p:cNvPr>
          <p:cNvSpPr/>
          <p:nvPr/>
        </p:nvSpPr>
        <p:spPr>
          <a:xfrm>
            <a:off x="4810449" y="2602902"/>
            <a:ext cx="553639" cy="306136"/>
          </a:xfrm>
          <a:prstGeom prst="hexagon">
            <a:avLst>
              <a:gd name="adj" fmla="val 38143"/>
              <a:gd name="vf" fmla="val 115470"/>
            </a:avLst>
          </a:prstGeom>
          <a:ln/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pic>
        <p:nvPicPr>
          <p:cNvPr id="25" name="Picture 2" descr="D:\Документы\Фото\первые фото\лицо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967" y="155683"/>
            <a:ext cx="947580" cy="802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419558" y="1114174"/>
            <a:ext cx="30087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solidFill>
                  <a:srgbClr val="1C7DE1"/>
                </a:solidFill>
                <a:latin typeface="Times New Roman" pitchFamily="18" charset="0"/>
                <a:cs typeface="Times New Roman" pitchFamily="18" charset="0"/>
              </a:rPr>
              <a:t>Советы родителям:</a:t>
            </a:r>
            <a:endParaRPr lang="ru-RU" sz="2400" b="1" i="1" dirty="0">
              <a:solidFill>
                <a:srgbClr val="1C7DE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Hexagon 39">
            <a:extLst>
              <a:ext uri="{FF2B5EF4-FFF2-40B4-BE49-F238E27FC236}">
                <a16:creationId xmlns:a16="http://schemas.microsoft.com/office/drawing/2014/main" xmlns="" id="{933ECCC9-25E3-4432-9853-B3A6E8249A23}"/>
              </a:ext>
            </a:extLst>
          </p:cNvPr>
          <p:cNvSpPr/>
          <p:nvPr/>
        </p:nvSpPr>
        <p:spPr>
          <a:xfrm flipH="1">
            <a:off x="4671595" y="3262614"/>
            <a:ext cx="4395196" cy="452748"/>
          </a:xfrm>
          <a:prstGeom prst="hexagon">
            <a:avLst>
              <a:gd name="adj" fmla="val 38143"/>
              <a:gd name="vf" fmla="val 115470"/>
            </a:avLst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latinLnBrk="0">
              <a:defRPr/>
            </a:pPr>
            <a:r>
              <a:rPr lang="ru-RU" altLang="ko-KR" sz="1600" b="1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Время</a:t>
            </a:r>
            <a:r>
              <a:rPr lang="ru-RU" altLang="ko-KR" sz="1600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проведенное вместе</a:t>
            </a:r>
            <a:endParaRPr kumimoji="0" lang="ko-KR" altLang="en-US" sz="1600" b="1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7350" y="3330238"/>
            <a:ext cx="566737" cy="31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15" y="1785202"/>
            <a:ext cx="4445000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69" y="1837026"/>
            <a:ext cx="566737" cy="31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2400" y="4055091"/>
            <a:ext cx="566737" cy="31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967" y="4048703"/>
            <a:ext cx="4425950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860" y="4100119"/>
            <a:ext cx="652463" cy="401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75296017"/>
      </p:ext>
    </p:extLst>
  </p:cSld>
  <p:clrMapOvr>
    <a:masterClrMapping/>
  </p:clrMapOvr>
  <p:transition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1000" fill="hold"/>
                                        <p:tgtEl>
                                          <p:spTgt spid="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4" grpId="0" animBg="1"/>
      <p:bldP spid="238" grpId="0" animBg="1"/>
      <p:bldP spid="239" grpId="0" animBg="1"/>
      <p:bldP spid="240" grpId="0" animBg="1"/>
      <p:bldP spid="241" grpId="0" animBg="1"/>
      <p:bldP spid="242" grpId="0" animBg="1"/>
      <p:bldP spid="244" grpId="0" animBg="1"/>
      <p:bldP spid="245" grpId="0" animBg="1"/>
      <p:bldP spid="246" grpId="0" animBg="1"/>
      <p:bldP spid="247" grpId="0" animBg="1"/>
      <p:bldP spid="248" grpId="0" animBg="1"/>
      <p:bldP spid="249" grpId="0" animBg="1"/>
      <p:bldP spid="23" grpId="0" animBg="1"/>
      <p:bldP spid="24" grpId="0" animBg="1"/>
      <p:bldP spid="2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0" y="0"/>
            <a:ext cx="9144000" cy="533308"/>
          </a:xfrm>
          <a:prstGeom prst="rect">
            <a:avLst/>
          </a:prstGeom>
        </p:spPr>
        <p:txBody>
          <a:bodyPr/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latinLnBrk="0">
              <a:defRPr/>
            </a:pPr>
            <a:r>
              <a:rPr lang="ru-RU" sz="2800" b="1" dirty="0">
                <a:ln w="1905"/>
                <a:solidFill>
                  <a:srgbClr val="F07624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Вместе ради психологического </a:t>
            </a:r>
          </a:p>
          <a:p>
            <a:pPr lvl="0" latinLnBrk="0">
              <a:defRPr/>
            </a:pPr>
            <a:r>
              <a:rPr lang="ru-RU" sz="2800" b="1" dirty="0">
                <a:ln w="1905"/>
                <a:solidFill>
                  <a:srgbClr val="F07624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благополучия ребенка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2CB26472-068E-4B96-9129-A7C7E0C7DBC4}"/>
              </a:ext>
            </a:extLst>
          </p:cNvPr>
          <p:cNvSpPr txBox="1"/>
          <p:nvPr/>
        </p:nvSpPr>
        <p:spPr>
          <a:xfrm>
            <a:off x="5715008" y="2903046"/>
            <a:ext cx="27454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Участие родителей в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жизни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детского сада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450EB9FC-7E3F-47AD-B77A-3306F4952782}"/>
              </a:ext>
            </a:extLst>
          </p:cNvPr>
          <p:cNvSpPr txBox="1"/>
          <p:nvPr/>
        </p:nvSpPr>
        <p:spPr>
          <a:xfrm>
            <a:off x="14139" y="2021714"/>
            <a:ext cx="32861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Согласование подходов 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к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воспитанию</a:t>
            </a:r>
          </a:p>
        </p:txBody>
      </p:sp>
      <p:sp>
        <p:nvSpPr>
          <p:cNvPr id="16" name="Rectangle 23">
            <a:extLst>
              <a:ext uri="{FF2B5EF4-FFF2-40B4-BE49-F238E27FC236}">
                <a16:creationId xmlns="" xmlns:a16="http://schemas.microsoft.com/office/drawing/2014/main" id="{F016CEB6-5C6C-47C2-9484-9C6B50AB37DD}"/>
              </a:ext>
            </a:extLst>
          </p:cNvPr>
          <p:cNvSpPr/>
          <p:nvPr/>
        </p:nvSpPr>
        <p:spPr>
          <a:xfrm>
            <a:off x="5500694" y="1285866"/>
            <a:ext cx="122258" cy="71924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Rectangle 24">
            <a:extLst>
              <a:ext uri="{FF2B5EF4-FFF2-40B4-BE49-F238E27FC236}">
                <a16:creationId xmlns="" xmlns:a16="http://schemas.microsoft.com/office/drawing/2014/main" id="{94CB8553-B82B-4370-805B-61EDD5B09EDB}"/>
              </a:ext>
            </a:extLst>
          </p:cNvPr>
          <p:cNvSpPr/>
          <p:nvPr/>
        </p:nvSpPr>
        <p:spPr>
          <a:xfrm>
            <a:off x="5572132" y="2786064"/>
            <a:ext cx="122258" cy="7143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8" name="Rectangle 25">
            <a:extLst>
              <a:ext uri="{FF2B5EF4-FFF2-40B4-BE49-F238E27FC236}">
                <a16:creationId xmlns="" xmlns:a16="http://schemas.microsoft.com/office/drawing/2014/main" id="{4E98731D-4874-4D09-B26C-3A34AC28316A}"/>
              </a:ext>
            </a:extLst>
          </p:cNvPr>
          <p:cNvSpPr/>
          <p:nvPr/>
        </p:nvSpPr>
        <p:spPr>
          <a:xfrm>
            <a:off x="3357554" y="2071684"/>
            <a:ext cx="122258" cy="71438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0" name="Chevron 13">
            <a:extLst>
              <a:ext uri="{FF2B5EF4-FFF2-40B4-BE49-F238E27FC236}">
                <a16:creationId xmlns="" xmlns:a16="http://schemas.microsoft.com/office/drawing/2014/main" id="{1D031C75-F7D0-42C9-9278-A479969ECD5F}"/>
              </a:ext>
            </a:extLst>
          </p:cNvPr>
          <p:cNvSpPr/>
          <p:nvPr/>
        </p:nvSpPr>
        <p:spPr>
          <a:xfrm>
            <a:off x="5143504" y="1500180"/>
            <a:ext cx="292585" cy="390113"/>
          </a:xfrm>
          <a:prstGeom prst="chevron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Chevron 78">
            <a:extLst>
              <a:ext uri="{FF2B5EF4-FFF2-40B4-BE49-F238E27FC236}">
                <a16:creationId xmlns="" xmlns:a16="http://schemas.microsoft.com/office/drawing/2014/main" id="{E14F23A8-20DA-43D3-98A4-677D67C8ABC6}"/>
              </a:ext>
            </a:extLst>
          </p:cNvPr>
          <p:cNvSpPr/>
          <p:nvPr/>
        </p:nvSpPr>
        <p:spPr>
          <a:xfrm>
            <a:off x="5214942" y="3000378"/>
            <a:ext cx="292585" cy="390113"/>
          </a:xfrm>
          <a:prstGeom prst="chevr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2" name="Chevron 79">
            <a:extLst>
              <a:ext uri="{FF2B5EF4-FFF2-40B4-BE49-F238E27FC236}">
                <a16:creationId xmlns="" xmlns:a16="http://schemas.microsoft.com/office/drawing/2014/main" id="{5F398835-A375-4076-B1E1-543FF35D1339}"/>
              </a:ext>
            </a:extLst>
          </p:cNvPr>
          <p:cNvSpPr/>
          <p:nvPr/>
        </p:nvSpPr>
        <p:spPr>
          <a:xfrm rot="10800000">
            <a:off x="3571868" y="2214560"/>
            <a:ext cx="292585" cy="390113"/>
          </a:xfrm>
          <a:prstGeom prst="chevr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24" name="Group 2">
            <a:extLst>
              <a:ext uri="{FF2B5EF4-FFF2-40B4-BE49-F238E27FC236}">
                <a16:creationId xmlns="" xmlns:a16="http://schemas.microsoft.com/office/drawing/2014/main" id="{7C1972E1-CD6D-4E57-9B71-6987131ED256}"/>
              </a:ext>
            </a:extLst>
          </p:cNvPr>
          <p:cNvGrpSpPr/>
          <p:nvPr/>
        </p:nvGrpSpPr>
        <p:grpSpPr>
          <a:xfrm>
            <a:off x="3428992" y="1299291"/>
            <a:ext cx="2286016" cy="3238064"/>
            <a:chOff x="348360" y="1347613"/>
            <a:chExt cx="2545698" cy="3675634"/>
          </a:xfrm>
        </p:grpSpPr>
        <p:grpSp>
          <p:nvGrpSpPr>
            <p:cNvPr id="25" name="Group 3">
              <a:extLst>
                <a:ext uri="{FF2B5EF4-FFF2-40B4-BE49-F238E27FC236}">
                  <a16:creationId xmlns="" xmlns:a16="http://schemas.microsoft.com/office/drawing/2014/main" id="{5D5533E1-4145-41FD-9C06-107C0256A355}"/>
                </a:ext>
              </a:extLst>
            </p:cNvPr>
            <p:cNvGrpSpPr/>
            <p:nvPr/>
          </p:nvGrpSpPr>
          <p:grpSpPr>
            <a:xfrm>
              <a:off x="348360" y="4335070"/>
              <a:ext cx="2545698" cy="688177"/>
              <a:chOff x="348360" y="4335070"/>
              <a:chExt cx="2545698" cy="688177"/>
            </a:xfrm>
          </p:grpSpPr>
          <p:sp>
            <p:nvSpPr>
              <p:cNvPr id="31" name="Rectangle 7">
                <a:extLst>
                  <a:ext uri="{FF2B5EF4-FFF2-40B4-BE49-F238E27FC236}">
                    <a16:creationId xmlns="" xmlns:a16="http://schemas.microsoft.com/office/drawing/2014/main" id="{D7683AE9-221F-4A8D-9723-5948DD4D4098}"/>
                  </a:ext>
                </a:extLst>
              </p:cNvPr>
              <p:cNvSpPr/>
              <p:nvPr/>
            </p:nvSpPr>
            <p:spPr>
              <a:xfrm rot="358729">
                <a:off x="348360" y="4422214"/>
                <a:ext cx="2379133" cy="601033"/>
              </a:xfrm>
              <a:custGeom>
                <a:avLst/>
                <a:gdLst>
                  <a:gd name="connsiteX0" fmla="*/ 0 w 1546076"/>
                  <a:gd name="connsiteY0" fmla="*/ 0 h 547777"/>
                  <a:gd name="connsiteX1" fmla="*/ 1546076 w 1546076"/>
                  <a:gd name="connsiteY1" fmla="*/ 0 h 547777"/>
                  <a:gd name="connsiteX2" fmla="*/ 1546076 w 1546076"/>
                  <a:gd name="connsiteY2" fmla="*/ 547777 h 547777"/>
                  <a:gd name="connsiteX3" fmla="*/ 0 w 1546076"/>
                  <a:gd name="connsiteY3" fmla="*/ 547777 h 547777"/>
                  <a:gd name="connsiteX4" fmla="*/ 0 w 1546076"/>
                  <a:gd name="connsiteY4" fmla="*/ 0 h 547777"/>
                  <a:gd name="connsiteX0" fmla="*/ 0 w 1546076"/>
                  <a:gd name="connsiteY0" fmla="*/ 0 h 547777"/>
                  <a:gd name="connsiteX1" fmla="*/ 1546076 w 1546076"/>
                  <a:gd name="connsiteY1" fmla="*/ 0 h 547777"/>
                  <a:gd name="connsiteX2" fmla="*/ 1300823 w 1546076"/>
                  <a:gd name="connsiteY2" fmla="*/ 473861 h 547777"/>
                  <a:gd name="connsiteX3" fmla="*/ 0 w 1546076"/>
                  <a:gd name="connsiteY3" fmla="*/ 547777 h 547777"/>
                  <a:gd name="connsiteX4" fmla="*/ 0 w 1546076"/>
                  <a:gd name="connsiteY4" fmla="*/ 0 h 547777"/>
                  <a:gd name="connsiteX0" fmla="*/ 311437 w 1546076"/>
                  <a:gd name="connsiteY0" fmla="*/ 120616 h 547777"/>
                  <a:gd name="connsiteX1" fmla="*/ 1546076 w 1546076"/>
                  <a:gd name="connsiteY1" fmla="*/ 0 h 547777"/>
                  <a:gd name="connsiteX2" fmla="*/ 1300823 w 1546076"/>
                  <a:gd name="connsiteY2" fmla="*/ 473861 h 547777"/>
                  <a:gd name="connsiteX3" fmla="*/ 0 w 1546076"/>
                  <a:gd name="connsiteY3" fmla="*/ 547777 h 547777"/>
                  <a:gd name="connsiteX4" fmla="*/ 311437 w 1546076"/>
                  <a:gd name="connsiteY4" fmla="*/ 120616 h 547777"/>
                  <a:gd name="connsiteX0" fmla="*/ 454636 w 1546076"/>
                  <a:gd name="connsiteY0" fmla="*/ 97957 h 547777"/>
                  <a:gd name="connsiteX1" fmla="*/ 1546076 w 1546076"/>
                  <a:gd name="connsiteY1" fmla="*/ 0 h 547777"/>
                  <a:gd name="connsiteX2" fmla="*/ 1300823 w 1546076"/>
                  <a:gd name="connsiteY2" fmla="*/ 473861 h 547777"/>
                  <a:gd name="connsiteX3" fmla="*/ 0 w 1546076"/>
                  <a:gd name="connsiteY3" fmla="*/ 547777 h 547777"/>
                  <a:gd name="connsiteX4" fmla="*/ 454636 w 1546076"/>
                  <a:gd name="connsiteY4" fmla="*/ 97957 h 547777"/>
                  <a:gd name="connsiteX0" fmla="*/ 454636 w 1714392"/>
                  <a:gd name="connsiteY0" fmla="*/ 100262 h 550082"/>
                  <a:gd name="connsiteX1" fmla="*/ 1714392 w 1714392"/>
                  <a:gd name="connsiteY1" fmla="*/ 0 h 550082"/>
                  <a:gd name="connsiteX2" fmla="*/ 1300823 w 1714392"/>
                  <a:gd name="connsiteY2" fmla="*/ 476166 h 550082"/>
                  <a:gd name="connsiteX3" fmla="*/ 0 w 1714392"/>
                  <a:gd name="connsiteY3" fmla="*/ 550082 h 550082"/>
                  <a:gd name="connsiteX4" fmla="*/ 454636 w 1714392"/>
                  <a:gd name="connsiteY4" fmla="*/ 100262 h 550082"/>
                  <a:gd name="connsiteX0" fmla="*/ 454636 w 1908260"/>
                  <a:gd name="connsiteY0" fmla="*/ 151213 h 601033"/>
                  <a:gd name="connsiteX1" fmla="*/ 1908260 w 1908260"/>
                  <a:gd name="connsiteY1" fmla="*/ 0 h 601033"/>
                  <a:gd name="connsiteX2" fmla="*/ 1300823 w 1908260"/>
                  <a:gd name="connsiteY2" fmla="*/ 527117 h 601033"/>
                  <a:gd name="connsiteX3" fmla="*/ 0 w 1908260"/>
                  <a:gd name="connsiteY3" fmla="*/ 601033 h 601033"/>
                  <a:gd name="connsiteX4" fmla="*/ 454636 w 1908260"/>
                  <a:gd name="connsiteY4" fmla="*/ 151213 h 601033"/>
                  <a:gd name="connsiteX0" fmla="*/ 675642 w 1908260"/>
                  <a:gd name="connsiteY0" fmla="*/ 66773 h 601033"/>
                  <a:gd name="connsiteX1" fmla="*/ 1908260 w 1908260"/>
                  <a:gd name="connsiteY1" fmla="*/ 0 h 601033"/>
                  <a:gd name="connsiteX2" fmla="*/ 1300823 w 1908260"/>
                  <a:gd name="connsiteY2" fmla="*/ 527117 h 601033"/>
                  <a:gd name="connsiteX3" fmla="*/ 0 w 1908260"/>
                  <a:gd name="connsiteY3" fmla="*/ 601033 h 601033"/>
                  <a:gd name="connsiteX4" fmla="*/ 675642 w 1908260"/>
                  <a:gd name="connsiteY4" fmla="*/ 66773 h 6010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08260" h="601033">
                    <a:moveTo>
                      <a:pt x="675642" y="66773"/>
                    </a:moveTo>
                    <a:lnTo>
                      <a:pt x="1908260" y="0"/>
                    </a:lnTo>
                    <a:lnTo>
                      <a:pt x="1300823" y="527117"/>
                    </a:lnTo>
                    <a:lnTo>
                      <a:pt x="0" y="601033"/>
                    </a:lnTo>
                    <a:lnTo>
                      <a:pt x="675642" y="66773"/>
                    </a:ln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softEdge rad="1524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32" name="Rectangle 7">
                <a:extLst>
                  <a:ext uri="{FF2B5EF4-FFF2-40B4-BE49-F238E27FC236}">
                    <a16:creationId xmlns="" xmlns:a16="http://schemas.microsoft.com/office/drawing/2014/main" id="{588FA83F-117D-42DF-8398-B38D1DE53A56}"/>
                  </a:ext>
                </a:extLst>
              </p:cNvPr>
              <p:cNvSpPr/>
              <p:nvPr/>
            </p:nvSpPr>
            <p:spPr>
              <a:xfrm rot="358729">
                <a:off x="809437" y="4335070"/>
                <a:ext cx="2084621" cy="526631"/>
              </a:xfrm>
              <a:custGeom>
                <a:avLst/>
                <a:gdLst>
                  <a:gd name="connsiteX0" fmla="*/ 0 w 1546076"/>
                  <a:gd name="connsiteY0" fmla="*/ 0 h 547777"/>
                  <a:gd name="connsiteX1" fmla="*/ 1546076 w 1546076"/>
                  <a:gd name="connsiteY1" fmla="*/ 0 h 547777"/>
                  <a:gd name="connsiteX2" fmla="*/ 1546076 w 1546076"/>
                  <a:gd name="connsiteY2" fmla="*/ 547777 h 547777"/>
                  <a:gd name="connsiteX3" fmla="*/ 0 w 1546076"/>
                  <a:gd name="connsiteY3" fmla="*/ 547777 h 547777"/>
                  <a:gd name="connsiteX4" fmla="*/ 0 w 1546076"/>
                  <a:gd name="connsiteY4" fmla="*/ 0 h 547777"/>
                  <a:gd name="connsiteX0" fmla="*/ 0 w 1546076"/>
                  <a:gd name="connsiteY0" fmla="*/ 0 h 547777"/>
                  <a:gd name="connsiteX1" fmla="*/ 1546076 w 1546076"/>
                  <a:gd name="connsiteY1" fmla="*/ 0 h 547777"/>
                  <a:gd name="connsiteX2" fmla="*/ 1300823 w 1546076"/>
                  <a:gd name="connsiteY2" fmla="*/ 473861 h 547777"/>
                  <a:gd name="connsiteX3" fmla="*/ 0 w 1546076"/>
                  <a:gd name="connsiteY3" fmla="*/ 547777 h 547777"/>
                  <a:gd name="connsiteX4" fmla="*/ 0 w 1546076"/>
                  <a:gd name="connsiteY4" fmla="*/ 0 h 547777"/>
                  <a:gd name="connsiteX0" fmla="*/ 311437 w 1546076"/>
                  <a:gd name="connsiteY0" fmla="*/ 120616 h 547777"/>
                  <a:gd name="connsiteX1" fmla="*/ 1546076 w 1546076"/>
                  <a:gd name="connsiteY1" fmla="*/ 0 h 547777"/>
                  <a:gd name="connsiteX2" fmla="*/ 1300823 w 1546076"/>
                  <a:gd name="connsiteY2" fmla="*/ 473861 h 547777"/>
                  <a:gd name="connsiteX3" fmla="*/ 0 w 1546076"/>
                  <a:gd name="connsiteY3" fmla="*/ 547777 h 547777"/>
                  <a:gd name="connsiteX4" fmla="*/ 311437 w 1546076"/>
                  <a:gd name="connsiteY4" fmla="*/ 120616 h 547777"/>
                  <a:gd name="connsiteX0" fmla="*/ 454636 w 1546076"/>
                  <a:gd name="connsiteY0" fmla="*/ 97957 h 547777"/>
                  <a:gd name="connsiteX1" fmla="*/ 1546076 w 1546076"/>
                  <a:gd name="connsiteY1" fmla="*/ 0 h 547777"/>
                  <a:gd name="connsiteX2" fmla="*/ 1300823 w 1546076"/>
                  <a:gd name="connsiteY2" fmla="*/ 473861 h 547777"/>
                  <a:gd name="connsiteX3" fmla="*/ 0 w 1546076"/>
                  <a:gd name="connsiteY3" fmla="*/ 547777 h 547777"/>
                  <a:gd name="connsiteX4" fmla="*/ 454636 w 1546076"/>
                  <a:gd name="connsiteY4" fmla="*/ 97957 h 547777"/>
                  <a:gd name="connsiteX0" fmla="*/ 454636 w 1714392"/>
                  <a:gd name="connsiteY0" fmla="*/ 100262 h 550082"/>
                  <a:gd name="connsiteX1" fmla="*/ 1714392 w 1714392"/>
                  <a:gd name="connsiteY1" fmla="*/ 0 h 550082"/>
                  <a:gd name="connsiteX2" fmla="*/ 1300823 w 1714392"/>
                  <a:gd name="connsiteY2" fmla="*/ 476166 h 550082"/>
                  <a:gd name="connsiteX3" fmla="*/ 0 w 1714392"/>
                  <a:gd name="connsiteY3" fmla="*/ 550082 h 550082"/>
                  <a:gd name="connsiteX4" fmla="*/ 454636 w 1714392"/>
                  <a:gd name="connsiteY4" fmla="*/ 100262 h 550082"/>
                  <a:gd name="connsiteX0" fmla="*/ 454636 w 1908260"/>
                  <a:gd name="connsiteY0" fmla="*/ 151213 h 601033"/>
                  <a:gd name="connsiteX1" fmla="*/ 1908260 w 1908260"/>
                  <a:gd name="connsiteY1" fmla="*/ 0 h 601033"/>
                  <a:gd name="connsiteX2" fmla="*/ 1300823 w 1908260"/>
                  <a:gd name="connsiteY2" fmla="*/ 527117 h 601033"/>
                  <a:gd name="connsiteX3" fmla="*/ 0 w 1908260"/>
                  <a:gd name="connsiteY3" fmla="*/ 601033 h 601033"/>
                  <a:gd name="connsiteX4" fmla="*/ 454636 w 1908260"/>
                  <a:gd name="connsiteY4" fmla="*/ 151213 h 601033"/>
                  <a:gd name="connsiteX0" fmla="*/ 675642 w 1908260"/>
                  <a:gd name="connsiteY0" fmla="*/ 66773 h 601033"/>
                  <a:gd name="connsiteX1" fmla="*/ 1908260 w 1908260"/>
                  <a:gd name="connsiteY1" fmla="*/ 0 h 601033"/>
                  <a:gd name="connsiteX2" fmla="*/ 1300823 w 1908260"/>
                  <a:gd name="connsiteY2" fmla="*/ 527117 h 601033"/>
                  <a:gd name="connsiteX3" fmla="*/ 0 w 1908260"/>
                  <a:gd name="connsiteY3" fmla="*/ 601033 h 601033"/>
                  <a:gd name="connsiteX4" fmla="*/ 675642 w 1908260"/>
                  <a:gd name="connsiteY4" fmla="*/ 66773 h 6010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08260" h="601033">
                    <a:moveTo>
                      <a:pt x="675642" y="66773"/>
                    </a:moveTo>
                    <a:lnTo>
                      <a:pt x="1908260" y="0"/>
                    </a:lnTo>
                    <a:lnTo>
                      <a:pt x="1300823" y="527117"/>
                    </a:lnTo>
                    <a:lnTo>
                      <a:pt x="0" y="601033"/>
                    </a:lnTo>
                    <a:lnTo>
                      <a:pt x="675642" y="66773"/>
                    </a:ln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softEdge rad="1524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</p:grpSp>
        <p:grpSp>
          <p:nvGrpSpPr>
            <p:cNvPr id="26" name="Group 4">
              <a:extLst>
                <a:ext uri="{FF2B5EF4-FFF2-40B4-BE49-F238E27FC236}">
                  <a16:creationId xmlns="" xmlns:a16="http://schemas.microsoft.com/office/drawing/2014/main" id="{4FC0C3CD-EFB8-4F80-A656-C8548D0B8137}"/>
                </a:ext>
              </a:extLst>
            </p:cNvPr>
            <p:cNvGrpSpPr/>
            <p:nvPr/>
          </p:nvGrpSpPr>
          <p:grpSpPr>
            <a:xfrm>
              <a:off x="933500" y="1347613"/>
              <a:ext cx="1262236" cy="2594179"/>
              <a:chOff x="1619672" y="1347613"/>
              <a:chExt cx="1262236" cy="2594179"/>
            </a:xfrm>
          </p:grpSpPr>
          <p:sp>
            <p:nvSpPr>
              <p:cNvPr id="28" name="Rectangle 6">
                <a:extLst>
                  <a:ext uri="{FF2B5EF4-FFF2-40B4-BE49-F238E27FC236}">
                    <a16:creationId xmlns="" xmlns:a16="http://schemas.microsoft.com/office/drawing/2014/main" id="{455284AD-6366-4814-86C3-E44C7ABC43C0}"/>
                  </a:ext>
                </a:extLst>
              </p:cNvPr>
              <p:cNvSpPr/>
              <p:nvPr/>
            </p:nvSpPr>
            <p:spPr>
              <a:xfrm>
                <a:off x="2017812" y="3077696"/>
                <a:ext cx="864096" cy="864096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scene3d>
                <a:camera prst="perspectiveRight">
                  <a:rot lat="300000" lon="20699968" rev="0"/>
                </a:camera>
                <a:lightRig rig="threePt" dir="t"/>
              </a:scene3d>
              <a:sp3d extrusionH="819150" prstMaterial="flat">
                <a:bevelT w="44450" h="44450"/>
                <a:extrusionClr>
                  <a:schemeClr val="accent2"/>
                </a:extrusion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5400" b="1" spc="50" dirty="0">
                  <a:ln w="13500">
                    <a:solidFill>
                      <a:schemeClr val="accent1">
                        <a:shade val="2500"/>
                        <a:alpha val="6500"/>
                      </a:schemeClr>
                    </a:solidFill>
                    <a:prstDash val="solid"/>
                  </a:ln>
                  <a:solidFill>
                    <a:schemeClr val="bg1"/>
                  </a:solidFill>
                  <a:effectLst>
                    <a:innerShdw blurRad="50900" dist="38500" dir="13500000">
                      <a:srgbClr val="000000">
                        <a:alpha val="60000"/>
                      </a:srgbClr>
                    </a:innerShdw>
                  </a:effectLst>
                  <a:cs typeface="Arial" pitchFamily="34" charset="0"/>
                </a:endParaRPr>
              </a:p>
            </p:txBody>
          </p:sp>
          <p:sp>
            <p:nvSpPr>
              <p:cNvPr id="29" name="Rectangle 7">
                <a:extLst>
                  <a:ext uri="{FF2B5EF4-FFF2-40B4-BE49-F238E27FC236}">
                    <a16:creationId xmlns="" xmlns:a16="http://schemas.microsoft.com/office/drawing/2014/main" id="{CD27F270-0134-4C73-9AE5-FF500209D54D}"/>
                  </a:ext>
                </a:extLst>
              </p:cNvPr>
              <p:cNvSpPr/>
              <p:nvPr/>
            </p:nvSpPr>
            <p:spPr>
              <a:xfrm>
                <a:off x="1913254" y="1347613"/>
                <a:ext cx="864096" cy="864096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  <a:scene3d>
                <a:camera prst="perspectiveRight">
                  <a:rot lat="21299999" lon="20699968" rev="0"/>
                </a:camera>
                <a:lightRig rig="threePt" dir="t"/>
              </a:scene3d>
              <a:sp3d extrusionH="819150" prstMaterial="flat">
                <a:bevelT w="63500" h="31750"/>
                <a:extrusionClr>
                  <a:schemeClr val="accent4"/>
                </a:extrusion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5400" b="1" spc="50" dirty="0">
                  <a:ln w="13500">
                    <a:solidFill>
                      <a:schemeClr val="accent1">
                        <a:shade val="2500"/>
                        <a:alpha val="6500"/>
                      </a:schemeClr>
                    </a:solidFill>
                    <a:prstDash val="solid"/>
                  </a:ln>
                  <a:solidFill>
                    <a:schemeClr val="bg1"/>
                  </a:solidFill>
                  <a:effectLst>
                    <a:innerShdw blurRad="50900" dist="38500" dir="13500000">
                      <a:srgbClr val="000000">
                        <a:alpha val="60000"/>
                      </a:srgbClr>
                    </a:innerShdw>
                  </a:effectLst>
                  <a:cs typeface="Arial" pitchFamily="34" charset="0"/>
                </a:endParaRPr>
              </a:p>
            </p:txBody>
          </p:sp>
          <p:sp>
            <p:nvSpPr>
              <p:cNvPr id="30" name="Rectangle 8">
                <a:extLst>
                  <a:ext uri="{FF2B5EF4-FFF2-40B4-BE49-F238E27FC236}">
                    <a16:creationId xmlns="" xmlns:a16="http://schemas.microsoft.com/office/drawing/2014/main" id="{083D103D-B94D-4468-9EB0-4602DF805A48}"/>
                  </a:ext>
                </a:extLst>
              </p:cNvPr>
              <p:cNvSpPr/>
              <p:nvPr/>
            </p:nvSpPr>
            <p:spPr>
              <a:xfrm>
                <a:off x="1619672" y="2211710"/>
                <a:ext cx="864096" cy="864096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  <a:scene3d>
                <a:camera prst="perspectiveRight">
                  <a:rot lat="0" lon="1499958" rev="0"/>
                </a:camera>
                <a:lightRig rig="threePt" dir="t"/>
              </a:scene3d>
              <a:sp3d extrusionH="819150" prstMaterial="flat">
                <a:bevelT w="38100" h="44450"/>
                <a:extrusionClr>
                  <a:schemeClr val="accent3"/>
                </a:extrusion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5400" b="1" spc="50" dirty="0">
                  <a:ln w="13500">
                    <a:solidFill>
                      <a:schemeClr val="accent1">
                        <a:shade val="2500"/>
                        <a:alpha val="6500"/>
                      </a:schemeClr>
                    </a:solidFill>
                    <a:prstDash val="solid"/>
                  </a:ln>
                  <a:solidFill>
                    <a:schemeClr val="bg1"/>
                  </a:solidFill>
                  <a:effectLst>
                    <a:innerShdw blurRad="50900" dist="38500" dir="13500000">
                      <a:srgbClr val="000000">
                        <a:alpha val="60000"/>
                      </a:srgbClr>
                    </a:innerShdw>
                  </a:effectLst>
                  <a:cs typeface="Arial" pitchFamily="34" charset="0"/>
                </a:endParaRPr>
              </a:p>
            </p:txBody>
          </p:sp>
        </p:grpSp>
      </p:grpSp>
      <p:sp>
        <p:nvSpPr>
          <p:cNvPr id="33" name="TextBox 32">
            <a:extLst>
              <a:ext uri="{FF2B5EF4-FFF2-40B4-BE49-F238E27FC236}">
                <a16:creationId xmlns="" xmlns:a16="http://schemas.microsoft.com/office/drawing/2014/main" id="{2CB26472-068E-4B96-9129-A7C7E0C7DBC4}"/>
              </a:ext>
            </a:extLst>
          </p:cNvPr>
          <p:cNvSpPr txBox="1"/>
          <p:nvPr/>
        </p:nvSpPr>
        <p:spPr>
          <a:xfrm>
            <a:off x="5643570" y="1357304"/>
            <a:ext cx="32861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Открытое общение между 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родителями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педагогами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7" name="Picture 2" descr="D:\Документы\Фото\первые фото\лицо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543" y="125992"/>
            <a:ext cx="947580" cy="802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682917"/>
            <a:ext cx="1889942" cy="196426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4480" y="3461980"/>
            <a:ext cx="2664296" cy="15421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1518" y="780840"/>
            <a:ext cx="2195708" cy="127968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21132851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2" grpId="0"/>
      <p:bldP spid="16" grpId="0" animBg="1"/>
      <p:bldP spid="17" grpId="0" animBg="1"/>
      <p:bldP spid="18" grpId="0" animBg="1"/>
      <p:bldP spid="20" grpId="0" animBg="1"/>
      <p:bldP spid="21" grpId="0" animBg="1"/>
      <p:bldP spid="22" grpId="0" animBg="1"/>
      <p:bldP spid="3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:\Документы\Фото\первые фото\лицо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967" y="155683"/>
            <a:ext cx="947580" cy="802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540" y="1419622"/>
            <a:ext cx="3240360" cy="278557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051720" y="339502"/>
            <a:ext cx="61206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07624"/>
                </a:solidFill>
                <a:latin typeface="Times New Roman" pitchFamily="18" charset="0"/>
                <a:cs typeface="Times New Roman" pitchFamily="18" charset="0"/>
              </a:rPr>
              <a:t>Психологическая безопасность – </a:t>
            </a:r>
          </a:p>
          <a:p>
            <a:pPr algn="ctr"/>
            <a:r>
              <a:rPr lang="ru-RU" sz="2800" b="1" dirty="0" smtClean="0">
                <a:solidFill>
                  <a:srgbClr val="F07624"/>
                </a:solidFill>
                <a:latin typeface="Times New Roman" pitchFamily="18" charset="0"/>
                <a:cs typeface="Times New Roman" pitchFamily="18" charset="0"/>
              </a:rPr>
              <a:t>это инвестиция в будущее!</a:t>
            </a:r>
            <a:endParaRPr lang="ru-RU" sz="28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923928" y="2248585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одительская </a:t>
            </a:r>
            <a:r>
              <a:rPr lang="ru-RU" sz="24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любовь на </a:t>
            </a:r>
            <a:r>
              <a:rPr lang="ru-RU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самом</a:t>
            </a:r>
          </a:p>
          <a:p>
            <a:pPr algn="ctr"/>
            <a:r>
              <a:rPr lang="ru-RU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деле может быть Волшебной!</a:t>
            </a:r>
          </a:p>
        </p:txBody>
      </p:sp>
    </p:spTree>
    <p:extLst>
      <p:ext uri="{BB962C8B-B14F-4D97-AF65-F5344CB8AC3E}">
        <p14:creationId xmlns:p14="http://schemas.microsoft.com/office/powerpoint/2010/main" val="1621398845"/>
      </p:ext>
    </p:extLst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:\Документы\Фото\первые фото\лицо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967" y="155683"/>
            <a:ext cx="947580" cy="802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140172"/>
            <a:ext cx="6480720" cy="8342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39968267"/>
      </p:ext>
    </p:extLst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:\Документы\Фото\первые фото\лицо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967" y="155683"/>
            <a:ext cx="947580" cy="802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0075" y="989880"/>
            <a:ext cx="3942184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. Поддакивание. Во время разговора рекомендуется периодически кивать головой,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говорить «да», «угу», «ага» и т.п.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2. Повторение – цитирование сказанного ребенком.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3. Своевременная пауза дает ребенку возможность сформулировать свои мысли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и чувства.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4. Перефразирование: «Если я тебя правильно понял, то…»; «То есть ты хочешь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сказать, что…».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Резюмирование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: «Твоя основная мысль заключается в том, что…»; «Если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подытожить сказанное, то…».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6. Отражение чувств: «Наверное тебе было очень страшно, когда это случилось…»;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«Тебе кажется, что все это очень несправедливо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3215" y="174210"/>
            <a:ext cx="950913" cy="798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136998" y="267494"/>
            <a:ext cx="2592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1400" dirty="0">
                <a:solidFill>
                  <a:srgbClr val="F07624"/>
                </a:solidFill>
                <a:latin typeface="Times New Roman" pitchFamily="18" charset="0"/>
                <a:cs typeface="Times New Roman" pitchFamily="18" charset="0"/>
              </a:rPr>
              <a:t>Памятка </a:t>
            </a:r>
            <a:endParaRPr lang="ru-RU" sz="1400" dirty="0" smtClean="0">
              <a:solidFill>
                <a:srgbClr val="F07624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1400" dirty="0" smtClean="0">
                <a:solidFill>
                  <a:srgbClr val="F07624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400" dirty="0">
                <a:solidFill>
                  <a:srgbClr val="F07624"/>
                </a:solidFill>
                <a:latin typeface="Times New Roman" pitchFamily="18" charset="0"/>
                <a:cs typeface="Times New Roman" pitchFamily="18" charset="0"/>
              </a:rPr>
              <a:t>Приемы </a:t>
            </a:r>
            <a:r>
              <a:rPr lang="ru-RU" sz="1400" dirty="0" smtClean="0">
                <a:solidFill>
                  <a:srgbClr val="F07624"/>
                </a:solidFill>
                <a:latin typeface="Times New Roman" pitchFamily="18" charset="0"/>
                <a:cs typeface="Times New Roman" pitchFamily="18" charset="0"/>
              </a:rPr>
              <a:t>активного </a:t>
            </a:r>
            <a:r>
              <a:rPr lang="ru-RU" sz="1400" dirty="0">
                <a:solidFill>
                  <a:srgbClr val="F07624"/>
                </a:solidFill>
                <a:latin typeface="Times New Roman" pitchFamily="18" charset="0"/>
                <a:cs typeface="Times New Roman" pitchFamily="18" charset="0"/>
              </a:rPr>
              <a:t>слушания»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36210"/>
            <a:ext cx="2609850" cy="585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8248" y="958567"/>
            <a:ext cx="4017963" cy="3786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97632905"/>
      </p:ext>
    </p:extLst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ntents Slide Master">
  <a:themeElements>
    <a:clrScheme name="ALLPPT-COLOR-A0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E62949"/>
      </a:accent1>
      <a:accent2>
        <a:srgbClr val="F07624"/>
      </a:accent2>
      <a:accent3>
        <a:srgbClr val="F4BD2D"/>
      </a:accent3>
      <a:accent4>
        <a:srgbClr val="1ED4DE"/>
      </a:accent4>
      <a:accent5>
        <a:srgbClr val="1C7DE1"/>
      </a:accent5>
      <a:accent6>
        <a:srgbClr val="CBCBCB"/>
      </a:accent6>
      <a:hlink>
        <a:srgbClr val="3F3F3F"/>
      </a:hlink>
      <a:folHlink>
        <a:srgbClr val="3F3F3F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Section Break Slide Master">
  <a:themeElements>
    <a:clrScheme name="ALLPPT-COLOR-A0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E62949"/>
      </a:accent1>
      <a:accent2>
        <a:srgbClr val="F07624"/>
      </a:accent2>
      <a:accent3>
        <a:srgbClr val="F4BD2D"/>
      </a:accent3>
      <a:accent4>
        <a:srgbClr val="1ED4DE"/>
      </a:accent4>
      <a:accent5>
        <a:srgbClr val="1C7DE1"/>
      </a:accent5>
      <a:accent6>
        <a:srgbClr val="CBCBCB"/>
      </a:accent6>
      <a:hlink>
        <a:srgbClr val="3F3F3F"/>
      </a:hlink>
      <a:folHlink>
        <a:srgbClr val="3F3F3F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2311</TotalTime>
  <Words>324</Words>
  <Application>Microsoft Office PowerPoint</Application>
  <PresentationFormat>Экран (16:9)</PresentationFormat>
  <Paragraphs>64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10</vt:i4>
      </vt:variant>
    </vt:vector>
  </HeadingPairs>
  <TitlesOfParts>
    <vt:vector size="12" baseType="lpstr">
      <vt:lpstr>Contents Slide Master</vt:lpstr>
      <vt:lpstr>Section Break Slide Master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 Corporation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googleslidesppt.com;allppt.com</dc:creator>
  <cp:lastModifiedBy>Dell</cp:lastModifiedBy>
  <cp:revision>289</cp:revision>
  <dcterms:created xsi:type="dcterms:W3CDTF">2016-12-01T00:32:25Z</dcterms:created>
  <dcterms:modified xsi:type="dcterms:W3CDTF">2025-09-04T04:23:25Z</dcterms:modified>
</cp:coreProperties>
</file>