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532" autoAdjust="0"/>
  </p:normalViewPr>
  <p:slideViewPr>
    <p:cSldViewPr>
      <p:cViewPr>
        <p:scale>
          <a:sx n="94" d="100"/>
          <a:sy n="94" d="100"/>
        </p:scale>
        <p:origin x="-1284" y="3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56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15.10.2024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15.10.2024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15.10.2024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15.10.2024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15.10.2024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15.10.2024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15.10.2024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15.10.2024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15.10.2024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15.10.2024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15.10.2024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15.10.2024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encyclopaedia.bid/%D0%B2%D0%B8%D0%BA%D0%B8%D0%BF%D0%B5%D0%B4%D0%B8%D1%8F/%D0%92%D0%B5%D1%82%D1%80%D0%BE%D0%B3%D0%B5%D0%BD%D0%B5%D1%80%D0%B0%D1%82%D0%BE%D1%80" TargetMode="Externa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electrik.info/main/fakty/699-osmoticheskaya-elektrostanciya-chistaya-energiya-solenoy-vody.html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/>
              <a:t>Познавательно – исследовательский проект 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pPr algn="ctr"/>
            <a:endParaRPr lang="ru-RU" dirty="0" smtClean="0"/>
          </a:p>
          <a:p>
            <a:pPr algn="ctr"/>
            <a:r>
              <a:rPr lang="ru-RU" sz="4000" dirty="0" smtClean="0"/>
              <a:t>«Откуда берется электричество»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xmlns="" val="388366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Давыдов Михаил,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5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лет, очень активный, любознательный,  любит эксперименты!</a:t>
            </a:r>
            <a:endParaRPr lang="ru-RU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Давыдов Виктор,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папа, очень любит своих детей, активно принимает участие в их жизни!</a:t>
            </a:r>
            <a:endParaRPr lang="ru-RU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Информация об участниках: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59537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Однажды у нас в доме отключили электричество и мне стало интересно – «откуда берется электричество?»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Выход на проблему: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41565" y="4219660"/>
            <a:ext cx="3219450" cy="215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47743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нашего эксперимента: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 flipH="1">
            <a:off x="7452320" y="5229200"/>
            <a:ext cx="45719" cy="78904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 flipV="1">
            <a:off x="7092280" y="5229200"/>
            <a:ext cx="72008" cy="72008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ru-RU" b="1" dirty="0" smtClean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09728" indent="0" algn="just">
              <a:lnSpc>
                <a:spcPct val="150000"/>
              </a:lnSpc>
              <a:buNone/>
            </a:pPr>
            <a:endParaRPr lang="ru-RU" b="1" dirty="0" smtClean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09728" indent="0" algn="just">
              <a:lnSpc>
                <a:spcPct val="150000"/>
              </a:lnSpc>
              <a:buNone/>
            </a:pPr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 задал папе этот вопрос и мы решили вместе выяснить – откуда берется электричество</a:t>
            </a:r>
            <a:endParaRPr lang="ru-RU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Объект 6" descr="http://www.myshared.ru/thumbs/5/420824/big_thumb.jpg"/>
          <p:cNvPicPr>
            <a:picLocks noGrp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5025" y="1268760"/>
            <a:ext cx="4175447" cy="50405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241254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 algn="ctr">
              <a:buNone/>
            </a:pPr>
            <a:r>
              <a:rPr lang="ru-RU" dirty="0" smtClean="0"/>
              <a:t>Собрать сведения - откуда берется электричество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 нашего исследования:</a:t>
            </a:r>
            <a:endParaRPr lang="ru-RU" dirty="0"/>
          </a:p>
        </p:txBody>
      </p:sp>
      <p:pic>
        <p:nvPicPr>
          <p:cNvPr id="4" name="Рисунок 3" descr="http://humanstory.ru/images/News/mitsubishi-200315-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20888"/>
            <a:ext cx="8136904" cy="41764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897493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50000"/>
              </a:lnSpc>
            </a:pP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Мы с папой ездили на ГРЭС-2;</a:t>
            </a:r>
          </a:p>
          <a:p>
            <a:pPr>
              <a:lnSpc>
                <a:spcPct val="250000"/>
              </a:lnSpc>
            </a:pP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Папа мне много рассказывал;</a:t>
            </a:r>
          </a:p>
          <a:p>
            <a:pPr>
              <a:lnSpc>
                <a:spcPct val="250000"/>
              </a:lnSpc>
            </a:pP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Собирали информацию в сети </a:t>
            </a:r>
          </a:p>
          <a:p>
            <a:pPr marL="109728" indent="0">
              <a:lnSpc>
                <a:spcPct val="250000"/>
              </a:lnSpc>
              <a:buNone/>
            </a:pP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Интернет.</a:t>
            </a:r>
            <a:endParaRPr lang="ru-RU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Методы нашего исследования: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Рисунок 3" descr="http://i.ytimg.com/vi/pHmcDr_fPTY/maxresdefault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628800"/>
            <a:ext cx="2732152" cy="26642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657211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 algn="just">
              <a:buNone/>
            </a:pPr>
            <a:r>
              <a:rPr lang="ru-RU" sz="2400" dirty="0" err="1">
                <a:solidFill>
                  <a:schemeClr val="bg2">
                    <a:lumMod val="25000"/>
                  </a:schemeClr>
                </a:solidFill>
              </a:rPr>
              <a:t>Сургутская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 ГРЭС-2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— 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крупнейшая тепловая электростанция (ГРЭС) России, расположенная в городе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Сургут. Является 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второй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электростанцией 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в мире по установленной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мощности, 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а также самым крупным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производителем 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электричества в России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  <a:p>
            <a:pPr algn="just"/>
            <a:endParaRPr lang="ru-RU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мы узнали на ГРЭС</a:t>
            </a:r>
            <a:endParaRPr lang="ru-RU" dirty="0"/>
          </a:p>
        </p:txBody>
      </p:sp>
      <p:pic>
        <p:nvPicPr>
          <p:cNvPr id="4" name="Рисунок 3" descr="Сургутская ГРЭС-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573017"/>
            <a:ext cx="9144000" cy="32849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94382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 algn="just">
              <a:buNone/>
            </a:pPr>
            <a:r>
              <a:rPr lang="ru-RU" dirty="0"/>
              <a:t>Для получения электричества были специально созданы электростанции. На электростанциях при помощи генераторов, создается электроэнергия, которая после передается в места потребления по линиям электропередач.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мне рассказал папа: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861048"/>
            <a:ext cx="4104456" cy="2726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0120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2060848"/>
            <a:ext cx="8229600" cy="4525963"/>
          </a:xfrm>
        </p:spPr>
        <p:txBody>
          <a:bodyPr>
            <a:normAutofit/>
          </a:bodyPr>
          <a:lstStyle/>
          <a:p>
            <a:pPr marL="109728" indent="0" algn="just">
              <a:buNone/>
            </a:pPr>
            <a:endParaRPr lang="ru-RU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marL="109728" indent="0" algn="just">
              <a:buNone/>
            </a:pPr>
            <a:endParaRPr lang="ru-RU" b="1" dirty="0">
              <a:solidFill>
                <a:schemeClr val="accent3">
                  <a:lumMod val="75000"/>
                </a:schemeClr>
              </a:solidFill>
            </a:endParaRPr>
          </a:p>
          <a:p>
            <a:pPr marL="109728" indent="0" algn="just">
              <a:buNone/>
            </a:pPr>
            <a:endParaRPr lang="ru-RU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marL="109728" indent="0" algn="just">
              <a:buNone/>
            </a:pPr>
            <a:endParaRPr lang="ru-RU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109728" indent="0" algn="just">
              <a:buNone/>
            </a:pP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  <a:p>
            <a:pPr marL="109728" indent="0" algn="just">
              <a:buNone/>
            </a:pP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Электричество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в природе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  <a:p>
            <a:pPr marL="109728" indent="0" algn="just">
              <a:buNone/>
            </a:pP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Какое-то время считалось, что электричество в природе не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существует.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я узнал из интернета: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052736"/>
            <a:ext cx="8136904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49179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Получение электричества из энергии ветра: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 smtClean="0"/>
              <a:t>Ветроэнергетика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251520" y="1484784"/>
            <a:ext cx="4245868" cy="3901273"/>
          </a:xfrm>
        </p:spPr>
        <p:txBody>
          <a:bodyPr>
            <a:normAutofit/>
          </a:bodyPr>
          <a:lstStyle/>
          <a:p>
            <a:pPr marL="109728" indent="0" algn="just">
              <a:lnSpc>
                <a:spcPct val="120000"/>
              </a:lnSpc>
              <a:buNone/>
            </a:pP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превращение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> 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энергии воздушных 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>масс в 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электрическую, вырабатывается 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>такими 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установками, как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4">
                    <a:lumMod val="50000"/>
                  </a:schemeClr>
                </a:solidFill>
                <a:hlinkClick r:id="rId2" tooltip="Ветрогенератор"/>
              </a:rPr>
              <a:t>ветрогенератор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> 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.</a:t>
            </a: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484784"/>
            <a:ext cx="4191000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33703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484784"/>
            <a:ext cx="8507288" cy="4896544"/>
          </a:xfrm>
        </p:spPr>
        <p:txBody>
          <a:bodyPr>
            <a:normAutofit/>
          </a:bodyPr>
          <a:lstStyle/>
          <a:p>
            <a:pPr marL="109728" indent="0">
              <a:lnSpc>
                <a:spcPct val="200000"/>
              </a:lnSpc>
              <a:buNone/>
            </a:pPr>
            <a:r>
              <a:rPr lang="ru-RU" dirty="0" smtClean="0"/>
              <a:t>Устройство преобразующие</a:t>
            </a:r>
          </a:p>
          <a:p>
            <a:pPr marL="109728" indent="0">
              <a:lnSpc>
                <a:spcPct val="200000"/>
              </a:lnSpc>
              <a:buNone/>
            </a:pPr>
            <a:r>
              <a:rPr lang="ru-RU" dirty="0" smtClean="0"/>
              <a:t>Солнечную     энергию      в </a:t>
            </a:r>
          </a:p>
          <a:p>
            <a:pPr marL="109728" indent="0">
              <a:lnSpc>
                <a:spcPct val="200000"/>
              </a:lnSpc>
              <a:buNone/>
            </a:pPr>
            <a:r>
              <a:rPr lang="ru-RU" dirty="0" smtClean="0"/>
              <a:t>электрический ток.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0" u="sng" dirty="0" smtClean="0">
                <a:effectLst/>
              </a:rPr>
              <a:t>Солнечная батарея: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72946" y="1412776"/>
            <a:ext cx="3312503" cy="4610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02717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044016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>Первая экспериментальная электростанция, получающая энергию из соленой воды создана 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в 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>Норвегии. Электростанция для получения электроэнергии использует 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способ  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>смешивания солёной и пресной 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воды.</a:t>
            </a: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0" u="sng" dirty="0">
                <a:effectLst/>
                <a:hlinkClick r:id="rId2"/>
              </a:rPr>
              <a:t>Получение электроэнергии из соленой </a:t>
            </a:r>
            <a:r>
              <a:rPr lang="ru-RU" b="0" u="sng" dirty="0" smtClean="0">
                <a:effectLst/>
                <a:hlinkClick r:id="rId2"/>
              </a:rPr>
              <a:t>воды</a:t>
            </a:r>
            <a:r>
              <a:rPr lang="ru-RU" b="0" u="sng" dirty="0" smtClean="0">
                <a:solidFill>
                  <a:srgbClr val="FFC000"/>
                </a:solidFill>
                <a:effectLst/>
              </a:rPr>
              <a:t>:</a:t>
            </a: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653136"/>
            <a:ext cx="6339606" cy="1718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09669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Получение электричества при помощи лимона!</a:t>
            </a:r>
          </a:p>
          <a:p>
            <a:r>
              <a:rPr lang="ru-RU" dirty="0" smtClean="0"/>
              <a:t>Для этого нам понадобилось:</a:t>
            </a:r>
          </a:p>
          <a:p>
            <a:r>
              <a:rPr lang="ru-RU" dirty="0"/>
              <a:t>л</a:t>
            </a:r>
            <a:r>
              <a:rPr lang="ru-RU" dirty="0" smtClean="0"/>
              <a:t>имон;</a:t>
            </a:r>
          </a:p>
          <a:p>
            <a:r>
              <a:rPr lang="ru-RU" dirty="0" smtClean="0"/>
              <a:t>4 болта;</a:t>
            </a:r>
          </a:p>
          <a:p>
            <a:r>
              <a:rPr lang="ru-RU" dirty="0" smtClean="0"/>
              <a:t>3 медных провода;</a:t>
            </a:r>
          </a:p>
          <a:p>
            <a:r>
              <a:rPr lang="ru-RU" dirty="0" smtClean="0"/>
              <a:t>1 </a:t>
            </a:r>
            <a:r>
              <a:rPr lang="ru-RU" smtClean="0"/>
              <a:t>медная пластина;</a:t>
            </a:r>
            <a:endParaRPr lang="ru-RU" dirty="0" smtClean="0"/>
          </a:p>
          <a:p>
            <a:r>
              <a:rPr lang="ru-RU" dirty="0" smtClean="0"/>
              <a:t>светодиодная лампа.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Практическая часть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5493410" y="3215050"/>
            <a:ext cx="4064540" cy="3171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0060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half" idx="1"/>
          </p:nvPr>
        </p:nvSpPr>
        <p:spPr>
          <a:xfrm>
            <a:off x="457200" y="1700809"/>
            <a:ext cx="4038600" cy="4032447"/>
          </a:xfrm>
        </p:spPr>
        <p:txBody>
          <a:bodyPr>
            <a:normAutofit fontScale="62500" lnSpcReduction="20000"/>
          </a:bodyPr>
          <a:lstStyle/>
          <a:p>
            <a:pPr marL="109728" indent="0">
              <a:buNone/>
            </a:pPr>
            <a:endParaRPr lang="ru-RU" sz="2600" dirty="0" smtClean="0"/>
          </a:p>
          <a:p>
            <a:r>
              <a:rPr lang="ru-RU" sz="2600" dirty="0" smtClean="0"/>
              <a:t>- вырабатывается ГРЭС;</a:t>
            </a:r>
          </a:p>
          <a:p>
            <a:r>
              <a:rPr lang="ru-RU" sz="2600" dirty="0" smtClean="0"/>
              <a:t>- вырабатывается </a:t>
            </a:r>
            <a:r>
              <a:rPr lang="ru-RU" sz="2600" dirty="0" err="1" smtClean="0"/>
              <a:t>ветрогенераторами</a:t>
            </a:r>
            <a:r>
              <a:rPr lang="ru-RU" sz="2600" dirty="0" smtClean="0"/>
              <a:t>;</a:t>
            </a:r>
          </a:p>
          <a:p>
            <a:r>
              <a:rPr lang="ru-RU" sz="2600" dirty="0" smtClean="0"/>
              <a:t>- вырабатывается из солнечной энергии;</a:t>
            </a:r>
          </a:p>
          <a:p>
            <a:r>
              <a:rPr lang="ru-RU" sz="2600" dirty="0"/>
              <a:t>- вырабатывается из соленой </a:t>
            </a:r>
            <a:r>
              <a:rPr lang="ru-RU" sz="2600" dirty="0" smtClean="0"/>
              <a:t>воды</a:t>
            </a:r>
            <a:r>
              <a:rPr lang="ru-RU" sz="2600" dirty="0"/>
              <a:t>;</a:t>
            </a:r>
            <a:endParaRPr lang="ru-RU" sz="2600" dirty="0" smtClean="0"/>
          </a:p>
          <a:p>
            <a:r>
              <a:rPr lang="ru-RU" sz="2600" dirty="0" smtClean="0"/>
              <a:t>- вырабатывается из гальванической энергии;</a:t>
            </a:r>
          </a:p>
          <a:p>
            <a:r>
              <a:rPr lang="ru-RU" sz="2600" dirty="0"/>
              <a:t>с</a:t>
            </a:r>
            <a:r>
              <a:rPr lang="ru-RU" sz="2600" dirty="0" smtClean="0"/>
              <a:t>уществует еще много способов вырабатывания электричества.</a:t>
            </a:r>
          </a:p>
          <a:p>
            <a:pPr marL="109728" indent="0">
              <a:buNone/>
            </a:pPr>
            <a:r>
              <a:rPr lang="ru-RU" sz="2600" dirty="0" smtClean="0">
                <a:solidFill>
                  <a:srgbClr val="FF0000"/>
                </a:solidFill>
              </a:rPr>
              <a:t>Но, электричество очень опасно!</a:t>
            </a:r>
          </a:p>
          <a:p>
            <a:pPr marL="109728" indent="0">
              <a:buNone/>
            </a:pPr>
            <a:r>
              <a:rPr lang="ru-RU" sz="2600" dirty="0" smtClean="0">
                <a:solidFill>
                  <a:srgbClr val="FF0000"/>
                </a:solidFill>
              </a:rPr>
              <a:t>Оно может причинить вред и даже убить. Все эксперименты должны проводится исключительно со взрослыми! </a:t>
            </a:r>
            <a:endParaRPr lang="ru-RU" sz="2600" dirty="0">
              <a:solidFill>
                <a:srgbClr val="FF0000"/>
              </a:solidFill>
            </a:endParaRP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4648200" y="1268760"/>
            <a:ext cx="4038600" cy="4392489"/>
          </a:xfrm>
        </p:spPr>
        <p:txBody>
          <a:bodyPr>
            <a:normAutofit fontScale="62500" lnSpcReduction="20000"/>
          </a:bodyPr>
          <a:lstStyle/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Выводы проекта:</a:t>
            </a:r>
            <a:br>
              <a:rPr lang="ru-RU" sz="2800" dirty="0" smtClean="0"/>
            </a:br>
            <a:r>
              <a:rPr lang="ru-RU" sz="2800" dirty="0" smtClean="0"/>
              <a:t>Для меня эта работа была очень познавательной и интересной я узнал, откуда берется электричество!</a:t>
            </a:r>
            <a:endParaRPr lang="ru-RU" sz="2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68760"/>
            <a:ext cx="4176464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42328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3" name="Рисунок 2" descr="http://electra.com.ua/images/news/%D1%8D%D0%BB%D0%B5%D0%BA%D1%82%D1%80%D0%B8%D1%87%D0%B5%D1%81%D1%82%D0%B2%D0%BE-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01787" y="1500505"/>
            <a:ext cx="5940425" cy="38569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097698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185</TotalTime>
  <Words>347</Words>
  <Application>Microsoft Office PowerPoint</Application>
  <PresentationFormat>Экран (4:3)</PresentationFormat>
  <Paragraphs>66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Открытая</vt:lpstr>
      <vt:lpstr>Познавательно – исследовательский проект </vt:lpstr>
      <vt:lpstr>Информация об участниках:</vt:lpstr>
      <vt:lpstr>Выход на проблему:</vt:lpstr>
      <vt:lpstr>Цель нашего эксперимента:</vt:lpstr>
      <vt:lpstr>Задача нашего исследования:</vt:lpstr>
      <vt:lpstr>Методы нашего исследования:</vt:lpstr>
      <vt:lpstr>Что мы узнали на ГРЭС</vt:lpstr>
      <vt:lpstr>Что мне рассказал папа:</vt:lpstr>
      <vt:lpstr>Что я узнал из интернета:</vt:lpstr>
      <vt:lpstr>Получение электричества из энергии ветра:</vt:lpstr>
      <vt:lpstr>Солнечная батарея:</vt:lpstr>
      <vt:lpstr>Получение электроэнергии из соленой воды:</vt:lpstr>
      <vt:lpstr>Практическая часть</vt:lpstr>
      <vt:lpstr>Выводы проекта: Для меня эта работа была очень познавательной и интересной я узнал, откуда берется электричество!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Познавательно – исследовательский проект </dc:title>
  <dc:creator>Вера</dc:creator>
  <cp:lastModifiedBy>Aleksandr</cp:lastModifiedBy>
  <cp:revision>54</cp:revision>
  <dcterms:created xsi:type="dcterms:W3CDTF">2017-10-18T13:41:32Z</dcterms:created>
  <dcterms:modified xsi:type="dcterms:W3CDTF">2024-10-15T05:11:36Z</dcterms:modified>
</cp:coreProperties>
</file>