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7" r:id="rId2"/>
    <p:sldId id="264" r:id="rId3"/>
    <p:sldId id="258" r:id="rId4"/>
    <p:sldId id="265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86" autoAdjust="0"/>
    <p:restoredTop sz="94660"/>
  </p:normalViewPr>
  <p:slideViewPr>
    <p:cSldViewPr>
      <p:cViewPr>
        <p:scale>
          <a:sx n="53" d="100"/>
          <a:sy n="53" d="100"/>
        </p:scale>
        <p:origin x="-1680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com/imgres?imgurl=http://www.rebenok.com/file/54765/item.jpg&amp;imgrefurl=http://www.rebenok.com/info/library/workshop/55246/&amp;h=142&amp;w=213&amp;sz=26&amp;tbnid=3iMXisRzAdsPAM:&amp;tbnh=67&amp;tbnw=101&amp;hl=ru&amp;start=27&amp;prev=/images?q=%D0%BB%D0%B0%D0%B4%D0%BE%D1%88%D0%BA%D0%B8&amp;start=20&amp;svnum=10&amp;hl=ru&amp;lr=&amp;sa=N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user\Desktop\&#1082;&#1086;&#1088;&#1084;&#1080;&#1084;%20&#1087;&#1090;&#1080;&#1094;\VID-20211124-WA0000_1.mp4" TargetMode="External"/><Relationship Id="rId4" Type="http://schemas.openxmlformats.org/officeDocument/2006/relationships/image" Target="../media/image1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кормим птиц\20211118_1049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692696"/>
            <a:ext cx="2754306" cy="367240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824" y="1412776"/>
            <a:ext cx="5544616" cy="2376264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BatangChe" pitchFamily="49" charset="-127"/>
                <a:ea typeface="BatangChe" pitchFamily="49" charset="-127"/>
              </a:rPr>
              <a:t>э</a:t>
            </a:r>
            <a:br>
              <a:rPr lang="ru-RU" dirty="0" smtClean="0">
                <a:latin typeface="BatangChe" pitchFamily="49" charset="-127"/>
                <a:ea typeface="BatangChe" pitchFamily="49" charset="-127"/>
              </a:rPr>
            </a:br>
            <a:r>
              <a:rPr lang="ru-RU" dirty="0" smtClean="0">
                <a:latin typeface="BatangChe" pitchFamily="49" charset="-127"/>
                <a:ea typeface="BatangChe" pitchFamily="49" charset="-127"/>
              </a:rPr>
              <a:t/>
            </a:r>
            <a:br>
              <a:rPr lang="ru-RU" dirty="0" smtClean="0">
                <a:latin typeface="BatangChe" pitchFamily="49" charset="-127"/>
                <a:ea typeface="BatangChe" pitchFamily="49" charset="-127"/>
              </a:rPr>
            </a:br>
            <a:r>
              <a:rPr lang="ru-RU" dirty="0" smtClean="0">
                <a:latin typeface="BatangChe" pitchFamily="49" charset="-127"/>
                <a:ea typeface="BatangChe" pitchFamily="49" charset="-127"/>
              </a:rPr>
              <a:t>э</a:t>
            </a:r>
            <a:endParaRPr lang="ru-RU" dirty="0"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007018"/>
            <a:ext cx="45719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>
          <a:xfrm>
            <a:off x="2915816" y="908721"/>
            <a:ext cx="6048672" cy="532859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3300" dirty="0" smtClean="0">
                <a:solidFill>
                  <a:srgbClr val="FF0000"/>
                </a:solidFill>
              </a:rPr>
              <a:t>«ЭКО-</a:t>
            </a:r>
          </a:p>
          <a:p>
            <a:pPr>
              <a:buNone/>
            </a:pPr>
            <a:r>
              <a:rPr lang="ru-RU" sz="3300" dirty="0" smtClean="0">
                <a:solidFill>
                  <a:srgbClr val="FF0000"/>
                </a:solidFill>
              </a:rPr>
              <a:t>КОРМУШКА                      </a:t>
            </a:r>
          </a:p>
          <a:p>
            <a:pPr>
              <a:buNone/>
            </a:pPr>
            <a:r>
              <a:rPr lang="ru-RU" sz="3300" dirty="0" smtClean="0">
                <a:solidFill>
                  <a:srgbClr val="FF0000"/>
                </a:solidFill>
              </a:rPr>
              <a:t> для пернатых</a:t>
            </a:r>
          </a:p>
          <a:p>
            <a:pPr>
              <a:buNone/>
            </a:pPr>
            <a:r>
              <a:rPr lang="ru-RU" sz="3300" dirty="0" smtClean="0">
                <a:solidFill>
                  <a:srgbClr val="FF0000"/>
                </a:solidFill>
              </a:rPr>
              <a:t> друзей</a:t>
            </a:r>
            <a:r>
              <a:rPr lang="ru-RU" dirty="0" smtClean="0">
                <a:solidFill>
                  <a:srgbClr val="FF0000"/>
                </a:solidFill>
              </a:rPr>
              <a:t>»</a:t>
            </a:r>
          </a:p>
          <a:p>
            <a:pPr>
              <a:buNone/>
            </a:pPr>
            <a:r>
              <a:rPr lang="ru-RU" dirty="0" smtClean="0"/>
              <a:t>                                  </a:t>
            </a:r>
          </a:p>
          <a:p>
            <a:pPr>
              <a:buNone/>
            </a:pPr>
            <a:r>
              <a:rPr lang="ru-RU" dirty="0" smtClean="0"/>
              <a:t>                                            </a:t>
            </a:r>
          </a:p>
          <a:p>
            <a:pPr>
              <a:buNone/>
            </a:pPr>
            <a:r>
              <a:rPr lang="ru-RU" dirty="0" smtClean="0"/>
              <a:t>                                 </a:t>
            </a:r>
          </a:p>
          <a:p>
            <a:pPr>
              <a:buNone/>
            </a:pPr>
            <a:r>
              <a:rPr lang="ru-RU" dirty="0" smtClean="0"/>
              <a:t>                                     </a:t>
            </a:r>
          </a:p>
          <a:p>
            <a:pPr>
              <a:buNone/>
            </a:pPr>
            <a:r>
              <a:rPr lang="ru-RU" dirty="0" smtClean="0"/>
              <a:t>                                    </a:t>
            </a:r>
          </a:p>
          <a:p>
            <a:pPr>
              <a:buNone/>
            </a:pPr>
            <a:r>
              <a:rPr lang="ru-RU" dirty="0" smtClean="0"/>
              <a:t>                                      Средняя группа №1 </a:t>
            </a:r>
          </a:p>
          <a:p>
            <a:pPr>
              <a:buNone/>
            </a:pPr>
            <a:r>
              <a:rPr lang="ru-RU" dirty="0" smtClean="0"/>
              <a:t>                                            </a:t>
            </a:r>
          </a:p>
          <a:p>
            <a:pPr>
              <a:buNone/>
            </a:pPr>
            <a:r>
              <a:rPr lang="ru-RU" dirty="0" smtClean="0"/>
              <a:t>                                            МАДОУ №151 </a:t>
            </a:r>
          </a:p>
          <a:p>
            <a:pPr>
              <a:buNone/>
            </a:pPr>
            <a:r>
              <a:rPr lang="ru-RU" dirty="0" smtClean="0"/>
              <a:t>                                            Г.Мурманска</a:t>
            </a:r>
            <a:endParaRPr lang="ru-RU" dirty="0"/>
          </a:p>
        </p:txBody>
      </p:sp>
      <p:pic>
        <p:nvPicPr>
          <p:cNvPr id="1027" name="Picture 3" descr="item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4797152"/>
            <a:ext cx="1844235" cy="122413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Эко - кормушка</a:t>
            </a:r>
            <a:endParaRPr lang="ru-RU" dirty="0"/>
          </a:p>
        </p:txBody>
      </p:sp>
      <p:pic>
        <p:nvPicPr>
          <p:cNvPr id="5" name="Содержимое 4" descr="20211118_09585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844824"/>
            <a:ext cx="4038600" cy="3028950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00600" y="1844824"/>
            <a:ext cx="4038600" cy="4208504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Мы поможем птичкам:</a:t>
            </a:r>
          </a:p>
          <a:p>
            <a:pPr>
              <a:buNone/>
            </a:pPr>
            <a:r>
              <a:rPr lang="ru-RU" dirty="0" err="1" smtClean="0"/>
              <a:t>Воробьям,синичкам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Им кормушку смастерим</a:t>
            </a:r>
          </a:p>
          <a:p>
            <a:pPr>
              <a:buNone/>
            </a:pPr>
            <a:r>
              <a:rPr lang="ru-RU" dirty="0" smtClean="0"/>
              <a:t>И на ветку закрепим…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6" name="Picture 2" descr="j023288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581128"/>
            <a:ext cx="1329556" cy="1309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Эко -кормушка</a:t>
            </a:r>
            <a:endParaRPr lang="ru-RU" dirty="0"/>
          </a:p>
        </p:txBody>
      </p:sp>
      <p:pic>
        <p:nvPicPr>
          <p:cNvPr id="5" name="Содержимое 4" descr="20211118_09595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844824"/>
            <a:ext cx="4176464" cy="41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Апельсины</a:t>
            </a:r>
          </a:p>
          <a:p>
            <a:r>
              <a:rPr lang="ru-RU" dirty="0" smtClean="0"/>
              <a:t>Жгут</a:t>
            </a:r>
          </a:p>
          <a:p>
            <a:r>
              <a:rPr lang="ru-RU" dirty="0" smtClean="0"/>
              <a:t>Деревянные палочки</a:t>
            </a:r>
          </a:p>
          <a:p>
            <a:r>
              <a:rPr lang="ru-RU" dirty="0" smtClean="0"/>
              <a:t>Семечки</a:t>
            </a:r>
            <a:endParaRPr lang="ru-RU" dirty="0"/>
          </a:p>
        </p:txBody>
      </p:sp>
      <p:pic>
        <p:nvPicPr>
          <p:cNvPr id="9" name="Содержимое 4" descr="20211118_1024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3501008"/>
            <a:ext cx="3368625" cy="25264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Эко - кормушка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270547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Соберу я крошки хлеба</a:t>
            </a:r>
          </a:p>
          <a:p>
            <a:pPr>
              <a:buNone/>
            </a:pPr>
            <a:r>
              <a:rPr lang="ru-RU" dirty="0" smtClean="0"/>
              <a:t>Семечек возьму,</a:t>
            </a:r>
          </a:p>
          <a:p>
            <a:pPr>
              <a:buNone/>
            </a:pPr>
            <a:r>
              <a:rPr lang="ru-RU" dirty="0" smtClean="0"/>
              <a:t>Эту всю «вкуснятину» </a:t>
            </a:r>
          </a:p>
          <a:p>
            <a:pPr>
              <a:buNone/>
            </a:pPr>
            <a:r>
              <a:rPr lang="ru-RU" dirty="0" smtClean="0"/>
              <a:t>В кормушку положу..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00600" y="4149080"/>
            <a:ext cx="4038600" cy="2376264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Прилетай к нам птичка,</a:t>
            </a:r>
          </a:p>
          <a:p>
            <a:pPr>
              <a:buNone/>
            </a:pPr>
            <a:r>
              <a:rPr lang="ru-RU" dirty="0" smtClean="0"/>
              <a:t>Подружек приводи,</a:t>
            </a:r>
          </a:p>
          <a:p>
            <a:pPr>
              <a:buNone/>
            </a:pPr>
            <a:r>
              <a:rPr lang="ru-RU" dirty="0" smtClean="0"/>
              <a:t>Пусть для вас настанут </a:t>
            </a:r>
          </a:p>
          <a:p>
            <a:pPr>
              <a:buNone/>
            </a:pPr>
            <a:r>
              <a:rPr lang="ru-RU" dirty="0" smtClean="0"/>
              <a:t>Сытные деньки…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Содержимое 4" descr="20211118_1251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645025"/>
            <a:ext cx="3929450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Содержимое 5" descr="20211118_1251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1412776"/>
            <a:ext cx="3456384" cy="24371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Эко - кормушка</a:t>
            </a:r>
            <a:endParaRPr lang="ru-RU" dirty="0"/>
          </a:p>
        </p:txBody>
      </p:sp>
      <p:pic>
        <p:nvPicPr>
          <p:cNvPr id="5" name="Содержимое 4" descr="20211118_10272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371599"/>
            <a:ext cx="3608958" cy="48119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88024" y="1772816"/>
            <a:ext cx="4051176" cy="428051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Мы кормушку смастерили,</a:t>
            </a:r>
          </a:p>
          <a:p>
            <a:pPr>
              <a:buNone/>
            </a:pPr>
            <a:r>
              <a:rPr lang="ru-RU" dirty="0" smtClean="0"/>
              <a:t>Мы столовую открыли.</a:t>
            </a:r>
          </a:p>
          <a:p>
            <a:pPr>
              <a:buNone/>
            </a:pPr>
            <a:r>
              <a:rPr lang="ru-RU" dirty="0" smtClean="0"/>
              <a:t>Воробьи, снегирь – сосед</a:t>
            </a:r>
          </a:p>
          <a:p>
            <a:pPr>
              <a:buNone/>
            </a:pPr>
            <a:r>
              <a:rPr lang="ru-RU" dirty="0" smtClean="0"/>
              <a:t>Будет вам зимой обед…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Эко - кормушка</a:t>
            </a:r>
            <a:endParaRPr lang="ru-RU" dirty="0"/>
          </a:p>
        </p:txBody>
      </p:sp>
      <p:pic>
        <p:nvPicPr>
          <p:cNvPr id="5" name="Содержимое 4" descr="20211118_10503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529226"/>
            <a:ext cx="3392934" cy="4523911"/>
          </a:xfrm>
        </p:spPr>
      </p:pic>
      <p:pic>
        <p:nvPicPr>
          <p:cNvPr id="6" name="Содержимое 5" descr="20211118_10511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220073" y="1579266"/>
            <a:ext cx="3355404" cy="4473871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Приятного аппетита!</a:t>
            </a:r>
            <a:endParaRPr lang="ru-RU" dirty="0"/>
          </a:p>
        </p:txBody>
      </p:sp>
      <p:pic>
        <p:nvPicPr>
          <p:cNvPr id="4" name="VID-20211124-WA0000_1.mp4">
            <a:hlinkClick r:id="" action="ppaction://media"/>
          </p:cNvPr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915816" y="1700807"/>
            <a:ext cx="2952328" cy="4428493"/>
          </a:xfrm>
          <a:prstGeom prst="rect">
            <a:avLst/>
          </a:prstGeom>
        </p:spPr>
      </p:pic>
      <p:pic>
        <p:nvPicPr>
          <p:cNvPr id="1026" name="Picture 2" descr="j019971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4869160"/>
            <a:ext cx="1261740" cy="1297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9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458</TotalTime>
  <Words>113</Words>
  <Application>Microsoft Office PowerPoint</Application>
  <PresentationFormat>Экран (4:3)</PresentationFormat>
  <Paragraphs>40</Paragraphs>
  <Slides>7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Официальная</vt:lpstr>
      <vt:lpstr>э  э</vt:lpstr>
      <vt:lpstr>Эко - кормушка</vt:lpstr>
      <vt:lpstr>Эко -кормушка</vt:lpstr>
      <vt:lpstr>Эко - кормушка</vt:lpstr>
      <vt:lpstr>Эко - кормушка</vt:lpstr>
      <vt:lpstr>Эко - кормушка</vt:lpstr>
      <vt:lpstr>Приятного аппетита!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«Формирование связной речи   на материале сказок»</dc:title>
  <dc:creator>user</dc:creator>
  <cp:lastModifiedBy>user</cp:lastModifiedBy>
  <cp:revision>72</cp:revision>
  <dcterms:created xsi:type="dcterms:W3CDTF">2013-01-27T12:48:32Z</dcterms:created>
  <dcterms:modified xsi:type="dcterms:W3CDTF">2021-11-24T10:55:33Z</dcterms:modified>
</cp:coreProperties>
</file>