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9" r:id="rId1"/>
  </p:sldMasterIdLst>
  <p:notesMasterIdLst>
    <p:notesMasterId r:id="rId13"/>
  </p:notesMasterIdLst>
  <p:sldIdLst>
    <p:sldId id="308" r:id="rId2"/>
    <p:sldId id="376" r:id="rId3"/>
    <p:sldId id="377" r:id="rId4"/>
    <p:sldId id="378" r:id="rId5"/>
    <p:sldId id="323" r:id="rId6"/>
    <p:sldId id="372" r:id="rId7"/>
    <p:sldId id="373" r:id="rId8"/>
    <p:sldId id="374" r:id="rId9"/>
    <p:sldId id="379" r:id="rId10"/>
    <p:sldId id="375" r:id="rId11"/>
    <p:sldId id="366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45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1852972-9218-45A1-A79A-5417988581C3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772F7EB-A64C-40BB-9BFF-CF5C5EA1D0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181267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81268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9B41B-4D8D-49CD-8BD9-5A73620723C7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34882-DCA6-4C19-9418-6FB7AAB63A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0CB063-D182-4535-89EE-4428309EA7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BF081-1545-47CA-AF7E-61AEFF9B0E1C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0D772-13EA-49B6-BE8C-74E05D26F7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129F7-00FB-4578-9D10-F7F340CE6F7D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98A71E-88D9-40D0-9E86-588953C95A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F1BCEA-4144-4F0D-BE86-750556A654C1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DCF9E-5E9B-4CF2-9D09-F10CD4864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68379-71A6-481C-AA3D-17CFB6AA604F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362AF1-C570-4102-9EC4-4DE452D38D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3CCB4-64BF-416C-BFE3-350DF736CEB9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581EC8-EDBE-45A4-9E6C-ACEB219F15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F606D0-398A-4CF3-99C0-B6C777CF861F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3646E9-9988-4F1B-8C95-6B8D24F5AD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9A40A-050F-4091-91F4-49E759C86C47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9FEC5E-D571-425C-B330-9861F47D81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99562F-C3E4-4B6F-9A54-6B6C4EC14605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A791B6-7B6A-447B-B1CF-021DE78EE6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9538E5-AF71-4577-A6A0-AE3896CE5AA1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6D6A31-35A1-4775-B739-0CFE60ADC4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2A627F-849E-4E26-8AB8-1E6F37A3BDAF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022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F46CA420-CEA8-4D11-9619-C7D2C0399F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80229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80230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80231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180232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180233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accent2"/>
                </a:solidFill>
              </a:endParaRPr>
            </a:p>
          </p:txBody>
        </p:sp>
        <p:sp>
          <p:nvSpPr>
            <p:cNvPr id="180234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180235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80236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accent2"/>
                </a:solidFill>
              </a:endParaRPr>
            </a:p>
          </p:txBody>
        </p:sp>
        <p:sp>
          <p:nvSpPr>
            <p:cNvPr id="180237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80240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2A68B3D5-E720-4871-9D01-209A68015C56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0" r:id="rId2"/>
    <p:sldLayoutId id="2147483809" r:id="rId3"/>
    <p:sldLayoutId id="2147483808" r:id="rId4"/>
    <p:sldLayoutId id="2147483807" r:id="rId5"/>
    <p:sldLayoutId id="2147483806" r:id="rId6"/>
    <p:sldLayoutId id="2147483805" r:id="rId7"/>
    <p:sldLayoutId id="2147483804" r:id="rId8"/>
    <p:sldLayoutId id="2147483803" r:id="rId9"/>
    <p:sldLayoutId id="2147483802" r:id="rId10"/>
    <p:sldLayoutId id="214748380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3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Лента жизни</a:t>
            </a:r>
          </a:p>
        </p:txBody>
      </p:sp>
      <p:cxnSp>
        <p:nvCxnSpPr>
          <p:cNvPr id="17410" name="AutoShape 1"/>
          <p:cNvCxnSpPr>
            <a:cxnSpLocks noChangeShapeType="1"/>
          </p:cNvCxnSpPr>
          <p:nvPr/>
        </p:nvCxnSpPr>
        <p:spPr bwMode="auto">
          <a:xfrm>
            <a:off x="755650" y="3284538"/>
            <a:ext cx="7561263" cy="46037"/>
          </a:xfrm>
          <a:prstGeom prst="straightConnector1">
            <a:avLst/>
          </a:prstGeom>
          <a:noFill/>
          <a:ln w="76200">
            <a:solidFill>
              <a:srgbClr val="7030A0"/>
            </a:solidFill>
            <a:round/>
            <a:headEnd/>
            <a:tailEnd type="triangle" w="med" len="med"/>
          </a:ln>
        </p:spPr>
      </p:cxnSp>
      <p:sp>
        <p:nvSpPr>
          <p:cNvPr id="17411" name="AutoShape 4"/>
          <p:cNvSpPr>
            <a:spLocks noChangeArrowheads="1"/>
          </p:cNvSpPr>
          <p:nvPr/>
        </p:nvSpPr>
        <p:spPr bwMode="auto">
          <a:xfrm>
            <a:off x="6084888" y="2852738"/>
            <a:ext cx="431800" cy="415925"/>
          </a:xfrm>
          <a:prstGeom prst="smileyFace">
            <a:avLst>
              <a:gd name="adj" fmla="val 4653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12" name="AutoShape 3"/>
          <p:cNvSpPr>
            <a:spLocks noChangeArrowheads="1"/>
          </p:cNvSpPr>
          <p:nvPr/>
        </p:nvSpPr>
        <p:spPr bwMode="auto">
          <a:xfrm>
            <a:off x="7451725" y="2852738"/>
            <a:ext cx="433388" cy="431800"/>
          </a:xfrm>
          <a:prstGeom prst="smileyFace">
            <a:avLst>
              <a:gd name="adj" fmla="val 4653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13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14" name="Rectangle 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</a:t>
            </a:r>
            <a:endParaRPr lang="ru-RU" sz="100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ru-RU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7415" name="Прямоугольник 15"/>
          <p:cNvSpPr>
            <a:spLocks noChangeArrowheads="1"/>
          </p:cNvSpPr>
          <p:nvPr/>
        </p:nvSpPr>
        <p:spPr bwMode="auto">
          <a:xfrm>
            <a:off x="468313" y="3429000"/>
            <a:ext cx="20304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Рождение </a:t>
            </a:r>
            <a:endParaRPr lang="ru-RU" sz="320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7416" name="Прямоугольник 16"/>
          <p:cNvSpPr>
            <a:spLocks noChangeArrowheads="1"/>
          </p:cNvSpPr>
          <p:nvPr/>
        </p:nvSpPr>
        <p:spPr bwMode="auto">
          <a:xfrm>
            <a:off x="2484438" y="3429000"/>
            <a:ext cx="56880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ru-RU" sz="3200" b="1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д/сад       школа        </a:t>
            </a:r>
            <a:r>
              <a:rPr lang="ru-RU" sz="2800" b="1" i="1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 </a:t>
            </a:r>
            <a:r>
              <a:rPr lang="ru-RU" sz="2800" b="1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</a:t>
            </a:r>
            <a:r>
              <a:rPr lang="ru-RU" sz="2800" b="1" i="1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 </a:t>
            </a:r>
            <a:r>
              <a:rPr lang="ru-RU" sz="2800" b="1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</a:t>
            </a:r>
            <a:endParaRPr lang="ru-RU" sz="280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7417" name="AutoShape 4"/>
          <p:cNvSpPr>
            <a:spLocks noChangeArrowheads="1"/>
          </p:cNvSpPr>
          <p:nvPr/>
        </p:nvSpPr>
        <p:spPr bwMode="auto">
          <a:xfrm>
            <a:off x="4572000" y="2852738"/>
            <a:ext cx="431800" cy="415925"/>
          </a:xfrm>
          <a:prstGeom prst="smileyFace">
            <a:avLst>
              <a:gd name="adj" fmla="val 4653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18" name="AutoShape 4"/>
          <p:cNvSpPr>
            <a:spLocks noChangeArrowheads="1"/>
          </p:cNvSpPr>
          <p:nvPr/>
        </p:nvSpPr>
        <p:spPr bwMode="auto">
          <a:xfrm>
            <a:off x="2843213" y="2852738"/>
            <a:ext cx="433387" cy="415925"/>
          </a:xfrm>
          <a:prstGeom prst="smileyFace">
            <a:avLst>
              <a:gd name="adj" fmla="val 4653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19" name="AutoShape 4"/>
          <p:cNvSpPr>
            <a:spLocks noChangeArrowheads="1"/>
          </p:cNvSpPr>
          <p:nvPr/>
        </p:nvSpPr>
        <p:spPr bwMode="auto">
          <a:xfrm>
            <a:off x="971550" y="2852738"/>
            <a:ext cx="431800" cy="415925"/>
          </a:xfrm>
          <a:prstGeom prst="smileyFace">
            <a:avLst>
              <a:gd name="adj" fmla="val 4653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620688"/>
            <a:ext cx="8640960" cy="4122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5400" b="1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Цели: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  <a:r>
              <a:rPr lang="en-US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Выяснить, все </a:t>
            </a:r>
            <a:r>
              <a:rPr lang="ru-RU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 </a:t>
            </a:r>
            <a:r>
              <a:rPr lang="ru-RU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профессии   </a:t>
            </a:r>
            <a:r>
              <a:rPr lang="ru-RU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  </a:t>
            </a:r>
            <a:r>
              <a:rPr lang="ru-RU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Родине.</a:t>
            </a:r>
            <a:endParaRPr lang="ru-RU" sz="4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Понять, как </a:t>
            </a:r>
            <a:r>
              <a:rPr lang="ru-RU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мне …  </a:t>
            </a:r>
            <a:r>
              <a:rPr lang="ru-RU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lang="ru-RU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7945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96752"/>
            <a:ext cx="8208912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000" b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Цели: </a:t>
            </a:r>
            <a:endParaRPr lang="ru-RU" sz="3200" b="1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Выяснить, в</a:t>
            </a:r>
            <a:r>
              <a:rPr lang="ru-RU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 </a:t>
            </a:r>
            <a:r>
              <a:rPr lang="ru-RU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 профессии служат </a:t>
            </a:r>
            <a:r>
              <a:rPr lang="ru-RU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Родине.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Понять, к</a:t>
            </a:r>
            <a:r>
              <a:rPr lang="ru-RU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 </a:t>
            </a:r>
            <a:r>
              <a:rPr lang="ru-RU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мне выбрать профессию.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990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я\Desktop\проф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24743"/>
            <a:ext cx="8352928" cy="5913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Объект 2"/>
          <p:cNvSpPr>
            <a:spLocks noGrp="1"/>
          </p:cNvSpPr>
          <p:nvPr>
            <p:ph sz="quarter" idx="4294967295"/>
          </p:nvPr>
        </p:nvSpPr>
        <p:spPr>
          <a:xfrm>
            <a:off x="1" y="548680"/>
            <a:ext cx="9252520" cy="576063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ru-RU" b="1" dirty="0" smtClean="0"/>
              <a:t>Все профессии служат Родине и ей важны!</a:t>
            </a:r>
          </a:p>
          <a:p>
            <a:pPr eaLnBrk="1" hangingPunct="1"/>
            <a:endParaRPr lang="ru-RU" b="1" dirty="0" smtClean="0"/>
          </a:p>
          <a:p>
            <a:pPr eaLnBrk="1" hangingPunct="1"/>
            <a:endParaRPr lang="ru-RU" b="1" dirty="0" smtClean="0"/>
          </a:p>
          <a:p>
            <a:pPr eaLnBrk="1" hangingPunct="1"/>
            <a:endParaRPr lang="ru-RU" b="1" dirty="0" smtClean="0"/>
          </a:p>
          <a:p>
            <a:pPr eaLnBrk="1" hangingPunct="1"/>
            <a:endParaRPr lang="ru-RU" b="1" dirty="0" smtClean="0"/>
          </a:p>
          <a:p>
            <a:pPr eaLnBrk="1" hangingPunct="1"/>
            <a:endParaRPr lang="ru-RU" b="1" dirty="0" smtClean="0"/>
          </a:p>
          <a:p>
            <a:pPr algn="r" eaLnBrk="1" hangingPunct="1">
              <a:buFont typeface="Wingdings" pitchFamily="2" charset="2"/>
              <a:buNone/>
            </a:pPr>
            <a:endParaRPr lang="ru-RU" b="1" dirty="0" smtClean="0"/>
          </a:p>
          <a:p>
            <a:pPr algn="r" eaLnBrk="1" hangingPunct="1">
              <a:buFont typeface="Wingdings" pitchFamily="2" charset="2"/>
              <a:buNone/>
            </a:pPr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3771414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152684" y="907405"/>
            <a:ext cx="3357563" cy="22571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altLang="ru-RU" sz="2800" dirty="0">
                <a:solidFill>
                  <a:srgbClr val="000000"/>
                </a:solidFill>
                <a:ea typeface="Arial Unicode MS"/>
                <a:cs typeface="Arial Unicode MS"/>
              </a:rPr>
              <a:t>все, что мне нравится, к чему лежит душа</a:t>
            </a:r>
            <a:endParaRPr lang="ru-RU" sz="2800" dirty="0">
              <a:solidFill>
                <a:srgbClr val="FFFFFF"/>
              </a:solidFill>
              <a:latin typeface="Trebuchet MS" pitchFamily="34" charset="0"/>
              <a:ea typeface="Arial Unicode MS" pitchFamily="34" charset="-128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580384" y="971195"/>
            <a:ext cx="3600400" cy="22860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0" hangingPunct="0">
              <a:buFont typeface="Times New Roman" pitchFamily="18" charset="0"/>
              <a:buNone/>
            </a:pPr>
            <a:r>
              <a:rPr lang="ru-RU" altLang="ru-RU" sz="2800" dirty="0">
                <a:solidFill>
                  <a:srgbClr val="000000"/>
                </a:solidFill>
                <a:ea typeface="Arial Unicode MS"/>
                <a:cs typeface="Arial Unicode MS"/>
              </a:rPr>
              <a:t>все, что мне по силам, по способностям</a:t>
            </a:r>
          </a:p>
        </p:txBody>
      </p:sp>
      <p:sp>
        <p:nvSpPr>
          <p:cNvPr id="7" name="Овал 6"/>
          <p:cNvSpPr/>
          <p:nvPr/>
        </p:nvSpPr>
        <p:spPr>
          <a:xfrm>
            <a:off x="2195736" y="4005064"/>
            <a:ext cx="3816424" cy="2286000"/>
          </a:xfrm>
          <a:prstGeom prst="ellips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0" hangingPunct="0">
              <a:buFont typeface="Times New Roman" pitchFamily="18" charset="0"/>
              <a:buNone/>
            </a:pPr>
            <a:r>
              <a:rPr lang="ru-RU" altLang="ru-RU" sz="2800" dirty="0" smtClean="0">
                <a:solidFill>
                  <a:schemeClr val="bg1"/>
                </a:solidFill>
                <a:ea typeface="Arial Unicode MS"/>
                <a:cs typeface="Arial Unicode MS"/>
              </a:rPr>
              <a:t>все, что нужно для общества, страны</a:t>
            </a:r>
            <a:endParaRPr lang="ru-RU" altLang="ru-RU" sz="2800" dirty="0">
              <a:solidFill>
                <a:schemeClr val="bg1"/>
              </a:solidFill>
              <a:ea typeface="Arial Unicode MS"/>
              <a:cs typeface="Arial Unicode MS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28884" y="1057970"/>
            <a:ext cx="3357563" cy="22571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sz="6000" b="1" dirty="0" smtClean="0">
                <a:solidFill>
                  <a:srgbClr val="000000"/>
                </a:solidFill>
                <a:ea typeface="Arial Unicode MS"/>
                <a:cs typeface="Arial Unicode MS"/>
              </a:rPr>
              <a:t>хочу</a:t>
            </a:r>
            <a:endParaRPr lang="ru-RU" sz="6000" b="1" dirty="0">
              <a:solidFill>
                <a:srgbClr val="FFFFFF"/>
              </a:solidFill>
              <a:latin typeface="Trebuchet MS" pitchFamily="34" charset="0"/>
              <a:ea typeface="Arial Unicode MS" pitchFamily="34" charset="-128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4604645" y="1123595"/>
            <a:ext cx="3600400" cy="22860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 typeface="Times New Roman" pitchFamily="18" charset="0"/>
              <a:buNone/>
            </a:pPr>
            <a:r>
              <a:rPr lang="ru-RU" altLang="ru-RU" sz="6000" b="1" dirty="0" smtClean="0">
                <a:solidFill>
                  <a:srgbClr val="000000"/>
                </a:solidFill>
                <a:ea typeface="Arial Unicode MS"/>
                <a:cs typeface="Arial Unicode MS"/>
              </a:rPr>
              <a:t>могу</a:t>
            </a:r>
            <a:endParaRPr lang="ru-RU" altLang="ru-RU" sz="6000" b="1" dirty="0">
              <a:solidFill>
                <a:srgbClr val="000000"/>
              </a:solidFill>
              <a:ea typeface="Arial Unicode MS"/>
              <a:cs typeface="Arial Unicode MS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339752" y="3977921"/>
            <a:ext cx="3528391" cy="2286000"/>
          </a:xfrm>
          <a:prstGeom prst="ellips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 typeface="Times New Roman" pitchFamily="18" charset="0"/>
              <a:buNone/>
            </a:pPr>
            <a:r>
              <a:rPr lang="ru-RU" altLang="ru-RU" sz="6600" b="1" dirty="0" smtClean="0">
                <a:solidFill>
                  <a:schemeClr val="bg1"/>
                </a:solidFill>
                <a:ea typeface="Arial Unicode MS"/>
                <a:cs typeface="Arial Unicode MS"/>
              </a:rPr>
              <a:t>надо</a:t>
            </a:r>
            <a:endParaRPr lang="ru-RU" altLang="ru-RU" sz="6600" b="1" dirty="0">
              <a:solidFill>
                <a:schemeClr val="bg1"/>
              </a:solidFill>
              <a:ea typeface="Arial Unicode MS"/>
              <a:cs typeface="Arial Unicode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9"/>
          <p:cNvSpPr>
            <a:spLocks noGrp="1"/>
          </p:cNvSpPr>
          <p:nvPr>
            <p:ph type="body" idx="4294967295"/>
          </p:nvPr>
        </p:nvSpPr>
        <p:spPr>
          <a:xfrm>
            <a:off x="431800" y="5788317"/>
            <a:ext cx="8712200" cy="1495745"/>
          </a:xfrm>
        </p:spPr>
        <p:txBody>
          <a:bodyPr/>
          <a:lstStyle/>
          <a:p>
            <a:pPr marL="0" indent="0" algn="ctr" eaLnBrk="1" hangingPunct="1">
              <a:buFont typeface="Wingdings" pitchFamily="2" charset="2"/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«БЕРИСЬ ЗА ТО, К ЧЕМУ ТЫ СКЛОНЕН, КОЛЬ ХОЧЕШЬ, ЧТОБ В ДЕЛАХ УСПЕШНЫЙ БЫЛ КОНЕЦ»</a:t>
            </a:r>
          </a:p>
          <a:p>
            <a:pPr marL="0" indent="0" algn="ctr" eaLnBrk="1" hangingPunct="1">
              <a:buFont typeface="Wingdings" pitchFamily="2" charset="2"/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И.А. КРЫЛОВ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9512" y="533400"/>
            <a:ext cx="8315201" cy="1167408"/>
          </a:xfrm>
        </p:spPr>
        <p:txBody>
          <a:bodyPr anchor="b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b="1" kern="12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Формула успешного выбора профессии</a:t>
            </a:r>
          </a:p>
        </p:txBody>
      </p:sp>
      <p:sp>
        <p:nvSpPr>
          <p:cNvPr id="4" name="Овал 3"/>
          <p:cNvSpPr/>
          <p:nvPr/>
        </p:nvSpPr>
        <p:spPr>
          <a:xfrm>
            <a:off x="642236" y="3483450"/>
            <a:ext cx="3354734" cy="226663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eaLnBrk="0" hangingPunct="0">
              <a:buFont typeface="Times New Roman" pitchFamily="18" charset="0"/>
              <a:buNone/>
            </a:pPr>
            <a:r>
              <a:rPr lang="ru-RU" altLang="ru-RU" sz="2400" b="1" dirty="0">
                <a:solidFill>
                  <a:srgbClr val="8A2E4E"/>
                </a:solidFill>
                <a:ea typeface="Arial Unicode MS"/>
                <a:cs typeface="Arial Unicode MS"/>
              </a:rPr>
              <a:t>могу</a:t>
            </a:r>
            <a:r>
              <a:rPr lang="ru-RU" altLang="ru-RU" sz="2400" b="1" dirty="0">
                <a:solidFill>
                  <a:srgbClr val="000000"/>
                </a:solidFill>
                <a:ea typeface="Arial Unicode MS"/>
                <a:cs typeface="Arial Unicode MS"/>
              </a:rPr>
              <a:t> - все, что мне по силам, по способностям</a:t>
            </a:r>
          </a:p>
        </p:txBody>
      </p:sp>
      <p:sp>
        <p:nvSpPr>
          <p:cNvPr id="6" name="Овал 5"/>
          <p:cNvSpPr/>
          <p:nvPr/>
        </p:nvSpPr>
        <p:spPr>
          <a:xfrm>
            <a:off x="5235400" y="3483450"/>
            <a:ext cx="3259313" cy="2053560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 typeface="Times New Roman" pitchFamily="18" charset="0"/>
              <a:buNone/>
            </a:pPr>
            <a:r>
              <a:rPr lang="ru-RU" altLang="ru-RU" sz="2400" b="1" dirty="0">
                <a:solidFill>
                  <a:srgbClr val="8A2E4E"/>
                </a:solidFill>
                <a:ea typeface="Arial Unicode MS"/>
                <a:cs typeface="Arial Unicode MS"/>
              </a:rPr>
              <a:t>надо</a:t>
            </a:r>
            <a:r>
              <a:rPr lang="ru-RU" altLang="ru-RU" sz="2400" b="1" dirty="0">
                <a:solidFill>
                  <a:srgbClr val="000000"/>
                </a:solidFill>
                <a:ea typeface="Arial Unicode MS"/>
                <a:cs typeface="Arial Unicode MS"/>
              </a:rPr>
              <a:t> -все, что нужно для общества, страны</a:t>
            </a:r>
          </a:p>
        </p:txBody>
      </p:sp>
      <p:sp>
        <p:nvSpPr>
          <p:cNvPr id="7" name="Овал 6"/>
          <p:cNvSpPr/>
          <p:nvPr/>
        </p:nvSpPr>
        <p:spPr>
          <a:xfrm>
            <a:off x="2811598" y="1736398"/>
            <a:ext cx="3240360" cy="222091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buFont typeface="Times New Roman" pitchFamily="18" charset="0"/>
              <a:buNone/>
            </a:pPr>
            <a:r>
              <a:rPr lang="ru-RU" altLang="ru-RU" sz="2400" b="1" dirty="0">
                <a:solidFill>
                  <a:srgbClr val="8A2E4E"/>
                </a:solidFill>
                <a:ea typeface="Arial Unicode MS"/>
                <a:cs typeface="Arial Unicode MS"/>
              </a:rPr>
              <a:t>хочу </a:t>
            </a:r>
            <a:r>
              <a:rPr lang="ru-RU" altLang="ru-RU" sz="2400" b="1" dirty="0">
                <a:solidFill>
                  <a:srgbClr val="000000"/>
                </a:solidFill>
                <a:ea typeface="Arial Unicode MS"/>
                <a:cs typeface="Arial Unicode MS"/>
              </a:rPr>
              <a:t>- все, что мне нравится, к чему лежит душа</a:t>
            </a:r>
          </a:p>
        </p:txBody>
      </p:sp>
      <p:sp>
        <p:nvSpPr>
          <p:cNvPr id="9" name="Равнобедренный треугольник 8"/>
          <p:cNvSpPr/>
          <p:nvPr/>
        </p:nvSpPr>
        <p:spPr>
          <a:xfrm rot="10800000">
            <a:off x="3915256" y="3957310"/>
            <a:ext cx="1323975" cy="1236662"/>
          </a:xfrm>
          <a:prstGeom prst="triangl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908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63915"/>
            <a:ext cx="896448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написания </a:t>
            </a:r>
            <a:r>
              <a:rPr lang="ru-RU" sz="3200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синквейна</a:t>
            </a:r>
            <a:endParaRPr lang="ru-RU" sz="3200" u="sng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строка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 одно слово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существительное, отражающее тему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синквейна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вторая строка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 два слова, прилагательные, описывающие основную мысль;</a:t>
            </a:r>
          </a:p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третья строка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 три слова, глаголы, описывающие действия в рамках темы;</a:t>
            </a:r>
          </a:p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четвёртая строка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 фраза из нескольких (обычно четырёх) слов, показывающая отношение к теме; таким предложением может быть крылатое выражение, цитата, пословица или составленная самим учащимся фраза в контексте с темой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950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2987824" y="548680"/>
            <a:ext cx="2520280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</a:rPr>
              <a:t>Учитель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187624" y="1772816"/>
            <a:ext cx="2520280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</a:rPr>
              <a:t>Добрый </a:t>
            </a:r>
            <a:endParaRPr lang="ru-RU" sz="2800" b="1" dirty="0">
              <a:solidFill>
                <a:schemeClr val="tx2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6016" y="1772816"/>
            <a:ext cx="2448272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</a:rPr>
              <a:t>Умный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3140968"/>
            <a:ext cx="1692188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</a:rPr>
              <a:t>Любит </a:t>
            </a:r>
            <a:endParaRPr lang="ru-RU" sz="3200" b="1" dirty="0">
              <a:solidFill>
                <a:schemeClr val="tx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3140968"/>
            <a:ext cx="201622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2"/>
                </a:solidFill>
              </a:rPr>
              <a:t>Учит </a:t>
            </a:r>
            <a:endParaRPr lang="ru-RU" sz="4000" b="1" dirty="0">
              <a:solidFill>
                <a:schemeClr val="tx2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940152" y="3140968"/>
            <a:ext cx="26642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</a:rPr>
              <a:t>Воспитывает </a:t>
            </a:r>
            <a:endParaRPr lang="ru-RU" sz="2800" b="1" dirty="0">
              <a:solidFill>
                <a:schemeClr val="tx2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31640" y="4653136"/>
            <a:ext cx="6264696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2"/>
                </a:solidFill>
              </a:rPr>
              <a:t>У</a:t>
            </a:r>
            <a:r>
              <a:rPr lang="ru-RU" sz="2800" b="1" dirty="0" smtClean="0">
                <a:solidFill>
                  <a:schemeClr val="tx2"/>
                </a:solidFill>
              </a:rPr>
              <a:t>чителями славится Россия, ученики приносят славу ей!</a:t>
            </a:r>
            <a:endParaRPr lang="ru-RU" sz="2800" b="1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5220072" y="6165304"/>
            <a:ext cx="3456384" cy="576064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</a:rPr>
              <a:t>Цыдыпова И.Д</a:t>
            </a:r>
            <a:endParaRPr lang="ru-RU" sz="32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57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92696"/>
            <a:ext cx="8424936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000" b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Выводы: </a:t>
            </a:r>
            <a:endParaRPr lang="ru-RU" sz="3200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ли профессии служат Родине?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 составляющие формулы успешного выбора профессии.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97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980728"/>
            <a:ext cx="83529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Счастье</a:t>
            </a:r>
            <a:r>
              <a:rPr lang="ru-RU" sz="48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это когда утром с радостью идёшь на работу, а вечером с радостью возвращаешься </a:t>
            </a:r>
            <a:r>
              <a:rPr lang="ru-RU" sz="48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домой.</a:t>
            </a:r>
            <a:endParaRPr lang="ru-RU" sz="4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565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323850" y="2565400"/>
            <a:ext cx="84248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40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СПАСИБО ЗА ВНИМАНИЕ.</a:t>
            </a:r>
          </a:p>
        </p:txBody>
      </p:sp>
      <p:pic>
        <p:nvPicPr>
          <p:cNvPr id="68610" name="Рисунок 2" descr="teplohod_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0200" y="3716338"/>
            <a:ext cx="37623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Рисунок 3" descr="f484b6b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333375"/>
            <a:ext cx="32226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иксел">
  <a:themeElements>
    <a:clrScheme name="Пиксел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Пиксел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иксел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1330</TotalTime>
  <Words>208</Words>
  <Application>Microsoft Office PowerPoint</Application>
  <PresentationFormat>Экран (4:3)</PresentationFormat>
  <Paragraphs>47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Пиксел</vt:lpstr>
      <vt:lpstr>Лента жизни</vt:lpstr>
      <vt:lpstr>Слайд 2</vt:lpstr>
      <vt:lpstr>Слайд 3</vt:lpstr>
      <vt:lpstr>Слайд 4</vt:lpstr>
      <vt:lpstr>Слайд 5</vt:lpstr>
      <vt:lpstr>Формула успешного выбора профессии</vt:lpstr>
      <vt:lpstr>Слайд 7</vt:lpstr>
      <vt:lpstr>Слайд 8</vt:lpstr>
      <vt:lpstr>Слайд 9</vt:lpstr>
      <vt:lpstr>Слайд 10</vt:lpstr>
      <vt:lpstr>Слайд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Пять типов профессий Рублика «Ликбез»</dc:title>
  <dc:creator>SHLEVERDA</dc:creator>
  <cp:lastModifiedBy>SnowBars</cp:lastModifiedBy>
  <cp:revision>100</cp:revision>
  <dcterms:created xsi:type="dcterms:W3CDTF">2010-10-07T12:03:11Z</dcterms:created>
  <dcterms:modified xsi:type="dcterms:W3CDTF">2024-03-20T01:17:23Z</dcterms:modified>
</cp:coreProperties>
</file>