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8" r:id="rId3"/>
    <p:sldId id="299" r:id="rId4"/>
    <p:sldId id="259" r:id="rId5"/>
    <p:sldId id="260" r:id="rId6"/>
    <p:sldId id="261" r:id="rId7"/>
    <p:sldId id="262" r:id="rId8"/>
    <p:sldId id="263" r:id="rId9"/>
    <p:sldId id="266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2" r:id="rId23"/>
    <p:sldId id="283" r:id="rId24"/>
    <p:sldId id="284" r:id="rId25"/>
    <p:sldId id="285" r:id="rId26"/>
    <p:sldId id="286" r:id="rId27"/>
    <p:sldId id="288" r:id="rId28"/>
    <p:sldId id="287" r:id="rId29"/>
    <p:sldId id="289" r:id="rId30"/>
    <p:sldId id="291" r:id="rId31"/>
    <p:sldId id="296" r:id="rId32"/>
    <p:sldId id="293" r:id="rId33"/>
    <p:sldId id="294" r:id="rId34"/>
    <p:sldId id="295" r:id="rId35"/>
    <p:sldId id="29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334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279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454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911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09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32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76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719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169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079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410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711DC-B6E1-4A91-B105-EC601BB0AD90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69D79-5B52-4B0B-A68B-9D92CB449F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613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artinkin.net/uploads/posts/2021-01/1610486677_11-p-fon-dlya-prezentatsii-po-ekologii-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0"/>
            <a:ext cx="828092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ЗАТО Знаменск СОШ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№236</a:t>
            </a: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«15  крупнейших рек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Астраханской области»</a:t>
            </a:r>
          </a:p>
          <a:p>
            <a:pPr algn="ctr"/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Выполнили: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Бурякова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Е.С.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Володин В.А.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Володина О.Ж.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336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2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88640"/>
            <a:ext cx="889248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Описание: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Данная игра предназначена для  проведения итогового урока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экологии (географии).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"Реки Астраханской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области".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Цели: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закрепить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проверить знания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 теме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«Реки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Астраханской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области»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пропагандировать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углубить знания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учащихся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воспитывать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культуру поведения в природе и бережное отношение к ней.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074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7572" cy="6855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335846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проверить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знания, полученные при изучении темы "Реки Астраханской области";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познавательный интерес у школьников к изучению родной природы;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 учащихся стремление познавать мир;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стимулировать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активность и любознательность детей;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расширить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кругозор детей о многообразии рек;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логическое мышление, познавательные способности и память учащихся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навыки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коммуникативно-речевых способностей у детей.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Ход игры: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 Ребята! Сегодня вас ожидает увлекательная экологическая игра.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 описанию вы должны  угадать реки Астраханской области.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-Начинаем!</a:t>
            </a:r>
          </a:p>
        </p:txBody>
      </p:sp>
    </p:spTree>
    <p:extLst>
      <p:ext uri="{BB962C8B-B14F-4D97-AF65-F5344CB8AC3E}">
        <p14:creationId xmlns:p14="http://schemas.microsoft.com/office/powerpoint/2010/main" val="414409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по экологи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0"/>
            <a:ext cx="8856984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</a:pPr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Главная </a:t>
            </a: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река России является самой важной водной артерией Астраханской области. </a:t>
            </a:r>
            <a:endParaRPr lang="ru-RU" sz="4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сути, все остальные реки края – это ее рукава и многочисленные речные </a:t>
            </a:r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протоки. </a:t>
            </a:r>
          </a:p>
          <a:p>
            <a:pPr indent="457200"/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Её площадь </a:t>
            </a: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11 000 км². </a:t>
            </a:r>
            <a:endParaRPr lang="ru-RU" sz="4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Длина </a:t>
            </a: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реки – 3530 км., в Астраханской области – более 400 км.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527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olga-700x47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Волга</a:t>
            </a:r>
            <a:endParaRPr lang="ru-RU" sz="6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40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Фон для презентации по экологи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" y="116632"/>
            <a:ext cx="896448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Это река протекает вдоль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Волги.Здесь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находится много природоохранных зон, заливные луга,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сельхозугодья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7200"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этой реке  находятся города: Ахтубинск, Знаменск, Харабали; более десятка сел.</a:t>
            </a:r>
          </a:p>
          <a:p>
            <a:pPr indent="457200"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районе села Красный Яр впадает в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Бузан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Длина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реки – 537 км, в Астраханской области – 380 км.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14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htuba-700x46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Ахтуба</a:t>
            </a:r>
            <a:endParaRPr lang="ru-RU" sz="6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354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Фон для презентации по экологи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buFont typeface="Wingdings" pitchFamily="2" charset="2"/>
              <a:buChar char="ü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Крупный рукав Волги, берет начало близ города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Нариманов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в 45 км к северу от Астрахани. </a:t>
            </a:r>
          </a:p>
          <a:p>
            <a:pPr indent="457200"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Ниже по течению, у села Красный Яр, принимает в себя Ахтубу.</a:t>
            </a:r>
          </a:p>
          <a:p>
            <a:pPr indent="457200"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Река популярна у любителей рыбалки и активного отдыха. Берега пологие, с множеством пляжей и отмелей.</a:t>
            </a:r>
          </a:p>
          <a:p>
            <a:pPr indent="457200"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Протекает по заболоченной низменности дельты Волги, перед впадением в Каспийское море распадается на 7 протоков.</a:t>
            </a:r>
          </a:p>
          <a:p>
            <a:pPr indent="457200"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Длина реки – 102 км.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570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03848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Бузан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108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Фон для презентации по экологи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312"/>
            <a:ext cx="9144000" cy="687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buFont typeface="Wingdings" pitchFamily="2" charset="2"/>
              <a:buChar char="ü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Рукав Волги, является одной из основных водных артерий речной сети дельты. Берет начало на окраине города Астрахани, отделяясь от Волги через острова Болдинский и Обливной. </a:t>
            </a:r>
          </a:p>
          <a:p>
            <a:pPr indent="457200" algn="just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районе поселка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Тузуклей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разделяется на три протока: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Тузуклей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Болдушка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Трёхизбенка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которые и впадают в Каспийское море. 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Длина реки – 74 км.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65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olda-700x46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00"/>
            <a:ext cx="9147626" cy="685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Болда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128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Фон для презентации по экологи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68" y="1"/>
            <a:ext cx="91764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На  этой реке находится одноименное село – административный центр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Енотаевского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района. 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Протекает по равнинной территории в центральной части Астраханской области. 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Достаточно полноводна, круглый год пригодна для рыбалки, используется для водоснабжения нескольких сел. 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Длина реки – 70 км.</a:t>
            </a:r>
          </a:p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606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22920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Енотаевка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975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5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Эта река раньше считалась основным руслом Волги. Теперь она один из основных рукавов, сохранивший название в память о прошлом. Находится в западной части дельты. </a:t>
            </a:r>
          </a:p>
          <a:p>
            <a:pPr indent="457200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У этой реки русло неглубокое, перед впадением в море разделяется на множество мелких протоков.</a:t>
            </a:r>
          </a:p>
          <a:p>
            <a:pPr indent="457200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Длина реки – 68 км.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219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39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Старая Волга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498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52" y="0"/>
            <a:ext cx="9167486" cy="6986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Эта река образуется слиянием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Кизани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, вытекающей из Волги, и ериков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Чаган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и Мансур. </a:t>
            </a:r>
          </a:p>
          <a:p>
            <a:pPr indent="457200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Делится на две части. От истока до города Камызяк носит название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Кизань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7200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Питает центральную часть дельты. Протекает по равнине.</a:t>
            </a:r>
          </a:p>
          <a:p>
            <a:pPr indent="457200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Длина реки – 67 км.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7988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Камызяк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575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0"/>
            <a:ext cx="9036496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buFont typeface="Wingdings" pitchFamily="2" charset="2"/>
              <a:buChar char="ü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Рукав Ахтубы, протекает по территории Астраханской области и Казахстана.</a:t>
            </a:r>
          </a:p>
          <a:p>
            <a:pPr indent="457200" algn="just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Казахстане же является основным источником водоснабжения для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Мангистауской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области. </a:t>
            </a:r>
          </a:p>
          <a:p>
            <a:pPr indent="457200" algn="just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Впадает в одну из волжских протоков.       Через реку есть единственный автомобильный мост, на трассе Астрахань – Атырау.</a:t>
            </a:r>
          </a:p>
          <a:p>
            <a:pPr indent="457200" algn="just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Длина – 65 км.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741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7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Кигач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716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34"/>
            <a:ext cx="9134841" cy="6840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buFont typeface="Wingdings" pitchFamily="2" charset="2"/>
              <a:buChar char="ü"/>
            </a:pP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Рукав реки Ахтуба. Исток находится в 5 км от села </a:t>
            </a:r>
            <a:r>
              <a:rPr lang="ru-RU" sz="4300" dirty="0" err="1" smtClean="0">
                <a:latin typeface="Times New Roman" pitchFamily="18" charset="0"/>
                <a:cs typeface="Times New Roman" pitchFamily="18" charset="0"/>
              </a:rPr>
              <a:t>Селитренное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300" dirty="0" err="1" smtClean="0">
                <a:latin typeface="Times New Roman" pitchFamily="18" charset="0"/>
                <a:cs typeface="Times New Roman" pitchFamily="18" charset="0"/>
              </a:rPr>
              <a:t>Харабалинского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 района. </a:t>
            </a:r>
          </a:p>
          <a:p>
            <a:pPr indent="457200" algn="just"/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Она течет практически параллельно Ахтубе, делая разветвление на два рукава в районе села </a:t>
            </a:r>
            <a:r>
              <a:rPr lang="ru-RU" sz="4300" dirty="0" err="1" smtClean="0">
                <a:latin typeface="Times New Roman" pitchFamily="18" charset="0"/>
                <a:cs typeface="Times New Roman" pitchFamily="18" charset="0"/>
              </a:rPr>
              <a:t>Хошеутово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.    Место впадения находится неподалеку от поселка </a:t>
            </a:r>
            <a:r>
              <a:rPr lang="ru-RU" sz="4300" dirty="0" err="1" smtClean="0">
                <a:latin typeface="Times New Roman" pitchFamily="18" charset="0"/>
                <a:cs typeface="Times New Roman" pitchFamily="18" charset="0"/>
              </a:rPr>
              <a:t>Лапас</a:t>
            </a:r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/>
            <a:r>
              <a:rPr lang="ru-RU" sz="4300" dirty="0" smtClean="0">
                <a:latin typeface="Times New Roman" pitchFamily="18" charset="0"/>
                <a:cs typeface="Times New Roman" pitchFamily="18" charset="0"/>
              </a:rPr>
              <a:t>Длина реки – 55 км.</a:t>
            </a:r>
            <a:endParaRPr lang="ru-RU" sz="4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322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Ашулук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(нижний проток Ахтубы)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056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Хорошо известна благодаря достаточно крупным размерам, а также нахождению в столице региона. В черте города Астрахань находится непосредственно исток ерика.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месте слияния начинается новая протока – Черная.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На этой реке стоят села Осыпной Бугор и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Фунтово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Длина реки – 49 км.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783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tsarev-700x46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9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Царев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2605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14"/>
            <a:ext cx="9144000" cy="6851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6214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Один из крупных рукавов Ахтубы, отделяется от нее по левому берегу. Протекает рядом с селами и поселками Бугор,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Кочковатка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, Сасыколи, Тамбовка. </a:t>
            </a:r>
          </a:p>
          <a:p>
            <a:pPr indent="457200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Самый крупный населенный пункт на реке – город Харабали.   Река  впадает в Ахтубу за 127 км от ее устья.</a:t>
            </a:r>
          </a:p>
          <a:p>
            <a:pPr indent="457200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Длина реки – 47км.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6588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586"/>
            <a:ext cx="9157257" cy="6882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Ашулук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(средний проток Ахтубы)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653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Фон для презентации по экологи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" y="1"/>
            <a:ext cx="9143999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  <a:tabLst>
                <a:tab pos="360363" algn="l"/>
              </a:tabLst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Небольшая река на территории Володарского района Астраханской области. </a:t>
            </a:r>
          </a:p>
          <a:p>
            <a:pPr indent="457200">
              <a:tabLst>
                <a:tab pos="360363" algn="l"/>
              </a:tabLst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На реке находятся села Маково и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Зеленга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, также построено несколько туристических баз для любителей рыбалки. </a:t>
            </a:r>
          </a:p>
          <a:p>
            <a:pPr indent="457200">
              <a:tabLst>
                <a:tab pos="360363" algn="l"/>
              </a:tabLst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Эта река впадает в Каспийское море, находится в центральной части дельты Волги.</a:t>
            </a:r>
          </a:p>
          <a:p>
            <a:pPr indent="457200">
              <a:tabLst>
                <a:tab pos="360363" algn="l"/>
              </a:tabLst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Длина реки – 34 км.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4347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86"/>
            <a:ext cx="9124256" cy="6844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Белинский банк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0562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0"/>
            <a:ext cx="9128836" cy="685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100"/>
            <a:ext cx="912883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buFont typeface="Wingdings" pitchFamily="2" charset="2"/>
              <a:buChar char="ü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Одна из многочисленных речных проток в дельте Волги. 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Исток находится на территории села Икряное, ерик здесь отделяется от реки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Бахтемир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  На её берегах находится село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Боркино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отличие от большинства водотоков дельты, впадает не в Каспий, а в озеро Ильмень Большой Карабулак. </a:t>
            </a:r>
          </a:p>
          <a:p>
            <a:pPr indent="457200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Длина реки – 26 км.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6391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1" y="0"/>
            <a:ext cx="913341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Хурдун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2577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7"/>
            <a:ext cx="9144000" cy="6854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188640"/>
            <a:ext cx="9036496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Молодцы! Вы угадали все реки, а теперь ответьте: «Что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может сделать каждый из нас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чтобы  сохранить реки?» </a:t>
            </a:r>
          </a:p>
          <a:p>
            <a:pPr indent="45720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Ведь в  последнее время берега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рек часто превращаются в свалку. В загрязнённой воде погибает всё живое: рыба, раки, растения. Река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«болеет»,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её воды не могут быть использованы человеком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/>
            <a:endParaRPr lang="ru-RU" dirty="0"/>
          </a:p>
          <a:p>
            <a:pPr indent="457200"/>
            <a:endParaRPr lang="ru-RU" dirty="0" smtClean="0"/>
          </a:p>
          <a:p>
            <a:pPr indent="457200"/>
            <a:r>
              <a:rPr lang="ru-RU" dirty="0" smtClean="0"/>
              <a:t>                                                      </a:t>
            </a:r>
          </a:p>
          <a:p>
            <a:pPr indent="457200"/>
            <a:endParaRPr lang="ru-RU" dirty="0"/>
          </a:p>
          <a:p>
            <a:pPr indent="457200"/>
            <a:endParaRPr lang="ru-RU" dirty="0" smtClean="0"/>
          </a:p>
          <a:p>
            <a:pPr indent="457200"/>
            <a:endParaRPr lang="ru-RU" dirty="0"/>
          </a:p>
          <a:p>
            <a:pPr indent="457200"/>
            <a:endParaRPr lang="ru-RU" dirty="0"/>
          </a:p>
          <a:p>
            <a:pPr indent="45720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сельском хозяйстве люди применяют удобрения и ядохимикаты. Дождевая вода переносит часть их в водоёмы. Вот и опасное загрязнение воды!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15"/>
            <a:ext cx="2594223" cy="194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49608"/>
            <a:ext cx="2520280" cy="1901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63027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84"/>
            <a:ext cx="9141443" cy="6848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1" y="9484"/>
            <a:ext cx="896193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Теперь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представим такой случай. Водитель помыл свой автомобиль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реке. В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воду попали бензин, смазочное масло. Нам неприятно будет купаться в такой воде. А как будут чувствовать себя в ней мальки рыб и другие обитатели водоёма? Многие из них погибнут.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813" y="3433742"/>
            <a:ext cx="4519491" cy="3307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34283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7504" y="0"/>
            <a:ext cx="9036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Очень часто люди бросают в водоёмы мусор, не понимая, что совершают страшное зло. Под водой оказываются разбитые бутылки, консервные банки с острыми краями и многое-многое другое. Представьте, как это опасно для людей, купающихся в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водоёме. Учёные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подсчитали, что каждый год во всём мире в водоёмы попадает столько вредных веществ, что ими можно было бы заполнить 10 тысяч товарных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поездов.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1" y="4365105"/>
            <a:ext cx="3816424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82222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95"/>
            <a:ext cx="9138351" cy="685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3" y="188639"/>
            <a:ext cx="903084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Обязанности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ответственного гражданина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отдыхая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на природе, у воды (или в другом месте), не оставлять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после себя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мусор: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собирать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все в пакеты, и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увозить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для дальнейшей утилизации; </a:t>
            </a:r>
          </a:p>
          <a:p>
            <a:pPr>
              <a:buFont typeface="Wingdings" pitchFamily="2" charset="2"/>
              <a:buChar char="Ø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собирать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свой и чужой мусор в месте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отдыха;</a:t>
            </a:r>
          </a:p>
        </p:txBody>
      </p:sp>
    </p:spTree>
    <p:extLst>
      <p:ext uri="{BB962C8B-B14F-4D97-AF65-F5344CB8AC3E}">
        <p14:creationId xmlns:p14="http://schemas.microsoft.com/office/powerpoint/2010/main" val="12987401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8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0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сообщать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местным властям о нарушении экологических правил по утилизации мусора конкретными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лицами;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сообщить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 выбросе навоза у берегов рек;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 мыть транспорт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у берега;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знать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способы защиты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воды:</a:t>
            </a:r>
          </a:p>
          <a:p>
            <a:pPr algn="just"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приучить себя не разбрасывать мусор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оставлять после себя чистоту,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любить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 беречь природу.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534561"/>
            <a:ext cx="9324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Если каждый так поступит, наша планета станет чище.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8601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0"/>
            <a:ext cx="87849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Ведь даже мы – школьники – можем участвовать в этом важном деле: принимать участие в субботниках по уборке, благоустройству берегов, пляжей, мест отдыха, бережно и экономно расходовать воду.</a:t>
            </a:r>
          </a:p>
          <a:p>
            <a:pPr indent="457200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Это надо понять и запомнить каждому человеку. 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773" y="4127345"/>
            <a:ext cx="4095983" cy="273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42050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1038</Words>
  <Application>Microsoft Office PowerPoint</Application>
  <PresentationFormat>Экран (4:3)</PresentationFormat>
  <Paragraphs>112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Волга</vt:lpstr>
      <vt:lpstr>Презентация PowerPoint</vt:lpstr>
      <vt:lpstr>Ахтуба</vt:lpstr>
      <vt:lpstr>Презентация PowerPoint</vt:lpstr>
      <vt:lpstr>Бузан</vt:lpstr>
      <vt:lpstr>Презентация PowerPoint</vt:lpstr>
      <vt:lpstr>Болда</vt:lpstr>
      <vt:lpstr>Презентация PowerPoint</vt:lpstr>
      <vt:lpstr>Енотаевка</vt:lpstr>
      <vt:lpstr>Презентация PowerPoint</vt:lpstr>
      <vt:lpstr>Старая Волга</vt:lpstr>
      <vt:lpstr>Презентация PowerPoint</vt:lpstr>
      <vt:lpstr>Камызяк</vt:lpstr>
      <vt:lpstr>Презентация PowerPoint</vt:lpstr>
      <vt:lpstr>Кигач</vt:lpstr>
      <vt:lpstr>Презентация PowerPoint</vt:lpstr>
      <vt:lpstr>Ашулук (нижний проток Ахтубы)</vt:lpstr>
      <vt:lpstr>Презентация PowerPoint</vt:lpstr>
      <vt:lpstr>Царев</vt:lpstr>
      <vt:lpstr>Презентация PowerPoint</vt:lpstr>
      <vt:lpstr>Ашулук (средний проток Ахтубы)</vt:lpstr>
      <vt:lpstr>Презентация PowerPoint</vt:lpstr>
      <vt:lpstr>Белинский банк</vt:lpstr>
      <vt:lpstr>Презентация PowerPoint</vt:lpstr>
      <vt:lpstr>Хурдун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31</cp:revision>
  <dcterms:created xsi:type="dcterms:W3CDTF">2022-02-16T13:07:24Z</dcterms:created>
  <dcterms:modified xsi:type="dcterms:W3CDTF">2022-02-17T08:46:36Z</dcterms:modified>
</cp:coreProperties>
</file>