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86" r:id="rId2"/>
    <p:sldId id="256" r:id="rId3"/>
    <p:sldId id="272" r:id="rId4"/>
    <p:sldId id="257" r:id="rId5"/>
    <p:sldId id="258" r:id="rId6"/>
    <p:sldId id="259" r:id="rId7"/>
    <p:sldId id="260" r:id="rId8"/>
    <p:sldId id="273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70" r:id="rId17"/>
    <p:sldId id="268" r:id="rId18"/>
    <p:sldId id="281" r:id="rId19"/>
    <p:sldId id="279" r:id="rId20"/>
    <p:sldId id="280" r:id="rId21"/>
    <p:sldId id="274" r:id="rId22"/>
    <p:sldId id="275" r:id="rId23"/>
    <p:sldId id="276" r:id="rId24"/>
    <p:sldId id="277" r:id="rId25"/>
    <p:sldId id="278" r:id="rId26"/>
    <p:sldId id="282" r:id="rId27"/>
    <p:sldId id="283" r:id="rId28"/>
    <p:sldId id="284" r:id="rId29"/>
    <p:sldId id="285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9" d="100"/>
          <a:sy n="39" d="100"/>
        </p:scale>
        <p:origin x="72" y="-6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95D3E1-5F59-4FFD-82CF-ADC5920CB103}" type="datetimeFigureOut">
              <a:rPr lang="ru-RU" smtClean="0"/>
              <a:t>пн 08.02.21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308C2D-8B6B-427A-AC3F-8405E9A191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70794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 необъятных просторах космоса вращается наша Земля.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308C2D-8B6B-427A-AC3F-8405E9A19102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4284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34BA3-443B-4A30-8799-756A3897529E}" type="datetimeFigureOut">
              <a:rPr lang="ru-RU" smtClean="0"/>
              <a:t>пн 08.02.21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AAD22-9A7A-4309-A804-30C04D1E68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19261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34BA3-443B-4A30-8799-756A3897529E}" type="datetimeFigureOut">
              <a:rPr lang="ru-RU" smtClean="0"/>
              <a:t>пн 08.02.21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AAD22-9A7A-4309-A804-30C04D1E68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84842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34BA3-443B-4A30-8799-756A3897529E}" type="datetimeFigureOut">
              <a:rPr lang="ru-RU" smtClean="0"/>
              <a:t>пн 08.02.21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AAD22-9A7A-4309-A804-30C04D1E68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09805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34BA3-443B-4A30-8799-756A3897529E}" type="datetimeFigureOut">
              <a:rPr lang="ru-RU" smtClean="0"/>
              <a:t>пн 08.02.21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AAD22-9A7A-4309-A804-30C04D1E68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0112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34BA3-443B-4A30-8799-756A3897529E}" type="datetimeFigureOut">
              <a:rPr lang="ru-RU" smtClean="0"/>
              <a:t>пн 08.02.21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AAD22-9A7A-4309-A804-30C04D1E68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7300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34BA3-443B-4A30-8799-756A3897529E}" type="datetimeFigureOut">
              <a:rPr lang="ru-RU" smtClean="0"/>
              <a:t>пн 08.02.21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AAD22-9A7A-4309-A804-30C04D1E68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41704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34BA3-443B-4A30-8799-756A3897529E}" type="datetimeFigureOut">
              <a:rPr lang="ru-RU" smtClean="0"/>
              <a:t>пн 08.02.21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AAD22-9A7A-4309-A804-30C04D1E68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68132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34BA3-443B-4A30-8799-756A3897529E}" type="datetimeFigureOut">
              <a:rPr lang="ru-RU" smtClean="0"/>
              <a:t>пн 08.02.21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AAD22-9A7A-4309-A804-30C04D1E68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8987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34BA3-443B-4A30-8799-756A3897529E}" type="datetimeFigureOut">
              <a:rPr lang="ru-RU" smtClean="0"/>
              <a:t>пн 08.02.21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AAD22-9A7A-4309-A804-30C04D1E68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82191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34BA3-443B-4A30-8799-756A3897529E}" type="datetimeFigureOut">
              <a:rPr lang="ru-RU" smtClean="0"/>
              <a:t>пн 08.02.21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AAD22-9A7A-4309-A804-30C04D1E68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89528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34BA3-443B-4A30-8799-756A3897529E}" type="datetimeFigureOut">
              <a:rPr lang="ru-RU" smtClean="0"/>
              <a:t>пн 08.02.21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AAD22-9A7A-4309-A804-30C04D1E68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22171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534BA3-443B-4A30-8799-756A3897529E}" type="datetimeFigureOut">
              <a:rPr lang="ru-RU" smtClean="0"/>
              <a:t>пн 08.02.21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2AAD22-9A7A-4309-A804-30C04D1E68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9142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-9304779"/>
            <a:ext cx="42830186" cy="19066758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1905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1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Цель: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303F5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303F5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Закреплять элементарные представления детей о планетах Солнечной системы, о планете Земля, о звездах .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303F5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2. Расширить представление детей о профессии космонавта, воспитывать уважение к этой профессии;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- поощрение попыток детей делиться с педагогом и сверстниками разнообразными впечатлениями, обогащение речи детей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303F5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Развивать воображение, фантазию</a:t>
            </a: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303F5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любознательность, воспитывать дружеские отношения (умение работать в команде)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Ход ООД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У нас с вами наступил замечательный весенний месяц апрель. Апрель, тоже богата на праздники. 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Какое сегодня число, кто мне скажет?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12 апреля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Какой сегодня праздник?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День космонавтики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Именно в апреле 12 числа, впервые человеком , был совершен полет в космос.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А вы бы хотели побывать в космосе?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Тогда отправляемся в путь(Слайд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Слайд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3(</a:t>
            </a: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видео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),4Ракета готова . 9,8 7 6 5 4 3 2 1 пуск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Космонавты займите ваши места на корабле(дети садятся на стульчики)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Слайд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4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В необъятных просторах космоса вращается наша Земля.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Слайд5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Она – одна из планет Солнечной системы.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Солнечная система – это объединение планет и их спутников – вращающихся вокруг звезды – Солнца.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Слайд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6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Планет всего девять, все они разные.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Слайд7 Видео 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В глубокой космической мерзлоте, на границе солнечной системы, движутся планеты – небольшие тела изо льда, пыли и камней.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У каждой планеты своя орбита — это космическая дорожка, по которой планета движется вокруг Солнца.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Слайд 8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А между орбитами Марса и Юпитера расположено большое скопление астероидов – каменных глыб.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Слайд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9наша планета Земля -  третья от  Солнца планета.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Слайд 10 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Она представляет собой огромный каменный шар, большая часть поверхности которого покрыта водой.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Слайд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11 Землю окружают слои воздуха, которые называются атмосферой.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Слайд 12,13,14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Звезды кажутся нам из далека светящимися огоньками, потому что они находятся очень далеко. На самом деле каждая звезда – это гигантски газовый шар, подобный нашему солнцу, который излучает тепло и свет.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Слайд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15 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А это 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40404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собаки Белка и Стрелка стали одними из первых животных, совершившими орбитальный космический полёт и вернувшимися на Землю невредимыми.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Слайд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16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Первым человеком покорившим космос, был советский космонавт Юрий Алексеевич Гагарин.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Слайд  17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Полет продолжался 1 час 48 минут. Корабль «Восток» совершил один оборот вокруг  Земли.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rgbClr val="514C48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слайд 18 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Одежда для космонавтов называется скафандр.</a:t>
            </a: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rgbClr val="514C48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Скафандр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514C48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 – это специальный костюм, который полностью закрывает тело человека, чтобы защитить его от вредного воздействия окружающей среды</a:t>
            </a: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rgbClr val="514C48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   слайд 19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 Ребята, понравилось вам в космосе?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- Что особенно запомнилось?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- Как называются люди, летающие в космос на космических кораблях? (космонавты)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- Как звали первого в мире космонавта? (Юрий Гагарин)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- А как назывался корабль, поднявший его в небо? («Восход»)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- Какие вы молодцы ребята, так внимательно слушали.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Ой посмотрите что я нашла. Какие то чудеса творятся в </a:t>
            </a:r>
            <a:r>
              <a:rPr kumimoji="0" lang="ru-RU" altLang="ru-RU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космосе.Вы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не знаете что это ?  кто это нам оставил? Давайте откроем конверт.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 письмо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Дорогие ребята, пишет вам планеты солнечной системы. Мы рады поздравить вас с праздником и хотим вас порадовать сюрпризом. Но чтобы его получить вам придется немного потрудиться. В остальных конвертах спрятаны задания от планет, если справитесь с заданием , то сможете открыть следующее письмо. Удачи Вам!  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 письмо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От планеты Венера (фото )</a:t>
            </a: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слайд 20  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Эту планету часто называют двойником Земли. Только потому, что они почти одинаковые по диаметру. А в остальном они совершенно разные. С Земли Венера кажется необыкновенно красивой планетой. Она появляется на небосклоне только утром или вечером, и люди её называют кто Утренней звездой, кто Вечерней. Она сияет мягким белым светом. Венера сама не светится, а только отражает солнечный свет, поэтому кажется серебристым, блестящим шаром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Вот ее задание. </a:t>
            </a: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Выполните физ. минутку .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На Луне жил звездочет,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Он планетам вел подсчет.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Меркурий – раз, Венера – два-с,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Три – Земля, четыре – Марс.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Пять – Юпитер, шесть – Сатурн,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Семь – Уран, восьмой – Нептун,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А девятым был Плутон,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Кто не верит - выйди вон.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3 письмо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Оно от планеты Марс </a:t>
            </a: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слайд 21   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Её называют красной планетой. Она немного похожа на Землю. В ней есть атмосфера, там происходит смена времен года. На марсе много гор, много  вулканов. Некоторые ученые утверждают, что на Марсе есть жизнь.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Вот задание от Марса посчитай: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Одна ракета, две ракеты, три …</a:t>
            </a: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слайд 22  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Один космонавт, два космонавта, три космонавта</a:t>
            </a: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слайд 23  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Одна планета, две планеты…</a:t>
            </a: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слайд 24  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4  письмо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И его нам отправил нам самый далекий Плутон.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слайд 25  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Плутон был последней открытой планетой. Он карликовая планета - самая маленькая и далекая планета. Плутон это  холодный и пустынный мир. Посмотрим же его задание.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Игра «Ракета»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Дети ходят по залу со словами: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Ждут нас быстрые ракеты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Для прогулок по планетам.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На какую захотим,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На такую полетим!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Но в игре один секрет: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Опоздавшим места нет.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5 письмо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от планеты Юпитер </a:t>
            </a: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слайд 26  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Невероятно красивая планета Имеющая огромное красное пятно прямо посередине. Ученые утверждают, что это вихрь бушует в центре планеты. Вот задание от Юпитера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«</a:t>
            </a:r>
            <a:r>
              <a:rPr kumimoji="0" lang="ru-RU" altLang="ru-RU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Чистоговорка»Т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-Т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ТА-Та –Та не страшна нам высота (дети поднимают руки вверх сжимают и разжимают пальцы)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Ете-Ете-Ете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мы летим в ракете (руки над головой в </a:t>
            </a:r>
            <a:r>
              <a:rPr kumimoji="0" lang="ru-RU" altLang="ru-RU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замоки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качают ими влево вправо)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Ты-ты-ты все видно с высоты  (приставляют ладонь к глазам)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Ать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ru-RU" altLang="ru-RU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Ать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ru-RU" altLang="ru-RU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Ать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полетим опять (хлопают в ладоши)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Ребята нам пора возвращаться домой на нашу планету.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5 4 3 2 1 пуск р-р-р ш </a:t>
            </a:r>
            <a:r>
              <a:rPr kumimoji="0" lang="ru-RU" altLang="ru-RU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ш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ru-RU" altLang="ru-RU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ш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Вот мы и дома но у нас остался открытым еще одно письмо.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От </a:t>
            </a:r>
            <a:r>
              <a:rPr kumimoji="0" lang="ru-RU" altLang="ru-RU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когоже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письмо !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6 Письмо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А вот какой наказ дает нам наша планета Земля.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«Приказ </a:t>
            </a:r>
            <a:r>
              <a:rPr kumimoji="0" lang="ru-RU" altLang="ru-RU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Земли.Я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Земля, ваш дом, </a:t>
            </a:r>
            <a:r>
              <a:rPr kumimoji="0" lang="ru-RU" altLang="ru-RU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приказываю:беречь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мои богатства: леса, моря, луга, </a:t>
            </a:r>
            <a:r>
              <a:rPr kumimoji="0" lang="ru-RU" altLang="ru-RU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реки;не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обижать зверей и </a:t>
            </a:r>
            <a:r>
              <a:rPr kumimoji="0" lang="ru-RU" altLang="ru-RU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птиц;не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ломать деревья и кустарники. В противном случае моя жизнь будет в опасности». Ребята а тут наша планета приготовила нам смайлики  . Выберите смайлик с вашим настроением по возвращению на Землю.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Итог.Что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запомнилось?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В какой планете хотели бы побывать?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дошкольное образовательное учреждение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Детский  сад комбинированного вида № 9 Чебурашка г. Дюртюли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муниципального района </a:t>
            </a:r>
            <a:r>
              <a:rPr kumimoji="0" lang="ru-RU" altLang="ru-RU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Дюртюлинский</a:t>
            </a:r>
            <a:r>
              <a:rPr kumimoji="0" lang="ru-RU" alt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район Республики Башкортостан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Конспект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организованно образовательной деятельности 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kumimoji="0" lang="ru-RU" alt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тему</a:t>
            </a:r>
            <a:r>
              <a:rPr kumimoji="0" lang="ru-RU" alt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000" b="1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Trebuchet MS" panose="020B0603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"Этот загадочный космос"</a:t>
            </a: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anose="02020603050405020304" pitchFamily="18" charset="0"/>
            </a:endParaRPr>
          </a:p>
          <a:p>
            <a:pPr marL="0" marR="0" lvl="0" indent="190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28" name="Рисунок 1" descr="https://batutmaster.ru/wp-content/uploads/2014/11/raketa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-809625"/>
            <a:ext cx="6228184" cy="2533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0" y="299085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ru-RU" altLang="ru-RU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ea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Воспитатель: Нигматуллина Г. С.</a:t>
            </a:r>
            <a:endParaRPr kumimoji="0" lang="ru-RU" altLang="ru-RU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ea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2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Хамзина З.Ф.</a:t>
            </a:r>
            <a:endParaRPr kumimoji="0" lang="ru-RU" altLang="ru-RU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ea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46342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://alb-budjak.narod.ru/_nw/0/6258667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0037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Запуск ракеты с обратным отсчетом.mp4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9144000" cy="6165304"/>
          </a:xfrm>
        </p:spPr>
      </p:pic>
    </p:spTree>
    <p:extLst>
      <p:ext uri="{BB962C8B-B14F-4D97-AF65-F5344CB8AC3E}">
        <p14:creationId xmlns:p14="http://schemas.microsoft.com/office/powerpoint/2010/main" val="2535406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0"/>
            <a:ext cx="939653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92371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021288"/>
            <a:ext cx="8229600" cy="836712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В необъятных просторах космоса вращается наша Земля.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21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18692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5877272"/>
            <a:ext cx="8229600" cy="864096"/>
          </a:xfrm>
        </p:spPr>
        <p:txBody>
          <a:bodyPr>
            <a:normAutofit fontScale="62500" lnSpcReduction="20000"/>
          </a:bodyPr>
          <a:lstStyle/>
          <a:p>
            <a:r>
              <a:rPr lang="ru-RU" dirty="0"/>
              <a:t>Она – одна из планет Солнечной системы. Солнечная система – это объединение планет и их спутников – вращающихся вокруг звезды – Солнца.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877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7401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6093296"/>
            <a:ext cx="9144000" cy="764704"/>
          </a:xfrm>
        </p:spPr>
        <p:txBody>
          <a:bodyPr>
            <a:normAutofit/>
          </a:bodyPr>
          <a:lstStyle/>
          <a:p>
            <a:r>
              <a:rPr lang="ru-RU" dirty="0"/>
              <a:t>Планет всего девять, все они разные.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0932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99732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планеты по орбитам.mp4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" y="-531440"/>
            <a:ext cx="9143999" cy="6552728"/>
          </a:xfrm>
        </p:spPr>
      </p:pic>
    </p:spTree>
    <p:extLst>
      <p:ext uri="{BB962C8B-B14F-4D97-AF65-F5344CB8AC3E}">
        <p14:creationId xmlns:p14="http://schemas.microsoft.com/office/powerpoint/2010/main" val="1072033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5877272"/>
            <a:ext cx="9144000" cy="980728"/>
          </a:xfrm>
        </p:spPr>
        <p:txBody>
          <a:bodyPr>
            <a:normAutofit fontScale="70000" lnSpcReduction="20000"/>
          </a:bodyPr>
          <a:lstStyle/>
          <a:p>
            <a:r>
              <a:rPr lang="ru-RU" dirty="0"/>
              <a:t>А между орбитами Марса и Юпитера расположено большое скопление астероидов – каменных глыб.</a:t>
            </a:r>
          </a:p>
          <a:p>
            <a:r>
              <a:rPr lang="ru-RU" dirty="0"/>
              <a:t> </a:t>
            </a:r>
          </a:p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59632"/>
            <a:ext cx="9144000" cy="80648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57727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" y="5949280"/>
            <a:ext cx="9143999" cy="908720"/>
          </a:xfrm>
        </p:spPr>
        <p:txBody>
          <a:bodyPr>
            <a:normAutofit fontScale="85000" lnSpcReduction="20000"/>
          </a:bodyPr>
          <a:lstStyle/>
          <a:p>
            <a:r>
              <a:rPr lang="ru-RU" dirty="0"/>
              <a:t>наша планета Земля -  третья от  Солнца планета.</a:t>
            </a:r>
          </a:p>
          <a:p>
            <a:r>
              <a:rPr lang="ru-RU" dirty="0"/>
              <a:t> </a:t>
            </a:r>
          </a:p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5949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9801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961" y="5805264"/>
            <a:ext cx="9109039" cy="1052736"/>
          </a:xfrm>
        </p:spPr>
        <p:txBody>
          <a:bodyPr>
            <a:normAutofit fontScale="70000" lnSpcReduction="20000"/>
          </a:bodyPr>
          <a:lstStyle/>
          <a:p>
            <a:r>
              <a:rPr lang="ru-RU" dirty="0"/>
              <a:t>Она представляет собой огромный каменный шар, большая часть поверхности которого покрыта водой.</a:t>
            </a:r>
          </a:p>
          <a:p>
            <a:r>
              <a:rPr lang="ru-RU" dirty="0"/>
              <a:t> </a:t>
            </a:r>
          </a:p>
          <a:p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84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61998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5805264"/>
            <a:ext cx="8229600" cy="936104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Землю окружают слои воздуха, которые называются атмосферой. 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640"/>
            <a:ext cx="9144000" cy="5616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04386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5733256"/>
            <a:ext cx="9144000" cy="1124743"/>
          </a:xfrm>
        </p:spPr>
        <p:txBody>
          <a:bodyPr>
            <a:normAutofit fontScale="70000" lnSpcReduction="20000"/>
          </a:bodyPr>
          <a:lstStyle/>
          <a:p>
            <a:r>
              <a:rPr lang="ru-RU" dirty="0"/>
              <a:t>Звезды кажутся нам из далека светящимися огоньками, потому что они находятся очень далеко. На самом деле каждая звезда – это гигантски газовый шар, подобный нашему солнцу, который излучает тепло и свет.</a:t>
            </a:r>
          </a:p>
          <a:p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5733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2608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61752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75468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07100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40640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8892480" cy="66247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54933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37859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516225" cy="1033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83810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47357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0"/>
            <a:ext cx="8928992" cy="674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67788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72537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83568"/>
            <a:ext cx="9144000" cy="8541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62188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mtClean="0"/>
              <a:t>кааааааааааааапр41111111111111111111111111111111111111111111111111111111111дж</a:t>
            </a:r>
            <a:endParaRPr lang="ru-RU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67520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36496" cy="6597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03446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741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9921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80690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97477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511</TotalTime>
  <Words>542</Words>
  <Application>Microsoft Office PowerPoint</Application>
  <PresentationFormat>Экран (4:3)</PresentationFormat>
  <Paragraphs>103</Paragraphs>
  <Slides>29</Slides>
  <Notes>1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4" baseType="lpstr">
      <vt:lpstr>Arial</vt:lpstr>
      <vt:lpstr>Calibri</vt:lpstr>
      <vt:lpstr>Times New Roman</vt:lpstr>
      <vt:lpstr>Trebuchet MS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Пк</dc:creator>
  <cp:lastModifiedBy>Пользователь</cp:lastModifiedBy>
  <cp:revision>20</cp:revision>
  <dcterms:created xsi:type="dcterms:W3CDTF">2018-04-10T14:45:38Z</dcterms:created>
  <dcterms:modified xsi:type="dcterms:W3CDTF">2021-02-08T04:40:40Z</dcterms:modified>
</cp:coreProperties>
</file>