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5" r:id="rId14"/>
    <p:sldId id="276" r:id="rId15"/>
    <p:sldId id="269" r:id="rId16"/>
    <p:sldId id="268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8" d="100"/>
          <a:sy n="118" d="100"/>
        </p:scale>
        <p:origin x="-594" y="10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A59ACC-738D-4F9B-A5E7-F450B9706D60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B7F0E6-B29A-46B5-AACF-69A022744D9C}">
      <dgm:prSet phldrT="[Текст]" phldr="1"/>
      <dgm:spPr/>
      <dgm:t>
        <a:bodyPr/>
        <a:lstStyle/>
        <a:p>
          <a:endParaRPr lang="ru-RU"/>
        </a:p>
      </dgm:t>
    </dgm:pt>
    <dgm:pt modelId="{CC34EBC9-A7F1-41AC-982E-994891E4C56A}" type="parTrans" cxnId="{C110A65D-6496-4CA2-826C-52B58BAB7E52}">
      <dgm:prSet/>
      <dgm:spPr/>
      <dgm:t>
        <a:bodyPr/>
        <a:lstStyle/>
        <a:p>
          <a:endParaRPr lang="ru-RU"/>
        </a:p>
      </dgm:t>
    </dgm:pt>
    <dgm:pt modelId="{05977E03-307C-474A-A6B4-DEAE0FE16294}" type="sibTrans" cxnId="{C110A65D-6496-4CA2-826C-52B58BAB7E52}">
      <dgm:prSet/>
      <dgm:spPr/>
      <dgm:t>
        <a:bodyPr/>
        <a:lstStyle/>
        <a:p>
          <a:endParaRPr lang="ru-RU"/>
        </a:p>
      </dgm:t>
    </dgm:pt>
    <dgm:pt modelId="{AF064978-B188-4393-947E-800C703A19CC}">
      <dgm:prSet phldrT="[Текст]" custT="1"/>
      <dgm:spPr/>
      <dgm:t>
        <a:bodyPr/>
        <a:lstStyle/>
        <a:p>
          <a:r>
            <a:rPr lang="ru-RU" sz="1800" dirty="0" smtClean="0"/>
            <a:t>                             Подготовка почвы</a:t>
          </a:r>
          <a:endParaRPr lang="ru-RU" sz="1800" dirty="0"/>
        </a:p>
      </dgm:t>
    </dgm:pt>
    <dgm:pt modelId="{8AD9302A-CAB4-4B41-BBBF-25D76346B23B}" type="parTrans" cxnId="{2365D12E-F1EE-4820-85C4-632B75E44478}">
      <dgm:prSet/>
      <dgm:spPr/>
      <dgm:t>
        <a:bodyPr/>
        <a:lstStyle/>
        <a:p>
          <a:endParaRPr lang="ru-RU"/>
        </a:p>
      </dgm:t>
    </dgm:pt>
    <dgm:pt modelId="{BE04318F-C313-4732-BDBC-5668DB28804B}" type="sibTrans" cxnId="{2365D12E-F1EE-4820-85C4-632B75E44478}">
      <dgm:prSet/>
      <dgm:spPr/>
      <dgm:t>
        <a:bodyPr/>
        <a:lstStyle/>
        <a:p>
          <a:endParaRPr lang="ru-RU"/>
        </a:p>
      </dgm:t>
    </dgm:pt>
    <dgm:pt modelId="{FB1C2040-80E7-4ABF-AA39-9C75BFA3C6C3}">
      <dgm:prSet phldrT="[Текст]" phldr="1"/>
      <dgm:spPr/>
      <dgm:t>
        <a:bodyPr/>
        <a:lstStyle/>
        <a:p>
          <a:endParaRPr lang="ru-RU"/>
        </a:p>
      </dgm:t>
    </dgm:pt>
    <dgm:pt modelId="{CD5ABBFB-2C3A-44F4-9955-212E60BE7B33}" type="parTrans" cxnId="{040A403E-C7AE-4176-82B7-8474B679FFDD}">
      <dgm:prSet/>
      <dgm:spPr/>
      <dgm:t>
        <a:bodyPr/>
        <a:lstStyle/>
        <a:p>
          <a:endParaRPr lang="ru-RU"/>
        </a:p>
      </dgm:t>
    </dgm:pt>
    <dgm:pt modelId="{7D041836-CC23-4235-91DD-928301A4B045}" type="sibTrans" cxnId="{040A403E-C7AE-4176-82B7-8474B679FFDD}">
      <dgm:prSet/>
      <dgm:spPr/>
      <dgm:t>
        <a:bodyPr/>
        <a:lstStyle/>
        <a:p>
          <a:endParaRPr lang="ru-RU"/>
        </a:p>
      </dgm:t>
    </dgm:pt>
    <dgm:pt modelId="{A58B4B22-E88A-40E7-9FEA-BFDA5EEF4323}">
      <dgm:prSet phldrT="[Текст]" custT="1"/>
      <dgm:spPr/>
      <dgm:t>
        <a:bodyPr/>
        <a:lstStyle/>
        <a:p>
          <a:r>
            <a:rPr lang="ru-RU" sz="1800" dirty="0" smtClean="0"/>
            <a:t>                                Выбор культур</a:t>
          </a:r>
          <a:endParaRPr lang="ru-RU" sz="1800" dirty="0"/>
        </a:p>
      </dgm:t>
    </dgm:pt>
    <dgm:pt modelId="{C656FFE7-ED51-4354-94A7-D655F0EF31EE}" type="parTrans" cxnId="{E59715DA-8351-4F59-BA0B-CA4BC69A553D}">
      <dgm:prSet/>
      <dgm:spPr/>
      <dgm:t>
        <a:bodyPr/>
        <a:lstStyle/>
        <a:p>
          <a:endParaRPr lang="ru-RU"/>
        </a:p>
      </dgm:t>
    </dgm:pt>
    <dgm:pt modelId="{1F3FB020-B746-4C85-8495-20DCC296DB76}" type="sibTrans" cxnId="{E59715DA-8351-4F59-BA0B-CA4BC69A553D}">
      <dgm:prSet/>
      <dgm:spPr/>
      <dgm:t>
        <a:bodyPr/>
        <a:lstStyle/>
        <a:p>
          <a:endParaRPr lang="ru-RU"/>
        </a:p>
      </dgm:t>
    </dgm:pt>
    <dgm:pt modelId="{A35D330E-6F15-41D8-84B1-6424619DDA63}">
      <dgm:prSet phldrT="[Текст]" phldr="1"/>
      <dgm:spPr/>
      <dgm:t>
        <a:bodyPr/>
        <a:lstStyle/>
        <a:p>
          <a:endParaRPr lang="ru-RU"/>
        </a:p>
      </dgm:t>
    </dgm:pt>
    <dgm:pt modelId="{B1B95764-5E57-429D-8B74-06CF690225CB}" type="parTrans" cxnId="{1E925595-DABF-44C0-8084-C563B9504E90}">
      <dgm:prSet/>
      <dgm:spPr/>
      <dgm:t>
        <a:bodyPr/>
        <a:lstStyle/>
        <a:p>
          <a:endParaRPr lang="ru-RU"/>
        </a:p>
      </dgm:t>
    </dgm:pt>
    <dgm:pt modelId="{A9CBEA0F-983A-4342-B904-1F6FFEA91B95}" type="sibTrans" cxnId="{1E925595-DABF-44C0-8084-C563B9504E90}">
      <dgm:prSet/>
      <dgm:spPr/>
      <dgm:t>
        <a:bodyPr/>
        <a:lstStyle/>
        <a:p>
          <a:endParaRPr lang="ru-RU"/>
        </a:p>
      </dgm:t>
    </dgm:pt>
    <dgm:pt modelId="{E8A2548A-217C-41E2-A220-3DD4DD5334D7}">
      <dgm:prSet phldrT="[Текст]" custT="1"/>
      <dgm:spPr/>
      <dgm:t>
        <a:bodyPr/>
        <a:lstStyle/>
        <a:p>
          <a:r>
            <a:rPr lang="ru-RU" sz="1800" dirty="0" smtClean="0"/>
            <a:t>                               Посадка и уход</a:t>
          </a:r>
          <a:endParaRPr lang="ru-RU" sz="1800" dirty="0"/>
        </a:p>
      </dgm:t>
    </dgm:pt>
    <dgm:pt modelId="{7B5F66EF-CE07-44E2-91FD-FA53F0683F3F}" type="parTrans" cxnId="{95038C32-4ABA-4E6D-A71A-F9EA35EEE014}">
      <dgm:prSet/>
      <dgm:spPr/>
      <dgm:t>
        <a:bodyPr/>
        <a:lstStyle/>
        <a:p>
          <a:endParaRPr lang="ru-RU"/>
        </a:p>
      </dgm:t>
    </dgm:pt>
    <dgm:pt modelId="{B4365B19-E094-4535-9B8A-552C603A072F}" type="sibTrans" cxnId="{95038C32-4ABA-4E6D-A71A-F9EA35EEE014}">
      <dgm:prSet/>
      <dgm:spPr/>
      <dgm:t>
        <a:bodyPr/>
        <a:lstStyle/>
        <a:p>
          <a:endParaRPr lang="ru-RU"/>
        </a:p>
      </dgm:t>
    </dgm:pt>
    <dgm:pt modelId="{ED4E4920-99E0-42D3-A155-E5241199F127}" type="pres">
      <dgm:prSet presAssocID="{CDA59ACC-738D-4F9B-A5E7-F450B9706D6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89476E-F7A4-45EC-A296-F55E59F2E7B1}" type="pres">
      <dgm:prSet presAssocID="{A1B7F0E6-B29A-46B5-AACF-69A022744D9C}" presName="composite" presStyleCnt="0"/>
      <dgm:spPr/>
    </dgm:pt>
    <dgm:pt modelId="{A75C48AD-5712-4EC3-8851-EF292F785B3C}" type="pres">
      <dgm:prSet presAssocID="{A1B7F0E6-B29A-46B5-AACF-69A022744D9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66BE9-DB7F-4509-9657-F5FE57FEE13C}" type="pres">
      <dgm:prSet presAssocID="{A1B7F0E6-B29A-46B5-AACF-69A022744D9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1F9A46-9318-4624-9418-14DC50483D2E}" type="pres">
      <dgm:prSet presAssocID="{05977E03-307C-474A-A6B4-DEAE0FE16294}" presName="sp" presStyleCnt="0"/>
      <dgm:spPr/>
    </dgm:pt>
    <dgm:pt modelId="{2380731A-3441-467E-84E4-8BF7224B43ED}" type="pres">
      <dgm:prSet presAssocID="{FB1C2040-80E7-4ABF-AA39-9C75BFA3C6C3}" presName="composite" presStyleCnt="0"/>
      <dgm:spPr/>
    </dgm:pt>
    <dgm:pt modelId="{1340C517-E0D0-4D70-91DD-CC257C0132F0}" type="pres">
      <dgm:prSet presAssocID="{FB1C2040-80E7-4ABF-AA39-9C75BFA3C6C3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48D97B-FCAF-483A-BD45-CC1A7DF81ACB}" type="pres">
      <dgm:prSet presAssocID="{FB1C2040-80E7-4ABF-AA39-9C75BFA3C6C3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2BB01F-0AD6-4FD8-99FB-600D0CF8AD22}" type="pres">
      <dgm:prSet presAssocID="{7D041836-CC23-4235-91DD-928301A4B045}" presName="sp" presStyleCnt="0"/>
      <dgm:spPr/>
    </dgm:pt>
    <dgm:pt modelId="{177B60EB-E7FB-4626-B777-D8A66E2640C9}" type="pres">
      <dgm:prSet presAssocID="{A35D330E-6F15-41D8-84B1-6424619DDA63}" presName="composite" presStyleCnt="0"/>
      <dgm:spPr/>
    </dgm:pt>
    <dgm:pt modelId="{976C732E-80BE-48F2-BA4F-C54E85730171}" type="pres">
      <dgm:prSet presAssocID="{A35D330E-6F15-41D8-84B1-6424619DDA63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A090EE-A45B-45BC-9D8B-A216DBD19B0C}" type="pres">
      <dgm:prSet presAssocID="{A35D330E-6F15-41D8-84B1-6424619DDA63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4998C6-E96C-47C1-A096-7ECE29C45BE3}" type="presOf" srcId="{AF064978-B188-4393-947E-800C703A19CC}" destId="{71966BE9-DB7F-4509-9657-F5FE57FEE13C}" srcOrd="0" destOrd="0" presId="urn:microsoft.com/office/officeart/2005/8/layout/chevron2"/>
    <dgm:cxn modelId="{E59715DA-8351-4F59-BA0B-CA4BC69A553D}" srcId="{FB1C2040-80E7-4ABF-AA39-9C75BFA3C6C3}" destId="{A58B4B22-E88A-40E7-9FEA-BFDA5EEF4323}" srcOrd="0" destOrd="0" parTransId="{C656FFE7-ED51-4354-94A7-D655F0EF31EE}" sibTransId="{1F3FB020-B746-4C85-8495-20DCC296DB76}"/>
    <dgm:cxn modelId="{9F256433-8872-4955-86FB-4B0EF8298395}" type="presOf" srcId="{FB1C2040-80E7-4ABF-AA39-9C75BFA3C6C3}" destId="{1340C517-E0D0-4D70-91DD-CC257C0132F0}" srcOrd="0" destOrd="0" presId="urn:microsoft.com/office/officeart/2005/8/layout/chevron2"/>
    <dgm:cxn modelId="{C78F0DA4-E482-4B3D-B6C4-444DBBAA3486}" type="presOf" srcId="{A1B7F0E6-B29A-46B5-AACF-69A022744D9C}" destId="{A75C48AD-5712-4EC3-8851-EF292F785B3C}" srcOrd="0" destOrd="0" presId="urn:microsoft.com/office/officeart/2005/8/layout/chevron2"/>
    <dgm:cxn modelId="{C110A65D-6496-4CA2-826C-52B58BAB7E52}" srcId="{CDA59ACC-738D-4F9B-A5E7-F450B9706D60}" destId="{A1B7F0E6-B29A-46B5-AACF-69A022744D9C}" srcOrd="0" destOrd="0" parTransId="{CC34EBC9-A7F1-41AC-982E-994891E4C56A}" sibTransId="{05977E03-307C-474A-A6B4-DEAE0FE16294}"/>
    <dgm:cxn modelId="{95038C32-4ABA-4E6D-A71A-F9EA35EEE014}" srcId="{A35D330E-6F15-41D8-84B1-6424619DDA63}" destId="{E8A2548A-217C-41E2-A220-3DD4DD5334D7}" srcOrd="0" destOrd="0" parTransId="{7B5F66EF-CE07-44E2-91FD-FA53F0683F3F}" sibTransId="{B4365B19-E094-4535-9B8A-552C603A072F}"/>
    <dgm:cxn modelId="{040A403E-C7AE-4176-82B7-8474B679FFDD}" srcId="{CDA59ACC-738D-4F9B-A5E7-F450B9706D60}" destId="{FB1C2040-80E7-4ABF-AA39-9C75BFA3C6C3}" srcOrd="1" destOrd="0" parTransId="{CD5ABBFB-2C3A-44F4-9955-212E60BE7B33}" sibTransId="{7D041836-CC23-4235-91DD-928301A4B045}"/>
    <dgm:cxn modelId="{825064CD-724D-4CE6-A0E2-18DFE153A48C}" type="presOf" srcId="{A35D330E-6F15-41D8-84B1-6424619DDA63}" destId="{976C732E-80BE-48F2-BA4F-C54E85730171}" srcOrd="0" destOrd="0" presId="urn:microsoft.com/office/officeart/2005/8/layout/chevron2"/>
    <dgm:cxn modelId="{2365D12E-F1EE-4820-85C4-632B75E44478}" srcId="{A1B7F0E6-B29A-46B5-AACF-69A022744D9C}" destId="{AF064978-B188-4393-947E-800C703A19CC}" srcOrd="0" destOrd="0" parTransId="{8AD9302A-CAB4-4B41-BBBF-25D76346B23B}" sibTransId="{BE04318F-C313-4732-BDBC-5668DB28804B}"/>
    <dgm:cxn modelId="{270FD048-4D67-4089-875D-1100EA011DB0}" type="presOf" srcId="{E8A2548A-217C-41E2-A220-3DD4DD5334D7}" destId="{A8A090EE-A45B-45BC-9D8B-A216DBD19B0C}" srcOrd="0" destOrd="0" presId="urn:microsoft.com/office/officeart/2005/8/layout/chevron2"/>
    <dgm:cxn modelId="{1E925595-DABF-44C0-8084-C563B9504E90}" srcId="{CDA59ACC-738D-4F9B-A5E7-F450B9706D60}" destId="{A35D330E-6F15-41D8-84B1-6424619DDA63}" srcOrd="2" destOrd="0" parTransId="{B1B95764-5E57-429D-8B74-06CF690225CB}" sibTransId="{A9CBEA0F-983A-4342-B904-1F6FFEA91B95}"/>
    <dgm:cxn modelId="{E4733CF0-2D4C-4D23-9ADB-459A36FD5597}" type="presOf" srcId="{CDA59ACC-738D-4F9B-A5E7-F450B9706D60}" destId="{ED4E4920-99E0-42D3-A155-E5241199F127}" srcOrd="0" destOrd="0" presId="urn:microsoft.com/office/officeart/2005/8/layout/chevron2"/>
    <dgm:cxn modelId="{A158228C-BB05-410A-9578-E4DABEDB8F68}" type="presOf" srcId="{A58B4B22-E88A-40E7-9FEA-BFDA5EEF4323}" destId="{BF48D97B-FCAF-483A-BD45-CC1A7DF81ACB}" srcOrd="0" destOrd="0" presId="urn:microsoft.com/office/officeart/2005/8/layout/chevron2"/>
    <dgm:cxn modelId="{B47BDBCB-AA7A-4F34-85FF-FF1A66F71821}" type="presParOf" srcId="{ED4E4920-99E0-42D3-A155-E5241199F127}" destId="{2289476E-F7A4-45EC-A296-F55E59F2E7B1}" srcOrd="0" destOrd="0" presId="urn:microsoft.com/office/officeart/2005/8/layout/chevron2"/>
    <dgm:cxn modelId="{4B0A1696-86C6-4A22-BF37-4FA88D668100}" type="presParOf" srcId="{2289476E-F7A4-45EC-A296-F55E59F2E7B1}" destId="{A75C48AD-5712-4EC3-8851-EF292F785B3C}" srcOrd="0" destOrd="0" presId="urn:microsoft.com/office/officeart/2005/8/layout/chevron2"/>
    <dgm:cxn modelId="{B15AE555-C8A1-47AA-8BCD-3200D569AC4B}" type="presParOf" srcId="{2289476E-F7A4-45EC-A296-F55E59F2E7B1}" destId="{71966BE9-DB7F-4509-9657-F5FE57FEE13C}" srcOrd="1" destOrd="0" presId="urn:microsoft.com/office/officeart/2005/8/layout/chevron2"/>
    <dgm:cxn modelId="{1A64CB59-44E1-43F3-982E-A42AE27F7B4A}" type="presParOf" srcId="{ED4E4920-99E0-42D3-A155-E5241199F127}" destId="{C91F9A46-9318-4624-9418-14DC50483D2E}" srcOrd="1" destOrd="0" presId="urn:microsoft.com/office/officeart/2005/8/layout/chevron2"/>
    <dgm:cxn modelId="{42D74056-E559-4E14-909C-1A2160499FF1}" type="presParOf" srcId="{ED4E4920-99E0-42D3-A155-E5241199F127}" destId="{2380731A-3441-467E-84E4-8BF7224B43ED}" srcOrd="2" destOrd="0" presId="urn:microsoft.com/office/officeart/2005/8/layout/chevron2"/>
    <dgm:cxn modelId="{7AEAEE9A-C5A5-4A45-AFE8-E83B16C5FA9F}" type="presParOf" srcId="{2380731A-3441-467E-84E4-8BF7224B43ED}" destId="{1340C517-E0D0-4D70-91DD-CC257C0132F0}" srcOrd="0" destOrd="0" presId="urn:microsoft.com/office/officeart/2005/8/layout/chevron2"/>
    <dgm:cxn modelId="{D2779C84-6610-4167-8EFB-708CF90EC6B8}" type="presParOf" srcId="{2380731A-3441-467E-84E4-8BF7224B43ED}" destId="{BF48D97B-FCAF-483A-BD45-CC1A7DF81ACB}" srcOrd="1" destOrd="0" presId="urn:microsoft.com/office/officeart/2005/8/layout/chevron2"/>
    <dgm:cxn modelId="{6E613069-4063-4DD5-B8EE-92528E5D0C4B}" type="presParOf" srcId="{ED4E4920-99E0-42D3-A155-E5241199F127}" destId="{872BB01F-0AD6-4FD8-99FB-600D0CF8AD22}" srcOrd="3" destOrd="0" presId="urn:microsoft.com/office/officeart/2005/8/layout/chevron2"/>
    <dgm:cxn modelId="{243CB353-5CCE-4B6B-B3D5-4AC1326ECE69}" type="presParOf" srcId="{ED4E4920-99E0-42D3-A155-E5241199F127}" destId="{177B60EB-E7FB-4626-B777-D8A66E2640C9}" srcOrd="4" destOrd="0" presId="urn:microsoft.com/office/officeart/2005/8/layout/chevron2"/>
    <dgm:cxn modelId="{5D4E3223-A895-4C2E-BE51-6CAF39BF0C6E}" type="presParOf" srcId="{177B60EB-E7FB-4626-B777-D8A66E2640C9}" destId="{976C732E-80BE-48F2-BA4F-C54E85730171}" srcOrd="0" destOrd="0" presId="urn:microsoft.com/office/officeart/2005/8/layout/chevron2"/>
    <dgm:cxn modelId="{F79697BB-3241-4331-861A-6A35B755B9B1}" type="presParOf" srcId="{177B60EB-E7FB-4626-B777-D8A66E2640C9}" destId="{A8A090EE-A45B-45BC-9D8B-A216DBD19B0C}" srcOrd="1" destOrd="0" presId="urn:microsoft.com/office/officeart/2005/8/layout/chevron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FDAB7C-CC4A-42A2-ADD0-27E3D0ED00BD}" type="doc">
      <dgm:prSet loTypeId="urn:microsoft.com/office/officeart/2005/8/layout/chevron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A4FC88FF-FEF0-4A7D-B54B-E62EC4CA689A}" type="pres">
      <dgm:prSet presAssocID="{7DFDAB7C-CC4A-42A2-ADD0-27E3D0ED00B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1770C57A-ABBB-4C44-B3C8-939DEF094502}" type="presOf" srcId="{7DFDAB7C-CC4A-42A2-ADD0-27E3D0ED00BD}" destId="{A4FC88FF-FEF0-4A7D-B54B-E62EC4CA689A}" srcOrd="0" destOrd="0" presId="urn:microsoft.com/office/officeart/2005/8/layout/chevron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D4D610-91E1-4844-9AF3-21F0C619A057}" type="doc">
      <dgm:prSet loTypeId="urn:microsoft.com/office/officeart/2005/8/layout/chevron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A044EB25-DC1D-4BE9-9349-49068013CE8F}">
      <dgm:prSet phldrT="[Текст]" phldr="1"/>
      <dgm:spPr/>
      <dgm:t>
        <a:bodyPr/>
        <a:lstStyle/>
        <a:p>
          <a:endParaRPr lang="ru-RU"/>
        </a:p>
      </dgm:t>
    </dgm:pt>
    <dgm:pt modelId="{B6C09F34-0623-44E3-9A74-966C0D2CE2A6}" type="parTrans" cxnId="{6235758D-3816-4F27-A305-0F88740E0DD9}">
      <dgm:prSet/>
      <dgm:spPr/>
      <dgm:t>
        <a:bodyPr/>
        <a:lstStyle/>
        <a:p>
          <a:endParaRPr lang="ru-RU"/>
        </a:p>
      </dgm:t>
    </dgm:pt>
    <dgm:pt modelId="{F68944BF-6206-4388-87FD-5B676AF8DF0B}" type="sibTrans" cxnId="{6235758D-3816-4F27-A305-0F88740E0DD9}">
      <dgm:prSet/>
      <dgm:spPr/>
      <dgm:t>
        <a:bodyPr/>
        <a:lstStyle/>
        <a:p>
          <a:endParaRPr lang="ru-RU"/>
        </a:p>
      </dgm:t>
    </dgm:pt>
    <dgm:pt modelId="{203E4EF5-E202-4520-AC95-8788FCCEB758}">
      <dgm:prSet phldrT="[Текст]" custT="1"/>
      <dgm:spPr/>
      <dgm:t>
        <a:bodyPr/>
        <a:lstStyle/>
        <a:p>
          <a:r>
            <a:rPr lang="ru-RU" sz="1800" dirty="0" smtClean="0"/>
            <a:t>                     Наблюдение за ростом</a:t>
          </a:r>
          <a:endParaRPr lang="ru-RU" sz="1800" dirty="0"/>
        </a:p>
      </dgm:t>
    </dgm:pt>
    <dgm:pt modelId="{0373C059-DA2E-469C-9456-C77D907492B4}" type="parTrans" cxnId="{DD179FDB-B87C-4B43-A31C-969A124D4838}">
      <dgm:prSet/>
      <dgm:spPr/>
      <dgm:t>
        <a:bodyPr/>
        <a:lstStyle/>
        <a:p>
          <a:endParaRPr lang="ru-RU"/>
        </a:p>
      </dgm:t>
    </dgm:pt>
    <dgm:pt modelId="{39347ACD-62D6-439C-8C93-E42BE387702B}" type="sibTrans" cxnId="{DD179FDB-B87C-4B43-A31C-969A124D4838}">
      <dgm:prSet/>
      <dgm:spPr/>
      <dgm:t>
        <a:bodyPr/>
        <a:lstStyle/>
        <a:p>
          <a:endParaRPr lang="ru-RU"/>
        </a:p>
      </dgm:t>
    </dgm:pt>
    <dgm:pt modelId="{CE0BC682-C182-44A3-AEE6-6AE2F5613B53}">
      <dgm:prSet phldrT="[Текст]" phldr="1"/>
      <dgm:spPr/>
      <dgm:t>
        <a:bodyPr/>
        <a:lstStyle/>
        <a:p>
          <a:endParaRPr lang="ru-RU" dirty="0"/>
        </a:p>
      </dgm:t>
    </dgm:pt>
    <dgm:pt modelId="{26A3E77A-6493-4D48-9AA4-B602709D0D0B}" type="parTrans" cxnId="{28973C10-AF5E-4554-A410-5453CF367372}">
      <dgm:prSet/>
      <dgm:spPr/>
      <dgm:t>
        <a:bodyPr/>
        <a:lstStyle/>
        <a:p>
          <a:endParaRPr lang="ru-RU"/>
        </a:p>
      </dgm:t>
    </dgm:pt>
    <dgm:pt modelId="{1A259278-5945-4F3B-B899-E3EC5890B95D}" type="sibTrans" cxnId="{28973C10-AF5E-4554-A410-5453CF367372}">
      <dgm:prSet/>
      <dgm:spPr/>
      <dgm:t>
        <a:bodyPr/>
        <a:lstStyle/>
        <a:p>
          <a:endParaRPr lang="ru-RU"/>
        </a:p>
      </dgm:t>
    </dgm:pt>
    <dgm:pt modelId="{2FAAB0B5-C194-4B36-80CE-7A3F23358A58}">
      <dgm:prSet phldrT="[Текст]" custT="1"/>
      <dgm:spPr/>
      <dgm:t>
        <a:bodyPr/>
        <a:lstStyle/>
        <a:p>
          <a:r>
            <a:rPr lang="ru-RU" sz="1800" dirty="0" smtClean="0"/>
            <a:t>                                 Сбор урожая</a:t>
          </a:r>
          <a:endParaRPr lang="ru-RU" sz="1800" dirty="0"/>
        </a:p>
      </dgm:t>
    </dgm:pt>
    <dgm:pt modelId="{6544E231-5967-42EF-97BA-F5FC8F7D7F85}" type="parTrans" cxnId="{4F4331FF-35E8-4A92-ABE5-C0482095EAA4}">
      <dgm:prSet/>
      <dgm:spPr/>
      <dgm:t>
        <a:bodyPr/>
        <a:lstStyle/>
        <a:p>
          <a:endParaRPr lang="ru-RU"/>
        </a:p>
      </dgm:t>
    </dgm:pt>
    <dgm:pt modelId="{858CDE2B-4688-4A77-B1BC-EA899DCFBF1A}" type="sibTrans" cxnId="{4F4331FF-35E8-4A92-ABE5-C0482095EAA4}">
      <dgm:prSet/>
      <dgm:spPr/>
      <dgm:t>
        <a:bodyPr/>
        <a:lstStyle/>
        <a:p>
          <a:endParaRPr lang="ru-RU"/>
        </a:p>
      </dgm:t>
    </dgm:pt>
    <dgm:pt modelId="{24905969-AB34-41F1-A651-3C042240682A}">
      <dgm:prSet phldrT="[Текст]" phldr="1"/>
      <dgm:spPr/>
      <dgm:t>
        <a:bodyPr/>
        <a:lstStyle/>
        <a:p>
          <a:endParaRPr lang="ru-RU"/>
        </a:p>
      </dgm:t>
    </dgm:pt>
    <dgm:pt modelId="{4B2099B5-1949-4104-BCC2-F2B8E90341A2}" type="parTrans" cxnId="{7F840B04-ADEB-443A-AB90-68CA983D9583}">
      <dgm:prSet/>
      <dgm:spPr/>
      <dgm:t>
        <a:bodyPr/>
        <a:lstStyle/>
        <a:p>
          <a:endParaRPr lang="ru-RU"/>
        </a:p>
      </dgm:t>
    </dgm:pt>
    <dgm:pt modelId="{0C7AF475-2F42-42B7-8DC5-BFA0A7DCF413}" type="sibTrans" cxnId="{7F840B04-ADEB-443A-AB90-68CA983D9583}">
      <dgm:prSet/>
      <dgm:spPr/>
      <dgm:t>
        <a:bodyPr/>
        <a:lstStyle/>
        <a:p>
          <a:endParaRPr lang="ru-RU"/>
        </a:p>
      </dgm:t>
    </dgm:pt>
    <dgm:pt modelId="{E172548B-3E94-49D3-A529-DE5B3708A9E7}">
      <dgm:prSet phldrT="[Текст]" custT="1"/>
      <dgm:spPr/>
      <dgm:t>
        <a:bodyPr/>
        <a:lstStyle/>
        <a:p>
          <a:r>
            <a:rPr lang="ru-RU" sz="1800" dirty="0" smtClean="0"/>
            <a:t>                      Анализ и оценка результатов</a:t>
          </a:r>
          <a:endParaRPr lang="ru-RU" sz="1800" dirty="0"/>
        </a:p>
      </dgm:t>
    </dgm:pt>
    <dgm:pt modelId="{C62ACA79-F6DC-4192-904E-B31AAD52013A}" type="parTrans" cxnId="{8459B9FE-C5C9-40C5-BA9D-11343EF030DE}">
      <dgm:prSet/>
      <dgm:spPr/>
      <dgm:t>
        <a:bodyPr/>
        <a:lstStyle/>
        <a:p>
          <a:endParaRPr lang="ru-RU"/>
        </a:p>
      </dgm:t>
    </dgm:pt>
    <dgm:pt modelId="{016904BF-189F-4010-8908-8FDDAB39AD94}" type="sibTrans" cxnId="{8459B9FE-C5C9-40C5-BA9D-11343EF030DE}">
      <dgm:prSet/>
      <dgm:spPr/>
      <dgm:t>
        <a:bodyPr/>
        <a:lstStyle/>
        <a:p>
          <a:endParaRPr lang="ru-RU"/>
        </a:p>
      </dgm:t>
    </dgm:pt>
    <dgm:pt modelId="{24D445B9-4321-45B7-981A-708EA0F19A29}" type="pres">
      <dgm:prSet presAssocID="{D2D4D610-91E1-4844-9AF3-21F0C619A05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5C437A2-F53D-4FF1-94F7-467D62C0A5B7}" type="pres">
      <dgm:prSet presAssocID="{A044EB25-DC1D-4BE9-9349-49068013CE8F}" presName="composite" presStyleCnt="0"/>
      <dgm:spPr/>
    </dgm:pt>
    <dgm:pt modelId="{8A16E4AC-53CB-4567-8CC8-AAE42E270419}" type="pres">
      <dgm:prSet presAssocID="{A044EB25-DC1D-4BE9-9349-49068013CE8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748F36-DDD1-4BA6-9767-0A145908672C}" type="pres">
      <dgm:prSet presAssocID="{A044EB25-DC1D-4BE9-9349-49068013CE8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660CBA-CE14-40F8-9600-22F282E11E07}" type="pres">
      <dgm:prSet presAssocID="{F68944BF-6206-4388-87FD-5B676AF8DF0B}" presName="sp" presStyleCnt="0"/>
      <dgm:spPr/>
    </dgm:pt>
    <dgm:pt modelId="{A0D57421-35E9-4000-93B1-D10237D57316}" type="pres">
      <dgm:prSet presAssocID="{CE0BC682-C182-44A3-AEE6-6AE2F5613B53}" presName="composite" presStyleCnt="0"/>
      <dgm:spPr/>
    </dgm:pt>
    <dgm:pt modelId="{5DDDA630-30D5-46A0-8E67-978A0BF512FE}" type="pres">
      <dgm:prSet presAssocID="{CE0BC682-C182-44A3-AEE6-6AE2F5613B53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9D4F47-E90A-4921-8858-E0D8FE45FF95}" type="pres">
      <dgm:prSet presAssocID="{CE0BC682-C182-44A3-AEE6-6AE2F5613B53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B69E45-1AAE-4C0B-B09E-77A7746AB5C0}" type="pres">
      <dgm:prSet presAssocID="{1A259278-5945-4F3B-B899-E3EC5890B95D}" presName="sp" presStyleCnt="0"/>
      <dgm:spPr/>
    </dgm:pt>
    <dgm:pt modelId="{6FF16656-2D81-4BBB-9044-A35B070F2D28}" type="pres">
      <dgm:prSet presAssocID="{24905969-AB34-41F1-A651-3C042240682A}" presName="composite" presStyleCnt="0"/>
      <dgm:spPr/>
    </dgm:pt>
    <dgm:pt modelId="{7D1C7234-F2C1-46CC-B9B1-1529E83B4B0A}" type="pres">
      <dgm:prSet presAssocID="{24905969-AB34-41F1-A651-3C042240682A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02B763-CF72-46B7-8D01-BF5A898F92C1}" type="pres">
      <dgm:prSet presAssocID="{24905969-AB34-41F1-A651-3C042240682A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35758D-3816-4F27-A305-0F88740E0DD9}" srcId="{D2D4D610-91E1-4844-9AF3-21F0C619A057}" destId="{A044EB25-DC1D-4BE9-9349-49068013CE8F}" srcOrd="0" destOrd="0" parTransId="{B6C09F34-0623-44E3-9A74-966C0D2CE2A6}" sibTransId="{F68944BF-6206-4388-87FD-5B676AF8DF0B}"/>
    <dgm:cxn modelId="{7F840B04-ADEB-443A-AB90-68CA983D9583}" srcId="{D2D4D610-91E1-4844-9AF3-21F0C619A057}" destId="{24905969-AB34-41F1-A651-3C042240682A}" srcOrd="2" destOrd="0" parTransId="{4B2099B5-1949-4104-BCC2-F2B8E90341A2}" sibTransId="{0C7AF475-2F42-42B7-8DC5-BFA0A7DCF413}"/>
    <dgm:cxn modelId="{B56E5699-E644-4004-B98C-01B1D8B9426E}" type="presOf" srcId="{D2D4D610-91E1-4844-9AF3-21F0C619A057}" destId="{24D445B9-4321-45B7-981A-708EA0F19A29}" srcOrd="0" destOrd="0" presId="urn:microsoft.com/office/officeart/2005/8/layout/chevron2"/>
    <dgm:cxn modelId="{ACB2511E-5365-4130-8D01-D6F04F0FC817}" type="presOf" srcId="{24905969-AB34-41F1-A651-3C042240682A}" destId="{7D1C7234-F2C1-46CC-B9B1-1529E83B4B0A}" srcOrd="0" destOrd="0" presId="urn:microsoft.com/office/officeart/2005/8/layout/chevron2"/>
    <dgm:cxn modelId="{4F4331FF-35E8-4A92-ABE5-C0482095EAA4}" srcId="{CE0BC682-C182-44A3-AEE6-6AE2F5613B53}" destId="{2FAAB0B5-C194-4B36-80CE-7A3F23358A58}" srcOrd="0" destOrd="0" parTransId="{6544E231-5967-42EF-97BA-F5FC8F7D7F85}" sibTransId="{858CDE2B-4688-4A77-B1BC-EA899DCFBF1A}"/>
    <dgm:cxn modelId="{87F0140B-5767-41FB-81AF-5F7E8670265E}" type="presOf" srcId="{2FAAB0B5-C194-4B36-80CE-7A3F23358A58}" destId="{2D9D4F47-E90A-4921-8858-E0D8FE45FF95}" srcOrd="0" destOrd="0" presId="urn:microsoft.com/office/officeart/2005/8/layout/chevron2"/>
    <dgm:cxn modelId="{0A6EE38E-2043-4F08-8832-CF83E5AA2C1E}" type="presOf" srcId="{CE0BC682-C182-44A3-AEE6-6AE2F5613B53}" destId="{5DDDA630-30D5-46A0-8E67-978A0BF512FE}" srcOrd="0" destOrd="0" presId="urn:microsoft.com/office/officeart/2005/8/layout/chevron2"/>
    <dgm:cxn modelId="{28973C10-AF5E-4554-A410-5453CF367372}" srcId="{D2D4D610-91E1-4844-9AF3-21F0C619A057}" destId="{CE0BC682-C182-44A3-AEE6-6AE2F5613B53}" srcOrd="1" destOrd="0" parTransId="{26A3E77A-6493-4D48-9AA4-B602709D0D0B}" sibTransId="{1A259278-5945-4F3B-B899-E3EC5890B95D}"/>
    <dgm:cxn modelId="{DF855F37-61E6-40F4-8039-BA0FE7DD7653}" type="presOf" srcId="{E172548B-3E94-49D3-A529-DE5B3708A9E7}" destId="{4802B763-CF72-46B7-8D01-BF5A898F92C1}" srcOrd="0" destOrd="0" presId="urn:microsoft.com/office/officeart/2005/8/layout/chevron2"/>
    <dgm:cxn modelId="{DD179FDB-B87C-4B43-A31C-969A124D4838}" srcId="{A044EB25-DC1D-4BE9-9349-49068013CE8F}" destId="{203E4EF5-E202-4520-AC95-8788FCCEB758}" srcOrd="0" destOrd="0" parTransId="{0373C059-DA2E-469C-9456-C77D907492B4}" sibTransId="{39347ACD-62D6-439C-8C93-E42BE387702B}"/>
    <dgm:cxn modelId="{8CE6B068-2CAD-4BFF-905B-515100080F79}" type="presOf" srcId="{A044EB25-DC1D-4BE9-9349-49068013CE8F}" destId="{8A16E4AC-53CB-4567-8CC8-AAE42E270419}" srcOrd="0" destOrd="0" presId="urn:microsoft.com/office/officeart/2005/8/layout/chevron2"/>
    <dgm:cxn modelId="{D691618F-7393-4BBB-BDAC-D218E750B214}" type="presOf" srcId="{203E4EF5-E202-4520-AC95-8788FCCEB758}" destId="{52748F36-DDD1-4BA6-9767-0A145908672C}" srcOrd="0" destOrd="0" presId="urn:microsoft.com/office/officeart/2005/8/layout/chevron2"/>
    <dgm:cxn modelId="{8459B9FE-C5C9-40C5-BA9D-11343EF030DE}" srcId="{24905969-AB34-41F1-A651-3C042240682A}" destId="{E172548B-3E94-49D3-A529-DE5B3708A9E7}" srcOrd="0" destOrd="0" parTransId="{C62ACA79-F6DC-4192-904E-B31AAD52013A}" sibTransId="{016904BF-189F-4010-8908-8FDDAB39AD94}"/>
    <dgm:cxn modelId="{21550E72-31A4-444D-AE1A-56AE2E2BCE13}" type="presParOf" srcId="{24D445B9-4321-45B7-981A-708EA0F19A29}" destId="{A5C437A2-F53D-4FF1-94F7-467D62C0A5B7}" srcOrd="0" destOrd="0" presId="urn:microsoft.com/office/officeart/2005/8/layout/chevron2"/>
    <dgm:cxn modelId="{DD89A0E6-A043-4B89-8F5E-536AA186D3DD}" type="presParOf" srcId="{A5C437A2-F53D-4FF1-94F7-467D62C0A5B7}" destId="{8A16E4AC-53CB-4567-8CC8-AAE42E270419}" srcOrd="0" destOrd="0" presId="urn:microsoft.com/office/officeart/2005/8/layout/chevron2"/>
    <dgm:cxn modelId="{8C9CF87E-F6D5-4649-9005-C7762F356462}" type="presParOf" srcId="{A5C437A2-F53D-4FF1-94F7-467D62C0A5B7}" destId="{52748F36-DDD1-4BA6-9767-0A145908672C}" srcOrd="1" destOrd="0" presId="urn:microsoft.com/office/officeart/2005/8/layout/chevron2"/>
    <dgm:cxn modelId="{682A1787-D7B0-475C-9C4D-E300200BA970}" type="presParOf" srcId="{24D445B9-4321-45B7-981A-708EA0F19A29}" destId="{A5660CBA-CE14-40F8-9600-22F282E11E07}" srcOrd="1" destOrd="0" presId="urn:microsoft.com/office/officeart/2005/8/layout/chevron2"/>
    <dgm:cxn modelId="{E75AA797-7769-4251-A788-7DE84BDD52D2}" type="presParOf" srcId="{24D445B9-4321-45B7-981A-708EA0F19A29}" destId="{A0D57421-35E9-4000-93B1-D10237D57316}" srcOrd="2" destOrd="0" presId="urn:microsoft.com/office/officeart/2005/8/layout/chevron2"/>
    <dgm:cxn modelId="{88FD8A70-D8E7-4A8E-80BD-14CCFB104471}" type="presParOf" srcId="{A0D57421-35E9-4000-93B1-D10237D57316}" destId="{5DDDA630-30D5-46A0-8E67-978A0BF512FE}" srcOrd="0" destOrd="0" presId="urn:microsoft.com/office/officeart/2005/8/layout/chevron2"/>
    <dgm:cxn modelId="{02E93F07-31C5-419A-87A1-84B1F86E3B2C}" type="presParOf" srcId="{A0D57421-35E9-4000-93B1-D10237D57316}" destId="{2D9D4F47-E90A-4921-8858-E0D8FE45FF95}" srcOrd="1" destOrd="0" presId="urn:microsoft.com/office/officeart/2005/8/layout/chevron2"/>
    <dgm:cxn modelId="{A67B06A1-4B5A-4595-9E07-AD07F9849CCA}" type="presParOf" srcId="{24D445B9-4321-45B7-981A-708EA0F19A29}" destId="{8DB69E45-1AAE-4C0B-B09E-77A7746AB5C0}" srcOrd="3" destOrd="0" presId="urn:microsoft.com/office/officeart/2005/8/layout/chevron2"/>
    <dgm:cxn modelId="{8C59B420-E526-4EC6-BF9F-52F139A39E41}" type="presParOf" srcId="{24D445B9-4321-45B7-981A-708EA0F19A29}" destId="{6FF16656-2D81-4BBB-9044-A35B070F2D28}" srcOrd="4" destOrd="0" presId="urn:microsoft.com/office/officeart/2005/8/layout/chevron2"/>
    <dgm:cxn modelId="{E1F26E49-29CD-4083-820E-34A1525D7BD6}" type="presParOf" srcId="{6FF16656-2D81-4BBB-9044-A35B070F2D28}" destId="{7D1C7234-F2C1-46CC-B9B1-1529E83B4B0A}" srcOrd="0" destOrd="0" presId="urn:microsoft.com/office/officeart/2005/8/layout/chevron2"/>
    <dgm:cxn modelId="{75D2E52F-9962-4453-9AB2-094CB9F102B9}" type="presParOf" srcId="{6FF16656-2D81-4BBB-9044-A35B070F2D28}" destId="{4802B763-CF72-46B7-8D01-BF5A898F92C1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A7C63F-8030-455C-B432-1D888E33061B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66282B-B945-46EB-A67D-B32B5A748D1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6282B-B945-46EB-A67D-B32B5A748D1C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6282B-B945-46EB-A67D-B32B5A748D1C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img-fotki.yandex.ru/get/9805/37366204.57d/0_124e8d_d34c38c4_L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592954"/>
            <a:ext cx="2376264" cy="19200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wmae.pl/news/big/1345702090.jp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000" y="369000"/>
            <a:ext cx="1332268" cy="12241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 b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996952"/>
            <a:ext cx="9144000" cy="8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http://img-fotki.yandex.ru/get/9805/37366204.57d/0_124e8d_d34c38c4_L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798" y="264840"/>
            <a:ext cx="2376264" cy="19200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6669095"/>
            <a:ext cx="7569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b="1" kern="1200" dirty="0" smtClean="0">
                <a:solidFill>
                  <a:srgbClr val="00B050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© </a:t>
            </a:r>
            <a:r>
              <a:rPr lang="en-US" sz="1000" b="1" kern="1200" dirty="0" err="1" smtClean="0">
                <a:solidFill>
                  <a:srgbClr val="00B050"/>
                </a:solidFill>
                <a:effectLst/>
                <a:latin typeface="Alexandra Zeferino One" pitchFamily="66" charset="0"/>
                <a:ea typeface="+mn-ea"/>
                <a:cs typeface="+mn-cs"/>
              </a:rPr>
              <a:t>FokinaLidia</a:t>
            </a:r>
            <a:endParaRPr lang="ru-RU" sz="1000" b="1" kern="1200" dirty="0">
              <a:solidFill>
                <a:srgbClr val="00B050"/>
              </a:solidFill>
              <a:effectLst/>
              <a:latin typeface="Alexandra Zeferino One" pitchFamily="66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QuickStyle" Target="../diagrams/quickStyle3.xml"/><Relationship Id="rId3" Type="http://schemas.openxmlformats.org/officeDocument/2006/relationships/diagramData" Target="../diagrams/data1.xml"/><Relationship Id="rId7" Type="http://schemas.openxmlformats.org/officeDocument/2006/relationships/diagramData" Target="../diagrams/data2.xml"/><Relationship Id="rId12" Type="http://schemas.openxmlformats.org/officeDocument/2006/relationships/diagramLayout" Target="../diagrams/layout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Data" Target="../diagrams/data3.xml"/><Relationship Id="rId5" Type="http://schemas.openxmlformats.org/officeDocument/2006/relationships/diagramQuickStyle" Target="../diagrams/quickStyle1.xml"/><Relationship Id="rId10" Type="http://schemas.openxmlformats.org/officeDocument/2006/relationships/diagramColors" Target="../diagrams/colors2.xml"/><Relationship Id="rId4" Type="http://schemas.openxmlformats.org/officeDocument/2006/relationships/diagramLayout" Target="../diagrams/layout1.xml"/><Relationship Id="rId9" Type="http://schemas.openxmlformats.org/officeDocument/2006/relationships/diagramQuickStyle" Target="../diagrams/quickStyle2.xml"/><Relationship Id="rId14" Type="http://schemas.openxmlformats.org/officeDocument/2006/relationships/diagramColors" Target="../diagrams/colors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736"/>
            <a:ext cx="7772400" cy="3571900"/>
          </a:xfrm>
        </p:spPr>
        <p:txBody>
          <a:bodyPr/>
          <a:lstStyle/>
          <a:p>
            <a:r>
              <a:rPr lang="ru-RU" sz="3200" b="1" dirty="0" smtClean="0"/>
              <a:t>МКОУ </a:t>
            </a:r>
            <a:r>
              <a:rPr lang="ru-RU" sz="2000" b="1" dirty="0" smtClean="0"/>
              <a:t>Общеобразовательная школа-интернат </a:t>
            </a:r>
            <a:r>
              <a:rPr lang="ru-RU" sz="2000" b="1" dirty="0" smtClean="0"/>
              <a:t>психолого-педагогической </a:t>
            </a:r>
            <a:r>
              <a:rPr lang="ru-RU" sz="2000" b="1" dirty="0" smtClean="0"/>
              <a:t>поддержки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4000" b="1" i="1" dirty="0" smtClean="0"/>
              <a:t>Развитие </a:t>
            </a:r>
            <a:r>
              <a:rPr lang="ru-RU" sz="4000" b="1" i="1" dirty="0" smtClean="0"/>
              <a:t>экологической грамотности через трудовую деятельность на школьном приусадебном участке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5143512"/>
            <a:ext cx="4900602" cy="1428760"/>
          </a:xfrm>
        </p:spPr>
        <p:txBody>
          <a:bodyPr/>
          <a:lstStyle/>
          <a:p>
            <a:r>
              <a:rPr lang="en-US" sz="1600" b="1" i="1" dirty="0" err="1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Тормышев</a:t>
            </a:r>
            <a:r>
              <a:rPr lang="en-US" sz="1600" b="1" i="1" dirty="0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b="1" i="1" dirty="0" err="1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Вячеслав</a:t>
            </a:r>
            <a:r>
              <a:rPr lang="en-US" sz="1600" b="1" i="1" dirty="0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b="1" i="1" dirty="0" err="1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Михайлович</a:t>
            </a:r>
            <a:r>
              <a:rPr lang="ru-RU" sz="1600" b="1" i="1" dirty="0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</a:t>
            </a:r>
            <a:r>
              <a:rPr lang="en-US" sz="1600" b="1" i="1" dirty="0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ru-RU" sz="1600" i="1" dirty="0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</a:t>
            </a:r>
            <a:r>
              <a:rPr lang="en-US" sz="1600" i="1" dirty="0" err="1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читель</a:t>
            </a:r>
            <a:r>
              <a:rPr lang="en-US" sz="1600" i="1" dirty="0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i="1" dirty="0" err="1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технологии</a:t>
            </a:r>
            <a:r>
              <a:rPr lang="en-US" sz="1600" i="1" dirty="0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— </a:t>
            </a:r>
            <a:r>
              <a:rPr lang="en-US" sz="1600" i="1" dirty="0" err="1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сельскохозяйственный</a:t>
            </a:r>
            <a:r>
              <a:rPr lang="en-US" sz="1600" i="1" dirty="0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i="1" dirty="0" err="1" smtClean="0">
                <a:solidFill>
                  <a:srgbClr val="2C3E5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труд</a:t>
            </a:r>
            <a:endParaRPr lang="ru-RU" sz="1600" i="1" dirty="0" smtClean="0">
              <a:solidFill>
                <a:srgbClr val="2C3E50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r>
              <a:rPr lang="ru-RU" sz="1600" i="1" dirty="0" smtClean="0">
                <a:solidFill>
                  <a:srgbClr val="2C3E50"/>
                </a:solidFill>
                <a:latin typeface="Arial" pitchFamily="34" charset="0"/>
                <a:cs typeface="Arial" pitchFamily="34" charset="-120"/>
              </a:rPr>
              <a:t>Мариинск, 2026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Развитие экологической грамотности через трудовую деятельность на школьном приусадебном участке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1857364"/>
            <a:ext cx="3929090" cy="4197361"/>
          </a:xfrm>
        </p:spPr>
        <p:txBody>
          <a:bodyPr/>
          <a:lstStyle/>
          <a:p>
            <a:pPr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Экологическая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грамотность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—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ответственному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отношению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окружающей среде и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природ</a:t>
            </a:r>
            <a:r>
              <a:rPr lang="ru-RU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ным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ресурсам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</a:t>
            </a:r>
            <a:r>
              <a:rPr lang="ru-RU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развивается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практические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занятия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детьми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ментальными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нарушениями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укрепляя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их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связь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окружающей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средой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2000" dirty="0" smtClean="0"/>
          </a:p>
          <a:p>
            <a:pPr>
              <a:buNone/>
            </a:pPr>
            <a:endParaRPr lang="en-US" dirty="0" smtClean="0"/>
          </a:p>
          <a:p>
            <a:endParaRPr lang="ru-RU" dirty="0"/>
          </a:p>
        </p:txBody>
      </p:sp>
      <p:pic>
        <p:nvPicPr>
          <p:cNvPr id="1026" name="Picture 2" descr="C:\Users\Admin\Desktop\огород\IMG_20240531_104912_182@-1570740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857364"/>
            <a:ext cx="3929054" cy="4357718"/>
          </a:xfrm>
          <a:prstGeom prst="rect">
            <a:avLst/>
          </a:prstGeom>
          <a:noFill/>
        </p:spPr>
      </p:pic>
      <p:pic>
        <p:nvPicPr>
          <p:cNvPr id="1027" name="Picture 3" descr="C:\Users\Admin\Downloads\IMG_20260314_213914_9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714884"/>
            <a:ext cx="3429024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Школьный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приусадебный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участок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—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основа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практического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обучения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051" name="Picture 3" descr="C:\Users\Admin\Downloads\IMG_20260314_215035_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3786190"/>
            <a:ext cx="2571768" cy="2571768"/>
          </a:xfrm>
          <a:prstGeom prst="rect">
            <a:avLst/>
          </a:prstGeom>
          <a:noFill/>
        </p:spPr>
      </p:pic>
      <p:pic>
        <p:nvPicPr>
          <p:cNvPr id="2052" name="Picture 4" descr="C:\Users\Admin\Downloads\IMG_20260314_215210_1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3786190"/>
            <a:ext cx="2714644" cy="2571768"/>
          </a:xfrm>
          <a:prstGeom prst="rect">
            <a:avLst/>
          </a:prstGeom>
          <a:noFill/>
        </p:spPr>
      </p:pic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28596" y="1357298"/>
          <a:ext cx="2786082" cy="23164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786082"/>
              </a:tblGrid>
              <a:tr h="2286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1.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Площадь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назначение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участка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Учебный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приусадебный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участок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занимает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около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одного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гектара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половина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из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которого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отведена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под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выращивание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сельскохозяйственных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культур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Такая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площадь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обеспечивает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достаточно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пространства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для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разнообразных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сельскохозяйственных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работ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endParaRPr lang="ru-RU" sz="110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3357554" y="1357298"/>
          <a:ext cx="2571768" cy="228601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571768"/>
              </a:tblGrid>
              <a:tr h="2286016">
                <a:tc>
                  <a:txBody>
                    <a:bodyPr/>
                    <a:lstStyle/>
                    <a:p>
                      <a:r>
                        <a:rPr lang="ru-RU" dirty="0" smtClean="0"/>
                        <a:t>2.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Выращиваемые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овощные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культуры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участке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выращивают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картофель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морковь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свёклу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капусту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другие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овощи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Этот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ассортимент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позволяет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поддерживать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разнообразное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здоровое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питание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школьников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обеспечивая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свежими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продуктами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6072198" y="1357298"/>
          <a:ext cx="2714644" cy="228601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714644"/>
              </a:tblGrid>
              <a:tr h="2286016">
                <a:tc>
                  <a:txBody>
                    <a:bodyPr/>
                    <a:lstStyle/>
                    <a:p>
                      <a:r>
                        <a:rPr lang="ru-RU" dirty="0" smtClean="0"/>
                        <a:t>3.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Обеспечение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здорового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питания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Продукция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приусадебного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хозяйства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используется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для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питания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учеников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что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способствует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укреплению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здоровья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формированию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правильных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пищевых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привычек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опирающихся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натуральные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продукты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5" name="Picture 7" descr="C:\Users\Admin\Downloads\IMG_20260314_225631_3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786190"/>
            <a:ext cx="2786050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5404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C:\Users\Admin\Downloads\IMG_20260314_215721_6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3071834" cy="3357586"/>
          </a:xfrm>
          <a:prstGeom prst="rect">
            <a:avLst/>
          </a:prstGeom>
          <a:noFill/>
        </p:spPr>
      </p:pic>
      <p:pic>
        <p:nvPicPr>
          <p:cNvPr id="3075" name="Picture 3" descr="C:\Users\Admin\Downloads\IMG_20260314_215736_6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357166"/>
            <a:ext cx="2786046" cy="3357586"/>
          </a:xfrm>
          <a:prstGeom prst="rect">
            <a:avLst/>
          </a:prstGeom>
          <a:noFill/>
        </p:spPr>
      </p:pic>
      <p:pic>
        <p:nvPicPr>
          <p:cNvPr id="3076" name="Picture 4" descr="C:\Users\Admin\Downloads\IMG_20260314_215808_1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929066"/>
            <a:ext cx="4143404" cy="2571768"/>
          </a:xfrm>
          <a:prstGeom prst="rect">
            <a:avLst/>
          </a:prstGeom>
          <a:noFill/>
        </p:spPr>
      </p:pic>
      <p:pic>
        <p:nvPicPr>
          <p:cNvPr id="3077" name="Picture 5" descr="C:\Users\Admin\Downloads\IMG_20260314_215925_88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929066"/>
            <a:ext cx="3929090" cy="2571768"/>
          </a:xfrm>
          <a:prstGeom prst="rect">
            <a:avLst/>
          </a:prstGeom>
          <a:noFill/>
        </p:spPr>
      </p:pic>
      <p:pic>
        <p:nvPicPr>
          <p:cNvPr id="3078" name="Picture 6" descr="C:\Users\Admin\Downloads\IMG_20260314_220427_99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8992" y="357166"/>
            <a:ext cx="2571768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/>
          <a:lstStyle/>
          <a:p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Вовлечённость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труд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коллективный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опыт</a:t>
            </a:r>
            <a:r>
              <a:rPr lang="ru-RU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ru-RU" sz="28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85786" y="1714488"/>
          <a:ext cx="3690942" cy="42062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90942"/>
              </a:tblGrid>
              <a:tr h="18304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сельскохозяйственной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деятельности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принимают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участие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учащиеся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педагоги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воспитатели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что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создаёт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атмосферу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совместной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работы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6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сотрудничества</a:t>
                      </a:r>
                      <a:r>
                        <a:rPr lang="en-US" sz="16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
</a:t>
                      </a:r>
                      <a:endParaRPr lang="en-US" sz="1600" dirty="0" smtClean="0">
                        <a:solidFill>
                          <a:srgbClr val="FFFF00"/>
                        </a:solidFill>
                      </a:endParaRPr>
                    </a:p>
                    <a:p>
                      <a:endParaRPr lang="ru-RU" dirty="0"/>
                    </a:p>
                  </a:txBody>
                  <a:tcPr/>
                </a:tc>
              </a:tr>
              <a:tr h="18843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Общий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труд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способствует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развитию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командного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духа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осознанию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коллективной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ответственности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за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результат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укрепляя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связи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между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всеми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участниками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образовательного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процесса</a:t>
                      </a:r>
                      <a:r>
                        <a:rPr lang="en-US" sz="16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endParaRPr lang="en-US" sz="180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6286519"/>
            <a:ext cx="8229600" cy="214314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C:\Users\Admin\Downloads\IMG_20260314_221743_8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714488"/>
            <a:ext cx="4214842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54551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122" name="Picture 2" descr="C:\Users\Admin\Downloads\IMG_20260314_221950_1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4643470" cy="5786478"/>
          </a:xfrm>
          <a:prstGeom prst="rect">
            <a:avLst/>
          </a:prstGeom>
          <a:noFill/>
        </p:spPr>
      </p:pic>
      <p:pic>
        <p:nvPicPr>
          <p:cNvPr id="5123" name="Picture 3" descr="C:\Users\Admin\Downloads\IMG_20260314_222035_3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500042"/>
            <a:ext cx="3857652" cy="3071834"/>
          </a:xfrm>
          <a:prstGeom prst="rect">
            <a:avLst/>
          </a:prstGeom>
          <a:noFill/>
        </p:spPr>
      </p:pic>
      <p:pic>
        <p:nvPicPr>
          <p:cNvPr id="5128" name="Picture 8" descr="C:\Users\Admin\Downloads\IMG_20240531_104806_001@6653809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643314"/>
            <a:ext cx="3429024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/>
          <a:lstStyle/>
          <a:p>
            <a:r>
              <a:rPr lang="ru-RU" sz="2400" dirty="0" smtClean="0"/>
              <a:t>Изучение растений через практический уход за садом.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715146"/>
            <a:ext cx="8229600" cy="142853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524000" y="1397000"/>
          <a:ext cx="6096000" cy="914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Такое разнообразие помогает детям познакомиться с различными видами растений и особенности ухода за ними.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Admin\Downloads\IMG_20260314_234441_8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428868"/>
            <a:ext cx="4500594" cy="4143404"/>
          </a:xfrm>
          <a:prstGeom prst="rect">
            <a:avLst/>
          </a:prstGeom>
          <a:noFill/>
        </p:spPr>
      </p:pic>
      <p:pic>
        <p:nvPicPr>
          <p:cNvPr id="1027" name="Picture 3" descr="C:\Users\Admin\Downloads\IMG_20260314_234518_5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428868"/>
            <a:ext cx="3929054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C:\Users\Admin\Downloads\IMG_20260314_234743_10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4357718" cy="6215106"/>
          </a:xfrm>
          <a:prstGeom prst="rect">
            <a:avLst/>
          </a:prstGeom>
          <a:noFill/>
        </p:spPr>
      </p:pic>
      <p:pic>
        <p:nvPicPr>
          <p:cNvPr id="2051" name="Picture 3" descr="C:\Users\Admin\Downloads\IMG_20250507_110346_930@49539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57166"/>
            <a:ext cx="3800480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C:\Users\Admin\Downloads\IMG_20240528_101321_937@-4157887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4714908" cy="6143668"/>
          </a:xfrm>
          <a:prstGeom prst="rect">
            <a:avLst/>
          </a:prstGeom>
          <a:noFill/>
        </p:spPr>
      </p:pic>
      <p:pic>
        <p:nvPicPr>
          <p:cNvPr id="3075" name="Picture 3" descr="C:\Users\Admin\Downloads\IMG_20250507_102031_181@-3647324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28604"/>
            <a:ext cx="3586166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400552" cy="4525963"/>
          </a:xfrm>
        </p:spPr>
        <p:txBody>
          <a:bodyPr/>
          <a:lstStyle/>
          <a:p>
            <a:r>
              <a:rPr lang="ru-RU" sz="1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Теплица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позволяет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получать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урожай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огурцов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помидоров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редиса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ранний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поздний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сезоны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расширяя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растительный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ассортимент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участке</a:t>
            </a:r>
            <a:r>
              <a:rPr lang="ru-RU" sz="18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</a:p>
          <a:p>
            <a:endParaRPr lang="ru-RU" sz="1800" dirty="0" smtClean="0">
              <a:solidFill>
                <a:srgbClr val="000000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4" name="Text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                             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Значение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теплицы</a:t>
            </a: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en-US" sz="2400" dirty="0"/>
          </a:p>
        </p:txBody>
      </p:sp>
      <p:pic>
        <p:nvPicPr>
          <p:cNvPr id="4098" name="Picture 2" descr="C:\Users\Admin\Downloads\IMG_20260314_235709_1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071546"/>
            <a:ext cx="3643338" cy="2714644"/>
          </a:xfrm>
          <a:prstGeom prst="rect">
            <a:avLst/>
          </a:prstGeom>
          <a:noFill/>
        </p:spPr>
      </p:pic>
      <p:pic>
        <p:nvPicPr>
          <p:cNvPr id="4099" name="Picture 3" descr="C:\Users\Admin\Downloads\IMG_20260314_235819_3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3929066"/>
            <a:ext cx="3143236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122" name="Picture 2" descr="C:\Users\Admin\Downloads\IMG_20260315_000320_1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4071966" cy="6143668"/>
          </a:xfrm>
          <a:prstGeom prst="rect">
            <a:avLst/>
          </a:prstGeom>
          <a:noFill/>
        </p:spPr>
      </p:pic>
      <p:pic>
        <p:nvPicPr>
          <p:cNvPr id="5124" name="Picture 4" descr="C:\Users\Admin\Downloads\IMG_20260315_001459_4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57166"/>
            <a:ext cx="4214842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Picture 3" descr="C:\Users\Admin\Desktop\теплица\IMG_20250903_085004_406@-1865062563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00108"/>
            <a:ext cx="8572560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Чем богата </a:t>
            </a:r>
            <a:r>
              <a:rPr lang="ru-RU" b="1" i="1" dirty="0" err="1" smtClean="0"/>
              <a:t>микрозелень</a:t>
            </a:r>
            <a:r>
              <a:rPr lang="en-US" b="1" i="1" dirty="0" smtClean="0"/>
              <a:t>?</a:t>
            </a:r>
            <a:endParaRPr lang="ru-RU" b="1" i="1" dirty="0"/>
          </a:p>
        </p:txBody>
      </p:sp>
      <p:pic>
        <p:nvPicPr>
          <p:cNvPr id="1026" name="Picture 2" descr="C:\Users\Admin\Pictures\img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142984"/>
            <a:ext cx="8143932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C:\Users\Admin\Pictures\img3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429684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V="1">
            <a:off x="0" y="6311889"/>
            <a:ext cx="8229600" cy="260383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85786" y="4286256"/>
          <a:ext cx="7500990" cy="21488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500330"/>
                <a:gridCol w="2500330"/>
                <a:gridCol w="2500330"/>
              </a:tblGrid>
              <a:tr h="20717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Что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такое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микрозелень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endParaRPr lang="en-US" sz="1800" dirty="0" smtClean="0"/>
                    </a:p>
                    <a:p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Микрозелень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—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молодые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всходы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овощных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зелёных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культур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(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шпинат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редис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горох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брокколи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др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.),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собранные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через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7–21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день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после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появления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ростков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Отличается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высокой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питательной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ценностью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интенсивным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вкусом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Преимущества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endParaRPr lang="en-US" sz="1800" dirty="0" smtClean="0"/>
                    </a:p>
                    <a:p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Быстрый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цикл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выращивания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;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высокая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концентрация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витаминов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микроэлементов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;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компактность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—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подходит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для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школьных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проектов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домашних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условий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;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даёт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возможности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для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практических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экспериментов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Методы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уход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Arial" pitchFamily="34" charset="0"/>
                        <a:ea typeface="Arial" pitchFamily="34" charset="-122"/>
                        <a:cs typeface="Arial" pitchFamily="34" charset="-120"/>
                      </a:endParaRPr>
                    </a:p>
                    <a:p>
                      <a:endParaRPr lang="ru-RU" sz="110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rgbClr val="000000"/>
                        </a:solidFill>
                        <a:latin typeface="Arial" pitchFamily="34" charset="0"/>
                        <a:ea typeface="Arial" pitchFamily="34" charset="-122"/>
                        <a:cs typeface="Arial" pitchFamily="34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Выращивание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в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контейнерах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грунте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ватных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дисках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или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кокосовом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субстрате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;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регулярный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но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умеренный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полив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;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равномерное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освещение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;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оптимальная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температура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18–22 °C;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сбор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высоте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2–5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см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
</a:t>
                      </a:r>
                      <a:endParaRPr lang="en-US" sz="1100" dirty="0" smtClean="0"/>
                    </a:p>
                    <a:p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 descr="C:\Users\Admin\Downloads\-5422425164030797817_1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304237" y="1125125"/>
            <a:ext cx="3643339" cy="2393173"/>
          </a:xfrm>
          <a:prstGeom prst="rect">
            <a:avLst/>
          </a:prstGeom>
          <a:noFill/>
        </p:spPr>
      </p:pic>
      <p:pic>
        <p:nvPicPr>
          <p:cNvPr id="2053" name="Picture 5" descr="C:\Users\Admin\Downloads\17735753879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500042"/>
            <a:ext cx="2357454" cy="3643338"/>
          </a:xfrm>
          <a:prstGeom prst="rect">
            <a:avLst/>
          </a:prstGeom>
          <a:noFill/>
        </p:spPr>
      </p:pic>
      <p:pic>
        <p:nvPicPr>
          <p:cNvPr id="2054" name="Picture 6" descr="C:\Users\Admin\Downloads\-5422425164030797812_1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500042"/>
            <a:ext cx="2428892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642942"/>
          </a:xfrm>
        </p:spPr>
        <p:txBody>
          <a:bodyPr/>
          <a:lstStyle/>
          <a:p>
            <a:r>
              <a:rPr lang="en-US" sz="20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"</a:t>
            </a:r>
            <a:r>
              <a:rPr lang="en-US" sz="20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Микрозелень</a:t>
            </a:r>
            <a:r>
              <a:rPr lang="en-US" sz="20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" — </a:t>
            </a:r>
            <a:r>
              <a:rPr lang="en-US" sz="20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шаг</a:t>
            </a:r>
            <a:r>
              <a:rPr lang="en-US" sz="20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 </a:t>
            </a:r>
            <a:r>
              <a:rPr lang="en-US" sz="20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инновационному</a:t>
            </a:r>
            <a:r>
              <a:rPr lang="en-US" sz="20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обучению</a:t>
            </a:r>
            <a:r>
              <a:rPr lang="ru-RU" sz="20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04216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14800"/>
                <a:gridCol w="4114800"/>
              </a:tblGrid>
              <a:tr h="1828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1.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Изучение</a:t>
                      </a:r>
                      <a:r>
                        <a:rPr lang="ru-RU" sz="1400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ru-RU" sz="1400" baseline="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микрозелени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
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Школьники</a:t>
                      </a:r>
                      <a:r>
                        <a:rPr lang="ru-RU" sz="1400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научились выращивать самостоятельно, наблюдениями за ростом растений, расширяют кругозор.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endParaRPr lang="en-US" sz="2400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2.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Влияние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здоровье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рацион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Микрозелень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насыщена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витаминами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микроэлементами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включается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в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питание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детей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способствуя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укреплению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здоровья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формированию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полезных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привычек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endParaRPr lang="en-US" sz="240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71942"/>
            <a:ext cx="9144000" cy="928694"/>
          </a:xfrm>
          <a:prstGeom prst="rect">
            <a:avLst/>
          </a:prstGeom>
        </p:spPr>
      </p:pic>
      <p:pic>
        <p:nvPicPr>
          <p:cNvPr id="1027" name="Picture 3" descr="C:\Users\Admin\Downloads\IMG_20241222_151945_450@20711956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786190"/>
            <a:ext cx="4000528" cy="2071702"/>
          </a:xfrm>
          <a:prstGeom prst="rect">
            <a:avLst/>
          </a:prstGeom>
          <a:noFill/>
        </p:spPr>
      </p:pic>
      <p:pic>
        <p:nvPicPr>
          <p:cNvPr id="1028" name="Picture 4" descr="C:\Users\Admin\Downloads\IMG_20241223_100142_596@-20656743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786190"/>
            <a:ext cx="4214842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этапы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трудовой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деятельности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участке</a:t>
            </a:r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/>
            </a:r>
            <a:b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Последовательность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рабочих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процессов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24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формируемые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навыки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571472" y="1428736"/>
          <a:ext cx="6096000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571472" y="3857628"/>
          <a:ext cx="6096000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642910" y="3786190"/>
          <a:ext cx="6096000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Знания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о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природе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экологические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основы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00768"/>
            <a:ext cx="8229600" cy="125395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28" y="1357298"/>
          <a:ext cx="2714644" cy="460376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714644"/>
              </a:tblGrid>
              <a:tr h="23018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Циклы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роста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биологические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особенности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Учащиеся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осваивают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знания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о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жизненных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циклах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растений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изучают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как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климат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сезонность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влияют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урожай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развитие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культур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
</a:t>
                      </a:r>
                      <a:endParaRPr lang="en-US" sz="110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23018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Влияние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хозяйственной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деятельности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окружающую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среду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Изучается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воздействие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сельскохозяйственной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деятельности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на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биоразнообразие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экологическое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равновесие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формируется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понимание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необходимости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бережного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подхода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к </a:t>
                      </a:r>
                      <a:r>
                        <a:rPr lang="en-US" sz="1100" b="1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природе</a:t>
                      </a:r>
                      <a:r>
                        <a:rPr lang="en-US" sz="11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
</a:t>
                      </a:r>
                      <a:endParaRPr lang="en-US" sz="1100" b="1" dirty="0" smtClean="0"/>
                    </a:p>
                    <a:p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C:\Users\Admin\Downloads\IMG_20260315_191308_7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357298"/>
            <a:ext cx="4071962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85794"/>
            <a:ext cx="8229600" cy="1143000"/>
          </a:xfrm>
        </p:spPr>
        <p:txBody>
          <a:bodyPr/>
          <a:lstStyle/>
          <a:p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Практические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навыки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28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ответственность</a:t>
            </a:r>
            <a:r>
              <a:rPr lang="en-US" sz="28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72206"/>
            <a:ext cx="8229600" cy="53957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4286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857224" y="1784219"/>
          <a:ext cx="3119438" cy="4216549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119438"/>
              </a:tblGrid>
              <a:tr h="1839109">
                <a:tc>
                  <a:txBody>
                    <a:bodyPr/>
                    <a:lstStyle/>
                    <a:p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Дети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осваивают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основные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агротехнические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умения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: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обработку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почвы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полив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борьбу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с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вредителями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что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формирует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уважительное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отношение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к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земле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воде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endParaRPr lang="ru-RU" sz="1600" dirty="0"/>
                    </a:p>
                  </a:txBody>
                  <a:tcPr/>
                </a:tc>
              </a:tr>
              <a:tr h="23757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Формируется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ответственность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за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конечный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результат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грамотное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использование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природных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ресурсов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,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что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способствует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развитию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личной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инициативы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и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заботе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о 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природе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.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
</a:t>
                      </a:r>
                      <a:endParaRPr lang="en-US" sz="1800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9" name="Picture 3" descr="C:\Users\Admin\Downloads\1773577401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1785926"/>
            <a:ext cx="4429156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/>
          <a:lstStyle/>
          <a:p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Преимущества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практической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деятельности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участке</a:t>
            </a:r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00174"/>
            <a:ext cx="3257608" cy="4525963"/>
          </a:xfrm>
        </p:spPr>
        <p:txBody>
          <a:bodyPr/>
          <a:lstStyle/>
          <a:p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Таблица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отражает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ключевые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навыки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их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эффект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конкретные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рамках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работы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школьном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огороде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показывая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комплексное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учащихся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Практические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занятия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формируют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у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детей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важные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навыки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ценности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способствуя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всестороннему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развитию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ответственному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отношению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 </a:t>
            </a:r>
            <a:r>
              <a:rPr lang="en-US" sz="16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природе</a:t>
            </a:r>
            <a:r>
              <a:rPr lang="en-US" sz="16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ru-RU" sz="16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143239" y="1571611"/>
          <a:ext cx="5667372" cy="402859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889124"/>
                <a:gridCol w="1889124"/>
                <a:gridCol w="1889124"/>
              </a:tblGrid>
              <a:tr h="578897">
                <a:tc>
                  <a:txBody>
                    <a:bodyPr/>
                    <a:lstStyle/>
                    <a:p>
                      <a:r>
                        <a:rPr lang="ru-RU" dirty="0" smtClean="0"/>
                        <a:t>     Навык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Эффект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r>
                        <a:rPr lang="ru-RU" baseline="0" dirty="0" smtClean="0"/>
                        <a:t>     Пример</a:t>
                      </a:r>
                      <a:endParaRPr lang="ru-RU" dirty="0"/>
                    </a:p>
                  </a:txBody>
                  <a:tcPr/>
                </a:tc>
              </a:tr>
              <a:tr h="810448">
                <a:tc>
                  <a:txBody>
                    <a:bodyPr/>
                    <a:lstStyle/>
                    <a:p>
                      <a:r>
                        <a:rPr lang="ru-RU" dirty="0" smtClean="0"/>
                        <a:t>Практические умения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Обработка почвы</a:t>
                      </a:r>
                      <a:r>
                        <a:rPr lang="ru-RU" baseline="0" dirty="0" smtClean="0"/>
                        <a:t> и уход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Посев и прополка</a:t>
                      </a:r>
                      <a:endParaRPr lang="ru-RU" dirty="0"/>
                    </a:p>
                  </a:txBody>
                  <a:tcPr/>
                </a:tc>
              </a:tr>
              <a:tr h="810448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Ответственность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Полив, сбор урожая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Регулярный полив грядок</a:t>
                      </a:r>
                      <a:endParaRPr lang="ru-RU" dirty="0"/>
                    </a:p>
                  </a:txBody>
                  <a:tcPr/>
                </a:tc>
              </a:tr>
              <a:tr h="578897">
                <a:tc>
                  <a:txBody>
                    <a:bodyPr/>
                    <a:lstStyle/>
                    <a:p>
                      <a:r>
                        <a:rPr lang="ru-RU" dirty="0" smtClean="0"/>
                        <a:t>Осознанность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Наблюдение за ростом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Отслеживание этапов развития растений</a:t>
                      </a:r>
                      <a:endParaRPr lang="ru-RU" dirty="0"/>
                    </a:p>
                  </a:txBody>
                  <a:tcPr/>
                </a:tc>
              </a:tr>
              <a:tr h="578897">
                <a:tc>
                  <a:txBody>
                    <a:bodyPr/>
                    <a:lstStyle/>
                    <a:p>
                      <a:r>
                        <a:rPr lang="ru-RU" dirty="0" smtClean="0"/>
                        <a:t>Здоровье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Употребление свежих продуктов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Включение овощей в рацион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857620" y="5786454"/>
          <a:ext cx="5000660" cy="3708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00066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           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Опыт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Общеобразовательной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школы-интерната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 г. </a:t>
                      </a:r>
                      <a:r>
                        <a:rPr lang="en-US" sz="11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Мариинска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122" name="Picture 2" descr="C:\Users\Admin\Pictures\1591697072993984785edf5eb02123b-img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4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407</Words>
  <Application>Microsoft Office PowerPoint</Application>
  <PresentationFormat>Экран (4:3)</PresentationFormat>
  <Paragraphs>71</Paragraphs>
  <Slides>21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МКОУ Общеобразовательная школа-интернат психолого-педагогической поддержки   Развитие экологической грамотности через трудовую деятельность на школьном приусадебном участке  </vt:lpstr>
      <vt:lpstr>Развитие экологической грамотности через трудовую деятельность на школьном приусадебном участке</vt:lpstr>
      <vt:lpstr>Школьный приусадебный участок — основа практического обучения
</vt:lpstr>
      <vt:lpstr> </vt:lpstr>
      <vt:lpstr>Вовлечённость в труд и коллективный опыт.</vt:lpstr>
      <vt:lpstr> </vt:lpstr>
      <vt:lpstr>Изучение растений через практический уход за садом.</vt:lpstr>
      <vt:lpstr> </vt:lpstr>
      <vt:lpstr> </vt:lpstr>
      <vt:lpstr>                                 Значение теплицы </vt:lpstr>
      <vt:lpstr> </vt:lpstr>
      <vt:lpstr> </vt:lpstr>
      <vt:lpstr>Чем богата микрозелень?</vt:lpstr>
      <vt:lpstr> </vt:lpstr>
      <vt:lpstr> </vt:lpstr>
      <vt:lpstr> "Микрозелень" — шаг к инновационному обучению.</vt:lpstr>
      <vt:lpstr>Основные этапы трудовой деятельности на участке  Последовательность рабочих процессов и формируемые навыки</vt:lpstr>
      <vt:lpstr>Знания о природе и экологические основы</vt:lpstr>
      <vt:lpstr>Практические навыки и ответственность  </vt:lpstr>
      <vt:lpstr>Преимущества практической деятельности на участке.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Экологический-4</dc:title>
  <dc:creator>Фокина Лидия Петровна</dc:creator>
  <cp:keywords>Шаблон презентации</cp:keywords>
  <cp:lastModifiedBy>Admin</cp:lastModifiedBy>
  <cp:revision>59</cp:revision>
  <dcterms:created xsi:type="dcterms:W3CDTF">2017-02-23T13:11:39Z</dcterms:created>
  <dcterms:modified xsi:type="dcterms:W3CDTF">2026-03-15T13:18:29Z</dcterms:modified>
</cp:coreProperties>
</file>