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5" r:id="rId7"/>
    <p:sldId id="263" r:id="rId8"/>
    <p:sldId id="264" r:id="rId9"/>
    <p:sldId id="266" r:id="rId10"/>
    <p:sldId id="267" r:id="rId11"/>
    <p:sldId id="268" r:id="rId12"/>
    <p:sldId id="269" r:id="rId13"/>
    <p:sldId id="277" r:id="rId14"/>
    <p:sldId id="270" r:id="rId15"/>
    <p:sldId id="271" r:id="rId16"/>
    <p:sldId id="272" r:id="rId17"/>
    <p:sldId id="273" r:id="rId18"/>
    <p:sldId id="276" r:id="rId19"/>
    <p:sldId id="275" r:id="rId20"/>
    <p:sldId id="278" r:id="rId21"/>
    <p:sldId id="279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436A94B-7ED2-4D8C-8A6B-BB6BC4A0CDA3}">
          <p14:sldIdLst>
            <p14:sldId id="258"/>
            <p14:sldId id="259"/>
            <p14:sldId id="260"/>
            <p14:sldId id="261"/>
            <p14:sldId id="262"/>
            <p14:sldId id="265"/>
            <p14:sldId id="263"/>
          </p14:sldIdLst>
        </p14:section>
        <p14:section name="Раздел без заголовка" id="{2C74C6B6-11E6-4DDA-8A41-60F26AD192AF}">
          <p14:sldIdLst>
            <p14:sldId id="264"/>
            <p14:sldId id="266"/>
            <p14:sldId id="267"/>
            <p14:sldId id="268"/>
            <p14:sldId id="269"/>
            <p14:sldId id="277"/>
            <p14:sldId id="270"/>
            <p14:sldId id="271"/>
            <p14:sldId id="272"/>
            <p14:sldId id="273"/>
            <p14:sldId id="276"/>
            <p14:sldId id="275"/>
            <p14:sldId id="278"/>
            <p14:sldId id="27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5DA4-363F-4964-82EF-2076DF0FB975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F0E7B-1D60-4103-9377-77647F1D0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194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5DA4-363F-4964-82EF-2076DF0FB975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F0E7B-1D60-4103-9377-77647F1D0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384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5DA4-363F-4964-82EF-2076DF0FB975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F0E7B-1D60-4103-9377-77647F1D0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1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5DA4-363F-4964-82EF-2076DF0FB975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F0E7B-1D60-4103-9377-77647F1D0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6721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5DA4-363F-4964-82EF-2076DF0FB975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F0E7B-1D60-4103-9377-77647F1D0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00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5DA4-363F-4964-82EF-2076DF0FB975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F0E7B-1D60-4103-9377-77647F1D0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406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5DA4-363F-4964-82EF-2076DF0FB975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F0E7B-1D60-4103-9377-77647F1D0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2205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5DA4-363F-4964-82EF-2076DF0FB975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F0E7B-1D60-4103-9377-77647F1D0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935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5DA4-363F-4964-82EF-2076DF0FB975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F0E7B-1D60-4103-9377-77647F1D0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724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5DA4-363F-4964-82EF-2076DF0FB975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F0E7B-1D60-4103-9377-77647F1D0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3981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5DA4-363F-4964-82EF-2076DF0FB975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F0E7B-1D60-4103-9377-77647F1D0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506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45DA4-363F-4964-82EF-2076DF0FB975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F0E7B-1D60-4103-9377-77647F1D0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70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63700" y="1270000"/>
            <a:ext cx="83058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ДИЗАЙН - ДЕЯТЕЛЬНОСТЬ В ОФОРМЛЕНИИ ПОЗДРАВИТЕЛЬНЫХ ОТКРЫТОК</a:t>
            </a:r>
          </a:p>
          <a:p>
            <a:pPr algn="ctr"/>
            <a:r>
              <a:rPr lang="ru-RU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23 ФЕВРАЛЯ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b="1" i="1" dirty="0" err="1">
                <a:solidFill>
                  <a:srgbClr val="002060"/>
                </a:solidFill>
              </a:rPr>
              <a:t>Решедько</a:t>
            </a:r>
            <a:r>
              <a:rPr lang="ru-RU" b="1" i="1" dirty="0">
                <a:solidFill>
                  <a:srgbClr val="002060"/>
                </a:solidFill>
              </a:rPr>
              <a:t> Т.Н., воспитатель МДОУ «ЦРР – детский сад № 6»</a:t>
            </a:r>
            <a:endParaRPr lang="ru-RU" b="1" dirty="0">
              <a:solidFill>
                <a:srgbClr val="002060"/>
              </a:solidFill>
            </a:endParaRPr>
          </a:p>
          <a:p>
            <a:pPr algn="r"/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i="1" dirty="0">
                <a:solidFill>
                  <a:srgbClr val="002060"/>
                </a:solidFill>
              </a:rPr>
              <a:t>Ахметова К.В., воспитатель МДОУ «ЦРР – детский сад № 6»</a:t>
            </a:r>
            <a:endParaRPr lang="ru-RU" b="1" dirty="0">
              <a:solidFill>
                <a:srgbClr val="002060"/>
              </a:solidFill>
            </a:endParaRPr>
          </a:p>
          <a:p>
            <a:pPr algn="r"/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0083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765300" y="889845"/>
            <a:ext cx="83947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Дизайн – необычный взгляд на обычные вещи. Это особый вид созидательной творческой деятельности человека, направленной на организацию предметно-пространственного мира на законам целесообразной красоты.</a:t>
            </a:r>
          </a:p>
        </p:txBody>
      </p:sp>
    </p:spTree>
    <p:extLst>
      <p:ext uri="{BB962C8B-B14F-4D97-AF65-F5344CB8AC3E}">
        <p14:creationId xmlns:p14="http://schemas.microsoft.com/office/powerpoint/2010/main" val="2583460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" y="-18679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05000" y="1181100"/>
            <a:ext cx="83185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все времена нужны творческие личности. Именно они определяют прогресс человечества.</a:t>
            </a:r>
          </a:p>
          <a:p>
            <a:pPr algn="ctr"/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8500" y="2285999"/>
            <a:ext cx="5715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воспитателями была поставлена цель: создание условий для развития творческого потенциала дошкольников средствами художественно -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онструктивного дизайна.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324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05000" y="1155700"/>
            <a:ext cx="8102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способствовать умению последовательно осуществлять свой замысел;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развитие креативности мышления;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стимулировать сотрудничество со сверстниками и взрослыми.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5800" y="3987800"/>
            <a:ext cx="1886531" cy="597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554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82800" y="1422400"/>
            <a:ext cx="81407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дизайн-проекта:</a:t>
            </a:r>
          </a:p>
          <a:p>
            <a:pPr algn="ctr"/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Возникновение, осознание, осмысление замысла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Дошкольники при создании своих работ способны представить общую картину своей будущей поделки. 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Получив задание, они обдумывают пути его выполнения, начинают подбирать всевозможные подручные средства. Для этого дошкольники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7900" y="3853835"/>
            <a:ext cx="528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оздают новые заготовки или используют старые, оставшиеся от прошлых дизайн-проектов.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619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214" y="1816472"/>
            <a:ext cx="1720850" cy="229446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662" y="1737253"/>
            <a:ext cx="1993900" cy="229446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675" y="2370665"/>
            <a:ext cx="2190750" cy="2921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900" y="2074492"/>
            <a:ext cx="2505076" cy="334010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73214" y="990600"/>
            <a:ext cx="8840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Дизайн-деятельность – это вид деятельности, который объединяет в себе различные виды творчества: рисование, аппликацию, художественный труд.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480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37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54200" y="1117600"/>
            <a:ext cx="81661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 реализации замысла: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рименение всех  полученных умений, использование простейших нетрадиционных методов.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Проигрывая в «уме» варианты решения (выбор, сравнение, замена) ребенок достигает результата, который и начинает воплощать практически.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500" y="2969981"/>
            <a:ext cx="2095500" cy="27940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500" y="2969981"/>
            <a:ext cx="2109900" cy="28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082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66900" y="1270000"/>
            <a:ext cx="838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ознакомления дошкольников с элементами дизайна, одновременно знакомили их со свойствами и возможностями различных художественных материалов.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91899" y="1796203"/>
            <a:ext cx="3358974" cy="470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3947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74800" y="1181100"/>
            <a:ext cx="873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Прежде чем приступить к изготовлению поздравительных открыток, было заготовлено большое количество элементов для их создания.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60987" y="1148135"/>
            <a:ext cx="4010025" cy="534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097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14500" y="1104900"/>
            <a:ext cx="84201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Скетч – открытки</a:t>
            </a: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Скетчинг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это техника рисования быстрых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рисунков. Это позволяет донести свои мысли другим при помощи рисования несложных сюжетов.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8300" y="2602177"/>
            <a:ext cx="2444750" cy="32596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230" y="2602177"/>
            <a:ext cx="2305620" cy="316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4197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1027906"/>
            <a:ext cx="2381250" cy="3175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300" y="1084131"/>
            <a:ext cx="2794000" cy="37253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500" y="1027906"/>
            <a:ext cx="2806700" cy="374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0186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345" y="1637795"/>
            <a:ext cx="2514600" cy="36710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4850" y="946401"/>
            <a:ext cx="3252788" cy="434738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94145" y="941749"/>
            <a:ext cx="464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создании открытки автором были использованы трафареты для написания цифр.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230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30" y="-13731"/>
            <a:ext cx="12205129" cy="6871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1848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87499" y="780766"/>
            <a:ext cx="549568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Скрап-открытки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Скрап-открытка – это многослойная объемная открытка. Прежде всего, выбирается плотная картонная основа. Ей придается нужный формат. И на полученную основу накладывается одна часть на другую. Это скрап - бумага, нарисованные элементы, тонированная бумага и многое  другое для получения 3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объема. Как расположить все элементы, чтобы открытка красиво смотрелась, каждый автор решает сам.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189" y="365125"/>
            <a:ext cx="4899546" cy="614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722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01800" y="1193800"/>
            <a:ext cx="8572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039" y="1082637"/>
            <a:ext cx="3927207" cy="52362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172" y="1688675"/>
            <a:ext cx="3830253" cy="510700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1690688"/>
            <a:ext cx="3959833" cy="51049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45828" y="-9053"/>
            <a:ext cx="9500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дошкольник с помощью взрослого способен придумать и поэтапно реализовать свой замысел.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4228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01800" y="1193800"/>
            <a:ext cx="8572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2" y="7937"/>
            <a:ext cx="5157510" cy="68766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-18679"/>
            <a:ext cx="5164966" cy="682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8433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31113" y="803387"/>
            <a:ext cx="4732882" cy="70839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59604">
            <a:off x="8403077" y="-271569"/>
            <a:ext cx="2818902" cy="4146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4614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06572" y="1248391"/>
            <a:ext cx="53404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ОБЪЕМНЫЕ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ОТКРЫТКИ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хорошо смотрятся.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взгляд это обычные открытки, открывая которые, перед вами неожиданно возникает объемная фигура или целая композиция.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686" y="160338"/>
            <a:ext cx="5142789" cy="6578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2289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01800" y="1193800"/>
            <a:ext cx="8572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56039"/>
            <a:ext cx="5045431" cy="67272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879" y="111697"/>
            <a:ext cx="5103546" cy="667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050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37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01800" y="1193800"/>
            <a:ext cx="8572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30350" y="1027906"/>
            <a:ext cx="889654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Закрепление готовых шаблонов в  творчестве  ребенка несет в себе опасность для его творческого развития. Нужно разрушать эти застывшие шаблоны и вводить новые виды деятельности, которые способны стимулировать собственное творчество детей.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9363"/>
            <a:ext cx="9100367" cy="4307822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41916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AutoShape 2" descr="https://pptxbaza.ru/baza/shablon/detskie/Ladoch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79"/>
            <a:ext cx="12192000" cy="6876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63700" y="1270000"/>
            <a:ext cx="83058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ДИЗАЙН - ДЕЯТЕЛЬНОСТЬ В ОФОРМЛЕНИИ ПОЗДРАВИТЕЛЬНЫХ ОТКРЫТОК</a:t>
            </a:r>
          </a:p>
          <a:p>
            <a:pPr algn="ctr"/>
            <a:r>
              <a:rPr lang="ru-RU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23 ФЕВРАЛЯ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b="1" i="1" dirty="0" err="1">
                <a:solidFill>
                  <a:srgbClr val="002060"/>
                </a:solidFill>
              </a:rPr>
              <a:t>Решедько</a:t>
            </a:r>
            <a:r>
              <a:rPr lang="ru-RU" b="1" i="1" dirty="0">
                <a:solidFill>
                  <a:srgbClr val="002060"/>
                </a:solidFill>
              </a:rPr>
              <a:t> Т.Н., воспитатель МДОУ «ЦРР – детский сад № 6»</a:t>
            </a:r>
            <a:endParaRPr lang="ru-RU" b="1" dirty="0">
              <a:solidFill>
                <a:srgbClr val="002060"/>
              </a:solidFill>
            </a:endParaRPr>
          </a:p>
          <a:p>
            <a:pPr algn="r"/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i="1" dirty="0">
                <a:solidFill>
                  <a:srgbClr val="002060"/>
                </a:solidFill>
              </a:rPr>
              <a:t>Ахметова К.В., воспитатель МДОУ «ЦРР – детский сад № 6»</a:t>
            </a:r>
            <a:endParaRPr lang="ru-RU" b="1" dirty="0">
              <a:solidFill>
                <a:srgbClr val="002060"/>
              </a:solidFill>
            </a:endParaRPr>
          </a:p>
          <a:p>
            <a:pPr algn="r"/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7296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478</Words>
  <Application>Microsoft Office PowerPoint</Application>
  <PresentationFormat>Широкоэкранный</PresentationFormat>
  <Paragraphs>48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Lenovo</cp:lastModifiedBy>
  <cp:revision>24</cp:revision>
  <dcterms:created xsi:type="dcterms:W3CDTF">2021-01-17T07:48:32Z</dcterms:created>
  <dcterms:modified xsi:type="dcterms:W3CDTF">2021-01-25T05:43:01Z</dcterms:modified>
</cp:coreProperties>
</file>