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>
        <p:scale>
          <a:sx n="93" d="100"/>
          <a:sy n="93" d="100"/>
        </p:scale>
        <p:origin x="-408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2D074-88CD-4D04-BA60-E1EA558614BA}" type="datetimeFigureOut">
              <a:rPr lang="ru-RU" smtClean="0"/>
              <a:pPr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60189-96AC-4904-A472-253956DB44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5940152" cy="2564904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Заповедники и национальные парки России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5105400"/>
            <a:ext cx="5940152" cy="1419944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Презентацию </a:t>
            </a:r>
            <a:r>
              <a:rPr lang="ru-RU" sz="2800" dirty="0" smtClean="0">
                <a:solidFill>
                  <a:srgbClr val="0070C0"/>
                </a:solidFill>
              </a:rPr>
              <a:t>подготовила воспитатель МБДОУ «Д/с «Умка»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Ширко Галина Леонидовна</a:t>
            </a:r>
            <a:endParaRPr lang="ru-RU" sz="2800" dirty="0" smtClean="0">
              <a:solidFill>
                <a:srgbClr val="0070C0"/>
              </a:solidFill>
            </a:endParaRPr>
          </a:p>
          <a:p>
            <a:endParaRPr lang="ru-RU" dirty="0"/>
          </a:p>
        </p:txBody>
      </p:sp>
      <p:pic>
        <p:nvPicPr>
          <p:cNvPr id="9" name="Рисунок 8" descr="4955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0"/>
            <a:ext cx="3275856" cy="2276871"/>
          </a:xfrm>
          <a:prstGeom prst="rect">
            <a:avLst/>
          </a:prstGeom>
        </p:spPr>
      </p:pic>
      <p:pic>
        <p:nvPicPr>
          <p:cNvPr id="10" name="Рисунок 9" descr="samye-bolshie-zapovedniki-rossi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85184"/>
            <a:ext cx="3151673" cy="1772816"/>
          </a:xfrm>
          <a:prstGeom prst="rect">
            <a:avLst/>
          </a:prstGeom>
        </p:spPr>
      </p:pic>
      <p:pic>
        <p:nvPicPr>
          <p:cNvPr id="11" name="Рисунок 10" descr="img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708920"/>
            <a:ext cx="4216400" cy="1841500"/>
          </a:xfrm>
          <a:prstGeom prst="rect">
            <a:avLst/>
          </a:prstGeom>
        </p:spPr>
      </p:pic>
      <p:pic>
        <p:nvPicPr>
          <p:cNvPr id="12" name="Рисунок 11" descr="969325_nacionalnyi-park-rossi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03848" y="2276872"/>
            <a:ext cx="4464496" cy="274205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4581128"/>
            <a:ext cx="2770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Старшая группа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\Desktop\Презентация заповедники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Desktop\Презентация заповедники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Елена\Desktop\Презентация заповедники\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Елена\Desktop\Презентация заповедники\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Елена\Desktop\Презентация заповедники\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Елена\Desktop\Презентация заповедники\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Елена\Desktop\Презентация заповедники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Елена\Desktop\Презентация заповедники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Елена\Desktop\Презентация заповедники\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Елена\Desktop\Презентация заповедники\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19</Words>
  <Application>Microsoft Office PowerPoint</Application>
  <PresentationFormat>Экран (4:3)</PresentationFormat>
  <Paragraphs>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Заповедники и национальные парки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Данил Ширко</cp:lastModifiedBy>
  <cp:revision>5</cp:revision>
  <dcterms:created xsi:type="dcterms:W3CDTF">2017-01-23T11:22:26Z</dcterms:created>
  <dcterms:modified xsi:type="dcterms:W3CDTF">2022-01-13T14:35:47Z</dcterms:modified>
</cp:coreProperties>
</file>