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7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211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404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63032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927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143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623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009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048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038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122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3778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E30A770-7708-4343-B70E-14F3FAA035D0}" type="datetimeFigureOut">
              <a:rPr lang="ru-RU" smtClean="0"/>
              <a:t>26.08.2025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82FE922-733D-467E-8BBC-BAA1A5236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706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9447" y="-822346"/>
            <a:ext cx="11226086" cy="2387600"/>
          </a:xfrm>
        </p:spPr>
        <p:txBody>
          <a:bodyPr>
            <a:normAutofit/>
          </a:bodyPr>
          <a:lstStyle/>
          <a:p>
            <a:r>
              <a:rPr lang="tt-RU" sz="4000" i="1" dirty="0" smtClean="0">
                <a:solidFill>
                  <a:schemeClr val="accent1">
                    <a:lumMod val="50000"/>
                  </a:schemeClr>
                </a:solidFill>
              </a:rPr>
              <a:t>Әмирхан Еники әсәрләрендә татар гаиләсе темасының бирелеше</a:t>
            </a:r>
            <a:endParaRPr lang="ru-RU" sz="40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83148" y="3628175"/>
            <a:ext cx="4232856" cy="1510875"/>
          </a:xfrm>
        </p:spPr>
        <p:txBody>
          <a:bodyPr/>
          <a:lstStyle/>
          <a:p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7" y="1909226"/>
            <a:ext cx="7815417" cy="343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7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t-RU" dirty="0" smtClean="0"/>
              <a:t>Тынычлану.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31853" y="1766115"/>
            <a:ext cx="5512157" cy="4038600"/>
          </a:xfrm>
        </p:spPr>
        <p:txBody>
          <a:bodyPr>
            <a:norm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Күпме бергә гомер иткән ир белән хатын бер – берсен аңламасыннар әле – гаҗәп бит бу... Гүя икесе ике телдә сөйләшәләр! Бигрәк тә соңгы ике-өч елда алар арасындагы каршылык, аңлаша алмау  ни сәбәптәндер аеруча ешаеп китте.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504" y="1766115"/>
            <a:ext cx="3133616" cy="4621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0372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t-RU" dirty="0" smtClean="0"/>
              <a:t>“Әйтелмәгән васыять” хикәясе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50794" y="1704816"/>
            <a:ext cx="5128471" cy="4038600"/>
          </a:xfrm>
        </p:spPr>
        <p:txBody>
          <a:bodyPr>
            <a:norm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Аккилен үлмәде ул, китте генә... Китте генә... Кайтыр, насыйп булса, кайтыр... Ә син учагын карый тор, учагын... Учагында уты сүнмәсен.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5587" t="33051" r="34695" b="7418"/>
          <a:stretch/>
        </p:blipFill>
        <p:spPr>
          <a:xfrm>
            <a:off x="1143000" y="1700547"/>
            <a:ext cx="3902298" cy="456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37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745" y="410374"/>
            <a:ext cx="9875520" cy="1356360"/>
          </a:xfrm>
        </p:spPr>
        <p:txBody>
          <a:bodyPr>
            <a:normAutofit/>
          </a:bodyPr>
          <a:lstStyle/>
          <a:p>
            <a:r>
              <a:rPr lang="tt-RU" sz="4000" dirty="0" smtClean="0"/>
              <a:t>“Матурлык” хикәясе.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60" y="1088554"/>
            <a:ext cx="5294250" cy="4038600"/>
          </a:xfrm>
        </p:spPr>
        <p:txBody>
          <a:bodyPr/>
          <a:lstStyle/>
          <a:p>
            <a:endParaRPr lang="tt-RU" sz="3000" dirty="0" smtClean="0"/>
          </a:p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Күңелдә тик матурлыкка соклану тойгысы гына утырып кала.Шушы тойгы күздән яшьләр китерә. “Кемгәдер йодрык селкеп кычкырасым килә: ямьсез түгел, матур бит ул, матур Бәдретдиннең әнисе!”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45" y="1611023"/>
            <a:ext cx="5707690" cy="4044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1228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115" y="311991"/>
            <a:ext cx="9875520" cy="1356360"/>
          </a:xfrm>
        </p:spPr>
        <p:txBody>
          <a:bodyPr>
            <a:normAutofit/>
          </a:bodyPr>
          <a:lstStyle/>
          <a:p>
            <a:r>
              <a:rPr lang="tt-RU" sz="4000" dirty="0" smtClean="0"/>
              <a:t>“Бала” хикәясе.</a:t>
            </a:r>
            <a:endParaRPr lang="ru-RU" sz="4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843234" y="1592473"/>
            <a:ext cx="3955331" cy="4038600"/>
          </a:xfrm>
        </p:spPr>
        <p:txBody>
          <a:bodyPr>
            <a:no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Чыннан да, Зариф, беренче мәртәбә сугышка керүенә карамастан, үзендә аңлавы читен булган бер тынычлык тоя иде. Менә ул ирексездән муенын сыпырып куйды. Гүя шунда баланың кул җылысы йогып калган иде.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-797" t="20044" r="797" b="-531"/>
          <a:stretch/>
        </p:blipFill>
        <p:spPr>
          <a:xfrm>
            <a:off x="179230" y="1476563"/>
            <a:ext cx="7880027" cy="4756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86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7385" y="596721"/>
            <a:ext cx="9875520" cy="1356360"/>
          </a:xfrm>
        </p:spPr>
        <p:txBody>
          <a:bodyPr>
            <a:normAutofit/>
          </a:bodyPr>
          <a:lstStyle/>
          <a:p>
            <a:r>
              <a:rPr lang="tt-RU" sz="4000" dirty="0" smtClean="0"/>
              <a:t>“Ана һәм кыз” хикәясе.</a:t>
            </a:r>
            <a:endParaRPr lang="ru-RU" sz="4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495504" y="1809214"/>
            <a:ext cx="4305978" cy="4038600"/>
          </a:xfrm>
        </p:spPr>
        <p:txBody>
          <a:bodyPr>
            <a:norm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Хәсән!... Әйе, Рәхилә аны карап үстергән иде. Янә үстермәсмени? Әгәр үз баласы булмаса, апаларының, сеңелләренең балаларын карап үстерер. Бер Хәсән урынына ун Хәсән үстерер!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985" y="1773562"/>
            <a:ext cx="6944519" cy="410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340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541" y="120203"/>
            <a:ext cx="9875520" cy="1356360"/>
          </a:xfrm>
        </p:spPr>
        <p:txBody>
          <a:bodyPr>
            <a:normAutofit/>
          </a:bodyPr>
          <a:lstStyle/>
          <a:p>
            <a:r>
              <a:rPr lang="tt-RU" sz="4000" dirty="0" smtClean="0"/>
              <a:t>“Бер генә сәгатькә” хикәясе.</a:t>
            </a:r>
            <a:endParaRPr lang="ru-RU" sz="40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6040193" y="1222419"/>
            <a:ext cx="5155984" cy="4038600"/>
          </a:xfrm>
        </p:spPr>
        <p:txBody>
          <a:bodyPr>
            <a:norm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Мәрьям абыстайның иреннәре акрын гына кыймылдыйлар:</a:t>
            </a:r>
          </a:p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- Кайтыр күз нурым, кайтыр!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l="44351"/>
          <a:stretch/>
        </p:blipFill>
        <p:spPr>
          <a:xfrm>
            <a:off x="635897" y="1144337"/>
            <a:ext cx="5120960" cy="551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41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8516155" cy="1051775"/>
          </a:xfrm>
        </p:spPr>
        <p:txBody>
          <a:bodyPr>
            <a:normAutofit/>
          </a:bodyPr>
          <a:lstStyle/>
          <a:p>
            <a:r>
              <a:rPr lang="tt-RU" sz="4000" dirty="0" smtClean="0"/>
              <a:t>“Җиз кыңгырау” хикәясе.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87618" y="1452092"/>
            <a:ext cx="5763530" cy="4038600"/>
          </a:xfrm>
        </p:spPr>
        <p:txBody>
          <a:bodyPr>
            <a:normAutofit/>
          </a:bodyPr>
          <a:lstStyle/>
          <a:p>
            <a:r>
              <a:rPr lang="tt-RU" sz="2800" dirty="0" smtClean="0">
                <a:solidFill>
                  <a:schemeClr val="accent2">
                    <a:lumMod val="50000"/>
                  </a:schemeClr>
                </a:solidFill>
              </a:rPr>
              <a:t>Әммә мәңге үзгәрми торган бер нәрсә калды: бу – кешенең яшьлеге, мәхәббәте!... </a:t>
            </a:r>
            <a:r>
              <a:rPr lang="tt-RU" sz="2800" smtClean="0">
                <a:solidFill>
                  <a:schemeClr val="accent2">
                    <a:lumMod val="50000"/>
                  </a:schemeClr>
                </a:solidFill>
              </a:rPr>
              <a:t>Һәркемгә килә ул, һәркем кичерә аны...Менә ни өчен җиз кыңгырау бик кадерле миңа – аның дәртле, көмеш тавышында гүя яшьлек һәм мәхәббәт саклана.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452092"/>
            <a:ext cx="4144618" cy="5140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14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3311" y="5167976"/>
            <a:ext cx="9875520" cy="13563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9080" y="1230086"/>
            <a:ext cx="9872871" cy="4038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259" y="360668"/>
            <a:ext cx="9135035" cy="600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153555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140</TotalTime>
  <Words>269</Words>
  <Application>Microsoft Office PowerPoint</Application>
  <PresentationFormat>Широкоэкранный</PresentationFormat>
  <Paragraphs>17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Corbel</vt:lpstr>
      <vt:lpstr>Базис</vt:lpstr>
      <vt:lpstr>Әмирхан Еники әсәрләрендә татар гаиләсе темасының бирелеше</vt:lpstr>
      <vt:lpstr>Тынычлану.</vt:lpstr>
      <vt:lpstr>“Әйтелмәгән васыять” хикәясе</vt:lpstr>
      <vt:lpstr>“Матурлык” хикәясе.</vt:lpstr>
      <vt:lpstr>“Бала” хикәясе.</vt:lpstr>
      <vt:lpstr>“Ана һәм кыз” хикәясе.</vt:lpstr>
      <vt:lpstr>“Бер генә сәгатькә” хикәясе.</vt:lpstr>
      <vt:lpstr>“Җиз кыңгырау” хикәясе.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Әмирхан Еники</dc:title>
  <dc:creator>Резеда</dc:creator>
  <cp:lastModifiedBy>22 Школа ОГЭ</cp:lastModifiedBy>
  <cp:revision>19</cp:revision>
  <dcterms:created xsi:type="dcterms:W3CDTF">2020-01-21T10:12:39Z</dcterms:created>
  <dcterms:modified xsi:type="dcterms:W3CDTF">2025-08-26T11:34:11Z</dcterms:modified>
</cp:coreProperties>
</file>