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3" r:id="rId2"/>
    <p:sldId id="362" r:id="rId3"/>
    <p:sldId id="364" r:id="rId4"/>
    <p:sldId id="407" r:id="rId5"/>
    <p:sldId id="409" r:id="rId6"/>
    <p:sldId id="406" r:id="rId7"/>
    <p:sldId id="401" r:id="rId8"/>
    <p:sldId id="396" r:id="rId9"/>
    <p:sldId id="403" r:id="rId10"/>
    <p:sldId id="397" r:id="rId11"/>
    <p:sldId id="402" r:id="rId12"/>
    <p:sldId id="385" r:id="rId13"/>
    <p:sldId id="410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378" autoAdjust="0"/>
    <p:restoredTop sz="94660"/>
  </p:normalViewPr>
  <p:slideViewPr>
    <p:cSldViewPr snapToGrid="0">
      <p:cViewPr varScale="1">
        <p:scale>
          <a:sx n="48" d="100"/>
          <a:sy n="48" d="100"/>
        </p:scale>
        <p:origin x="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9903B9-34B4-4F7B-B0B3-41C9FDF03D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DA6B76B-4378-4FB8-9AAE-788D10CE79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9355B34-B9A5-420D-81C8-C1A46F06FF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2945-961D-439F-AB6E-FD787C2B8865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FE8603E-33C3-43A4-B294-4468AD051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BAFEBE9-D0EC-4CE3-B1AB-6A52A9D3EA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FDA44-0C43-49C3-B331-655BF66365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443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2DCD7F-4EB4-427A-B195-0020A2DB29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C8389E8-C41F-4DF2-B42C-D7A7E39788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A1F9A69-51EC-48C1-BDAB-D9718D6FEE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2945-961D-439F-AB6E-FD787C2B8865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C2ABC22-4353-4609-AD78-F114C9F961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4B7BB38-2BC2-4AE7-A437-DABB3D7DA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FDA44-0C43-49C3-B331-655BF66365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5369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758700-36F9-42C4-B932-66E88617C9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6E98D71-C2D9-491C-9B3C-10F1B3DA65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C3544B7-D64E-43B8-95BA-EA4FFFB922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2945-961D-439F-AB6E-FD787C2B8865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8CCAABA-6EA2-46F8-8AAC-8CB7DA49D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01A6F04-B7C4-41EB-B7E4-7F3EE0AB9E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FDA44-0C43-49C3-B331-655BF66365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93097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15992D-6420-4A8F-A5BB-C30272E426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9DF4900-1C0C-4349-BF19-9C82B960CE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CC5AB68-8282-4921-8F7D-D2BEEEB26D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5B685CC-4E22-41E9-8018-3A90B154D4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2945-961D-439F-AB6E-FD787C2B8865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33CD457-7382-4153-88C3-59C4AD7049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2ADD122-83F0-470E-9521-C5E9E630C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FDA44-0C43-49C3-B331-655BF66365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78509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588B28A-63A8-40A5-9575-CBCF78B896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55F5031-5592-45BA-BE2D-0E2A341BFD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3A2AA29-D277-4CC3-8123-C8451276AA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5B55BA9-93D9-4002-8D42-BF63BA030C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51C82C-A2A1-4C62-8873-5EB2730AF8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D9CAA1FF-99C9-4075-97EB-B63E27476C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2945-961D-439F-AB6E-FD787C2B8865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E0D2A6D-F16B-4A6B-9226-6D15C073E6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F580AC4E-E3E5-4AE4-92C3-F1E9A76436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FDA44-0C43-49C3-B331-655BF66365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54650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EBDFA6-D901-4A4A-B987-9CE8C6FB1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818655B-CB58-4C1A-BC08-B8BE03B8E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2945-961D-439F-AB6E-FD787C2B8865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8399B63-E2D9-486A-8756-A6B4CB6701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8753C6C-E771-442B-9752-EE54D6CA60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FDA44-0C43-49C3-B331-655BF66365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05160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8DB12A7-93EB-4CA1-AFA6-381B199452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2945-961D-439F-AB6E-FD787C2B8865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B0E818A-F915-48D6-851F-3E3E1D1A0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97AE835-C44B-440E-806B-A89582966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FDA44-0C43-49C3-B331-655BF66365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112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F3EC89-AC33-41B0-8712-3D863CE8F1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9880680-4938-403C-A2CF-A7F42D86B6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4072736-84B4-4403-853B-904BC2706E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9042E74-9E58-4A11-BAF7-BD90F02C58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2945-961D-439F-AB6E-FD787C2B8865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5C9D050-4AA6-45CC-994B-FE2301E78F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2A7DD04-8E12-4224-8B87-142E3058D1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FDA44-0C43-49C3-B331-655BF66365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82947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840E0D-7336-4409-A126-F8FE457443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122A5C63-0B67-425B-89C9-E469FDC0053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46F032A-212D-4491-97AC-E39A92F76B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62B92D4-E1F6-4340-B432-69EC7535BA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2945-961D-439F-AB6E-FD787C2B8865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27A37FD-7EF8-42AA-8389-C8E1BCAA80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316510C-68FB-421C-9D5A-EE1F31981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FDA44-0C43-49C3-B331-655BF66365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02117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7711C6-8EDA-4546-A486-450E586CBB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CCB92EF-526D-46F8-9E20-BA447010C8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144CD92-8BB5-422D-B1BC-8C15CF33E1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2945-961D-439F-AB6E-FD787C2B8865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89612B8-8027-4B1A-B1DF-3ED8C9081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B92D3C9-8F5F-44F3-8A17-CBB826C20C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FDA44-0C43-49C3-B331-655BF66365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2314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F025EE73-27E7-4D10-9F64-9CBCE04E65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7CB5448-6C09-4E11-9B4E-0ADB8B8BFE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A2A6BD5-247B-4FC9-8F6E-27FE1D97FF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2945-961D-439F-AB6E-FD787C2B8865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EE6CBED-92E6-4846-91F5-D560346A98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9C4D642-7CE2-443D-BDCE-1D5B5BCD3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FDA44-0C43-49C3-B331-655BF66365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39816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9AA5BF-E775-4B25-9C59-DFC6DC0C0C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160192C-2519-4F39-B987-E813C3C663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F75331D-25EE-4CCC-B8D7-3D05D66BC4A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6A2945-961D-439F-AB6E-FD787C2B8865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C9C17A2-CCF8-4D4B-A9CC-F7BB50C131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70EF824-BE52-467A-8F41-ABAA0B267C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6FDA44-0C43-49C3-B331-655BF66365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8541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14A796E-B194-4DAA-8F91-4452ED41940B}"/>
              </a:ext>
            </a:extLst>
          </p:cNvPr>
          <p:cNvSpPr txBox="1"/>
          <p:nvPr/>
        </p:nvSpPr>
        <p:spPr>
          <a:xfrm>
            <a:off x="1190585" y="2382559"/>
            <a:ext cx="9810829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5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Занятие по созданию движущегося фона</a:t>
            </a:r>
            <a:endParaRPr lang="en-US" sz="6500" b="1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71459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9D5DC111-8D88-4C3E-ABB8-CAFD21E377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3813" y="0"/>
            <a:ext cx="96043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1838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6732A8DA-01FC-4647-B7B3-886F812643FF}"/>
              </a:ext>
            </a:extLst>
          </p:cNvPr>
          <p:cNvSpPr txBox="1"/>
          <p:nvPr/>
        </p:nvSpPr>
        <p:spPr>
          <a:xfrm>
            <a:off x="279400" y="761486"/>
            <a:ext cx="11633200" cy="58631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2500" b="1" dirty="0">
                <a:solidFill>
                  <a:srgbClr val="3A3A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</a:t>
            </a:r>
            <a:r>
              <a:rPr lang="ru-RU" sz="2500" dirty="0">
                <a:solidFill>
                  <a:srgbClr val="3A3A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машина едет, крутя колесами, мимо нее справа налево двигаются деревья, создавая эффект смены фона.</a:t>
            </a:r>
          </a:p>
          <a:p>
            <a:pPr algn="l"/>
            <a:r>
              <a:rPr lang="ru-RU" sz="2500" dirty="0">
                <a:solidFill>
                  <a:srgbClr val="3A3A3A"/>
                </a:solidFill>
                <a:highlight>
                  <a:srgbClr val="00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</a:t>
            </a:r>
            <a:r>
              <a:rPr lang="ru-RU" sz="2500" dirty="0">
                <a:solidFill>
                  <a:srgbClr val="3A3A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добавь фон для сцены и 5 спрайтов: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2500" dirty="0">
                <a:solidFill>
                  <a:srgbClr val="3A3A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дерева (Дерево1 и Дерево2),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2500" dirty="0">
                <a:solidFill>
                  <a:srgbClr val="3A3A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машину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2500" dirty="0">
                <a:solidFill>
                  <a:srgbClr val="3A3A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колеса (Колесо1 и Колесо2).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ru-RU" sz="2500" dirty="0">
              <a:solidFill>
                <a:srgbClr val="3A3A3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500" b="1" dirty="0">
                <a:solidFill>
                  <a:srgbClr val="3A3A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N.B.</a:t>
            </a:r>
            <a:r>
              <a:rPr lang="ru-RU" sz="2500" dirty="0">
                <a:solidFill>
                  <a:srgbClr val="3A3A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Спрайты можно брать свои.</a:t>
            </a:r>
          </a:p>
          <a:p>
            <a:pPr algn="l"/>
            <a:r>
              <a:rPr lang="ru-RU" sz="2500" dirty="0">
                <a:solidFill>
                  <a:srgbClr val="3A3A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и фон.</a:t>
            </a:r>
          </a:p>
          <a:p>
            <a:pPr algn="l"/>
            <a:r>
              <a:rPr lang="ru-RU" sz="2500" dirty="0">
                <a:solidFill>
                  <a:srgbClr val="3A3A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Одно дерево находится на «заднем»</a:t>
            </a:r>
            <a:br>
              <a:rPr lang="ru-RU" sz="2500" dirty="0">
                <a:solidFill>
                  <a:srgbClr val="3A3A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500" dirty="0">
                <a:solidFill>
                  <a:srgbClr val="3A3A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фоне – </a:t>
            </a:r>
            <a:r>
              <a:rPr lang="ru-RU" sz="2500" dirty="0">
                <a:solidFill>
                  <a:srgbClr val="3A3A3A"/>
                </a:solidFill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машина впереди</a:t>
            </a:r>
            <a:r>
              <a:rPr lang="ru-RU" sz="2500" dirty="0">
                <a:solidFill>
                  <a:srgbClr val="3A3A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Другое – </a:t>
            </a:r>
            <a:br>
              <a:rPr lang="ru-RU" sz="2500" dirty="0">
                <a:solidFill>
                  <a:srgbClr val="3A3A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500" dirty="0">
                <a:solidFill>
                  <a:srgbClr val="3A3A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наоборот – </a:t>
            </a:r>
            <a:r>
              <a:rPr lang="ru-RU" sz="2500" dirty="0">
                <a:solidFill>
                  <a:srgbClr val="3A3A3A"/>
                </a:solidFill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машина проезжает за </a:t>
            </a:r>
            <a:br>
              <a:rPr lang="ru-RU" sz="2500" dirty="0">
                <a:solidFill>
                  <a:srgbClr val="3A3A3A"/>
                </a:solidFill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500" dirty="0">
                <a:solidFill>
                  <a:srgbClr val="3A3A3A"/>
                </a:solidFill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деревом</a:t>
            </a:r>
            <a:r>
              <a:rPr lang="ru-RU" sz="2500" dirty="0">
                <a:solidFill>
                  <a:srgbClr val="3A3A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l"/>
            <a:r>
              <a:rPr lang="ru-RU" sz="2500" dirty="0">
                <a:solidFill>
                  <a:srgbClr val="3A3A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Подумайте, как можно получить</a:t>
            </a:r>
            <a:br>
              <a:rPr lang="ru-RU" sz="2500" dirty="0">
                <a:solidFill>
                  <a:srgbClr val="3A3A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500" dirty="0">
                <a:solidFill>
                  <a:srgbClr val="3A3A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колёса отдельно от автомобиля.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865F7C4-6D50-4FF0-BB3F-15CC65D727CA}"/>
              </a:ext>
            </a:extLst>
          </p:cNvPr>
          <p:cNvSpPr txBox="1"/>
          <p:nvPr/>
        </p:nvSpPr>
        <p:spPr>
          <a:xfrm>
            <a:off x="279400" y="-23344"/>
            <a:ext cx="1138914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3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Первый вариант создания движущегося фона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5D76408-77BE-4C36-8177-D74FDAEB6B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3883" y="2153921"/>
            <a:ext cx="6188718" cy="4529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7233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359A2F1-8A70-44E9-A4F9-4C4E0261A505}"/>
              </a:ext>
            </a:extLst>
          </p:cNvPr>
          <p:cNvSpPr txBox="1"/>
          <p:nvPr/>
        </p:nvSpPr>
        <p:spPr>
          <a:xfrm>
            <a:off x="144621" y="237951"/>
            <a:ext cx="5520681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2700" dirty="0">
                <a:solidFill>
                  <a:srgbClr val="3A3A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Скрипт для дерева на заднем фоне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D4655CA-7E9B-45D3-BF51-CF46332AA9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384" y="957446"/>
            <a:ext cx="4375498" cy="55278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F808335-6F3A-4833-9163-0713EFA69E97}"/>
              </a:ext>
            </a:extLst>
          </p:cNvPr>
          <p:cNvSpPr txBox="1"/>
          <p:nvPr/>
        </p:nvSpPr>
        <p:spPr>
          <a:xfrm>
            <a:off x="6361043" y="237951"/>
            <a:ext cx="5679573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2700" dirty="0">
                <a:solidFill>
                  <a:srgbClr val="3A3A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Скрипт для дерева на переднем фоне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ECE5F7E-B734-4E7E-AF01-8E6D614E27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0720" y="791285"/>
            <a:ext cx="4236762" cy="5982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9660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359A2F1-8A70-44E9-A4F9-4C4E0261A505}"/>
              </a:ext>
            </a:extLst>
          </p:cNvPr>
          <p:cNvSpPr txBox="1"/>
          <p:nvPr/>
        </p:nvSpPr>
        <p:spPr>
          <a:xfrm>
            <a:off x="151384" y="237951"/>
            <a:ext cx="495808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3000" dirty="0">
                <a:solidFill>
                  <a:srgbClr val="3A3A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Скрипт для колёс: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03893B4-AFC5-4CE1-91B2-527F5A173F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384" y="957446"/>
            <a:ext cx="3568276" cy="354326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92A7694-E01A-46FD-8316-1A67ED4D7016}"/>
              </a:ext>
            </a:extLst>
          </p:cNvPr>
          <p:cNvSpPr txBox="1"/>
          <p:nvPr/>
        </p:nvSpPr>
        <p:spPr>
          <a:xfrm>
            <a:off x="151384" y="4884891"/>
            <a:ext cx="1162405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3000" b="1" dirty="0">
                <a:solidFill>
                  <a:srgbClr val="3A3A3A"/>
                </a:solidFill>
                <a:highlight>
                  <a:srgbClr val="00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Самостоятельно</a:t>
            </a:r>
            <a:r>
              <a:rPr lang="ru-RU" sz="3000" dirty="0">
                <a:solidFill>
                  <a:srgbClr val="3A3A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добавить 3 дома на задний план и создать скрипт как для дерева на заднем плане</a:t>
            </a:r>
          </a:p>
        </p:txBody>
      </p:sp>
    </p:spTree>
    <p:extLst>
      <p:ext uri="{BB962C8B-B14F-4D97-AF65-F5344CB8AC3E}">
        <p14:creationId xmlns:p14="http://schemas.microsoft.com/office/powerpoint/2010/main" val="26162660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526808E4-7AC3-43CE-8018-51120AB7CDF7}"/>
              </a:ext>
            </a:extLst>
          </p:cNvPr>
          <p:cNvSpPr txBox="1"/>
          <p:nvPr/>
        </p:nvSpPr>
        <p:spPr>
          <a:xfrm>
            <a:off x="279400" y="788389"/>
            <a:ext cx="116332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AutoNum type="arabicParenR"/>
            </a:pPr>
            <a:r>
              <a:rPr lang="ru-RU" sz="2700" dirty="0">
                <a:solidFill>
                  <a:srgbClr val="3A3A3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Мы не можем создавать движущийся фон на сцене, поэтому необходимо использовать спрайт. </a:t>
            </a:r>
          </a:p>
          <a:p>
            <a:pPr marL="457200" indent="-457200">
              <a:buAutoNum type="arabicParenR"/>
            </a:pPr>
            <a:r>
              <a:rPr lang="ru-RU" sz="2700" dirty="0">
                <a:solidFill>
                  <a:srgbClr val="3A3A3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Однако, в сцене мы выберем фон, который можно зеркально отобразить.</a:t>
            </a:r>
            <a:endParaRPr lang="ru-RU" sz="2700" dirty="0">
              <a:solidFill>
                <a:srgbClr val="3A3A3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700" dirty="0">
                <a:solidFill>
                  <a:srgbClr val="3A3A3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Например, такой</a:t>
            </a:r>
            <a:r>
              <a:rPr lang="ru-RU" sz="2700" dirty="0">
                <a:solidFill>
                  <a:srgbClr val="3A3A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70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41503D-D791-41F8-AC7D-D0BC162239BC}"/>
              </a:ext>
            </a:extLst>
          </p:cNvPr>
          <p:cNvSpPr txBox="1"/>
          <p:nvPr/>
        </p:nvSpPr>
        <p:spPr>
          <a:xfrm>
            <a:off x="4834927" y="3989195"/>
            <a:ext cx="4648849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500" dirty="0">
                <a:solidFill>
                  <a:srgbClr val="3A3A3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Или, такой</a:t>
            </a:r>
            <a:r>
              <a:rPr lang="ru-RU" sz="2500" dirty="0">
                <a:solidFill>
                  <a:srgbClr val="3A3A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50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9655731-DBF0-4CDB-9ACB-B5E9E8958F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12" y="2770562"/>
            <a:ext cx="4477375" cy="339137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02428E9-3A25-4F9A-BFAB-716588146A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1723" y="2680175"/>
            <a:ext cx="4742678" cy="357214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0ECE5CC-FE06-49FE-8BE4-DD21BF45E34E}"/>
              </a:ext>
            </a:extLst>
          </p:cNvPr>
          <p:cNvSpPr txBox="1"/>
          <p:nvPr/>
        </p:nvSpPr>
        <p:spPr>
          <a:xfrm>
            <a:off x="279400" y="-23344"/>
            <a:ext cx="1138914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3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Второй вариант создания движущегося фона</a:t>
            </a:r>
          </a:p>
        </p:txBody>
      </p:sp>
    </p:spTree>
    <p:extLst>
      <p:ext uri="{BB962C8B-B14F-4D97-AF65-F5344CB8AC3E}">
        <p14:creationId xmlns:p14="http://schemas.microsoft.com/office/powerpoint/2010/main" val="37679910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526808E4-7AC3-43CE-8018-51120AB7CDF7}"/>
              </a:ext>
            </a:extLst>
          </p:cNvPr>
          <p:cNvSpPr txBox="1"/>
          <p:nvPr/>
        </p:nvSpPr>
        <p:spPr>
          <a:xfrm>
            <a:off x="279400" y="176299"/>
            <a:ext cx="116332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7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3) Заходим сцене на вкладку «Фоны» и понравившийся фон перетаскиваем на спрайт кота</a:t>
            </a:r>
            <a:r>
              <a:rPr lang="ru-RU" sz="2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А костюмы кота удаляем.</a:t>
            </a:r>
            <a:endParaRPr lang="ru-RU" sz="270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6DC52A6-9F41-4C6E-B5E5-B56A489ADE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503" y="1504782"/>
            <a:ext cx="5134692" cy="430590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E5BBB92-7636-4833-99BD-187595C34ECA}"/>
              </a:ext>
            </a:extLst>
          </p:cNvPr>
          <p:cNvSpPr txBox="1"/>
          <p:nvPr/>
        </p:nvSpPr>
        <p:spPr>
          <a:xfrm>
            <a:off x="5735931" y="2041550"/>
            <a:ext cx="645606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7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4) Добавляем новый спрайт</a:t>
            </a:r>
            <a:r>
              <a:rPr lang="ru-RU" sz="2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Того же Кота, например. </a:t>
            </a:r>
            <a:endParaRPr lang="ru-RU" sz="270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7CF93AA-76D5-461C-875B-A372F4DFD1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6493" y="3204789"/>
            <a:ext cx="4959412" cy="3172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7457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526808E4-7AC3-43CE-8018-51120AB7CDF7}"/>
              </a:ext>
            </a:extLst>
          </p:cNvPr>
          <p:cNvSpPr txBox="1"/>
          <p:nvPr/>
        </p:nvSpPr>
        <p:spPr>
          <a:xfrm>
            <a:off x="279400" y="176299"/>
            <a:ext cx="116332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7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5) Н</a:t>
            </a:r>
            <a:r>
              <a:rPr lang="ru-RU" sz="2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апишем для </a:t>
            </a:r>
            <a:r>
              <a:rPr lang="ru-RU" sz="27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Кота</a:t>
            </a:r>
            <a:r>
              <a:rPr lang="ru-RU" sz="2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код движения.</a:t>
            </a:r>
          </a:p>
          <a:p>
            <a:r>
              <a:rPr lang="ru-RU" sz="27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Пере</a:t>
            </a:r>
            <a:r>
              <a:rPr lang="ru-RU" sz="2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ходим на палитру «Другие блоки» и кликаем на кнопку «Создать блок».</a:t>
            </a:r>
            <a:endParaRPr lang="ru-RU" sz="270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E5BBB92-7636-4833-99BD-187595C34ECA}"/>
              </a:ext>
            </a:extLst>
          </p:cNvPr>
          <p:cNvSpPr txBox="1"/>
          <p:nvPr/>
        </p:nvSpPr>
        <p:spPr>
          <a:xfrm>
            <a:off x="3558868" y="1233890"/>
            <a:ext cx="835373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7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6) Добавляем два входных аргумента: «направление» и «скорость»</a:t>
            </a:r>
            <a:r>
              <a:rPr lang="ru-RU" sz="2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EB5A602-BCA3-4508-ADEF-6DB9601C1B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8868" y="2436954"/>
            <a:ext cx="4213532" cy="278080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8BD08EF-B6DD-4185-BEAE-B7ADF96CAE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400" y="1233890"/>
            <a:ext cx="1994464" cy="1026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5724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526808E4-7AC3-43CE-8018-51120AB7CDF7}"/>
              </a:ext>
            </a:extLst>
          </p:cNvPr>
          <p:cNvSpPr txBox="1"/>
          <p:nvPr/>
        </p:nvSpPr>
        <p:spPr>
          <a:xfrm>
            <a:off x="279400" y="176299"/>
            <a:ext cx="11633200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7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7) Код для Кота: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E8FC7A7-7CD8-4A44-BC00-EFCF9D4143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122" y="829651"/>
            <a:ext cx="3807407" cy="442640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9A73D54-6B02-49E3-9A8B-7D47237A0E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4420" y="928386"/>
            <a:ext cx="4020284" cy="2282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0894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526808E4-7AC3-43CE-8018-51120AB7CDF7}"/>
              </a:ext>
            </a:extLst>
          </p:cNvPr>
          <p:cNvSpPr txBox="1"/>
          <p:nvPr/>
        </p:nvSpPr>
        <p:spPr>
          <a:xfrm>
            <a:off x="279400" y="164724"/>
            <a:ext cx="1163320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7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8) Код для «Спрайт 1»:</a:t>
            </a:r>
          </a:p>
          <a:p>
            <a:r>
              <a:rPr lang="ru-RU" sz="27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Важно </a:t>
            </a:r>
            <a:r>
              <a:rPr lang="ru-RU" sz="2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переменные</a:t>
            </a:r>
            <a:br>
              <a:rPr lang="ru-RU" sz="2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-- х фона,</a:t>
            </a:r>
            <a:br>
              <a:rPr lang="ru-RU" sz="2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-- у фона,</a:t>
            </a:r>
            <a:br>
              <a:rPr lang="ru-RU" sz="2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-- ширина фона</a:t>
            </a:r>
            <a:br>
              <a:rPr lang="ru-RU" sz="2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ТОЛЬКО для этого спрайта</a:t>
            </a:r>
            <a:r>
              <a:rPr lang="ru-RU" sz="2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70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A904C0B-A8AD-426C-814C-F97D4E310E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6706" y="164724"/>
            <a:ext cx="3926564" cy="6721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915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526808E4-7AC3-43CE-8018-51120AB7CDF7}"/>
              </a:ext>
            </a:extLst>
          </p:cNvPr>
          <p:cNvSpPr txBox="1"/>
          <p:nvPr/>
        </p:nvSpPr>
        <p:spPr>
          <a:xfrm>
            <a:off x="279400" y="90504"/>
            <a:ext cx="11633200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7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9) Продублируем «Спрайт 1», переименуем его в </a:t>
            </a:r>
          </a:p>
          <a:p>
            <a:r>
              <a:rPr lang="ru-RU" sz="27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«Спрайт 2».</a:t>
            </a:r>
          </a:p>
          <a:p>
            <a:r>
              <a:rPr lang="ru-RU" sz="2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10) Затем для </a:t>
            </a:r>
            <a:r>
              <a:rPr lang="ru-RU" sz="27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«Спрайт 2» добавим следующий код:</a:t>
            </a:r>
          </a:p>
          <a:p>
            <a:r>
              <a:rPr lang="ru-RU" sz="27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Важно </a:t>
            </a:r>
            <a:r>
              <a:rPr lang="ru-RU" sz="2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переменные</a:t>
            </a:r>
            <a:br>
              <a:rPr lang="ru-RU" sz="2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-- х фона,</a:t>
            </a:r>
            <a:br>
              <a:rPr lang="ru-RU" sz="2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-- у фона,</a:t>
            </a:r>
            <a:br>
              <a:rPr lang="ru-RU" sz="2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-- ширина фона</a:t>
            </a:r>
            <a:br>
              <a:rPr lang="ru-RU" sz="2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ТОЛЬКО для этого спрайта</a:t>
            </a:r>
            <a:r>
              <a:rPr lang="ru-RU" sz="2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7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7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7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Протестируйте работу программы.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A896801-6BC3-4047-9615-C38D1718DC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13654" y="90505"/>
            <a:ext cx="3979443" cy="6676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8318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3169D5CD-0D47-4237-8CB7-15416E4BEB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344"/>
            <a:ext cx="12192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>
            <a:extLst>
              <a:ext uri="{FF2B5EF4-FFF2-40B4-BE49-F238E27FC236}">
                <a16:creationId xmlns:a16="http://schemas.microsoft.com/office/drawing/2014/main" id="{3AE9D127-B0FC-4074-99BC-340385AA97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3813" y="0"/>
            <a:ext cx="96043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32683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">
            <a:extLst>
              <a:ext uri="{FF2B5EF4-FFF2-40B4-BE49-F238E27FC236}">
                <a16:creationId xmlns:a16="http://schemas.microsoft.com/office/drawing/2014/main" id="{94E86DAE-0BD7-4489-B9A8-7C38C61C23E9}"/>
              </a:ext>
            </a:extLst>
          </p:cNvPr>
          <p:cNvSpPr txBox="1"/>
          <p:nvPr/>
        </p:nvSpPr>
        <p:spPr>
          <a:xfrm>
            <a:off x="3756310" y="196026"/>
            <a:ext cx="5005601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50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 новых встреч!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0A934F9A-BB12-4384-B6C3-BD99C26149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0088" y="1330151"/>
            <a:ext cx="5331823" cy="5331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275741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14949</TotalTime>
  <Words>341</Words>
  <Application>Microsoft Office PowerPoint</Application>
  <PresentationFormat>Широкоэкранный</PresentationFormat>
  <Paragraphs>38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Igul T</dc:creator>
  <cp:lastModifiedBy>Igul T</cp:lastModifiedBy>
  <cp:revision>263</cp:revision>
  <dcterms:created xsi:type="dcterms:W3CDTF">2024-06-04T11:46:15Z</dcterms:created>
  <dcterms:modified xsi:type="dcterms:W3CDTF">2026-01-22T06:17:23Z</dcterms:modified>
</cp:coreProperties>
</file>