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  /><Relationship Id="rId2" Type="http://schemas.openxmlformats.org/package/2006/relationships/metadata/thumbnail" Target="docProps/thumbnail.jpeg"  /><Relationship Id="rId3" Type="http://schemas.openxmlformats.org/package/2006/relationships/metadata/core-properties" Target="docProps/core.xml"  /><Relationship Id="rId4" Type="http://schemas.openxmlformats.org/officeDocument/2006/relationships/extended-properties" Target="docProps/app.xml"  /></Relationships>
</file>

<file path=ppt/presentation.xml><?xml version="1.0" encoding="utf-8"?>
<p:presentation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sldMasterIdLst>
    <p:sldMasterId id="2147483752" r:id="rId1"/>
    <p:sldMasterId id="2147483753" r:id="rId2"/>
    <p:sldMasterId id="2147483754" r:id="rId3"/>
    <p:sldMasterId id="2147483755"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showPr>
    <p:present/>
    <p:sldAll/>
    <p:penClr>
      <a:srgbClr val="ff0000"/>
    </p:penClr>
    <p:extLst>
      <p:ext uri="{2FDB2607-1784-4EEB-B798-7EB5836EED8A}">
        <p14:showMediaCtrls xmlns:p14="http://schemas.microsoft.com/office/powerpoint/2010/main" val="1"/>
      </p:ext>
    </p:extLst>
  </p:showPr>
  <p:extLst>
    <p:ext uri="ACF4677E-8BD2-47ae-8A1F-98590045965D">
      <hp:hncThemeShow xmlns:hp="http://schemas.haansoft.com/office/presentation/8.0" themeShowType="1" themeSkinType="1" themeTransitionType="1" useThemeTransition="1" byMouseClick="1" attrType="1" dur="2000"/>
    </p:ext>
  </p:extLst>
</p:presentationPr>
</file>

<file path=ppt/tableStyles.xml><?xml version="1.0" encoding="utf-8"?>
<a:tblStyleLst xmlns:r="http://schemas.openxmlformats.org/officeDocument/2006/relationships" xmlns:c="http://schemas.openxmlformats.org/drawingml/2006/chart" xmlns:dgm="http://schemas.openxmlformats.org/drawingml/2006/diagram" xmlns:dsp="http://schemas.microsoft.com/office/drawing/2008/diagram" xmlns:a="http://schemas.openxmlformats.org/drawingml/2006/main" xmlns:pic="http://schemas.openxmlformats.org/drawingml/2006/picture" xmlns:wp="http://schemas.openxmlformats.org/drawingml/2006/wordprocessingDrawing" xmlns:xdr="http://schemas.openxmlformats.org/drawingml/2006/spreadsheetDrawing" def="{5C22544A-7EE6-4342-B048-85BDC9FD1C3A}"/>
</file>

<file path=ppt/viewProps.xml><?xml version="1.0" encoding="utf-8"?>
<p:viewPr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normalViewPr>
    <p:restoredLeft sz="15514"/>
    <p:restoredTop sz="94849"/>
  </p:normalViewPr>
  <p:slideViewPr>
    <p:cSldViewPr>
      <p:cViewPr varScale="1">
        <p:scale>
          <a:sx n="62" d="100"/>
          <a:sy n="62" d="100"/>
        </p:scale>
        <p:origin x="-1380" y="-84"/>
      </p:cViewPr>
      <p:guideLst>
        <p:guide orient="horz" pos="2156"/>
        <p:guide pos="2880"/>
      </p:guideLst>
    </p:cSldViewPr>
  </p:slideViewPr>
  <p:notesTextViewPr>
    <p:cViewPr>
      <p:scale>
        <a:sx n="100" d="100"/>
        <a:sy n="100" d="100"/>
      </p:scale>
      <p:origin x="0" y="0"/>
    </p:cViewPr>
  </p:notesTextViewPr>
  <p:gridSpacing cx="36868100" cy="368681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5.xml"  /><Relationship Id="rId11" Type="http://schemas.openxmlformats.org/officeDocument/2006/relationships/slide" Target="slides/slide6.xml"  /><Relationship Id="rId12" Type="http://schemas.openxmlformats.org/officeDocument/2006/relationships/slide" Target="slides/slide7.xml"  /><Relationship Id="rId13" Type="http://schemas.openxmlformats.org/officeDocument/2006/relationships/slide" Target="slides/slide8.xml"  /><Relationship Id="rId14" Type="http://schemas.openxmlformats.org/officeDocument/2006/relationships/slide" Target="slides/slide9.xml"  /><Relationship Id="rId15" Type="http://schemas.openxmlformats.org/officeDocument/2006/relationships/slide" Target="slides/slide10.xml"  /><Relationship Id="rId16" Type="http://schemas.openxmlformats.org/officeDocument/2006/relationships/slide" Target="slides/slide11.xml"  /><Relationship Id="rId17" Type="http://schemas.openxmlformats.org/officeDocument/2006/relationships/slide" Target="slides/slide12.xml"  /><Relationship Id="rId18" Type="http://schemas.openxmlformats.org/officeDocument/2006/relationships/slide" Target="slides/slide13.xml"  /><Relationship Id="rId19" Type="http://schemas.openxmlformats.org/officeDocument/2006/relationships/slide" Target="slides/slide14.xml"  /><Relationship Id="rId2" Type="http://schemas.openxmlformats.org/officeDocument/2006/relationships/slideMaster" Target="slideMasters/slideMaster2.xml"  /><Relationship Id="rId20" Type="http://schemas.openxmlformats.org/officeDocument/2006/relationships/presProps" Target="presProps.xml"  /><Relationship Id="rId21" Type="http://schemas.openxmlformats.org/officeDocument/2006/relationships/viewProps" Target="viewProps.xml"  /><Relationship Id="rId22" Type="http://schemas.openxmlformats.org/officeDocument/2006/relationships/theme" Target="theme/theme1.xml"  /><Relationship Id="rId23" Type="http://schemas.openxmlformats.org/officeDocument/2006/relationships/tableStyles" Target="tableStyles.xml"  /><Relationship Id="rId3" Type="http://schemas.openxmlformats.org/officeDocument/2006/relationships/slideMaster" Target="slideMasters/slideMaster3.xml"  /><Relationship Id="rId4" Type="http://schemas.openxmlformats.org/officeDocument/2006/relationships/slideMaster" Target="slideMasters/slideMaster4.xml"  /><Relationship Id="rId5" Type="http://schemas.openxmlformats.org/officeDocument/2006/relationships/notesMaster" Target="notesMasters/notesMaster1.xml"  /><Relationship Id="rId6" Type="http://schemas.openxmlformats.org/officeDocument/2006/relationships/slide" Target="slides/slide1.xml"  /><Relationship Id="rId7" Type="http://schemas.openxmlformats.org/officeDocument/2006/relationships/slide" Target="slides/slide2.xml"  /><Relationship Id="rId8" Type="http://schemas.openxmlformats.org/officeDocument/2006/relationships/slide" Target="slides/slide3.xml"  /><Relationship Id="rId9" Type="http://schemas.openxmlformats.org/officeDocument/2006/relationships/slide" Target="slides/slide4.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  /></Relationships>
</file>

<file path=ppt/notesMasters/notesMaster1.xml><?xml version="1.0" encoding="utf-8"?>
<p:notesMaster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88" name="PlaceHolder 1"/>
          <p:cNvSpPr>
            <a:spLocks noGrp="1" noRot="1" noChangeAspect="1" noTextEdit="1"/>
          </p:cNvSpPr>
          <p:nvPr>
            <p:ph type="sldImg" idx="0"/>
          </p:nvPr>
        </p:nvSpPr>
        <p:spPr>
          <a:xfrm>
            <a:off x="216000" y="812520"/>
            <a:ext cx="7127280" cy="4008960"/>
          </a:xfrm>
          <a:prstGeom prst="rect">
            <a:avLst/>
          </a:prstGeom>
        </p:spPr>
        <p:txBody>
          <a:bodyPr lIns="0" tIns="0" rIns="0" bIns="0" anchor="ctr"/>
          <a:lstStyle/>
          <a:p>
            <a:pPr lvl="0">
              <a:defRPr/>
            </a:pPr>
            <a:r>
              <a:rPr lang="ru-RU" sz="4400" b="0" strike="noStrike" spc="-1">
                <a:solidFill>
                  <a:srgbClr val="000000"/>
                </a:solidFill>
                <a:latin typeface="Times New Roman"/>
              </a:rPr>
              <a:t>Для перемещения страницы щёлкните мышью</a:t>
            </a:r>
            <a:endParaRPr lang="ru-RU" sz="4400" b="0" strike="noStrike" spc="-1">
              <a:solidFill>
                <a:srgbClr val="000000"/>
              </a:solidFill>
              <a:latin typeface="Times New Roman"/>
            </a:endParaRPr>
          </a:p>
        </p:txBody>
      </p:sp>
      <p:sp>
        <p:nvSpPr>
          <p:cNvPr id="189" name="PlaceHolder 2"/>
          <p:cNvSpPr>
            <a:spLocks noGrp="1"/>
          </p:cNvSpPr>
          <p:nvPr>
            <p:ph type="body" idx="0"/>
          </p:nvPr>
        </p:nvSpPr>
        <p:spPr>
          <a:xfrm>
            <a:off x="756000" y="5078520"/>
            <a:ext cx="6047640" cy="4811040"/>
          </a:xfrm>
          <a:prstGeom prst="rect">
            <a:avLst/>
          </a:prstGeom>
        </p:spPr>
        <p:txBody>
          <a:bodyPr lIns="0" tIns="0" rIns="0" bIns="0"/>
          <a:lstStyle/>
          <a:p>
            <a:pPr lvl="0">
              <a:defRPr/>
            </a:pPr>
            <a:r>
              <a:rPr lang="ru-RU" sz="2000" b="0" strike="noStrike" spc="-1">
                <a:latin typeface="Arial"/>
              </a:rPr>
              <a:t>Для правки формата примечаний щёлкните мышью</a:t>
            </a:r>
            <a:endParaRPr lang="ru-RU" sz="2000" b="0" strike="noStrike" spc="-1">
              <a:latin typeface="Arial"/>
            </a:endParaRPr>
          </a:p>
        </p:txBody>
      </p:sp>
      <p:sp>
        <p:nvSpPr>
          <p:cNvPr id="190" name="PlaceHolder 3"/>
          <p:cNvSpPr>
            <a:spLocks noGrp="1"/>
          </p:cNvSpPr>
          <p:nvPr>
            <p:ph type="hdr" idx="0"/>
          </p:nvPr>
        </p:nvSpPr>
        <p:spPr>
          <a:xfrm>
            <a:off x="0" y="0"/>
            <a:ext cx="3280680" cy="534240"/>
          </a:xfrm>
          <a:prstGeom prst="rect">
            <a:avLst/>
          </a:prstGeom>
        </p:spPr>
        <p:txBody>
          <a:bodyPr lIns="0" tIns="0" rIns="0" bIns="0"/>
          <a:lstStyle/>
          <a:p>
            <a:pPr lvl="0">
              <a:defRPr/>
            </a:pPr>
            <a:r>
              <a:rPr lang="ru-RU" sz="1400" b="0" strike="noStrike" spc="-1">
                <a:latin typeface="Times New Roman"/>
              </a:rPr>
              <a:t> </a:t>
            </a:r>
            <a:endParaRPr lang="ru-RU" sz="1400" b="0" strike="noStrike" spc="-1">
              <a:latin typeface="Times New Roman"/>
            </a:endParaRPr>
          </a:p>
        </p:txBody>
      </p:sp>
      <p:sp>
        <p:nvSpPr>
          <p:cNvPr id="191" name="PlaceHolder 4"/>
          <p:cNvSpPr>
            <a:spLocks noGrp="1"/>
          </p:cNvSpPr>
          <p:nvPr>
            <p:ph type="dt" idx="0"/>
          </p:nvPr>
        </p:nvSpPr>
        <p:spPr>
          <a:xfrm>
            <a:off x="4278960" y="0"/>
            <a:ext cx="3280680" cy="534240"/>
          </a:xfrm>
          <a:prstGeom prst="rect">
            <a:avLst/>
          </a:prstGeom>
        </p:spPr>
        <p:txBody>
          <a:bodyPr lIns="0" tIns="0" rIns="0" bIns="0"/>
          <a:lstStyle/>
          <a:p>
            <a:pPr algn="r">
              <a:defRPr/>
            </a:pPr>
            <a:r>
              <a:rPr lang="ru-RU" sz="1400" b="0" strike="noStrike" spc="-1">
                <a:latin typeface="Times New Roman"/>
              </a:rPr>
              <a:t> </a:t>
            </a:r>
            <a:endParaRPr lang="ru-RU" sz="1400" b="0" strike="noStrike" spc="-1">
              <a:latin typeface="Times New Roman"/>
            </a:endParaRPr>
          </a:p>
        </p:txBody>
      </p:sp>
      <p:sp>
        <p:nvSpPr>
          <p:cNvPr id="192" name="PlaceHolder 5"/>
          <p:cNvSpPr>
            <a:spLocks noGrp="1"/>
          </p:cNvSpPr>
          <p:nvPr>
            <p:ph type="ftr" idx="0"/>
          </p:nvPr>
        </p:nvSpPr>
        <p:spPr>
          <a:xfrm>
            <a:off x="0" y="10157400"/>
            <a:ext cx="3280680" cy="534240"/>
          </a:xfrm>
          <a:prstGeom prst="rect">
            <a:avLst/>
          </a:prstGeom>
        </p:spPr>
        <p:txBody>
          <a:bodyPr lIns="0" tIns="0" rIns="0" bIns="0" anchor="b"/>
          <a:lstStyle/>
          <a:p>
            <a:pPr lvl="0">
              <a:defRPr/>
            </a:pPr>
            <a:r>
              <a:rPr lang="ru-RU" sz="1400" b="0" strike="noStrike" spc="-1">
                <a:latin typeface="Times New Roman"/>
              </a:rPr>
              <a:t> </a:t>
            </a:r>
            <a:endParaRPr lang="ru-RU" sz="1400" b="0" strike="noStrike" spc="-1">
              <a:latin typeface="Times New Roman"/>
            </a:endParaRPr>
          </a:p>
        </p:txBody>
      </p:sp>
      <p:sp>
        <p:nvSpPr>
          <p:cNvPr id="193" name="PlaceHolder 6"/>
          <p:cNvSpPr>
            <a:spLocks noGrp="1"/>
          </p:cNvSpPr>
          <p:nvPr>
            <p:ph type="sldNum" idx="0"/>
          </p:nvPr>
        </p:nvSpPr>
        <p:spPr>
          <a:xfrm>
            <a:off x="4278960" y="10157400"/>
            <a:ext cx="3280680" cy="534240"/>
          </a:xfrm>
          <a:prstGeom prst="rect">
            <a:avLst/>
          </a:prstGeom>
        </p:spPr>
        <p:txBody>
          <a:bodyPr lIns="0" tIns="0" rIns="0" bIns="0" anchor="b"/>
          <a:lstStyle/>
          <a:p>
            <a:pPr algn="r">
              <a:defRPr/>
            </a:pPr>
            <a:fld id="{3AB6E04D-0522-4B38-ACAC-949A9899FA3D}" type="slidenum">
              <a:rPr lang="ru-RU" sz="1400" b="0" strike="noStrike" spc="-1">
                <a:latin typeface="Times New Roman"/>
              </a:rPr>
              <a:pPr algn="r">
                <a:defRPr/>
              </a:pPr>
              <a:t>‹#›</a:t>
            </a:fld>
            <a:endParaRPr lang="ru-RU" sz="1400" b="0" strike="noStrike" spc="-1">
              <a:latin typeface="Times New Roman"/>
            </a:endParaRPr>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notesSlide1.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61" name="PlaceHolder 1"/>
          <p:cNvSpPr>
            <a:spLocks noGrp="1" noRot="1" noChangeAspect="1" noTextEdit="1"/>
          </p:cNvSpPr>
          <p:nvPr>
            <p:ph type="sldImg" idx="0"/>
          </p:nvPr>
        </p:nvSpPr>
        <p:spPr>
          <a:xfrm>
            <a:off x="1143000" y="685800"/>
            <a:ext cx="4571640" cy="3428640"/>
          </a:xfrm>
          <a:prstGeom prst="rect">
            <a:avLst/>
          </a:prstGeom>
        </p:spPr>
      </p:sp>
      <p:sp>
        <p:nvSpPr>
          <p:cNvPr id="262" name="PlaceHolder 2"/>
          <p:cNvSpPr>
            <a:spLocks noGrp="1"/>
          </p:cNvSpPr>
          <p:nvPr>
            <p:ph type="body" idx="0"/>
          </p:nvPr>
        </p:nvSpPr>
        <p:spPr>
          <a:xfrm>
            <a:off x="685800" y="4343400"/>
            <a:ext cx="5486040" cy="4114440"/>
          </a:xfrm>
          <a:prstGeom prst="rect">
            <a:avLst/>
          </a:prstGeom>
        </p:spPr>
        <p:txBody>
          <a:bodyPr>
            <a:normAutofit/>
          </a:bodyPr>
          <a:lstStyle/>
          <a:p>
            <a:pPr lvl="0">
              <a:defRPr/>
            </a:pPr>
            <a:r>
              <a:rPr lang="ru-RU" altLang="en-US" sz="2000" b="0" strike="noStrike" spc="-1">
                <a:latin typeface="Arial"/>
              </a:rPr>
              <a:t/>
            </a:r>
            <a:endParaRPr lang="ru-RU" altLang="en-US" sz="2000" b="0" strike="noStrike" spc="-1">
              <a:latin typeface="Arial"/>
            </a:endParaRPr>
          </a:p>
        </p:txBody>
      </p:sp>
      <p:sp>
        <p:nvSpPr>
          <p:cNvPr id="263" name="TextShape 3"/>
          <p:cNvSpPr txBox="1"/>
          <p:nvPr/>
        </p:nvSpPr>
        <p:spPr>
          <a:xfrm>
            <a:off x="3884760" y="8685360"/>
            <a:ext cx="2971440" cy="456840"/>
          </a:xfrm>
          <a:prstGeom prst="rect">
            <a:avLst/>
          </a:prstGeom>
          <a:noFill/>
          <a:ln>
            <a:noFill/>
          </a:ln>
        </p:spPr>
        <p:txBody>
          <a:bodyPr anchor="b"/>
          <a:lstStyle/>
          <a:p>
            <a:pPr algn="r">
              <a:lnSpc>
                <a:spcPct val="100000"/>
              </a:lnSpc>
              <a:defRPr/>
            </a:pPr>
            <a:fld id="{2196ACFC-483E-4AFD-B3AF-E9520CF49938}" type="slidenum">
              <a:rPr lang="en-US" sz="1200" b="0" strike="noStrike" spc="-1">
                <a:solidFill>
                  <a:srgbClr val="000000"/>
                </a:solidFill>
                <a:latin typeface="Times New Roman"/>
                <a:ea typeface="+mn-ea"/>
              </a:rPr>
              <a:pPr algn="r">
                <a:lnSpc>
                  <a:spcPct val="100000"/>
                </a:lnSpc>
                <a:defRPr/>
              </a:pPr>
              <a:t>6</a:t>
            </a:fld>
            <a:endParaRPr lang="en-US" sz="1200" b="0" strike="noStrike" spc="-1">
              <a:solidFill>
                <a:srgbClr val="000000"/>
              </a:solidFill>
              <a:latin typeface="Times New Roman"/>
              <a:ea typeface="+mn-ea"/>
            </a:endParaRPr>
          </a:p>
        </p:txBody>
      </p:sp>
    </p:spTree>
  </p:cSld>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1.png"  /><Relationship Id="rId3" Type="http://schemas.openxmlformats.org/officeDocument/2006/relationships/image" Target="../media/image1.png"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2.png"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1.png"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2.png"  /><Relationship Id="rId3" Type="http://schemas.openxmlformats.org/officeDocument/2006/relationships/image" Target="../media/image2.png"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1.png"  /><Relationship Id="rId3" Type="http://schemas.openxmlformats.org/officeDocument/2006/relationships/image" Target="../media/image1.png"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1.png"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2.png"  /><Relationship Id="rId3" Type="http://schemas.openxmlformats.org/officeDocument/2006/relationships/image" Target="../media/image2.png"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  /><Relationship Id="rId2" Type="http://schemas.openxmlformats.org/officeDocument/2006/relationships/image" Target="../media/image1.png"  /><Relationship Id="rId3" Type="http://schemas.openxmlformats.org/officeDocument/2006/relationships/image" Target="../media/image1.png"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  /><Relationship Id="rId2" Type="http://schemas.openxmlformats.org/officeDocument/2006/relationships/image" Target="../media/image2.png"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  /><Relationship Id="rId2" Type="http://schemas.openxmlformats.org/officeDocument/2006/relationships/image" Target="../media/image1.png"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  /><Relationship Id="rId2" Type="http://schemas.openxmlformats.org/officeDocument/2006/relationships/image" Target="../media/image2.png"  /><Relationship Id="rId3" Type="http://schemas.openxmlformats.org/officeDocument/2006/relationships/image" Target="../media/image2.png"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  /><Relationship Id="rId2" Type="http://schemas.openxmlformats.org/officeDocument/2006/relationships/image" Target="../media/image1.png"  /><Relationship Id="rId3" Type="http://schemas.openxmlformats.org/officeDocument/2006/relationships/image" Target="../media/image1.png"  /></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  /><Relationship Id="rId2" Type="http://schemas.openxmlformats.org/officeDocument/2006/relationships/image" Target="../media/image1.png"  /></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  /><Relationship Id="rId2" Type="http://schemas.openxmlformats.org/officeDocument/2006/relationships/image" Target="../media/image2.png"  /><Relationship Id="rId3" Type="http://schemas.openxmlformats.org/officeDocument/2006/relationships/image" Target="../media/image2.png"  /></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  /><Relationship Id="rId2" Type="http://schemas.openxmlformats.org/officeDocument/2006/relationships/image" Target="../media/image1.png"  /><Relationship Id="rId3" Type="http://schemas.openxmlformats.org/officeDocument/2006/relationships/image" Target="../media/image1.png"  /></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  /><Relationship Id="rId2" Type="http://schemas.openxmlformats.org/officeDocument/2006/relationships/image" Target="../media/image2.png"  /></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  /><Relationship Id="rId2" Type="http://schemas.openxmlformats.org/officeDocument/2006/relationships/image" Target="../media/image1.png"  /></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  /><Relationship Id="rId2" Type="http://schemas.openxmlformats.org/officeDocument/2006/relationships/image" Target="../media/image2.png"  /><Relationship Id="rId3" Type="http://schemas.openxmlformats.org/officeDocument/2006/relationships/image" Target="../media/image2.png"  /></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  /><Relationship Id="rId2" Type="http://schemas.openxmlformats.org/officeDocument/2006/relationships/image" Target="../media/image1.png"  /><Relationship Id="rId3" Type="http://schemas.openxmlformats.org/officeDocument/2006/relationships/image" Target="../media/image1.png"  /></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  /><Relationship Id="rId2" Type="http://schemas.openxmlformats.org/officeDocument/2006/relationships/image" Target="../media/image1.png"  /></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  /><Relationship Id="rId2" Type="http://schemas.openxmlformats.org/officeDocument/2006/relationships/image" Target="../media/image2.png"  /><Relationship Id="rId3" Type="http://schemas.openxmlformats.org/officeDocument/2006/relationships/image" Target="../media/image2.png"  /></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  /><Relationship Id="rId2" Type="http://schemas.openxmlformats.org/officeDocument/2006/relationships/image" Target="../media/image1.png"  /><Relationship Id="rId3" Type="http://schemas.openxmlformats.org/officeDocument/2006/relationships/image" Target="../media/image1.png"  /></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  /><Relationship Id="rId2" Type="http://schemas.openxmlformats.org/officeDocument/2006/relationships/image" Target="../media/image2.png"  /></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  /><Relationship Id="rId2" Type="http://schemas.openxmlformats.org/officeDocument/2006/relationships/image" Target="../media/image1.png"  /></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  /><Relationship Id="rId2" Type="http://schemas.openxmlformats.org/officeDocument/2006/relationships/image" Target="../media/image2.png"  /><Relationship Id="rId3" Type="http://schemas.openxmlformats.org/officeDocument/2006/relationships/image" Target="../media/image2.png"  /></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  /><Relationship Id="rId2" Type="http://schemas.openxmlformats.org/officeDocument/2006/relationships/image" Target="../media/image1.png"  /><Relationship Id="rId3" Type="http://schemas.openxmlformats.org/officeDocument/2006/relationships/image" Target="../media/image1.png"  /></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  /><Relationship Id="rId2" Type="http://schemas.openxmlformats.org/officeDocument/2006/relationships/image" Target="../media/image1.png"  /></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  /><Relationship Id="rId2" Type="http://schemas.openxmlformats.org/officeDocument/2006/relationships/image" Target="../media/image2.png"  /><Relationship Id="rId3" Type="http://schemas.openxmlformats.org/officeDocument/2006/relationships/image" Target="../media/image2.png"  /></Relationships>
</file>

<file path=ppt/slideLayouts/slideLayout1.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Титульный слайд" type="title" preserve="1">
  <p:cSld name="Титульный слайд">
    <p:bg>
      <p:bgRef idx="1001">
        <a:schemeClr val="bg1"/>
      </p:bgRef>
    </p:bg>
    <p:spTree>
      <p:nvGrpSpPr>
        <p:cNvPr id="1" name=""/>
        <p:cNvGrpSpPr/>
        <p:nvPr/>
      </p:nvGrpSpPr>
      <p:grpSpPr>
        <a:xfrm>
          <a:off x="0" y="0"/>
          <a:ext cx="0" cy="0"/>
          <a:chOff x="0" y="0"/>
          <a:chExt cx="0" cy="0"/>
        </a:xfrm>
      </p:grpSpPr>
      <p:sp>
        <p:nvSpPr>
          <p:cNvPr id="7" name=""/>
          <p:cNvSpPr/>
          <p:nvPr/>
        </p:nvSpPr>
        <p:spPr>
          <a:xfrm flipV="1">
            <a:off x="0" y="1905000"/>
            <a:ext cx="9143999" cy="4953000"/>
          </a:xfrm>
          <a:prstGeom prst="rect">
            <a:avLst/>
          </a:prstGeom>
          <a:gradFill>
            <a:gsLst>
              <a:gs pos="0">
                <a:schemeClr val="bg2">
                  <a:lumMod val="75000"/>
                </a:schemeClr>
              </a:gs>
              <a:gs pos="14000">
                <a:schemeClr val="bg2">
                  <a:lumMod val="50000"/>
                </a:schemeClr>
              </a:gs>
              <a:gs pos="100000">
                <a:schemeClr val="bg2">
                  <a:lumMod val="50000"/>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8" name="" descr="10.png"/>
          <p:cNvPicPr>
            <a:picLocks noChangeAspect="1"/>
          </p:cNvPicPr>
          <p:nvPr/>
        </p:nvPicPr>
        <p:blipFill rotWithShape="1">
          <a:blip r:embed="rId2">
            <a:alphaModFix/>
            <a:lum bright="-10000"/>
          </a:blip>
          <a:srcRect r="30040" b="40380"/>
          <a:stretch>
            <a:fillRect/>
          </a:stretch>
        </p:blipFill>
        <p:spPr>
          <a:xfrm>
            <a:off x="3047999" y="2133600"/>
            <a:ext cx="6095999" cy="4724400"/>
          </a:xfrm>
          <a:prstGeom prst="rect">
            <a:avLst/>
          </a:prstGeom>
        </p:spPr>
      </p:pic>
      <p:pic>
        <p:nvPicPr>
          <p:cNvPr id="9" name="" descr="10.png"/>
          <p:cNvPicPr>
            <a:picLocks noChangeAspect="1"/>
          </p:cNvPicPr>
          <p:nvPr/>
        </p:nvPicPr>
        <p:blipFill rotWithShape="1">
          <a:blip r:embed="rId3">
            <a:alphaModFix/>
            <a:lum bright="-20000"/>
          </a:blip>
          <a:srcRect r="30040" b="40380"/>
          <a:stretch>
            <a:fillRect/>
          </a:stretch>
        </p:blipFill>
        <p:spPr>
          <a:xfrm flipH="1" flipV="1">
            <a:off x="0" y="0"/>
            <a:ext cx="3929089" cy="3045045"/>
          </a:xfrm>
          <a:prstGeom prst="rect">
            <a:avLst/>
          </a:prstGeom>
        </p:spPr>
      </p:pic>
      <p:sp>
        <p:nvSpPr>
          <p:cNvPr id="2" name=""/>
          <p:cNvSpPr>
            <a:spLocks noGrp="1"/>
          </p:cNvSpPr>
          <p:nvPr>
            <p:ph type="ctrTitle" idx="0"/>
          </p:nvPr>
        </p:nvSpPr>
        <p:spPr>
          <a:xfrm>
            <a:off x="1000098" y="1928802"/>
            <a:ext cx="7272334" cy="1100144"/>
          </a:xfrm>
        </p:spPr>
        <p:txBody>
          <a:bodyPr/>
          <a:lstStyle>
            <a:lvl1pPr algn="l">
              <a:defRPr sz="4800">
                <a:solidFill>
                  <a:schemeClr val="accent4"/>
                </a:solidFill>
              </a:defRPr>
            </a:lvl1pPr>
          </a:lstStyle>
          <a:p>
            <a:pPr lvl="0">
              <a:defRPr lang="ko-KR" altLang="en-US"/>
            </a:pPr>
            <a:r>
              <a:rPr lang="ru-RU" altLang="en-US"/>
              <a:t>Образец заголовка</a:t>
            </a:r>
            <a:endParaRPr lang="ru-RU" altLang="en-US"/>
          </a:p>
        </p:txBody>
      </p:sp>
      <p:sp>
        <p:nvSpPr>
          <p:cNvPr id="3" name=""/>
          <p:cNvSpPr>
            <a:spLocks noGrp="1"/>
          </p:cNvSpPr>
          <p:nvPr>
            <p:ph type="subTitle" idx="1"/>
          </p:nvPr>
        </p:nvSpPr>
        <p:spPr>
          <a:xfrm>
            <a:off x="1000098" y="3060924"/>
            <a:ext cx="7038073" cy="542932"/>
          </a:xfrm>
        </p:spPr>
        <p:txBody>
          <a:bodyPr/>
          <a:lstStyle>
            <a:lvl1pPr marL="0" indent="0" algn="l">
              <a:buNone/>
              <a:defRPr sz="2400">
                <a:solidFill>
                  <a:schemeClr val="tx1">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defRPr lang="ko-KR" altLang="en-US"/>
            </a:pPr>
            <a:r>
              <a:rPr lang="ru-RU" altLang="en-US"/>
              <a:t>Образец подзаголовка</a:t>
            </a:r>
            <a:endParaRPr lang="ru-RU" altLang="en-US"/>
          </a:p>
        </p:txBody>
      </p:sp>
      <p:sp>
        <p:nvSpPr>
          <p:cNvPr id="4"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p:txBody>
          <a:bodyPr/>
          <a:lstStyle/>
          <a:p>
            <a:pPr>
              <a:defRPr lang="ko-KR" altLang="en-US"/>
            </a:pPr>
            <a:r>
              <a:rPr lang="ru-RU" altLang="en-US"/>
              <a:t/>
            </a:r>
            <a:endParaRPr lang="ru-RU" altLang="en-US"/>
          </a:p>
        </p:txBody>
      </p:sp>
      <p:sp>
        <p:nvSpPr>
          <p:cNvPr id="6" name=""/>
          <p:cNvSpPr>
            <a:spLocks noGrp="1"/>
          </p:cNvSpPr>
          <p:nvPr>
            <p:ph type="sldNum" sz="quarter" idx="12"/>
          </p:nvPr>
        </p:nvSpPr>
        <p:spPr/>
        <p:txBody>
          <a:bodyPr/>
          <a:lstStyle/>
          <a:p>
            <a:pPr>
              <a:defRPr lang="ko-KR" altLang="en-US"/>
            </a:pPr>
            <a:fld id="{B029EE6C-CC32-4F78-BBC7-D758651D07A6}" type="slidenum">
              <a:rPr lang="ru-RU" altLang="en-US"/>
              <a:pPr>
                <a:defRPr lang="ko-KR" altLang="en-US"/>
              </a:pPr>
              <a:t>‹#›</a:t>
            </a:fld>
            <a:endParaRPr lang="ru-RU" altLang="en-US"/>
          </a:p>
        </p:txBody>
      </p:sp>
    </p:spTree>
  </p:cSld>
  <p:clrMapOvr>
    <a:overrideClrMapping bg1="dk1" tx1="lt1" bg2="dk2" tx2="lt2" accent1="accent1" accent2="accent2" accent3="accent3" accent4="accent4" accent5="accent5" accent6="accent6" hlink="hlink" folHlink="folHlink"/>
  </p:clrMapOvr>
  <p:transition xmlns:mc="http://schemas.openxmlformats.org/markup-compatibility/2006" xmlns:hp="http://schemas.haansoft.com/office/presentation/8.0" mc:Ignorable="hp" hp:hslDur="500"/>
</p:sldLayout>
</file>

<file path=ppt/slideLayouts/slideLayout2.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Заголовок и объект" type="obj" preserve="1">
  <p:cSld name="Заголовок и объект">
    <p:spTree>
      <p:nvGrpSpPr>
        <p:cNvPr id="1" name=""/>
        <p:cNvGrpSpPr/>
        <p:nvPr/>
      </p:nvGrpSpPr>
      <p:grpSpPr>
        <a:xfrm>
          <a:off x="0" y="0"/>
          <a:ext cx="0" cy="0"/>
          <a:chOff x="0" y="0"/>
          <a:chExt cx="0" cy="0"/>
        </a:xfrm>
      </p:grpSpPr>
      <p:sp>
        <p:nvSpPr>
          <p:cNvPr id="2" name=""/>
          <p:cNvSpPr>
            <a:spLocks noGrp="1"/>
          </p:cNvSpPr>
          <p:nvPr>
            <p:ph type="title" idx="0"/>
          </p:nvPr>
        </p:nvSpPr>
        <p:spPr>
          <a:xfrm>
            <a:off x="457199" y="177801"/>
            <a:ext cx="8229599" cy="736600"/>
          </a:xfrm>
        </p:spPr>
        <p:txBody>
          <a:bodyPr/>
          <a:lstStyle>
            <a:lvl1pPr>
              <a:defRPr sz="3600"/>
            </a:lvl1pPr>
          </a:lstStyle>
          <a:p>
            <a:pPr lvl="0">
              <a:defRPr lang="ko-KR" altLang="en-US"/>
            </a:pPr>
            <a:r>
              <a:rPr lang="ru-RU" altLang="en-US"/>
              <a:t>Образец заголовка</a:t>
            </a:r>
            <a:endParaRPr lang="ru-RU" altLang="en-US"/>
          </a:p>
        </p:txBody>
      </p:sp>
      <p:sp>
        <p:nvSpPr>
          <p:cNvPr id="3" name=""/>
          <p:cNvSpPr>
            <a:spLocks noGrp="1"/>
          </p:cNvSpPr>
          <p:nvPr>
            <p:ph idx="1"/>
          </p:nvPr>
        </p:nvSpPr>
        <p:spPr/>
        <p:txBody>
          <a:bodyPr/>
          <a:lstStyle>
            <a:lvl8pPr>
              <a:defRPr/>
            </a:lvl8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4"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p:txBody>
          <a:bodyPr/>
          <a:lstStyle/>
          <a:p>
            <a:pPr>
              <a:defRPr lang="ko-KR" altLang="en-US"/>
            </a:pPr>
            <a:r>
              <a:rPr lang="ru-RU" altLang="en-US"/>
              <a:t/>
            </a:r>
            <a:endParaRPr lang="ru-RU" altLang="en-US"/>
          </a:p>
        </p:txBody>
      </p:sp>
      <p:sp>
        <p:nvSpPr>
          <p:cNvPr id="6"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3.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Пусто" type="blank" preserve="1">
  <p:cSld name="Пусто">
    <p:spTree>
      <p:nvGrpSpPr>
        <p:cNvPr id="1" name=""/>
        <p:cNvGrpSpPr/>
        <p:nvPr/>
      </p:nvGrpSpPr>
      <p:grpSpPr>
        <a:xfrm>
          <a:off x="0" y="0"/>
          <a:ext cx="0" cy="0"/>
          <a:chOff x="0" y="0"/>
          <a:chExt cx="0" cy="0"/>
        </a:xfrm>
      </p:grpSpPr>
      <p:pic>
        <p:nvPicPr>
          <p:cNvPr id="5" name="" descr="09.png"/>
          <p:cNvPicPr>
            <a:picLocks noChangeAspect="1"/>
          </p:cNvPicPr>
          <p:nvPr/>
        </p:nvPicPr>
        <p:blipFill rotWithShape="1">
          <a:blip r:embed="rId2">
            <a:alphaModFix/>
            <a:lum bright="40000" contrast="40000"/>
          </a:blip>
          <a:srcRect r="42770" b="28030"/>
          <a:stretch>
            <a:fillRect/>
          </a:stretch>
        </p:blipFill>
        <p:spPr>
          <a:xfrm rot="16200000" flipH="1">
            <a:off x="4762498" y="2476499"/>
            <a:ext cx="3886200" cy="4876799"/>
          </a:xfrm>
          <a:prstGeom prst="rect">
            <a:avLst/>
          </a:prstGeom>
        </p:spPr>
      </p:pic>
      <p:sp>
        <p:nvSpPr>
          <p:cNvPr id="2"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3" name=""/>
          <p:cNvSpPr>
            <a:spLocks noGrp="1"/>
          </p:cNvSpPr>
          <p:nvPr>
            <p:ph type="ftr" sz="quarter" idx="11"/>
          </p:nvPr>
        </p:nvSpPr>
        <p:spPr/>
        <p:txBody>
          <a:bodyPr/>
          <a:lstStyle/>
          <a:p>
            <a:pPr>
              <a:defRPr lang="ko-KR" altLang="en-US"/>
            </a:pPr>
            <a:r>
              <a:rPr lang="ru-RU" altLang="en-US"/>
              <a:t/>
            </a:r>
            <a:endParaRPr lang="ru-RU" altLang="en-US"/>
          </a:p>
        </p:txBody>
      </p:sp>
      <p:sp>
        <p:nvSpPr>
          <p:cNvPr id="4"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4.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Заголовок раздела"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7" name=""/>
          <p:cNvSpPr/>
          <p:nvPr/>
        </p:nvSpPr>
        <p:spPr>
          <a:xfrm flipV="1">
            <a:off x="0" y="4214818"/>
            <a:ext cx="9143999" cy="2643182"/>
          </a:xfrm>
          <a:prstGeom prst="rect">
            <a:avLst/>
          </a:prstGeom>
          <a:gradFill>
            <a:gsLst>
              <a:gs pos="0">
                <a:schemeClr val="bg2">
                  <a:lumMod val="50000"/>
                </a:schemeClr>
              </a:gs>
              <a:gs pos="14000">
                <a:schemeClr val="bg2">
                  <a:lumMod val="50000"/>
                </a:schemeClr>
              </a:gs>
              <a:gs pos="100000">
                <a:schemeClr val="bg2">
                  <a:lumMod val="50000"/>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8" name="" descr="10.png"/>
          <p:cNvPicPr>
            <a:picLocks noChangeAspect="1"/>
          </p:cNvPicPr>
          <p:nvPr/>
        </p:nvPicPr>
        <p:blipFill rotWithShape="1">
          <a:blip r:embed="rId2">
            <a:alphaModFix/>
            <a:lum/>
          </a:blip>
          <a:srcRect r="30040" b="40380"/>
          <a:stretch>
            <a:fillRect/>
          </a:stretch>
        </p:blipFill>
        <p:spPr>
          <a:xfrm rot="10800000">
            <a:off x="0" y="0"/>
            <a:ext cx="5438464" cy="4214810"/>
          </a:xfrm>
          <a:prstGeom prst="rect">
            <a:avLst/>
          </a:prstGeom>
        </p:spPr>
      </p:pic>
      <p:sp>
        <p:nvSpPr>
          <p:cNvPr id="2" name=""/>
          <p:cNvSpPr>
            <a:spLocks noGrp="1"/>
          </p:cNvSpPr>
          <p:nvPr>
            <p:ph type="title" idx="0"/>
          </p:nvPr>
        </p:nvSpPr>
        <p:spPr>
          <a:xfrm>
            <a:off x="1000099" y="2978140"/>
            <a:ext cx="7772399" cy="1362075"/>
          </a:xfrm>
        </p:spPr>
        <p:txBody>
          <a:bodyPr anchor="t"/>
          <a:lstStyle>
            <a:lvl1pPr algn="r">
              <a:defRPr sz="5400" b="0" cap="all">
                <a:solidFill>
                  <a:schemeClr val="accent4"/>
                </a:solidFill>
              </a:defRPr>
            </a:lvl1pPr>
          </a:lstStyle>
          <a:p>
            <a:pPr lvl="0">
              <a:defRPr lang="ko-KR" altLang="en-US"/>
            </a:pPr>
            <a:r>
              <a:rPr lang="ru-RU" altLang="en-US"/>
              <a:t>Образец заголовка</a:t>
            </a:r>
            <a:endParaRPr lang="ru-RU" altLang="en-US"/>
          </a:p>
        </p:txBody>
      </p:sp>
      <p:sp>
        <p:nvSpPr>
          <p:cNvPr id="3" name=""/>
          <p:cNvSpPr>
            <a:spLocks noGrp="1"/>
          </p:cNvSpPr>
          <p:nvPr>
            <p:ph type="body" idx="1"/>
          </p:nvPr>
        </p:nvSpPr>
        <p:spPr>
          <a:xfrm>
            <a:off x="1000099" y="2357430"/>
            <a:ext cx="7772399" cy="620710"/>
          </a:xfrm>
        </p:spPr>
        <p:txBody>
          <a:bodyPr anchor="b"/>
          <a:lstStyle>
            <a:lvl1pPr marL="0" indent="0" algn="r">
              <a:buNone/>
              <a:defRPr sz="2400">
                <a:solidFill>
                  <a:schemeClr val="tx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defRPr lang="ko-KR" altLang="en-US"/>
            </a:pPr>
            <a:r>
              <a:rPr lang="ru-RU" altLang="en-US"/>
              <a:t>Образец текста</a:t>
            </a:r>
            <a:endParaRPr lang="ru-RU" altLang="en-US"/>
          </a:p>
        </p:txBody>
      </p:sp>
      <p:sp>
        <p:nvSpPr>
          <p:cNvPr id="4" name=""/>
          <p:cNvSpPr>
            <a:spLocks noGrp="1"/>
          </p:cNvSpPr>
          <p:nvPr>
            <p:ph type="dt" sz="half" idx="10"/>
          </p:nvPr>
        </p:nvSpPr>
        <p:spPr>
          <a:xfrm>
            <a:off x="1000099" y="4429132"/>
            <a:ext cx="2133599" cy="365125"/>
          </a:xfrm>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a:xfrm>
            <a:off x="3438499" y="4429132"/>
            <a:ext cx="2895599" cy="365125"/>
          </a:xfrm>
        </p:spPr>
        <p:txBody>
          <a:bodyPr/>
          <a:lstStyle/>
          <a:p>
            <a:pPr>
              <a:defRPr lang="ko-KR" altLang="en-US"/>
            </a:pPr>
            <a:r>
              <a:rPr lang="ru-RU" altLang="en-US"/>
              <a:t/>
            </a:r>
            <a:endParaRPr lang="ru-RU" altLang="en-US"/>
          </a:p>
        </p:txBody>
      </p:sp>
      <p:sp>
        <p:nvSpPr>
          <p:cNvPr id="6" name=""/>
          <p:cNvSpPr>
            <a:spLocks noGrp="1"/>
          </p:cNvSpPr>
          <p:nvPr>
            <p:ph type="sldNum" sz="quarter" idx="12"/>
          </p:nvPr>
        </p:nvSpPr>
        <p:spPr>
          <a:xfrm>
            <a:off x="6638899" y="4429132"/>
            <a:ext cx="2133599" cy="365125"/>
          </a:xfrm>
        </p:spPr>
        <p:txBody>
          <a:bodyPr/>
          <a:lstStyle/>
          <a:p>
            <a:pPr>
              <a:defRPr lang="ko-KR" altLang="en-US"/>
            </a:pPr>
            <a:fld id="{B029EE6C-CC32-4F78-BBC7-D758651D07A6}" type="slidenum">
              <a:rPr lang="ru-RU" altLang="en-US"/>
              <a:pPr>
                <a:defRPr lang="ko-KR" altLang="en-US"/>
              </a:pPr>
              <a:t>‹#›</a:t>
            </a:fld>
            <a:endParaRPr lang="ru-RU" altLang="en-US"/>
          </a:p>
        </p:txBody>
      </p:sp>
    </p:spTree>
  </p:cSld>
  <p:clrMapOvr>
    <a:overrideClrMapping bg1="dk1" tx1="lt1" bg2="dk2" tx2="lt2" accent1="accent1" accent2="accent2" accent3="accent3" accent4="accent4" accent5="accent5" accent6="accent6" hlink="hlink" folHlink="folHlink"/>
  </p:clrMapOvr>
  <p:transition xmlns:mc="http://schemas.openxmlformats.org/markup-compatibility/2006" xmlns:hp="http://schemas.haansoft.com/office/presentation/8.0" mc:Ignorable="hp" hp:hslDur="500"/>
</p:sldLayout>
</file>

<file path=ppt/slideLayouts/slideLayout5.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Два объекта" type="twoObj" preserve="1">
  <p:cSld name="Два объекта">
    <p:spTree>
      <p:nvGrpSpPr>
        <p:cNvPr id="1" name=""/>
        <p:cNvGrpSpPr/>
        <p:nvPr/>
      </p:nvGrpSpPr>
      <p:grpSpPr>
        <a:xfrm>
          <a:off x="0" y="0"/>
          <a:ext cx="0" cy="0"/>
          <a:chOff x="0" y="0"/>
          <a:chExt cx="0" cy="0"/>
        </a:xfrm>
      </p:grpSpPr>
      <p:sp>
        <p:nvSpPr>
          <p:cNvPr id="2" name=""/>
          <p:cNvSpPr>
            <a:spLocks noGrp="1"/>
          </p:cNvSpPr>
          <p:nvPr>
            <p:ph type="title" idx="0"/>
          </p:nvPr>
        </p:nvSpPr>
        <p:spPr>
          <a:xfrm>
            <a:off x="452659" y="177801"/>
            <a:ext cx="8229599" cy="736600"/>
          </a:xfrm>
        </p:spPr>
        <p:txBody>
          <a:bodyPr/>
          <a:lstStyle>
            <a:lvl1pPr>
              <a:defRPr sz="3600"/>
            </a:lvl1pPr>
          </a:lstStyle>
          <a:p>
            <a:pPr lvl="0">
              <a:defRPr lang="ko-KR" altLang="en-US"/>
            </a:pPr>
            <a:r>
              <a:rPr lang="ru-RU" altLang="en-US"/>
              <a:t>Образец заголовка</a:t>
            </a:r>
            <a:endParaRPr lang="ru-RU" altLang="en-US"/>
          </a:p>
        </p:txBody>
      </p:sp>
      <p:sp>
        <p:nvSpPr>
          <p:cNvPr id="3" name=""/>
          <p:cNvSpPr>
            <a:spLocks noGrp="1"/>
          </p:cNvSpPr>
          <p:nvPr>
            <p:ph sz="half" idx="1"/>
          </p:nvPr>
        </p:nvSpPr>
        <p:spPr>
          <a:xfrm>
            <a:off x="457199" y="1273630"/>
            <a:ext cx="4038599" cy="485253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4" name=""/>
          <p:cNvSpPr>
            <a:spLocks noGrp="1"/>
          </p:cNvSpPr>
          <p:nvPr>
            <p:ph sz="half" idx="2"/>
          </p:nvPr>
        </p:nvSpPr>
        <p:spPr>
          <a:xfrm>
            <a:off x="4648199" y="1273630"/>
            <a:ext cx="4038599" cy="485253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5"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6" name=""/>
          <p:cNvSpPr>
            <a:spLocks noGrp="1"/>
          </p:cNvSpPr>
          <p:nvPr>
            <p:ph type="ftr" sz="quarter" idx="11"/>
          </p:nvPr>
        </p:nvSpPr>
        <p:spPr/>
        <p:txBody>
          <a:bodyPr/>
          <a:lstStyle/>
          <a:p>
            <a:pPr>
              <a:defRPr lang="ko-KR" altLang="en-US"/>
            </a:pPr>
            <a:r>
              <a:rPr lang="ru-RU" altLang="en-US"/>
              <a:t/>
            </a:r>
            <a:endParaRPr lang="ru-RU" altLang="en-US"/>
          </a:p>
        </p:txBody>
      </p:sp>
      <p:sp>
        <p:nvSpPr>
          <p:cNvPr id="7"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6.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Только заголовок" type="titleOnly" preserve="1">
  <p:cSld name="Только заголовок">
    <p:spTree>
      <p:nvGrpSpPr>
        <p:cNvPr id="1" name=""/>
        <p:cNvGrpSpPr/>
        <p:nvPr/>
      </p:nvGrpSpPr>
      <p:grpSpPr>
        <a:xfrm>
          <a:off x="0" y="0"/>
          <a:ext cx="0" cy="0"/>
          <a:chOff x="0" y="0"/>
          <a:chExt cx="0" cy="0"/>
        </a:xfrm>
      </p:grpSpPr>
      <p:sp>
        <p:nvSpPr>
          <p:cNvPr id="3"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4" name=""/>
          <p:cNvSpPr>
            <a:spLocks noGrp="1"/>
          </p:cNvSpPr>
          <p:nvPr>
            <p:ph type="ftr" sz="quarter" idx="11"/>
          </p:nvPr>
        </p:nvSpPr>
        <p:spPr/>
        <p:txBody>
          <a:bodyPr/>
          <a:lstStyle/>
          <a:p>
            <a:pPr>
              <a:defRPr lang="ko-KR" altLang="en-US"/>
            </a:pPr>
            <a:r>
              <a:rPr lang="ru-RU" altLang="en-US"/>
              <a:t/>
            </a:r>
            <a:endParaRPr lang="ru-RU" altLang="en-US"/>
          </a:p>
        </p:txBody>
      </p:sp>
      <p:sp>
        <p:nvSpPr>
          <p:cNvPr id="5"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
        <p:nvSpPr>
          <p:cNvPr id="6" name=""/>
          <p:cNvSpPr>
            <a:spLocks noGrp="1"/>
          </p:cNvSpPr>
          <p:nvPr>
            <p:ph type="title" idx="0"/>
          </p:nvPr>
        </p:nvSpPr>
        <p:spPr>
          <a:xfrm>
            <a:off x="457199" y="177801"/>
            <a:ext cx="8229599" cy="736600"/>
          </a:xfrm>
          <a:prstGeom prst="rect">
            <a:avLst/>
          </a:prstGeom>
        </p:spPr>
        <p:txBody>
          <a:bodyPr vert="horz" lIns="91440" tIns="45720" rIns="91440" bIns="45720" anchor="ctr"/>
          <a:lstStyle/>
          <a:p>
            <a:pPr lvl="0">
              <a:defRPr lang="ko-KR" altLang="en-US"/>
            </a:pPr>
            <a:r>
              <a:rPr lang="ru-RU" altLang="en-US"/>
              <a:t>Образец заголовка</a:t>
            </a:r>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7.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Таблицы" type="tbl" preserve="1">
  <p:cSld name="Таблицы">
    <p:spTree>
      <p:nvGrpSpPr>
        <p:cNvPr id="1" name=""/>
        <p:cNvGrpSpPr/>
        <p:nvPr/>
      </p:nvGrpSpPr>
      <p:grpSpPr>
        <a:xfrm>
          <a:off x="0" y="0"/>
          <a:ext cx="0" cy="0"/>
          <a:chOff x="0" y="0"/>
          <a:chExt cx="0" cy="0"/>
        </a:xfrm>
      </p:grpSpPr>
      <p:sp>
        <p:nvSpPr>
          <p:cNvPr id="3" name=""/>
          <p:cNvSpPr>
            <a:spLocks noGrp="1" noTextEdit="1"/>
          </p:cNvSpPr>
          <p:nvPr>
            <p:ph type="tbl" sz="quarter" idx="13"/>
          </p:nvPr>
        </p:nvSpPr>
        <p:spPr>
          <a:xfrm>
            <a:off x="456027" y="1273629"/>
            <a:ext cx="8229599" cy="4894633"/>
          </a:xfrm>
        </p:spPr>
        <p:txBody>
          <a:bodyPr/>
          <a:lstStyle>
            <a:lvl1pPr>
              <a:buNone/>
              <a:defRPr/>
            </a:lvl1pPr>
          </a:lstStyle>
          <a:p>
            <a:pPr lvl="0">
              <a:defRPr lang="ko-KR" altLang="en-US"/>
            </a:pPr>
            <a:r>
              <a:rPr lang="ru-RU" altLang="en-US"/>
              <a:t>Вставка таблицы</a:t>
            </a:r>
            <a:endParaRPr lang="ru-RU" altLang="en-US"/>
          </a:p>
        </p:txBody>
      </p:sp>
      <p:sp>
        <p:nvSpPr>
          <p:cNvPr id="4" name=""/>
          <p:cNvSpPr>
            <a:spLocks noGrp="1"/>
          </p:cNvSpPr>
          <p:nvPr>
            <p:ph type="dt" sz="half" idx="10"/>
          </p:nvPr>
        </p:nvSpPr>
        <p:spPr>
          <a:xfrm>
            <a:off x="457199" y="6356350"/>
            <a:ext cx="2133599" cy="365125"/>
          </a:xfrm>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a:xfrm>
            <a:off x="3124199" y="6356350"/>
            <a:ext cx="2895599" cy="365125"/>
          </a:xfrm>
        </p:spPr>
        <p:txBody>
          <a:bodyPr/>
          <a:lstStyle/>
          <a:p>
            <a:pPr>
              <a:defRPr lang="ko-KR" altLang="en-US"/>
            </a:pPr>
            <a:r>
              <a:rPr lang="ru-RU" altLang="en-US"/>
              <a:t/>
            </a:r>
            <a:endParaRPr lang="ru-RU" altLang="en-US"/>
          </a:p>
        </p:txBody>
      </p:sp>
      <p:sp>
        <p:nvSpPr>
          <p:cNvPr id="6" name=""/>
          <p:cNvSpPr>
            <a:spLocks noGrp="1"/>
          </p:cNvSpPr>
          <p:nvPr>
            <p:ph type="sldNum" sz="quarter" idx="12"/>
          </p:nvPr>
        </p:nvSpPr>
        <p:spPr>
          <a:xfrm>
            <a:off x="6553199" y="6356350"/>
            <a:ext cx="2133599" cy="365125"/>
          </a:xfrm>
        </p:spPr>
        <p:txBody>
          <a:bodyPr/>
          <a:lstStyle/>
          <a:p>
            <a:pPr>
              <a:defRPr lang="ko-KR" altLang="en-US"/>
            </a:pPr>
            <a:fld id="{737820DA-D4C5-4728-AC07-7B64B43B726D}" type="slidenum">
              <a:rPr lang="ru-RU" altLang="en-US"/>
              <a:pPr>
                <a:defRPr lang="ko-KR" altLang="en-US"/>
              </a:pPr>
              <a:t>‹#›</a:t>
            </a:fld>
            <a:endParaRPr lang="ru-RU" altLang="en-US"/>
          </a:p>
        </p:txBody>
      </p:sp>
      <p:sp>
        <p:nvSpPr>
          <p:cNvPr id="7" name=""/>
          <p:cNvSpPr>
            <a:spLocks noGrp="1"/>
          </p:cNvSpPr>
          <p:nvPr>
            <p:ph type="title" idx="0"/>
          </p:nvPr>
        </p:nvSpPr>
        <p:spPr>
          <a:xfrm>
            <a:off x="457199" y="177801"/>
            <a:ext cx="8229599" cy="736600"/>
          </a:xfrm>
          <a:prstGeom prst="rect">
            <a:avLst/>
          </a:prstGeom>
        </p:spPr>
        <p:txBody>
          <a:bodyPr vert="horz" lIns="91440" tIns="45720" rIns="91440" bIns="45720" anchor="ctr"/>
          <a:lstStyle/>
          <a:p>
            <a:pPr lvl="0">
              <a:defRPr lang="ko-KR" altLang="en-US"/>
            </a:pPr>
            <a:r>
              <a:rPr lang="ru-RU" altLang="en-US"/>
              <a:t>Образец заголовка</a:t>
            </a:r>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8.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Четыре объекта" type="fourObj" preserve="1">
  <p:cSld name="Четыре объекта">
    <p:spTree>
      <p:nvGrpSpPr>
        <p:cNvPr id="1" name=""/>
        <p:cNvGrpSpPr/>
        <p:nvPr/>
      </p:nvGrpSpPr>
      <p:grpSpPr>
        <a:xfrm>
          <a:off x="0" y="0"/>
          <a:ext cx="0" cy="0"/>
          <a:chOff x="0" y="0"/>
          <a:chExt cx="0" cy="0"/>
        </a:xfrm>
      </p:grpSpPr>
      <p:sp>
        <p:nvSpPr>
          <p:cNvPr id="10" name=""/>
          <p:cNvSpPr>
            <a:spLocks noGrp="1"/>
          </p:cNvSpPr>
          <p:nvPr>
            <p:ph type="title" idx="0"/>
          </p:nvPr>
        </p:nvSpPr>
        <p:spPr>
          <a:xfrm>
            <a:off x="457199" y="177801"/>
            <a:ext cx="8229599" cy="736600"/>
          </a:xfrm>
          <a:prstGeom prst="rect">
            <a:avLst/>
          </a:prstGeom>
        </p:spPr>
        <p:txBody>
          <a:bodyPr vert="horz" lIns="91440" tIns="45720" rIns="91440" bIns="45720" anchor="ctr"/>
          <a:lstStyle/>
          <a:p>
            <a:pPr lvl="0">
              <a:defRPr lang="ko-KR" altLang="en-US"/>
            </a:pPr>
            <a:r>
              <a:rPr lang="ru-RU" altLang="en-US"/>
              <a:t>Образец заголовка</a:t>
            </a:r>
            <a:endParaRPr lang="ru-RU" altLang="en-US"/>
          </a:p>
        </p:txBody>
      </p:sp>
      <p:sp>
        <p:nvSpPr>
          <p:cNvPr id="3" name=""/>
          <p:cNvSpPr>
            <a:spLocks noGrp="1"/>
          </p:cNvSpPr>
          <p:nvPr>
            <p:ph sz="quarter" idx="1"/>
          </p:nvPr>
        </p:nvSpPr>
        <p:spPr>
          <a:xfrm>
            <a:off x="457199" y="1284511"/>
            <a:ext cx="4038599" cy="239194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11" name=""/>
          <p:cNvSpPr>
            <a:spLocks noGrp="1"/>
          </p:cNvSpPr>
          <p:nvPr>
            <p:ph sz="quarter" idx="13"/>
          </p:nvPr>
        </p:nvSpPr>
        <p:spPr>
          <a:xfrm>
            <a:off x="4648199" y="1284511"/>
            <a:ext cx="4038599" cy="239194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12" name=""/>
          <p:cNvSpPr>
            <a:spLocks noGrp="1"/>
          </p:cNvSpPr>
          <p:nvPr>
            <p:ph sz="quarter" idx="14"/>
          </p:nvPr>
        </p:nvSpPr>
        <p:spPr>
          <a:xfrm>
            <a:off x="457199" y="3814084"/>
            <a:ext cx="4038599" cy="239194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13" name=""/>
          <p:cNvSpPr>
            <a:spLocks noGrp="1"/>
          </p:cNvSpPr>
          <p:nvPr>
            <p:ph sz="quarter" idx="15"/>
          </p:nvPr>
        </p:nvSpPr>
        <p:spPr>
          <a:xfrm>
            <a:off x="4648199" y="3814084"/>
            <a:ext cx="4038599" cy="239194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7" name=""/>
          <p:cNvSpPr>
            <a:spLocks noGrp="1"/>
          </p:cNvSpPr>
          <p:nvPr>
            <p:ph type="dt" sz="half" idx="10"/>
          </p:nvPr>
        </p:nvSpPr>
        <p:spPr>
          <a:xfrm>
            <a:off x="457199" y="6356350"/>
            <a:ext cx="2133599" cy="365125"/>
          </a:xfrm>
        </p:spPr>
        <p:txBody>
          <a:bodyPr/>
          <a:lstStyle/>
          <a:p>
            <a:pPr>
              <a:defRPr lang="ko-KR" altLang="en-US"/>
            </a:pPr>
            <a:fld id="{1A3D5110-9FE0-496F-B26A-071D02F2DE37}" type="datetime1">
              <a:rPr lang="ru-RU" altLang="en-US"/>
              <a:pPr>
                <a:defRPr lang="ko-KR" altLang="en-US"/>
              </a:pPr>
              <a:t>06-11</a:t>
            </a:fld>
            <a:endParaRPr lang="ru-RU" altLang="en-US"/>
          </a:p>
        </p:txBody>
      </p:sp>
      <p:sp>
        <p:nvSpPr>
          <p:cNvPr id="8" name=""/>
          <p:cNvSpPr>
            <a:spLocks noGrp="1"/>
          </p:cNvSpPr>
          <p:nvPr>
            <p:ph type="ftr" sz="quarter" idx="11"/>
          </p:nvPr>
        </p:nvSpPr>
        <p:spPr>
          <a:xfrm>
            <a:off x="3124199" y="6356350"/>
            <a:ext cx="2895599" cy="365125"/>
          </a:xfrm>
        </p:spPr>
        <p:txBody>
          <a:bodyPr/>
          <a:lstStyle/>
          <a:p>
            <a:pPr>
              <a:defRPr lang="ko-KR" altLang="en-US"/>
            </a:pPr>
            <a:r>
              <a:rPr lang="ru-RU" altLang="en-US"/>
              <a:t/>
            </a:r>
            <a:endParaRPr lang="ru-RU" altLang="en-US"/>
          </a:p>
        </p:txBody>
      </p:sp>
      <p:sp>
        <p:nvSpPr>
          <p:cNvPr id="9" name=""/>
          <p:cNvSpPr>
            <a:spLocks noGrp="1"/>
          </p:cNvSpPr>
          <p:nvPr>
            <p:ph type="sldNum" sz="quarter" idx="12"/>
          </p:nvPr>
        </p:nvSpPr>
        <p:spPr>
          <a:xfrm>
            <a:off x="6553199" y="6356350"/>
            <a:ext cx="2133599" cy="365125"/>
          </a:xfrm>
        </p:spPr>
        <p:txBody>
          <a:body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9.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Рисунок с подписью" type="picTx" preserve="1">
  <p:cSld name="Рисунок с подписью">
    <p:spTree>
      <p:nvGrpSpPr>
        <p:cNvPr id="1" name=""/>
        <p:cNvGrpSpPr/>
        <p:nvPr/>
      </p:nvGrpSpPr>
      <p:grpSpPr>
        <a:xfrm>
          <a:off x="0" y="0"/>
          <a:ext cx="0" cy="0"/>
          <a:chOff x="0" y="0"/>
          <a:chExt cx="0" cy="0"/>
        </a:xfrm>
      </p:grpSpPr>
      <p:pic>
        <p:nvPicPr>
          <p:cNvPr id="10" name="" descr="09.png"/>
          <p:cNvPicPr>
            <a:picLocks noChangeAspect="1"/>
          </p:cNvPicPr>
          <p:nvPr/>
        </p:nvPicPr>
        <p:blipFill rotWithShape="1">
          <a:blip r:embed="rId2">
            <a:alphaModFix/>
            <a:lum bright="10000" contrast="-30000"/>
          </a:blip>
          <a:srcRect l="22440" r="42770" b="28030"/>
          <a:stretch>
            <a:fillRect/>
          </a:stretch>
        </p:blipFill>
        <p:spPr>
          <a:xfrm rot="5400000">
            <a:off x="952499" y="3162299"/>
            <a:ext cx="2057400" cy="3962399"/>
          </a:xfrm>
          <a:prstGeom prst="rect">
            <a:avLst/>
          </a:prstGeom>
        </p:spPr>
      </p:pic>
      <p:sp>
        <p:nvSpPr>
          <p:cNvPr id="12" name=""/>
          <p:cNvSpPr/>
          <p:nvPr/>
        </p:nvSpPr>
        <p:spPr>
          <a:xfrm>
            <a:off x="0" y="6172200"/>
            <a:ext cx="9143999" cy="685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sp>
        <p:nvSpPr>
          <p:cNvPr id="14" name=""/>
          <p:cNvSpPr/>
          <p:nvPr/>
        </p:nvSpPr>
        <p:spPr>
          <a:xfrm>
            <a:off x="0" y="0"/>
            <a:ext cx="9143999" cy="15965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11" name="" descr="09.png"/>
          <p:cNvPicPr>
            <a:picLocks noChangeAspect="1"/>
          </p:cNvPicPr>
          <p:nvPr/>
        </p:nvPicPr>
        <p:blipFill rotWithShape="1">
          <a:blip r:embed="rId3">
            <a:alphaModFix/>
            <a:lum bright="10000" contrast="-30000"/>
          </a:blip>
          <a:srcRect l="20480" r="53620" b="37810"/>
          <a:stretch>
            <a:fillRect/>
          </a:stretch>
        </p:blipFill>
        <p:spPr>
          <a:xfrm rot="16200000">
            <a:off x="6167694" y="-1060418"/>
            <a:ext cx="1752600" cy="4200008"/>
          </a:xfrm>
          <a:prstGeom prst="rect">
            <a:avLst/>
          </a:prstGeom>
        </p:spPr>
      </p:pic>
      <p:sp>
        <p:nvSpPr>
          <p:cNvPr id="2" name=""/>
          <p:cNvSpPr>
            <a:spLocks noGrp="1"/>
          </p:cNvSpPr>
          <p:nvPr>
            <p:ph type="title" idx="0"/>
          </p:nvPr>
        </p:nvSpPr>
        <p:spPr>
          <a:xfrm>
            <a:off x="1828799" y="760076"/>
            <a:ext cx="5486399" cy="566738"/>
          </a:xfrm>
        </p:spPr>
        <p:txBody>
          <a:bodyPr anchor="b"/>
          <a:lstStyle>
            <a:lvl1pPr algn="l">
              <a:defRPr sz="2400" b="0">
                <a:solidFill>
                  <a:schemeClr val="tx1">
                    <a:lumMod val="75000"/>
                    <a:lumOff val="25000"/>
                  </a:schemeClr>
                </a:solidFill>
              </a:defRPr>
            </a:lvl1pPr>
          </a:lstStyle>
          <a:p>
            <a:pPr lvl="0">
              <a:defRPr lang="ko-KR" altLang="en-US"/>
            </a:pPr>
            <a:r>
              <a:rPr lang="ru-RU" altLang="en-US"/>
              <a:t>Образец заголовка</a:t>
            </a:r>
            <a:endParaRPr lang="ru-RU" altLang="en-US"/>
          </a:p>
        </p:txBody>
      </p:sp>
      <p:sp>
        <p:nvSpPr>
          <p:cNvPr id="3" name=""/>
          <p:cNvSpPr>
            <a:spLocks noGrp="1" noTextEdit="1"/>
          </p:cNvSpPr>
          <p:nvPr>
            <p:ph type="pic" idx="1"/>
          </p:nvPr>
        </p:nvSpPr>
        <p:spPr>
          <a:xfrm>
            <a:off x="1792287" y="1357298"/>
            <a:ext cx="5486399" cy="3757610"/>
          </a:xfrm>
          <a:solidFill>
            <a:schemeClr val="tx2">
              <a:lumMod val="60000"/>
              <a:lumOff val="40000"/>
              <a:alpha val="90000"/>
            </a:schemeClr>
          </a:solidFill>
          <a:ln>
            <a:solidFill>
              <a:schemeClr val="tx1">
                <a:lumMod val="85000"/>
                <a:lumOff val="15000"/>
              </a:schemeClr>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none">
            <a:scrgbClr r="0" g="0" b="0"/>
          </a:fontRef>
        </p:style>
        <p:txBody>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defRPr lang="ko-KR" altLang="en-US"/>
            </a:pPr>
            <a:r>
              <a:rPr lang="ru-RU" altLang="en-US"/>
              <a:t>Вставка картинки</a:t>
            </a:r>
            <a:endParaRPr lang="ru-RU" altLang="en-US"/>
          </a:p>
        </p:txBody>
      </p:sp>
      <p:sp>
        <p:nvSpPr>
          <p:cNvPr id="4" name=""/>
          <p:cNvSpPr>
            <a:spLocks noGrp="1"/>
          </p:cNvSpPr>
          <p:nvPr>
            <p:ph type="body" sz="half" idx="2"/>
          </p:nvPr>
        </p:nvSpPr>
        <p:spPr>
          <a:xfrm>
            <a:off x="1828799" y="5164150"/>
            <a:ext cx="5486399" cy="804862"/>
          </a:xfrm>
        </p:spPr>
        <p:txBody>
          <a:bodyPr/>
          <a:lstStyle>
            <a:lvl1pPr marL="0" indent="0">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lang="ko-KR" altLang="en-US"/>
            </a:pPr>
            <a:r>
              <a:rPr lang="ru-RU" altLang="en-US"/>
              <a:t>Образец текста</a:t>
            </a:r>
            <a:endParaRPr lang="ru-RU" altLang="en-US"/>
          </a:p>
        </p:txBody>
      </p:sp>
      <p:sp>
        <p:nvSpPr>
          <p:cNvPr id="5" name=""/>
          <p:cNvSpPr>
            <a:spLocks noGrp="1"/>
          </p:cNvSpPr>
          <p:nvPr>
            <p:ph type="dt" sz="half" idx="10"/>
          </p:nvPr>
        </p:nvSpPr>
        <p:spPr/>
        <p:txBody>
          <a:bodyPr/>
          <a:lstStyle>
            <a:lvl1pPr>
              <a:defRPr>
                <a:solidFill>
                  <a:schemeClr val="bg1"/>
                </a:solidFill>
              </a:defRPr>
            </a:lvl1pPr>
          </a:lstStyle>
          <a:p>
            <a:pPr>
              <a:defRPr lang="ko-KR" altLang="en-US"/>
            </a:pPr>
            <a:fld id="{1A3D5110-9FE0-496F-B26A-071D02F2DE37}" type="datetime1">
              <a:rPr lang="ru-RU" altLang="en-US"/>
              <a:pPr>
                <a:defRPr lang="ko-KR" altLang="en-US"/>
              </a:pPr>
              <a:t>06-11</a:t>
            </a:fld>
            <a:endParaRPr lang="ru-RU" altLang="en-US"/>
          </a:p>
        </p:txBody>
      </p:sp>
      <p:sp>
        <p:nvSpPr>
          <p:cNvPr id="6" name=""/>
          <p:cNvSpPr>
            <a:spLocks noGrp="1"/>
          </p:cNvSpPr>
          <p:nvPr>
            <p:ph type="ftr" sz="quarter" idx="11"/>
          </p:nvPr>
        </p:nvSpPr>
        <p:spPr/>
        <p:txBody>
          <a:bodyPr/>
          <a:lstStyle>
            <a:lvl1pPr>
              <a:defRPr>
                <a:solidFill>
                  <a:schemeClr val="bg1"/>
                </a:solidFill>
              </a:defRPr>
            </a:lvl1pPr>
          </a:lstStyle>
          <a:p>
            <a:pPr>
              <a:defRPr lang="ko-KR" altLang="en-US"/>
            </a:pPr>
            <a:r>
              <a:rPr lang="ru-RU" altLang="en-US"/>
              <a:t/>
            </a:r>
            <a:endParaRPr lang="ru-RU" altLang="en-US"/>
          </a:p>
        </p:txBody>
      </p:sp>
      <p:sp>
        <p:nvSpPr>
          <p:cNvPr id="7" name=""/>
          <p:cNvSpPr>
            <a:spLocks noGrp="1"/>
          </p:cNvSpPr>
          <p:nvPr>
            <p:ph type="sldNum" sz="quarter" idx="12"/>
          </p:nvPr>
        </p:nvSpPr>
        <p:spPr/>
        <p:txBody>
          <a:bodyPr/>
          <a:lstStyle>
            <a:lvl1pPr>
              <a:defRPr>
                <a:solidFill>
                  <a:schemeClr val="bg1"/>
                </a:solidFill>
              </a:defRPr>
            </a:lvl1p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10.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Вставить" type="objOnly" preserve="1">
  <p:cSld name="Вставить">
    <p:bg>
      <p:bgRef idx="1001">
        <a:schemeClr val="bg1"/>
      </p:bgRef>
    </p:bg>
    <p:spTree>
      <p:nvGrpSpPr>
        <p:cNvPr id="1" name=""/>
        <p:cNvGrpSpPr/>
        <p:nvPr/>
      </p:nvGrpSpPr>
      <p:grpSpPr>
        <a:xfrm>
          <a:off x="0" y="0"/>
          <a:ext cx="0" cy="0"/>
          <a:chOff x="0" y="0"/>
          <a:chExt cx="0" cy="0"/>
        </a:xfrm>
      </p:grpSpPr>
      <p:sp>
        <p:nvSpPr>
          <p:cNvPr id="9" name=""/>
          <p:cNvSpPr/>
          <p:nvPr/>
        </p:nvSpPr>
        <p:spPr>
          <a:xfrm>
            <a:off x="0" y="2286000"/>
            <a:ext cx="9143999" cy="2133600"/>
          </a:xfrm>
          <a:prstGeom prst="rect">
            <a:avLst/>
          </a:prstGeom>
          <a:gradFill>
            <a:gsLst>
              <a:gs pos="0">
                <a:schemeClr val="bg2">
                  <a:lumMod val="75000"/>
                </a:schemeClr>
              </a:gs>
              <a:gs pos="28000">
                <a:schemeClr val="tx2">
                  <a:lumMod val="50000"/>
                </a:schemeClr>
              </a:gs>
              <a:gs pos="61000">
                <a:schemeClr val="tx2">
                  <a:lumMod val="75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sp>
        <p:nvSpPr>
          <p:cNvPr id="10" name=""/>
          <p:cNvSpPr/>
          <p:nvPr/>
        </p:nvSpPr>
        <p:spPr>
          <a:xfrm>
            <a:off x="0" y="2286000"/>
            <a:ext cx="9143999" cy="2133600"/>
          </a:xfrm>
          <a:prstGeom prst="rect">
            <a:avLst/>
          </a:prstGeom>
          <a:gradFill>
            <a:gsLst>
              <a:gs pos="0">
                <a:schemeClr val="bg2">
                  <a:lumMod val="75000"/>
                </a:schemeClr>
              </a:gs>
              <a:gs pos="28000">
                <a:schemeClr val="tx2">
                  <a:lumMod val="50000"/>
                </a:schemeClr>
              </a:gs>
              <a:gs pos="61000">
                <a:schemeClr val="tx2">
                  <a:lumMod val="75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8" name="" descr="10.png"/>
          <p:cNvPicPr>
            <a:picLocks noChangeAspect="1"/>
          </p:cNvPicPr>
          <p:nvPr/>
        </p:nvPicPr>
        <p:blipFill rotWithShape="1">
          <a:blip r:embed="rId2">
            <a:alphaModFix/>
            <a:lum bright="-30000"/>
          </a:blip>
          <a:srcRect r="30040" b="40380"/>
          <a:stretch>
            <a:fillRect/>
          </a:stretch>
        </p:blipFill>
        <p:spPr>
          <a:xfrm flipH="1">
            <a:off x="0" y="1429944"/>
            <a:ext cx="3857619" cy="2989656"/>
          </a:xfrm>
          <a:prstGeom prst="rect">
            <a:avLst/>
          </a:prstGeom>
        </p:spPr>
      </p:pic>
      <p:pic>
        <p:nvPicPr>
          <p:cNvPr id="11" name="" descr="10.png"/>
          <p:cNvPicPr>
            <a:picLocks noChangeAspect="1"/>
          </p:cNvPicPr>
          <p:nvPr/>
        </p:nvPicPr>
        <p:blipFill rotWithShape="1">
          <a:blip r:embed="rId3">
            <a:alphaModFix/>
            <a:lum bright="-30000"/>
          </a:blip>
          <a:srcRect r="30040" b="40380"/>
          <a:stretch>
            <a:fillRect/>
          </a:stretch>
        </p:blipFill>
        <p:spPr>
          <a:xfrm flipH="1">
            <a:off x="0" y="1429944"/>
            <a:ext cx="3857619" cy="2989656"/>
          </a:xfrm>
          <a:prstGeom prst="rect">
            <a:avLst/>
          </a:prstGeom>
        </p:spPr>
      </p:pic>
      <p:sp>
        <p:nvSpPr>
          <p:cNvPr id="2" name=""/>
          <p:cNvSpPr>
            <a:spLocks noGrp="1"/>
          </p:cNvSpPr>
          <p:nvPr>
            <p:ph type="ctrTitle" idx="0"/>
          </p:nvPr>
        </p:nvSpPr>
        <p:spPr>
          <a:xfrm>
            <a:off x="533399" y="2617788"/>
            <a:ext cx="8077199" cy="1470025"/>
          </a:xfrm>
          <a:prstGeom prst="rect">
            <a:avLst/>
          </a:prstGeom>
          <a:effectLst/>
        </p:spPr>
        <p:txBody>
          <a:bodyPr vert="horz" lIns="91440" tIns="45720" rIns="91440" bIns="45720" anchor="ctr">
            <a:noAutofit/>
          </a:bodyPr>
          <a:lstStyle>
            <a:lvl1pPr algn="ctr" defTabSz="914400" rtl="0" eaLnBrk="1" latinLnBrk="1" hangingPunct="1">
              <a:spcBef>
                <a:spcPct val="0"/>
              </a:spcBef>
              <a:buNone/>
              <a:defRPr lang="ko-KR" altLang="en-US" sz="4400" kern="1200" dirty="0">
                <a:solidFill>
                  <a:schemeClr val="bg1"/>
                </a:solidFill>
                <a:latin typeface="+mj-lt"/>
                <a:ea typeface="+mj-ea"/>
                <a:cs typeface="+mj-cs"/>
              </a:defRPr>
            </a:lvl1pPr>
          </a:lstStyle>
          <a:p>
            <a:pPr lvl="0">
              <a:defRPr lang="ko-KR" altLang="en-US"/>
            </a:pPr>
            <a:r>
              <a:rPr lang="ru-RU" altLang="en-US"/>
              <a:t>Образец заголовка</a:t>
            </a:r>
            <a:endParaRPr lang="ru-RU" altLang="en-US"/>
          </a:p>
        </p:txBody>
      </p:sp>
      <p:sp>
        <p:nvSpPr>
          <p:cNvPr id="3" name=""/>
          <p:cNvSpPr>
            <a:spLocks noGrp="1"/>
          </p:cNvSpPr>
          <p:nvPr>
            <p:ph type="dt" sz="half" idx="10"/>
          </p:nvPr>
        </p:nvSpPr>
        <p:spPr>
          <a:xfrm>
            <a:off x="457199" y="6356350"/>
            <a:ext cx="2133599" cy="365125"/>
          </a:xfrm>
        </p:spPr>
        <p:txBody>
          <a:bodyPr/>
          <a:lstStyle>
            <a:lvl1pPr>
              <a:defRPr>
                <a:solidFill>
                  <a:schemeClr val="tx1"/>
                </a:solidFill>
              </a:defRPr>
            </a:lvl1pPr>
          </a:lstStyle>
          <a:p>
            <a:pPr>
              <a:defRPr lang="ko-KR" altLang="en-US"/>
            </a:pPr>
            <a:fld id="{1A3D5110-9FE0-496F-B26A-071D02F2DE37}" type="datetime1">
              <a:rPr lang="ru-RU" altLang="en-US"/>
              <a:pPr>
                <a:defRPr lang="ko-KR" altLang="en-US"/>
              </a:pPr>
              <a:t>06-11</a:t>
            </a:fld>
            <a:endParaRPr lang="ru-RU" altLang="en-US"/>
          </a:p>
        </p:txBody>
      </p:sp>
      <p:sp>
        <p:nvSpPr>
          <p:cNvPr id="4" name=""/>
          <p:cNvSpPr>
            <a:spLocks noGrp="1"/>
          </p:cNvSpPr>
          <p:nvPr>
            <p:ph type="ftr" sz="quarter" idx="11"/>
          </p:nvPr>
        </p:nvSpPr>
        <p:spPr>
          <a:xfrm>
            <a:off x="3124199" y="6356350"/>
            <a:ext cx="2895599" cy="365125"/>
          </a:xfrm>
        </p:spPr>
        <p:txBody>
          <a:bodyPr/>
          <a:lstStyle>
            <a:lvl1pPr>
              <a:defRPr>
                <a:solidFill>
                  <a:schemeClr val="tx1"/>
                </a:solidFill>
              </a:defRPr>
            </a:lvl1pPr>
          </a:lstStyle>
          <a:p>
            <a:pPr>
              <a:defRPr lang="ko-KR" altLang="en-US"/>
            </a:pPr>
            <a:r>
              <a:rPr lang="ru-RU" altLang="en-US"/>
              <a:t/>
            </a:r>
            <a:endParaRPr lang="ru-RU" altLang="en-US"/>
          </a:p>
        </p:txBody>
      </p:sp>
      <p:sp>
        <p:nvSpPr>
          <p:cNvPr id="5" name=""/>
          <p:cNvSpPr>
            <a:spLocks noGrp="1"/>
          </p:cNvSpPr>
          <p:nvPr>
            <p:ph type="sldNum" sz="quarter" idx="12"/>
          </p:nvPr>
        </p:nvSpPr>
        <p:spPr>
          <a:xfrm>
            <a:off x="6553199" y="6356350"/>
            <a:ext cx="2133599" cy="365125"/>
          </a:xfrm>
        </p:spPr>
        <p:txBody>
          <a:bodyPr/>
          <a:lstStyle>
            <a:lvl1pPr>
              <a:defRPr>
                <a:solidFill>
                  <a:schemeClr val="tx1"/>
                </a:solidFill>
              </a:defRPr>
            </a:lvl1pPr>
          </a:lstStyle>
          <a:p>
            <a:pPr>
              <a:defRPr lang="ko-KR" altLang="en-US"/>
            </a:pPr>
            <a:fld id="{DF28FB93-0A08-4E7D-8E63-9EFA29F1E093}" type="slidenum">
              <a:rPr lang="ru-RU" altLang="en-US"/>
              <a:pPr>
                <a:defRPr lang="ko-KR" altLang="en-US"/>
              </a:pPr>
              <a:t>‹#›</a:t>
            </a:fld>
            <a:endParaRPr lang="ru-RU" altLang="en-US"/>
          </a:p>
        </p:txBody>
      </p:sp>
    </p:spTree>
  </p:cSld>
  <p:clrMapOvr>
    <a:overrideClrMapping bg1="dk1" tx1="lt1" bg2="dk2" tx2="lt2" accent1="accent1" accent2="accent2" accent3="accent3" accent4="accent4" accent5="accent5" accent6="accent6" hlink="hlink" folHlink="folHlink"/>
  </p:clrMapOvr>
  <p:transition xmlns:mc="http://schemas.openxmlformats.org/markup-compatibility/2006" xmlns:hp="http://schemas.haansoft.com/office/presentation/8.0" mc:Ignorable="hp" hp:hslDur="500"/>
</p:sldLayout>
</file>

<file path=ppt/slideLayouts/slideLayout11.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Оглавление" type="clipArtAndTx" preserve="1">
  <p:cSld name="Оглавление">
    <p:bg>
      <p:bgRef idx="1002">
        <a:schemeClr val="bg2"/>
      </p:bgRef>
    </p:bg>
    <p:spTree>
      <p:nvGrpSpPr>
        <p:cNvPr id="1" name=""/>
        <p:cNvGrpSpPr/>
        <p:nvPr/>
      </p:nvGrpSpPr>
      <p:grpSpPr>
        <a:xfrm>
          <a:off x="0" y="0"/>
          <a:ext cx="0" cy="0"/>
          <a:chOff x="0" y="0"/>
          <a:chExt cx="0" cy="0"/>
        </a:xfrm>
      </p:grpSpPr>
      <p:sp>
        <p:nvSpPr>
          <p:cNvPr id="12" name=""/>
          <p:cNvSpPr>
            <a:spLocks noGrp="1"/>
          </p:cNvSpPr>
          <p:nvPr>
            <p:ph type="body" sz="quarter" idx="15"/>
          </p:nvPr>
        </p:nvSpPr>
        <p:spPr>
          <a:xfrm>
            <a:off x="714347" y="2286000"/>
            <a:ext cx="7072312" cy="3429000"/>
          </a:xfrm>
        </p:spPr>
        <p:txBody>
          <a:bodyPr/>
          <a:lstStyle>
            <a:lvl1pPr>
              <a:lnSpc>
                <a:spcPct val="150000"/>
              </a:lnSpc>
              <a:defRPr sz="2600"/>
            </a:lvl1pPr>
          </a:lstStyle>
          <a:p>
            <a:pPr lvl="0">
              <a:defRPr lang="ko-KR" altLang="en-US"/>
            </a:pPr>
            <a:r>
              <a:rPr lang="ru-RU" altLang="en-US"/>
              <a:t>Введение</a:t>
            </a:r>
            <a:endParaRPr lang="ru-RU" altLang="en-US"/>
          </a:p>
          <a:p>
            <a:pPr lvl="0">
              <a:defRPr lang="ko-KR" altLang="en-US"/>
            </a:pPr>
            <a:r>
              <a:rPr lang="ru-RU" altLang="en-US"/>
              <a:t>Основной текст 1</a:t>
            </a:r>
            <a:endParaRPr lang="ru-RU" altLang="en-US"/>
          </a:p>
          <a:p>
            <a:pPr lvl="0">
              <a:defRPr lang="ko-KR" altLang="en-US"/>
            </a:pPr>
            <a:r>
              <a:rPr lang="ru-RU" altLang="en-US"/>
              <a:t>Основной текст 2</a:t>
            </a:r>
            <a:endParaRPr lang="ru-RU" altLang="en-US"/>
          </a:p>
          <a:p>
            <a:pPr lvl="0">
              <a:defRPr lang="ko-KR" altLang="en-US"/>
            </a:pPr>
            <a:r>
              <a:rPr lang="ru-RU" altLang="en-US"/>
              <a:t>Основной текст 3</a:t>
            </a:r>
            <a:endParaRPr lang="ru-RU" altLang="en-US"/>
          </a:p>
          <a:p>
            <a:pPr lvl="0">
              <a:defRPr lang="ko-KR" altLang="en-US"/>
            </a:pPr>
            <a:r>
              <a:rPr lang="ru-RU" altLang="en-US"/>
              <a:t>Заключение</a:t>
            </a:r>
            <a:endParaRPr lang="ru-RU" altLang="en-US"/>
          </a:p>
        </p:txBody>
      </p:sp>
      <p:pic>
        <p:nvPicPr>
          <p:cNvPr id="7" name="" descr="10.png"/>
          <p:cNvPicPr>
            <a:picLocks noChangeAspect="1"/>
          </p:cNvPicPr>
          <p:nvPr/>
        </p:nvPicPr>
        <p:blipFill rotWithShape="1">
          <a:blip r:embed="rId2">
            <a:alphaModFix/>
            <a:lum bright="10000"/>
          </a:blip>
          <a:srcRect r="30040" b="40380"/>
          <a:stretch>
            <a:fillRect/>
          </a:stretch>
        </p:blipFill>
        <p:spPr>
          <a:xfrm flipH="1">
            <a:off x="0" y="2133600"/>
            <a:ext cx="6095999" cy="4724400"/>
          </a:xfrm>
          <a:prstGeom prst="rect">
            <a:avLst/>
          </a:prstGeom>
        </p:spPr>
      </p:pic>
      <p:sp>
        <p:nvSpPr>
          <p:cNvPr id="2" name=""/>
          <p:cNvSpPr>
            <a:spLocks noGrp="1"/>
          </p:cNvSpPr>
          <p:nvPr>
            <p:ph type="title" idx="0"/>
          </p:nvPr>
        </p:nvSpPr>
        <p:spPr>
          <a:xfrm>
            <a:off x="714347" y="1214422"/>
            <a:ext cx="7072361" cy="954313"/>
          </a:xfrm>
        </p:spPr>
        <p:txBody>
          <a:bodyPr>
            <a:noAutofit/>
          </a:bodyPr>
          <a:lstStyle>
            <a:lvl1pPr>
              <a:defRPr sz="4400"/>
            </a:lvl1pPr>
          </a:lstStyle>
          <a:p>
            <a:pPr lvl="0">
              <a:defRPr lang="ko-KR" altLang="en-US"/>
            </a:pPr>
            <a:r>
              <a:rPr lang="ru-RU" altLang="en-US"/>
              <a:t>Образец заголовка</a:t>
            </a:r>
            <a:endParaRPr lang="ru-RU" altLang="en-US"/>
          </a:p>
        </p:txBody>
      </p:sp>
      <p:sp>
        <p:nvSpPr>
          <p:cNvPr id="3"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4" name=""/>
          <p:cNvSpPr>
            <a:spLocks noGrp="1"/>
          </p:cNvSpPr>
          <p:nvPr>
            <p:ph type="ftr" sz="quarter" idx="11"/>
          </p:nvPr>
        </p:nvSpPr>
        <p:spPr/>
        <p:txBody>
          <a:bodyPr/>
          <a:lstStyle/>
          <a:p>
            <a:pPr>
              <a:defRPr lang="ko-KR" altLang="en-US"/>
            </a:pPr>
            <a:r>
              <a:rPr lang="ru-RU" altLang="en-US"/>
              <a:t/>
            </a:r>
            <a:endParaRPr lang="ru-RU" altLang="en-US"/>
          </a:p>
        </p:txBody>
      </p:sp>
      <p:sp>
        <p:nvSpPr>
          <p:cNvPr id="5"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Tree>
  </p:cSld>
  <p:clrMapOvr>
    <a:overrideClrMapping bg1="dk1" tx1="lt1" bg2="dk2" tx2="lt2" accent1="accent1" accent2="accent2" accent3="accent3" accent4="accent4" accent5="accent5" accent6="accent6" hlink="hlink" folHlink="folHlink"/>
  </p:clrMapOvr>
  <p:transition xmlns:mc="http://schemas.openxmlformats.org/markup-compatibility/2006" xmlns:hp="http://schemas.haansoft.com/office/presentation/8.0" mc:Ignorable="hp" hp:hslDur="500"/>
</p:sldLayout>
</file>

<file path=ppt/slideLayouts/slideLayout12.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Вертикальный заголовок и текст" type="vertTitleAndTx" preserve="1">
  <p:cSld name="Вертикальный заголовок и текст">
    <p:spTree>
      <p:nvGrpSpPr>
        <p:cNvPr id="1" name=""/>
        <p:cNvGrpSpPr/>
        <p:nvPr/>
      </p:nvGrpSpPr>
      <p:grpSpPr>
        <a:xfrm>
          <a:off x="0" y="0"/>
          <a:ext cx="0" cy="0"/>
          <a:chOff x="0" y="0"/>
          <a:chExt cx="0" cy="0"/>
        </a:xfrm>
      </p:grpSpPr>
      <p:pic>
        <p:nvPicPr>
          <p:cNvPr id="7" name="" descr="09.png"/>
          <p:cNvPicPr>
            <a:picLocks noChangeAspect="1"/>
          </p:cNvPicPr>
          <p:nvPr/>
        </p:nvPicPr>
        <p:blipFill rotWithShape="1">
          <a:blip r:embed="rId2">
            <a:alphaModFix/>
            <a:lum bright="30000" contrast="-30000"/>
          </a:blip>
          <a:srcRect l="22440" r="42770" b="28030"/>
          <a:stretch>
            <a:fillRect/>
          </a:stretch>
        </p:blipFill>
        <p:spPr>
          <a:xfrm rot="5400000">
            <a:off x="952499" y="3848099"/>
            <a:ext cx="2057400" cy="3962399"/>
          </a:xfrm>
          <a:prstGeom prst="rect">
            <a:avLst/>
          </a:prstGeom>
        </p:spPr>
      </p:pic>
      <p:sp>
        <p:nvSpPr>
          <p:cNvPr id="8" name=""/>
          <p:cNvSpPr/>
          <p:nvPr/>
        </p:nvSpPr>
        <p:spPr>
          <a:xfrm>
            <a:off x="7696199" y="0"/>
            <a:ext cx="144779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9" name="" descr="09.png"/>
          <p:cNvPicPr>
            <a:picLocks noChangeAspect="1"/>
          </p:cNvPicPr>
          <p:nvPr/>
        </p:nvPicPr>
        <p:blipFill rotWithShape="1">
          <a:blip r:embed="rId3">
            <a:alphaModFix/>
            <a:lum bright="20000" contrast="40000"/>
          </a:blip>
          <a:srcRect l="33430" r="53620" b="37810"/>
          <a:stretch>
            <a:fillRect/>
          </a:stretch>
        </p:blipFill>
        <p:spPr>
          <a:xfrm>
            <a:off x="8532899" y="3929066"/>
            <a:ext cx="611099" cy="2928934"/>
          </a:xfrm>
          <a:prstGeom prst="rect">
            <a:avLst/>
          </a:prstGeom>
          <a:noFill/>
          <a:ln>
            <a:noFill/>
          </a:ln>
        </p:spPr>
      </p:pic>
      <p:sp>
        <p:nvSpPr>
          <p:cNvPr id="2" name=""/>
          <p:cNvSpPr>
            <a:spLocks noGrp="1"/>
          </p:cNvSpPr>
          <p:nvPr>
            <p:ph type="title" orient="vert" idx="0"/>
          </p:nvPr>
        </p:nvSpPr>
        <p:spPr>
          <a:xfrm>
            <a:off x="7805056" y="274638"/>
            <a:ext cx="1142999" cy="5851525"/>
          </a:xfrm>
        </p:spPr>
        <p:txBody>
          <a:bodyPr vert="eaVert"/>
          <a:lstStyle/>
          <a:p>
            <a:pPr lvl="0">
              <a:defRPr lang="ko-KR" altLang="en-US"/>
            </a:pPr>
            <a:r>
              <a:rPr lang="ru-RU" altLang="en-US"/>
              <a:t>Образец заголовка</a:t>
            </a:r>
            <a:endParaRPr lang="ru-RU" altLang="en-US"/>
          </a:p>
        </p:txBody>
      </p:sp>
      <p:sp>
        <p:nvSpPr>
          <p:cNvPr id="3" name=""/>
          <p:cNvSpPr>
            <a:spLocks noGrp="1"/>
          </p:cNvSpPr>
          <p:nvPr>
            <p:ph type="body" orient="vert" idx="1"/>
          </p:nvPr>
        </p:nvSpPr>
        <p:spPr>
          <a:xfrm>
            <a:off x="457198" y="274638"/>
            <a:ext cx="7130143" cy="5851525"/>
          </a:xfrm>
        </p:spPr>
        <p:txBody>
          <a:bodyPr vert="eaVert"/>
          <a:lstStyle>
            <a:lvl1pPr>
              <a:defRPr sz="2600"/>
            </a:lvl1pPr>
            <a:lvl2pPr/>
            <a:lvl3pPr/>
            <a:lvl4pPr/>
            <a:lvl5pPr/>
            <a:lvl6pPr/>
            <a:lvl7pPr/>
            <a:lvl8pPr/>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4"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p:txBody>
          <a:bodyPr/>
          <a:lstStyle/>
          <a:p>
            <a:pPr>
              <a:defRPr lang="ko-KR" altLang="en-US"/>
            </a:pPr>
            <a:r>
              <a:rPr lang="ru-RU" altLang="en-US"/>
              <a:t/>
            </a:r>
            <a:endParaRPr lang="ru-RU" altLang="en-US"/>
          </a:p>
        </p:txBody>
      </p:sp>
      <p:sp>
        <p:nvSpPr>
          <p:cNvPr id="6" name=""/>
          <p:cNvSpPr>
            <a:spLocks noGrp="1"/>
          </p:cNvSpPr>
          <p:nvPr>
            <p:ph type="sldNum" sz="quarter" idx="12"/>
          </p:nvPr>
        </p:nvSpPr>
        <p:spPr/>
        <p:txBody>
          <a:bodyPr/>
          <a:lstStyle>
            <a:lvl1pPr>
              <a:defRPr>
                <a:solidFill>
                  <a:schemeClr val="bg1"/>
                </a:solidFill>
              </a:defRPr>
            </a:lvl1pPr>
          </a:lstStyle>
          <a:p>
            <a:pPr>
              <a:defRPr lang="ko-KR" altLang="en-US"/>
            </a:pPr>
            <a:fld id="{B029EE6C-CC32-4F78-BBC7-D758651D07A6}"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13.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Титульный слайд" type="title" preserve="1">
  <p:cSld name="Титульный слайд">
    <p:bg>
      <p:bgRef idx="1001">
        <a:schemeClr val="bg1"/>
      </p:bgRef>
    </p:bg>
    <p:spTree>
      <p:nvGrpSpPr>
        <p:cNvPr id="1" name=""/>
        <p:cNvGrpSpPr/>
        <p:nvPr/>
      </p:nvGrpSpPr>
      <p:grpSpPr>
        <a:xfrm>
          <a:off x="0" y="0"/>
          <a:ext cx="0" cy="0"/>
          <a:chOff x="0" y="0"/>
          <a:chExt cx="0" cy="0"/>
        </a:xfrm>
      </p:grpSpPr>
      <p:sp>
        <p:nvSpPr>
          <p:cNvPr id="7" name=""/>
          <p:cNvSpPr/>
          <p:nvPr/>
        </p:nvSpPr>
        <p:spPr>
          <a:xfrm flipV="1">
            <a:off x="0" y="1905000"/>
            <a:ext cx="9143999" cy="4953000"/>
          </a:xfrm>
          <a:prstGeom prst="rect">
            <a:avLst/>
          </a:prstGeom>
          <a:gradFill>
            <a:gsLst>
              <a:gs pos="0">
                <a:schemeClr val="bg2">
                  <a:lumMod val="75000"/>
                </a:schemeClr>
              </a:gs>
              <a:gs pos="14000">
                <a:schemeClr val="bg2">
                  <a:lumMod val="50000"/>
                </a:schemeClr>
              </a:gs>
              <a:gs pos="100000">
                <a:schemeClr val="bg2">
                  <a:lumMod val="50000"/>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8" name="" descr="10.png"/>
          <p:cNvPicPr>
            <a:picLocks noChangeAspect="1"/>
          </p:cNvPicPr>
          <p:nvPr/>
        </p:nvPicPr>
        <p:blipFill rotWithShape="1">
          <a:blip r:embed="rId2">
            <a:alphaModFix/>
            <a:lum bright="-10000"/>
          </a:blip>
          <a:srcRect r="30040" b="40380"/>
          <a:stretch>
            <a:fillRect/>
          </a:stretch>
        </p:blipFill>
        <p:spPr>
          <a:xfrm>
            <a:off x="3047999" y="2133600"/>
            <a:ext cx="6095999" cy="4724400"/>
          </a:xfrm>
          <a:prstGeom prst="rect">
            <a:avLst/>
          </a:prstGeom>
        </p:spPr>
      </p:pic>
      <p:pic>
        <p:nvPicPr>
          <p:cNvPr id="9" name="" descr="10.png"/>
          <p:cNvPicPr>
            <a:picLocks noChangeAspect="1"/>
          </p:cNvPicPr>
          <p:nvPr/>
        </p:nvPicPr>
        <p:blipFill rotWithShape="1">
          <a:blip r:embed="rId3">
            <a:alphaModFix/>
            <a:lum bright="-20000"/>
          </a:blip>
          <a:srcRect r="30040" b="40380"/>
          <a:stretch>
            <a:fillRect/>
          </a:stretch>
        </p:blipFill>
        <p:spPr>
          <a:xfrm flipH="1" flipV="1">
            <a:off x="0" y="0"/>
            <a:ext cx="3929089" cy="3045045"/>
          </a:xfrm>
          <a:prstGeom prst="rect">
            <a:avLst/>
          </a:prstGeom>
        </p:spPr>
      </p:pic>
      <p:sp>
        <p:nvSpPr>
          <p:cNvPr id="2" name=""/>
          <p:cNvSpPr>
            <a:spLocks noGrp="1"/>
          </p:cNvSpPr>
          <p:nvPr>
            <p:ph type="ctrTitle" idx="0"/>
          </p:nvPr>
        </p:nvSpPr>
        <p:spPr>
          <a:xfrm>
            <a:off x="1000098" y="1928802"/>
            <a:ext cx="7272334" cy="1100144"/>
          </a:xfrm>
        </p:spPr>
        <p:txBody>
          <a:bodyPr/>
          <a:lstStyle>
            <a:lvl1pPr algn="l">
              <a:defRPr sz="4800">
                <a:solidFill>
                  <a:schemeClr val="accent4"/>
                </a:solidFill>
              </a:defRPr>
            </a:lvl1pPr>
          </a:lstStyle>
          <a:p>
            <a:pPr lvl="0">
              <a:defRPr lang="ko-KR" altLang="en-US"/>
            </a:pPr>
            <a:r>
              <a:rPr lang="ru-RU" altLang="en-US"/>
              <a:t>Образец заголовка</a:t>
            </a:r>
            <a:endParaRPr lang="ru-RU" altLang="en-US"/>
          </a:p>
        </p:txBody>
      </p:sp>
      <p:sp>
        <p:nvSpPr>
          <p:cNvPr id="3" name=""/>
          <p:cNvSpPr>
            <a:spLocks noGrp="1"/>
          </p:cNvSpPr>
          <p:nvPr>
            <p:ph type="subTitle" idx="1"/>
          </p:nvPr>
        </p:nvSpPr>
        <p:spPr>
          <a:xfrm>
            <a:off x="1000098" y="3060924"/>
            <a:ext cx="7038073" cy="542932"/>
          </a:xfrm>
        </p:spPr>
        <p:txBody>
          <a:bodyPr/>
          <a:lstStyle>
            <a:lvl1pPr marL="0" indent="0" algn="l">
              <a:buNone/>
              <a:defRPr sz="2400">
                <a:solidFill>
                  <a:schemeClr val="tx1">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defRPr lang="ko-KR" altLang="en-US"/>
            </a:pPr>
            <a:r>
              <a:rPr lang="ru-RU" altLang="en-US"/>
              <a:t>Образец подзаголовка</a:t>
            </a:r>
            <a:endParaRPr lang="ru-RU" altLang="en-US"/>
          </a:p>
        </p:txBody>
      </p:sp>
      <p:sp>
        <p:nvSpPr>
          <p:cNvPr id="4"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p:txBody>
          <a:bodyPr/>
          <a:lstStyle/>
          <a:p>
            <a:pPr>
              <a:defRPr lang="ko-KR" altLang="en-US"/>
            </a:pPr>
            <a:r>
              <a:rPr lang="ru-RU" altLang="en-US"/>
              <a:t/>
            </a:r>
            <a:endParaRPr lang="ru-RU" altLang="en-US"/>
          </a:p>
        </p:txBody>
      </p:sp>
      <p:sp>
        <p:nvSpPr>
          <p:cNvPr id="6" name=""/>
          <p:cNvSpPr>
            <a:spLocks noGrp="1"/>
          </p:cNvSpPr>
          <p:nvPr>
            <p:ph type="sldNum" sz="quarter" idx="12"/>
          </p:nvPr>
        </p:nvSpPr>
        <p:spPr/>
        <p:txBody>
          <a:bodyPr/>
          <a:lstStyle/>
          <a:p>
            <a:pPr>
              <a:defRPr lang="ko-KR" altLang="en-US"/>
            </a:pPr>
            <a:fld id="{B029EE6C-CC32-4F78-BBC7-D758651D07A6}" type="slidenum">
              <a:rPr lang="ru-RU" altLang="en-US"/>
              <a:pPr>
                <a:defRPr lang="ko-KR" altLang="en-US"/>
              </a:pPr>
              <a:t>‹#›</a:t>
            </a:fld>
            <a:endParaRPr lang="ru-RU" altLang="en-US"/>
          </a:p>
        </p:txBody>
      </p:sp>
    </p:spTree>
  </p:cSld>
  <p:clrMapOvr>
    <a:overrideClrMapping bg1="dk1" tx1="lt1" bg2="dk2" tx2="lt2" accent1="accent1" accent2="accent2" accent3="accent3" accent4="accent4" accent5="accent5" accent6="accent6" hlink="hlink" folHlink="folHlink"/>
  </p:clrMapOvr>
  <p:transition xmlns:mc="http://schemas.openxmlformats.org/markup-compatibility/2006" xmlns:hp="http://schemas.haansoft.com/office/presentation/8.0" mc:Ignorable="hp" hp:hslDur="500"/>
</p:sldLayout>
</file>

<file path=ppt/slideLayouts/slideLayout14.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Заголовок и объект" type="obj" preserve="1">
  <p:cSld name="Заголовок и объект">
    <p:spTree>
      <p:nvGrpSpPr>
        <p:cNvPr id="1" name=""/>
        <p:cNvGrpSpPr/>
        <p:nvPr/>
      </p:nvGrpSpPr>
      <p:grpSpPr>
        <a:xfrm>
          <a:off x="0" y="0"/>
          <a:ext cx="0" cy="0"/>
          <a:chOff x="0" y="0"/>
          <a:chExt cx="0" cy="0"/>
        </a:xfrm>
      </p:grpSpPr>
      <p:sp>
        <p:nvSpPr>
          <p:cNvPr id="2" name=""/>
          <p:cNvSpPr>
            <a:spLocks noGrp="1"/>
          </p:cNvSpPr>
          <p:nvPr>
            <p:ph type="title" idx="0"/>
          </p:nvPr>
        </p:nvSpPr>
        <p:spPr>
          <a:xfrm>
            <a:off x="457199" y="177801"/>
            <a:ext cx="8229599" cy="736600"/>
          </a:xfrm>
        </p:spPr>
        <p:txBody>
          <a:bodyPr/>
          <a:lstStyle>
            <a:lvl1pPr>
              <a:defRPr sz="3600"/>
            </a:lvl1pPr>
          </a:lstStyle>
          <a:p>
            <a:pPr lvl="0">
              <a:defRPr lang="ko-KR" altLang="en-US"/>
            </a:pPr>
            <a:r>
              <a:rPr lang="ru-RU" altLang="en-US"/>
              <a:t>Образец заголовка</a:t>
            </a:r>
            <a:endParaRPr lang="ru-RU" altLang="en-US"/>
          </a:p>
        </p:txBody>
      </p:sp>
      <p:sp>
        <p:nvSpPr>
          <p:cNvPr id="3" name=""/>
          <p:cNvSpPr>
            <a:spLocks noGrp="1"/>
          </p:cNvSpPr>
          <p:nvPr>
            <p:ph idx="1"/>
          </p:nvPr>
        </p:nvSpPr>
        <p:spPr/>
        <p:txBody>
          <a:bodyPr/>
          <a:lstStyle>
            <a:lvl8pPr>
              <a:defRPr/>
            </a:lvl8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4"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p:txBody>
          <a:bodyPr/>
          <a:lstStyle/>
          <a:p>
            <a:pPr>
              <a:defRPr lang="ko-KR" altLang="en-US"/>
            </a:pPr>
            <a:r>
              <a:rPr lang="ru-RU" altLang="en-US"/>
              <a:t/>
            </a:r>
            <a:endParaRPr lang="ru-RU" altLang="en-US"/>
          </a:p>
        </p:txBody>
      </p:sp>
      <p:sp>
        <p:nvSpPr>
          <p:cNvPr id="6"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15.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Пусто" type="blank" preserve="1">
  <p:cSld name="Пусто">
    <p:spTree>
      <p:nvGrpSpPr>
        <p:cNvPr id="1" name=""/>
        <p:cNvGrpSpPr/>
        <p:nvPr/>
      </p:nvGrpSpPr>
      <p:grpSpPr>
        <a:xfrm>
          <a:off x="0" y="0"/>
          <a:ext cx="0" cy="0"/>
          <a:chOff x="0" y="0"/>
          <a:chExt cx="0" cy="0"/>
        </a:xfrm>
      </p:grpSpPr>
      <p:pic>
        <p:nvPicPr>
          <p:cNvPr id="5" name="" descr="09.png"/>
          <p:cNvPicPr>
            <a:picLocks noChangeAspect="1"/>
          </p:cNvPicPr>
          <p:nvPr/>
        </p:nvPicPr>
        <p:blipFill rotWithShape="1">
          <a:blip r:embed="rId2">
            <a:alphaModFix/>
            <a:lum bright="40000" contrast="40000"/>
          </a:blip>
          <a:srcRect r="42770" b="28030"/>
          <a:stretch>
            <a:fillRect/>
          </a:stretch>
        </p:blipFill>
        <p:spPr>
          <a:xfrm rot="16200000" flipH="1">
            <a:off x="4762498" y="2476499"/>
            <a:ext cx="3886200" cy="4876799"/>
          </a:xfrm>
          <a:prstGeom prst="rect">
            <a:avLst/>
          </a:prstGeom>
        </p:spPr>
      </p:pic>
      <p:sp>
        <p:nvSpPr>
          <p:cNvPr id="2"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3" name=""/>
          <p:cNvSpPr>
            <a:spLocks noGrp="1"/>
          </p:cNvSpPr>
          <p:nvPr>
            <p:ph type="ftr" sz="quarter" idx="11"/>
          </p:nvPr>
        </p:nvSpPr>
        <p:spPr/>
        <p:txBody>
          <a:bodyPr/>
          <a:lstStyle/>
          <a:p>
            <a:pPr>
              <a:defRPr lang="ko-KR" altLang="en-US"/>
            </a:pPr>
            <a:r>
              <a:rPr lang="ru-RU" altLang="en-US"/>
              <a:t/>
            </a:r>
            <a:endParaRPr lang="ru-RU" altLang="en-US"/>
          </a:p>
        </p:txBody>
      </p:sp>
      <p:sp>
        <p:nvSpPr>
          <p:cNvPr id="4"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16.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Заголовок раздела"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7" name=""/>
          <p:cNvSpPr/>
          <p:nvPr/>
        </p:nvSpPr>
        <p:spPr>
          <a:xfrm flipV="1">
            <a:off x="0" y="4214818"/>
            <a:ext cx="9143999" cy="2643182"/>
          </a:xfrm>
          <a:prstGeom prst="rect">
            <a:avLst/>
          </a:prstGeom>
          <a:gradFill>
            <a:gsLst>
              <a:gs pos="0">
                <a:schemeClr val="bg2">
                  <a:lumMod val="50000"/>
                </a:schemeClr>
              </a:gs>
              <a:gs pos="14000">
                <a:schemeClr val="bg2">
                  <a:lumMod val="50000"/>
                </a:schemeClr>
              </a:gs>
              <a:gs pos="100000">
                <a:schemeClr val="bg2">
                  <a:lumMod val="50000"/>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8" name="" descr="10.png"/>
          <p:cNvPicPr>
            <a:picLocks noChangeAspect="1"/>
          </p:cNvPicPr>
          <p:nvPr/>
        </p:nvPicPr>
        <p:blipFill rotWithShape="1">
          <a:blip r:embed="rId2">
            <a:alphaModFix/>
            <a:lum/>
          </a:blip>
          <a:srcRect r="30040" b="40380"/>
          <a:stretch>
            <a:fillRect/>
          </a:stretch>
        </p:blipFill>
        <p:spPr>
          <a:xfrm rot="10800000">
            <a:off x="0" y="0"/>
            <a:ext cx="5438464" cy="4214810"/>
          </a:xfrm>
          <a:prstGeom prst="rect">
            <a:avLst/>
          </a:prstGeom>
        </p:spPr>
      </p:pic>
      <p:sp>
        <p:nvSpPr>
          <p:cNvPr id="2" name=""/>
          <p:cNvSpPr>
            <a:spLocks noGrp="1"/>
          </p:cNvSpPr>
          <p:nvPr>
            <p:ph type="title" idx="0"/>
          </p:nvPr>
        </p:nvSpPr>
        <p:spPr>
          <a:xfrm>
            <a:off x="1000099" y="2978140"/>
            <a:ext cx="7772399" cy="1362075"/>
          </a:xfrm>
        </p:spPr>
        <p:txBody>
          <a:bodyPr anchor="t"/>
          <a:lstStyle>
            <a:lvl1pPr algn="r">
              <a:defRPr sz="5400" b="0" cap="all">
                <a:solidFill>
                  <a:schemeClr val="accent4"/>
                </a:solidFill>
              </a:defRPr>
            </a:lvl1pPr>
          </a:lstStyle>
          <a:p>
            <a:pPr lvl="0">
              <a:defRPr lang="ko-KR" altLang="en-US"/>
            </a:pPr>
            <a:r>
              <a:rPr lang="ru-RU" altLang="en-US"/>
              <a:t>Образец заголовка</a:t>
            </a:r>
            <a:endParaRPr lang="ru-RU" altLang="en-US"/>
          </a:p>
        </p:txBody>
      </p:sp>
      <p:sp>
        <p:nvSpPr>
          <p:cNvPr id="3" name=""/>
          <p:cNvSpPr>
            <a:spLocks noGrp="1"/>
          </p:cNvSpPr>
          <p:nvPr>
            <p:ph type="body" idx="1"/>
          </p:nvPr>
        </p:nvSpPr>
        <p:spPr>
          <a:xfrm>
            <a:off x="1000099" y="2357430"/>
            <a:ext cx="7772399" cy="620710"/>
          </a:xfrm>
        </p:spPr>
        <p:txBody>
          <a:bodyPr anchor="b"/>
          <a:lstStyle>
            <a:lvl1pPr marL="0" indent="0" algn="r">
              <a:buNone/>
              <a:defRPr sz="2400">
                <a:solidFill>
                  <a:schemeClr val="tx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defRPr lang="ko-KR" altLang="en-US"/>
            </a:pPr>
            <a:r>
              <a:rPr lang="ru-RU" altLang="en-US"/>
              <a:t>Образец текста</a:t>
            </a:r>
            <a:endParaRPr lang="ru-RU" altLang="en-US"/>
          </a:p>
        </p:txBody>
      </p:sp>
      <p:sp>
        <p:nvSpPr>
          <p:cNvPr id="4" name=""/>
          <p:cNvSpPr>
            <a:spLocks noGrp="1"/>
          </p:cNvSpPr>
          <p:nvPr>
            <p:ph type="dt" sz="half" idx="10"/>
          </p:nvPr>
        </p:nvSpPr>
        <p:spPr>
          <a:xfrm>
            <a:off x="1000099" y="4429132"/>
            <a:ext cx="2133599" cy="365125"/>
          </a:xfrm>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a:xfrm>
            <a:off x="3438499" y="4429132"/>
            <a:ext cx="2895599" cy="365125"/>
          </a:xfrm>
        </p:spPr>
        <p:txBody>
          <a:bodyPr/>
          <a:lstStyle/>
          <a:p>
            <a:pPr>
              <a:defRPr lang="ko-KR" altLang="en-US"/>
            </a:pPr>
            <a:r>
              <a:rPr lang="ru-RU" altLang="en-US"/>
              <a:t/>
            </a:r>
            <a:endParaRPr lang="ru-RU" altLang="en-US"/>
          </a:p>
        </p:txBody>
      </p:sp>
      <p:sp>
        <p:nvSpPr>
          <p:cNvPr id="6" name=""/>
          <p:cNvSpPr>
            <a:spLocks noGrp="1"/>
          </p:cNvSpPr>
          <p:nvPr>
            <p:ph type="sldNum" sz="quarter" idx="12"/>
          </p:nvPr>
        </p:nvSpPr>
        <p:spPr>
          <a:xfrm>
            <a:off x="6638899" y="4429132"/>
            <a:ext cx="2133599" cy="365125"/>
          </a:xfrm>
        </p:spPr>
        <p:txBody>
          <a:bodyPr/>
          <a:lstStyle/>
          <a:p>
            <a:pPr>
              <a:defRPr lang="ko-KR" altLang="en-US"/>
            </a:pPr>
            <a:fld id="{B029EE6C-CC32-4F78-BBC7-D758651D07A6}" type="slidenum">
              <a:rPr lang="ru-RU" altLang="en-US"/>
              <a:pPr>
                <a:defRPr lang="ko-KR" altLang="en-US"/>
              </a:pPr>
              <a:t>‹#›</a:t>
            </a:fld>
            <a:endParaRPr lang="ru-RU" altLang="en-US"/>
          </a:p>
        </p:txBody>
      </p:sp>
    </p:spTree>
  </p:cSld>
  <p:clrMapOvr>
    <a:overrideClrMapping bg1="dk1" tx1="lt1" bg2="dk2" tx2="lt2" accent1="accent1" accent2="accent2" accent3="accent3" accent4="accent4" accent5="accent5" accent6="accent6" hlink="hlink" folHlink="folHlink"/>
  </p:clrMapOvr>
  <p:transition xmlns:mc="http://schemas.openxmlformats.org/markup-compatibility/2006" xmlns:hp="http://schemas.haansoft.com/office/presentation/8.0" mc:Ignorable="hp" hp:hslDur="500"/>
</p:sldLayout>
</file>

<file path=ppt/slideLayouts/slideLayout17.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Два объекта" type="twoObj" preserve="1">
  <p:cSld name="Два объекта">
    <p:spTree>
      <p:nvGrpSpPr>
        <p:cNvPr id="1" name=""/>
        <p:cNvGrpSpPr/>
        <p:nvPr/>
      </p:nvGrpSpPr>
      <p:grpSpPr>
        <a:xfrm>
          <a:off x="0" y="0"/>
          <a:ext cx="0" cy="0"/>
          <a:chOff x="0" y="0"/>
          <a:chExt cx="0" cy="0"/>
        </a:xfrm>
      </p:grpSpPr>
      <p:sp>
        <p:nvSpPr>
          <p:cNvPr id="2" name=""/>
          <p:cNvSpPr>
            <a:spLocks noGrp="1"/>
          </p:cNvSpPr>
          <p:nvPr>
            <p:ph type="title" idx="0"/>
          </p:nvPr>
        </p:nvSpPr>
        <p:spPr>
          <a:xfrm>
            <a:off x="452659" y="177801"/>
            <a:ext cx="8229599" cy="736600"/>
          </a:xfrm>
        </p:spPr>
        <p:txBody>
          <a:bodyPr/>
          <a:lstStyle>
            <a:lvl1pPr>
              <a:defRPr sz="3600"/>
            </a:lvl1pPr>
          </a:lstStyle>
          <a:p>
            <a:pPr lvl="0">
              <a:defRPr lang="ko-KR" altLang="en-US"/>
            </a:pPr>
            <a:r>
              <a:rPr lang="ru-RU" altLang="en-US"/>
              <a:t>Образец заголовка</a:t>
            </a:r>
            <a:endParaRPr lang="ru-RU" altLang="en-US"/>
          </a:p>
        </p:txBody>
      </p:sp>
      <p:sp>
        <p:nvSpPr>
          <p:cNvPr id="3" name=""/>
          <p:cNvSpPr>
            <a:spLocks noGrp="1"/>
          </p:cNvSpPr>
          <p:nvPr>
            <p:ph sz="half" idx="1"/>
          </p:nvPr>
        </p:nvSpPr>
        <p:spPr>
          <a:xfrm>
            <a:off x="457199" y="1273630"/>
            <a:ext cx="4038599" cy="485253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4" name=""/>
          <p:cNvSpPr>
            <a:spLocks noGrp="1"/>
          </p:cNvSpPr>
          <p:nvPr>
            <p:ph sz="half" idx="2"/>
          </p:nvPr>
        </p:nvSpPr>
        <p:spPr>
          <a:xfrm>
            <a:off x="4648199" y="1273630"/>
            <a:ext cx="4038599" cy="485253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5"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6" name=""/>
          <p:cNvSpPr>
            <a:spLocks noGrp="1"/>
          </p:cNvSpPr>
          <p:nvPr>
            <p:ph type="ftr" sz="quarter" idx="11"/>
          </p:nvPr>
        </p:nvSpPr>
        <p:spPr/>
        <p:txBody>
          <a:bodyPr/>
          <a:lstStyle/>
          <a:p>
            <a:pPr>
              <a:defRPr lang="ko-KR" altLang="en-US"/>
            </a:pPr>
            <a:r>
              <a:rPr lang="ru-RU" altLang="en-US"/>
              <a:t/>
            </a:r>
            <a:endParaRPr lang="ru-RU" altLang="en-US"/>
          </a:p>
        </p:txBody>
      </p:sp>
      <p:sp>
        <p:nvSpPr>
          <p:cNvPr id="7"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18.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Только заголовок" type="titleOnly" preserve="1">
  <p:cSld name="Только заголовок">
    <p:spTree>
      <p:nvGrpSpPr>
        <p:cNvPr id="1" name=""/>
        <p:cNvGrpSpPr/>
        <p:nvPr/>
      </p:nvGrpSpPr>
      <p:grpSpPr>
        <a:xfrm>
          <a:off x="0" y="0"/>
          <a:ext cx="0" cy="0"/>
          <a:chOff x="0" y="0"/>
          <a:chExt cx="0" cy="0"/>
        </a:xfrm>
      </p:grpSpPr>
      <p:sp>
        <p:nvSpPr>
          <p:cNvPr id="3"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4" name=""/>
          <p:cNvSpPr>
            <a:spLocks noGrp="1"/>
          </p:cNvSpPr>
          <p:nvPr>
            <p:ph type="ftr" sz="quarter" idx="11"/>
          </p:nvPr>
        </p:nvSpPr>
        <p:spPr/>
        <p:txBody>
          <a:bodyPr/>
          <a:lstStyle/>
          <a:p>
            <a:pPr>
              <a:defRPr lang="ko-KR" altLang="en-US"/>
            </a:pPr>
            <a:r>
              <a:rPr lang="ru-RU" altLang="en-US"/>
              <a:t/>
            </a:r>
            <a:endParaRPr lang="ru-RU" altLang="en-US"/>
          </a:p>
        </p:txBody>
      </p:sp>
      <p:sp>
        <p:nvSpPr>
          <p:cNvPr id="5"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
        <p:nvSpPr>
          <p:cNvPr id="6" name=""/>
          <p:cNvSpPr>
            <a:spLocks noGrp="1"/>
          </p:cNvSpPr>
          <p:nvPr>
            <p:ph type="title" idx="0"/>
          </p:nvPr>
        </p:nvSpPr>
        <p:spPr>
          <a:xfrm>
            <a:off x="457199" y="177801"/>
            <a:ext cx="8229599" cy="736600"/>
          </a:xfrm>
          <a:prstGeom prst="rect">
            <a:avLst/>
          </a:prstGeom>
        </p:spPr>
        <p:txBody>
          <a:bodyPr vert="horz" lIns="91440" tIns="45720" rIns="91440" bIns="45720" anchor="ctr"/>
          <a:lstStyle/>
          <a:p>
            <a:pPr lvl="0">
              <a:defRPr lang="ko-KR" altLang="en-US"/>
            </a:pPr>
            <a:r>
              <a:rPr lang="ru-RU" altLang="en-US"/>
              <a:t>Образец заголовка</a:t>
            </a:r>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19.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Таблицы" type="tbl" preserve="1">
  <p:cSld name="Таблицы">
    <p:spTree>
      <p:nvGrpSpPr>
        <p:cNvPr id="1" name=""/>
        <p:cNvGrpSpPr/>
        <p:nvPr/>
      </p:nvGrpSpPr>
      <p:grpSpPr>
        <a:xfrm>
          <a:off x="0" y="0"/>
          <a:ext cx="0" cy="0"/>
          <a:chOff x="0" y="0"/>
          <a:chExt cx="0" cy="0"/>
        </a:xfrm>
      </p:grpSpPr>
      <p:sp>
        <p:nvSpPr>
          <p:cNvPr id="3" name=""/>
          <p:cNvSpPr>
            <a:spLocks noGrp="1" noTextEdit="1"/>
          </p:cNvSpPr>
          <p:nvPr>
            <p:ph type="tbl" sz="quarter" idx="13"/>
          </p:nvPr>
        </p:nvSpPr>
        <p:spPr>
          <a:xfrm>
            <a:off x="456027" y="1273629"/>
            <a:ext cx="8229599" cy="4894633"/>
          </a:xfrm>
        </p:spPr>
        <p:txBody>
          <a:bodyPr/>
          <a:lstStyle>
            <a:lvl1pPr>
              <a:buNone/>
              <a:defRPr/>
            </a:lvl1pPr>
          </a:lstStyle>
          <a:p>
            <a:pPr lvl="0">
              <a:defRPr lang="ko-KR" altLang="en-US"/>
            </a:pPr>
            <a:r>
              <a:rPr lang="ru-RU" altLang="en-US"/>
              <a:t>Вставка таблицы</a:t>
            </a:r>
            <a:endParaRPr lang="ru-RU" altLang="en-US"/>
          </a:p>
        </p:txBody>
      </p:sp>
      <p:sp>
        <p:nvSpPr>
          <p:cNvPr id="4" name=""/>
          <p:cNvSpPr>
            <a:spLocks noGrp="1"/>
          </p:cNvSpPr>
          <p:nvPr>
            <p:ph type="dt" sz="half" idx="10"/>
          </p:nvPr>
        </p:nvSpPr>
        <p:spPr>
          <a:xfrm>
            <a:off x="457199" y="6356350"/>
            <a:ext cx="2133599" cy="365125"/>
          </a:xfrm>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a:xfrm>
            <a:off x="3124199" y="6356350"/>
            <a:ext cx="2895599" cy="365125"/>
          </a:xfrm>
        </p:spPr>
        <p:txBody>
          <a:bodyPr/>
          <a:lstStyle/>
          <a:p>
            <a:pPr>
              <a:defRPr lang="ko-KR" altLang="en-US"/>
            </a:pPr>
            <a:r>
              <a:rPr lang="ru-RU" altLang="en-US"/>
              <a:t/>
            </a:r>
            <a:endParaRPr lang="ru-RU" altLang="en-US"/>
          </a:p>
        </p:txBody>
      </p:sp>
      <p:sp>
        <p:nvSpPr>
          <p:cNvPr id="6" name=""/>
          <p:cNvSpPr>
            <a:spLocks noGrp="1"/>
          </p:cNvSpPr>
          <p:nvPr>
            <p:ph type="sldNum" sz="quarter" idx="12"/>
          </p:nvPr>
        </p:nvSpPr>
        <p:spPr>
          <a:xfrm>
            <a:off x="6553199" y="6356350"/>
            <a:ext cx="2133599" cy="365125"/>
          </a:xfrm>
        </p:spPr>
        <p:txBody>
          <a:bodyPr/>
          <a:lstStyle/>
          <a:p>
            <a:pPr>
              <a:defRPr lang="ko-KR" altLang="en-US"/>
            </a:pPr>
            <a:fld id="{737820DA-D4C5-4728-AC07-7B64B43B726D}" type="slidenum">
              <a:rPr lang="ru-RU" altLang="en-US"/>
              <a:pPr>
                <a:defRPr lang="ko-KR" altLang="en-US"/>
              </a:pPr>
              <a:t>‹#›</a:t>
            </a:fld>
            <a:endParaRPr lang="ru-RU" altLang="en-US"/>
          </a:p>
        </p:txBody>
      </p:sp>
      <p:sp>
        <p:nvSpPr>
          <p:cNvPr id="7" name=""/>
          <p:cNvSpPr>
            <a:spLocks noGrp="1"/>
          </p:cNvSpPr>
          <p:nvPr>
            <p:ph type="title" idx="0"/>
          </p:nvPr>
        </p:nvSpPr>
        <p:spPr>
          <a:xfrm>
            <a:off x="457199" y="177801"/>
            <a:ext cx="8229599" cy="736600"/>
          </a:xfrm>
          <a:prstGeom prst="rect">
            <a:avLst/>
          </a:prstGeom>
        </p:spPr>
        <p:txBody>
          <a:bodyPr vert="horz" lIns="91440" tIns="45720" rIns="91440" bIns="45720" anchor="ctr"/>
          <a:lstStyle/>
          <a:p>
            <a:pPr lvl="0">
              <a:defRPr lang="ko-KR" altLang="en-US"/>
            </a:pPr>
            <a:r>
              <a:rPr lang="ru-RU" altLang="en-US"/>
              <a:t>Образец заголовка</a:t>
            </a:r>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20.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Четыре объекта" type="fourObj" preserve="1">
  <p:cSld name="Четыре объекта">
    <p:spTree>
      <p:nvGrpSpPr>
        <p:cNvPr id="1" name=""/>
        <p:cNvGrpSpPr/>
        <p:nvPr/>
      </p:nvGrpSpPr>
      <p:grpSpPr>
        <a:xfrm>
          <a:off x="0" y="0"/>
          <a:ext cx="0" cy="0"/>
          <a:chOff x="0" y="0"/>
          <a:chExt cx="0" cy="0"/>
        </a:xfrm>
      </p:grpSpPr>
      <p:sp>
        <p:nvSpPr>
          <p:cNvPr id="10" name=""/>
          <p:cNvSpPr>
            <a:spLocks noGrp="1"/>
          </p:cNvSpPr>
          <p:nvPr>
            <p:ph type="title" idx="0"/>
          </p:nvPr>
        </p:nvSpPr>
        <p:spPr>
          <a:xfrm>
            <a:off x="457199" y="177801"/>
            <a:ext cx="8229599" cy="736600"/>
          </a:xfrm>
          <a:prstGeom prst="rect">
            <a:avLst/>
          </a:prstGeom>
        </p:spPr>
        <p:txBody>
          <a:bodyPr vert="horz" lIns="91440" tIns="45720" rIns="91440" bIns="45720" anchor="ctr"/>
          <a:lstStyle/>
          <a:p>
            <a:pPr lvl="0">
              <a:defRPr lang="ko-KR" altLang="en-US"/>
            </a:pPr>
            <a:r>
              <a:rPr lang="ru-RU" altLang="en-US"/>
              <a:t>Образец заголовка</a:t>
            </a:r>
            <a:endParaRPr lang="ru-RU" altLang="en-US"/>
          </a:p>
        </p:txBody>
      </p:sp>
      <p:sp>
        <p:nvSpPr>
          <p:cNvPr id="3" name=""/>
          <p:cNvSpPr>
            <a:spLocks noGrp="1"/>
          </p:cNvSpPr>
          <p:nvPr>
            <p:ph sz="quarter" idx="1"/>
          </p:nvPr>
        </p:nvSpPr>
        <p:spPr>
          <a:xfrm>
            <a:off x="457199" y="1284511"/>
            <a:ext cx="4038599" cy="239194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11" name=""/>
          <p:cNvSpPr>
            <a:spLocks noGrp="1"/>
          </p:cNvSpPr>
          <p:nvPr>
            <p:ph sz="quarter" idx="13"/>
          </p:nvPr>
        </p:nvSpPr>
        <p:spPr>
          <a:xfrm>
            <a:off x="4648199" y="1284511"/>
            <a:ext cx="4038599" cy="239194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12" name=""/>
          <p:cNvSpPr>
            <a:spLocks noGrp="1"/>
          </p:cNvSpPr>
          <p:nvPr>
            <p:ph sz="quarter" idx="14"/>
          </p:nvPr>
        </p:nvSpPr>
        <p:spPr>
          <a:xfrm>
            <a:off x="457199" y="3814084"/>
            <a:ext cx="4038599" cy="239194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13" name=""/>
          <p:cNvSpPr>
            <a:spLocks noGrp="1"/>
          </p:cNvSpPr>
          <p:nvPr>
            <p:ph sz="quarter" idx="15"/>
          </p:nvPr>
        </p:nvSpPr>
        <p:spPr>
          <a:xfrm>
            <a:off x="4648199" y="3814084"/>
            <a:ext cx="4038599" cy="239194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7" name=""/>
          <p:cNvSpPr>
            <a:spLocks noGrp="1"/>
          </p:cNvSpPr>
          <p:nvPr>
            <p:ph type="dt" sz="half" idx="10"/>
          </p:nvPr>
        </p:nvSpPr>
        <p:spPr>
          <a:xfrm>
            <a:off x="457199" y="6356350"/>
            <a:ext cx="2133599" cy="365125"/>
          </a:xfrm>
        </p:spPr>
        <p:txBody>
          <a:bodyPr/>
          <a:lstStyle/>
          <a:p>
            <a:pPr>
              <a:defRPr lang="ko-KR" altLang="en-US"/>
            </a:pPr>
            <a:fld id="{1A3D5110-9FE0-496F-B26A-071D02F2DE37}" type="datetime1">
              <a:rPr lang="ru-RU" altLang="en-US"/>
              <a:pPr>
                <a:defRPr lang="ko-KR" altLang="en-US"/>
              </a:pPr>
              <a:t>06-11</a:t>
            </a:fld>
            <a:endParaRPr lang="ru-RU" altLang="en-US"/>
          </a:p>
        </p:txBody>
      </p:sp>
      <p:sp>
        <p:nvSpPr>
          <p:cNvPr id="8" name=""/>
          <p:cNvSpPr>
            <a:spLocks noGrp="1"/>
          </p:cNvSpPr>
          <p:nvPr>
            <p:ph type="ftr" sz="quarter" idx="11"/>
          </p:nvPr>
        </p:nvSpPr>
        <p:spPr>
          <a:xfrm>
            <a:off x="3124199" y="6356350"/>
            <a:ext cx="2895599" cy="365125"/>
          </a:xfrm>
        </p:spPr>
        <p:txBody>
          <a:bodyPr/>
          <a:lstStyle/>
          <a:p>
            <a:pPr>
              <a:defRPr lang="ko-KR" altLang="en-US"/>
            </a:pPr>
            <a:r>
              <a:rPr lang="ru-RU" altLang="en-US"/>
              <a:t/>
            </a:r>
            <a:endParaRPr lang="ru-RU" altLang="en-US"/>
          </a:p>
        </p:txBody>
      </p:sp>
      <p:sp>
        <p:nvSpPr>
          <p:cNvPr id="9" name=""/>
          <p:cNvSpPr>
            <a:spLocks noGrp="1"/>
          </p:cNvSpPr>
          <p:nvPr>
            <p:ph type="sldNum" sz="quarter" idx="12"/>
          </p:nvPr>
        </p:nvSpPr>
        <p:spPr>
          <a:xfrm>
            <a:off x="6553199" y="6356350"/>
            <a:ext cx="2133599" cy="365125"/>
          </a:xfrm>
        </p:spPr>
        <p:txBody>
          <a:body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21.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Рисунок с подписью" type="picTx" preserve="1">
  <p:cSld name="Рисунок с подписью">
    <p:spTree>
      <p:nvGrpSpPr>
        <p:cNvPr id="1" name=""/>
        <p:cNvGrpSpPr/>
        <p:nvPr/>
      </p:nvGrpSpPr>
      <p:grpSpPr>
        <a:xfrm>
          <a:off x="0" y="0"/>
          <a:ext cx="0" cy="0"/>
          <a:chOff x="0" y="0"/>
          <a:chExt cx="0" cy="0"/>
        </a:xfrm>
      </p:grpSpPr>
      <p:pic>
        <p:nvPicPr>
          <p:cNvPr id="10" name="" descr="09.png"/>
          <p:cNvPicPr>
            <a:picLocks noChangeAspect="1"/>
          </p:cNvPicPr>
          <p:nvPr/>
        </p:nvPicPr>
        <p:blipFill rotWithShape="1">
          <a:blip r:embed="rId2">
            <a:alphaModFix/>
            <a:lum bright="10000" contrast="-30000"/>
          </a:blip>
          <a:srcRect l="22440" r="42770" b="28030"/>
          <a:stretch>
            <a:fillRect/>
          </a:stretch>
        </p:blipFill>
        <p:spPr>
          <a:xfrm rot="5400000">
            <a:off x="952499" y="3162299"/>
            <a:ext cx="2057400" cy="3962399"/>
          </a:xfrm>
          <a:prstGeom prst="rect">
            <a:avLst/>
          </a:prstGeom>
        </p:spPr>
      </p:pic>
      <p:sp>
        <p:nvSpPr>
          <p:cNvPr id="12" name=""/>
          <p:cNvSpPr/>
          <p:nvPr/>
        </p:nvSpPr>
        <p:spPr>
          <a:xfrm>
            <a:off x="0" y="6172200"/>
            <a:ext cx="9143999" cy="685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sp>
        <p:nvSpPr>
          <p:cNvPr id="14" name=""/>
          <p:cNvSpPr/>
          <p:nvPr/>
        </p:nvSpPr>
        <p:spPr>
          <a:xfrm>
            <a:off x="0" y="0"/>
            <a:ext cx="9143999" cy="15965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11" name="" descr="09.png"/>
          <p:cNvPicPr>
            <a:picLocks noChangeAspect="1"/>
          </p:cNvPicPr>
          <p:nvPr/>
        </p:nvPicPr>
        <p:blipFill rotWithShape="1">
          <a:blip r:embed="rId3">
            <a:alphaModFix/>
            <a:lum bright="10000" contrast="-30000"/>
          </a:blip>
          <a:srcRect l="20480" r="53620" b="37810"/>
          <a:stretch>
            <a:fillRect/>
          </a:stretch>
        </p:blipFill>
        <p:spPr>
          <a:xfrm rot="16200000">
            <a:off x="6167694" y="-1060418"/>
            <a:ext cx="1752600" cy="4200008"/>
          </a:xfrm>
          <a:prstGeom prst="rect">
            <a:avLst/>
          </a:prstGeom>
        </p:spPr>
      </p:pic>
      <p:sp>
        <p:nvSpPr>
          <p:cNvPr id="2" name=""/>
          <p:cNvSpPr>
            <a:spLocks noGrp="1"/>
          </p:cNvSpPr>
          <p:nvPr>
            <p:ph type="title" idx="0"/>
          </p:nvPr>
        </p:nvSpPr>
        <p:spPr>
          <a:xfrm>
            <a:off x="1828799" y="760076"/>
            <a:ext cx="5486399" cy="566738"/>
          </a:xfrm>
        </p:spPr>
        <p:txBody>
          <a:bodyPr anchor="b"/>
          <a:lstStyle>
            <a:lvl1pPr algn="l">
              <a:defRPr sz="2400" b="0">
                <a:solidFill>
                  <a:schemeClr val="tx1">
                    <a:lumMod val="75000"/>
                    <a:lumOff val="25000"/>
                  </a:schemeClr>
                </a:solidFill>
              </a:defRPr>
            </a:lvl1pPr>
          </a:lstStyle>
          <a:p>
            <a:pPr lvl="0">
              <a:defRPr lang="ko-KR" altLang="en-US"/>
            </a:pPr>
            <a:r>
              <a:rPr lang="ru-RU" altLang="en-US"/>
              <a:t>Образец заголовка</a:t>
            </a:r>
            <a:endParaRPr lang="ru-RU" altLang="en-US"/>
          </a:p>
        </p:txBody>
      </p:sp>
      <p:sp>
        <p:nvSpPr>
          <p:cNvPr id="3" name=""/>
          <p:cNvSpPr>
            <a:spLocks noGrp="1" noTextEdit="1"/>
          </p:cNvSpPr>
          <p:nvPr>
            <p:ph type="pic" idx="1"/>
          </p:nvPr>
        </p:nvSpPr>
        <p:spPr>
          <a:xfrm>
            <a:off x="1792287" y="1357298"/>
            <a:ext cx="5486399" cy="3757610"/>
          </a:xfrm>
          <a:solidFill>
            <a:schemeClr val="tx2">
              <a:lumMod val="60000"/>
              <a:lumOff val="40000"/>
              <a:alpha val="90000"/>
            </a:schemeClr>
          </a:solidFill>
          <a:ln>
            <a:solidFill>
              <a:schemeClr val="tx1">
                <a:lumMod val="85000"/>
                <a:lumOff val="15000"/>
              </a:schemeClr>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none">
            <a:scrgbClr r="0" g="0" b="0"/>
          </a:fontRef>
        </p:style>
        <p:txBody>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defRPr lang="ko-KR" altLang="en-US"/>
            </a:pPr>
            <a:r>
              <a:rPr lang="ru-RU" altLang="en-US"/>
              <a:t>Вставка картинки</a:t>
            </a:r>
            <a:endParaRPr lang="ru-RU" altLang="en-US"/>
          </a:p>
        </p:txBody>
      </p:sp>
      <p:sp>
        <p:nvSpPr>
          <p:cNvPr id="4" name=""/>
          <p:cNvSpPr>
            <a:spLocks noGrp="1"/>
          </p:cNvSpPr>
          <p:nvPr>
            <p:ph type="body" sz="half" idx="2"/>
          </p:nvPr>
        </p:nvSpPr>
        <p:spPr>
          <a:xfrm>
            <a:off x="1828799" y="5164150"/>
            <a:ext cx="5486399" cy="804862"/>
          </a:xfrm>
        </p:spPr>
        <p:txBody>
          <a:bodyPr/>
          <a:lstStyle>
            <a:lvl1pPr marL="0" indent="0">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lang="ko-KR" altLang="en-US"/>
            </a:pPr>
            <a:r>
              <a:rPr lang="ru-RU" altLang="en-US"/>
              <a:t>Образец текста</a:t>
            </a:r>
            <a:endParaRPr lang="ru-RU" altLang="en-US"/>
          </a:p>
        </p:txBody>
      </p:sp>
      <p:sp>
        <p:nvSpPr>
          <p:cNvPr id="5" name=""/>
          <p:cNvSpPr>
            <a:spLocks noGrp="1"/>
          </p:cNvSpPr>
          <p:nvPr>
            <p:ph type="dt" sz="half" idx="10"/>
          </p:nvPr>
        </p:nvSpPr>
        <p:spPr/>
        <p:txBody>
          <a:bodyPr/>
          <a:lstStyle>
            <a:lvl1pPr>
              <a:defRPr>
                <a:solidFill>
                  <a:schemeClr val="bg1"/>
                </a:solidFill>
              </a:defRPr>
            </a:lvl1pPr>
          </a:lstStyle>
          <a:p>
            <a:pPr>
              <a:defRPr lang="ko-KR" altLang="en-US"/>
            </a:pPr>
            <a:fld id="{1A3D5110-9FE0-496F-B26A-071D02F2DE37}" type="datetime1">
              <a:rPr lang="ru-RU" altLang="en-US"/>
              <a:pPr>
                <a:defRPr lang="ko-KR" altLang="en-US"/>
              </a:pPr>
              <a:t>06-11</a:t>
            </a:fld>
            <a:endParaRPr lang="ru-RU" altLang="en-US"/>
          </a:p>
        </p:txBody>
      </p:sp>
      <p:sp>
        <p:nvSpPr>
          <p:cNvPr id="6" name=""/>
          <p:cNvSpPr>
            <a:spLocks noGrp="1"/>
          </p:cNvSpPr>
          <p:nvPr>
            <p:ph type="ftr" sz="quarter" idx="11"/>
          </p:nvPr>
        </p:nvSpPr>
        <p:spPr/>
        <p:txBody>
          <a:bodyPr/>
          <a:lstStyle>
            <a:lvl1pPr>
              <a:defRPr>
                <a:solidFill>
                  <a:schemeClr val="bg1"/>
                </a:solidFill>
              </a:defRPr>
            </a:lvl1pPr>
          </a:lstStyle>
          <a:p>
            <a:pPr>
              <a:defRPr lang="ko-KR" altLang="en-US"/>
            </a:pPr>
            <a:r>
              <a:rPr lang="ru-RU" altLang="en-US"/>
              <a:t/>
            </a:r>
            <a:endParaRPr lang="ru-RU" altLang="en-US"/>
          </a:p>
        </p:txBody>
      </p:sp>
      <p:sp>
        <p:nvSpPr>
          <p:cNvPr id="7" name=""/>
          <p:cNvSpPr>
            <a:spLocks noGrp="1"/>
          </p:cNvSpPr>
          <p:nvPr>
            <p:ph type="sldNum" sz="quarter" idx="12"/>
          </p:nvPr>
        </p:nvSpPr>
        <p:spPr/>
        <p:txBody>
          <a:bodyPr/>
          <a:lstStyle>
            <a:lvl1pPr>
              <a:defRPr>
                <a:solidFill>
                  <a:schemeClr val="bg1"/>
                </a:solidFill>
              </a:defRPr>
            </a:lvl1p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22.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Вставить" type="objOnly" preserve="1">
  <p:cSld name="Вставить">
    <p:bg>
      <p:bgRef idx="1001">
        <a:schemeClr val="bg1"/>
      </p:bgRef>
    </p:bg>
    <p:spTree>
      <p:nvGrpSpPr>
        <p:cNvPr id="1" name=""/>
        <p:cNvGrpSpPr/>
        <p:nvPr/>
      </p:nvGrpSpPr>
      <p:grpSpPr>
        <a:xfrm>
          <a:off x="0" y="0"/>
          <a:ext cx="0" cy="0"/>
          <a:chOff x="0" y="0"/>
          <a:chExt cx="0" cy="0"/>
        </a:xfrm>
      </p:grpSpPr>
      <p:sp>
        <p:nvSpPr>
          <p:cNvPr id="9" name=""/>
          <p:cNvSpPr/>
          <p:nvPr/>
        </p:nvSpPr>
        <p:spPr>
          <a:xfrm>
            <a:off x="0" y="2286000"/>
            <a:ext cx="9143999" cy="2133600"/>
          </a:xfrm>
          <a:prstGeom prst="rect">
            <a:avLst/>
          </a:prstGeom>
          <a:gradFill>
            <a:gsLst>
              <a:gs pos="0">
                <a:schemeClr val="bg2">
                  <a:lumMod val="75000"/>
                </a:schemeClr>
              </a:gs>
              <a:gs pos="28000">
                <a:schemeClr val="tx2">
                  <a:lumMod val="50000"/>
                </a:schemeClr>
              </a:gs>
              <a:gs pos="61000">
                <a:schemeClr val="tx2">
                  <a:lumMod val="75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sp>
        <p:nvSpPr>
          <p:cNvPr id="10" name=""/>
          <p:cNvSpPr/>
          <p:nvPr/>
        </p:nvSpPr>
        <p:spPr>
          <a:xfrm>
            <a:off x="0" y="2286000"/>
            <a:ext cx="9143999" cy="2133600"/>
          </a:xfrm>
          <a:prstGeom prst="rect">
            <a:avLst/>
          </a:prstGeom>
          <a:gradFill>
            <a:gsLst>
              <a:gs pos="0">
                <a:schemeClr val="bg2">
                  <a:lumMod val="75000"/>
                </a:schemeClr>
              </a:gs>
              <a:gs pos="28000">
                <a:schemeClr val="tx2">
                  <a:lumMod val="50000"/>
                </a:schemeClr>
              </a:gs>
              <a:gs pos="61000">
                <a:schemeClr val="tx2">
                  <a:lumMod val="75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8" name="" descr="10.png"/>
          <p:cNvPicPr>
            <a:picLocks noChangeAspect="1"/>
          </p:cNvPicPr>
          <p:nvPr/>
        </p:nvPicPr>
        <p:blipFill rotWithShape="1">
          <a:blip r:embed="rId2">
            <a:alphaModFix/>
            <a:lum bright="-30000"/>
          </a:blip>
          <a:srcRect r="30040" b="40380"/>
          <a:stretch>
            <a:fillRect/>
          </a:stretch>
        </p:blipFill>
        <p:spPr>
          <a:xfrm flipH="1">
            <a:off x="0" y="1429944"/>
            <a:ext cx="3857619" cy="2989656"/>
          </a:xfrm>
          <a:prstGeom prst="rect">
            <a:avLst/>
          </a:prstGeom>
        </p:spPr>
      </p:pic>
      <p:pic>
        <p:nvPicPr>
          <p:cNvPr id="11" name="" descr="10.png"/>
          <p:cNvPicPr>
            <a:picLocks noChangeAspect="1"/>
          </p:cNvPicPr>
          <p:nvPr/>
        </p:nvPicPr>
        <p:blipFill rotWithShape="1">
          <a:blip r:embed="rId3">
            <a:alphaModFix/>
            <a:lum bright="-30000"/>
          </a:blip>
          <a:srcRect r="30040" b="40380"/>
          <a:stretch>
            <a:fillRect/>
          </a:stretch>
        </p:blipFill>
        <p:spPr>
          <a:xfrm flipH="1">
            <a:off x="0" y="1429944"/>
            <a:ext cx="3857619" cy="2989656"/>
          </a:xfrm>
          <a:prstGeom prst="rect">
            <a:avLst/>
          </a:prstGeom>
        </p:spPr>
      </p:pic>
      <p:sp>
        <p:nvSpPr>
          <p:cNvPr id="2" name=""/>
          <p:cNvSpPr>
            <a:spLocks noGrp="1"/>
          </p:cNvSpPr>
          <p:nvPr>
            <p:ph type="ctrTitle" idx="0"/>
          </p:nvPr>
        </p:nvSpPr>
        <p:spPr>
          <a:xfrm>
            <a:off x="533399" y="2617788"/>
            <a:ext cx="8077199" cy="1470025"/>
          </a:xfrm>
          <a:prstGeom prst="rect">
            <a:avLst/>
          </a:prstGeom>
          <a:effectLst/>
        </p:spPr>
        <p:txBody>
          <a:bodyPr vert="horz" lIns="91440" tIns="45720" rIns="91440" bIns="45720" anchor="ctr">
            <a:noAutofit/>
          </a:bodyPr>
          <a:lstStyle>
            <a:lvl1pPr algn="ctr" defTabSz="914400" rtl="0" eaLnBrk="1" latinLnBrk="1" hangingPunct="1">
              <a:spcBef>
                <a:spcPct val="0"/>
              </a:spcBef>
              <a:buNone/>
              <a:defRPr lang="ko-KR" altLang="en-US" sz="4400" kern="1200" dirty="0">
                <a:solidFill>
                  <a:schemeClr val="bg1"/>
                </a:solidFill>
                <a:latin typeface="+mj-lt"/>
                <a:ea typeface="+mj-ea"/>
                <a:cs typeface="+mj-cs"/>
              </a:defRPr>
            </a:lvl1pPr>
          </a:lstStyle>
          <a:p>
            <a:pPr lvl="0">
              <a:defRPr lang="ko-KR" altLang="en-US"/>
            </a:pPr>
            <a:r>
              <a:rPr lang="ru-RU" altLang="en-US"/>
              <a:t>Образец заголовка</a:t>
            </a:r>
            <a:endParaRPr lang="ru-RU" altLang="en-US"/>
          </a:p>
        </p:txBody>
      </p:sp>
      <p:sp>
        <p:nvSpPr>
          <p:cNvPr id="3" name=""/>
          <p:cNvSpPr>
            <a:spLocks noGrp="1"/>
          </p:cNvSpPr>
          <p:nvPr>
            <p:ph type="dt" sz="half" idx="10"/>
          </p:nvPr>
        </p:nvSpPr>
        <p:spPr>
          <a:xfrm>
            <a:off x="457199" y="6356350"/>
            <a:ext cx="2133599" cy="365125"/>
          </a:xfrm>
        </p:spPr>
        <p:txBody>
          <a:bodyPr/>
          <a:lstStyle>
            <a:lvl1pPr>
              <a:defRPr>
                <a:solidFill>
                  <a:schemeClr val="tx1"/>
                </a:solidFill>
              </a:defRPr>
            </a:lvl1pPr>
          </a:lstStyle>
          <a:p>
            <a:pPr>
              <a:defRPr lang="ko-KR" altLang="en-US"/>
            </a:pPr>
            <a:fld id="{1A3D5110-9FE0-496F-B26A-071D02F2DE37}" type="datetime1">
              <a:rPr lang="ru-RU" altLang="en-US"/>
              <a:pPr>
                <a:defRPr lang="ko-KR" altLang="en-US"/>
              </a:pPr>
              <a:t>06-11</a:t>
            </a:fld>
            <a:endParaRPr lang="ru-RU" altLang="en-US"/>
          </a:p>
        </p:txBody>
      </p:sp>
      <p:sp>
        <p:nvSpPr>
          <p:cNvPr id="4" name=""/>
          <p:cNvSpPr>
            <a:spLocks noGrp="1"/>
          </p:cNvSpPr>
          <p:nvPr>
            <p:ph type="ftr" sz="quarter" idx="11"/>
          </p:nvPr>
        </p:nvSpPr>
        <p:spPr>
          <a:xfrm>
            <a:off x="3124199" y="6356350"/>
            <a:ext cx="2895599" cy="365125"/>
          </a:xfrm>
        </p:spPr>
        <p:txBody>
          <a:bodyPr/>
          <a:lstStyle>
            <a:lvl1pPr>
              <a:defRPr>
                <a:solidFill>
                  <a:schemeClr val="tx1"/>
                </a:solidFill>
              </a:defRPr>
            </a:lvl1pPr>
          </a:lstStyle>
          <a:p>
            <a:pPr>
              <a:defRPr lang="ko-KR" altLang="en-US"/>
            </a:pPr>
            <a:r>
              <a:rPr lang="ru-RU" altLang="en-US"/>
              <a:t/>
            </a:r>
            <a:endParaRPr lang="ru-RU" altLang="en-US"/>
          </a:p>
        </p:txBody>
      </p:sp>
      <p:sp>
        <p:nvSpPr>
          <p:cNvPr id="5" name=""/>
          <p:cNvSpPr>
            <a:spLocks noGrp="1"/>
          </p:cNvSpPr>
          <p:nvPr>
            <p:ph type="sldNum" sz="quarter" idx="12"/>
          </p:nvPr>
        </p:nvSpPr>
        <p:spPr>
          <a:xfrm>
            <a:off x="6553199" y="6356350"/>
            <a:ext cx="2133599" cy="365125"/>
          </a:xfrm>
        </p:spPr>
        <p:txBody>
          <a:bodyPr/>
          <a:lstStyle>
            <a:lvl1pPr>
              <a:defRPr>
                <a:solidFill>
                  <a:schemeClr val="tx1"/>
                </a:solidFill>
              </a:defRPr>
            </a:lvl1pPr>
          </a:lstStyle>
          <a:p>
            <a:pPr>
              <a:defRPr lang="ko-KR" altLang="en-US"/>
            </a:pPr>
            <a:fld id="{DF28FB93-0A08-4E7D-8E63-9EFA29F1E093}" type="slidenum">
              <a:rPr lang="ru-RU" altLang="en-US"/>
              <a:pPr>
                <a:defRPr lang="ko-KR" altLang="en-US"/>
              </a:pPr>
              <a:t>‹#›</a:t>
            </a:fld>
            <a:endParaRPr lang="ru-RU" altLang="en-US"/>
          </a:p>
        </p:txBody>
      </p:sp>
    </p:spTree>
  </p:cSld>
  <p:clrMapOvr>
    <a:overrideClrMapping bg1="dk1" tx1="lt1" bg2="dk2" tx2="lt2" accent1="accent1" accent2="accent2" accent3="accent3" accent4="accent4" accent5="accent5" accent6="accent6" hlink="hlink" folHlink="folHlink"/>
  </p:clrMapOvr>
  <p:transition xmlns:mc="http://schemas.openxmlformats.org/markup-compatibility/2006" xmlns:hp="http://schemas.haansoft.com/office/presentation/8.0" mc:Ignorable="hp" hp:hslDur="500"/>
</p:sldLayout>
</file>

<file path=ppt/slideLayouts/slideLayout23.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Оглавление" type="clipArtAndTx" preserve="1">
  <p:cSld name="Оглавление">
    <p:bg>
      <p:bgRef idx="1002">
        <a:schemeClr val="bg2"/>
      </p:bgRef>
    </p:bg>
    <p:spTree>
      <p:nvGrpSpPr>
        <p:cNvPr id="1" name=""/>
        <p:cNvGrpSpPr/>
        <p:nvPr/>
      </p:nvGrpSpPr>
      <p:grpSpPr>
        <a:xfrm>
          <a:off x="0" y="0"/>
          <a:ext cx="0" cy="0"/>
          <a:chOff x="0" y="0"/>
          <a:chExt cx="0" cy="0"/>
        </a:xfrm>
      </p:grpSpPr>
      <p:sp>
        <p:nvSpPr>
          <p:cNvPr id="12" name=""/>
          <p:cNvSpPr>
            <a:spLocks noGrp="1"/>
          </p:cNvSpPr>
          <p:nvPr>
            <p:ph type="body" sz="quarter" idx="15"/>
          </p:nvPr>
        </p:nvSpPr>
        <p:spPr>
          <a:xfrm>
            <a:off x="714347" y="2286000"/>
            <a:ext cx="7072312" cy="3429000"/>
          </a:xfrm>
        </p:spPr>
        <p:txBody>
          <a:bodyPr/>
          <a:lstStyle>
            <a:lvl1pPr>
              <a:lnSpc>
                <a:spcPct val="150000"/>
              </a:lnSpc>
              <a:defRPr sz="2600"/>
            </a:lvl1pPr>
          </a:lstStyle>
          <a:p>
            <a:pPr lvl="0">
              <a:defRPr lang="ko-KR" altLang="en-US"/>
            </a:pPr>
            <a:r>
              <a:rPr lang="ru-RU" altLang="en-US"/>
              <a:t>Введение</a:t>
            </a:r>
            <a:endParaRPr lang="ru-RU" altLang="en-US"/>
          </a:p>
          <a:p>
            <a:pPr lvl="0">
              <a:defRPr lang="ko-KR" altLang="en-US"/>
            </a:pPr>
            <a:r>
              <a:rPr lang="ru-RU" altLang="en-US"/>
              <a:t>Основной текст 1</a:t>
            </a:r>
            <a:endParaRPr lang="ru-RU" altLang="en-US"/>
          </a:p>
          <a:p>
            <a:pPr lvl="0">
              <a:defRPr lang="ko-KR" altLang="en-US"/>
            </a:pPr>
            <a:r>
              <a:rPr lang="ru-RU" altLang="en-US"/>
              <a:t>Основной текст 2</a:t>
            </a:r>
            <a:endParaRPr lang="ru-RU" altLang="en-US"/>
          </a:p>
          <a:p>
            <a:pPr lvl="0">
              <a:defRPr lang="ko-KR" altLang="en-US"/>
            </a:pPr>
            <a:r>
              <a:rPr lang="ru-RU" altLang="en-US"/>
              <a:t>Основной текст 3</a:t>
            </a:r>
            <a:endParaRPr lang="ru-RU" altLang="en-US"/>
          </a:p>
          <a:p>
            <a:pPr lvl="0">
              <a:defRPr lang="ko-KR" altLang="en-US"/>
            </a:pPr>
            <a:r>
              <a:rPr lang="ru-RU" altLang="en-US"/>
              <a:t>Заключение</a:t>
            </a:r>
            <a:endParaRPr lang="ru-RU" altLang="en-US"/>
          </a:p>
        </p:txBody>
      </p:sp>
      <p:pic>
        <p:nvPicPr>
          <p:cNvPr id="7" name="" descr="10.png"/>
          <p:cNvPicPr>
            <a:picLocks noChangeAspect="1"/>
          </p:cNvPicPr>
          <p:nvPr/>
        </p:nvPicPr>
        <p:blipFill rotWithShape="1">
          <a:blip r:embed="rId2">
            <a:alphaModFix/>
            <a:lum bright="10000"/>
          </a:blip>
          <a:srcRect r="30040" b="40380"/>
          <a:stretch>
            <a:fillRect/>
          </a:stretch>
        </p:blipFill>
        <p:spPr>
          <a:xfrm flipH="1">
            <a:off x="0" y="2133600"/>
            <a:ext cx="6095999" cy="4724400"/>
          </a:xfrm>
          <a:prstGeom prst="rect">
            <a:avLst/>
          </a:prstGeom>
        </p:spPr>
      </p:pic>
      <p:sp>
        <p:nvSpPr>
          <p:cNvPr id="2" name=""/>
          <p:cNvSpPr>
            <a:spLocks noGrp="1"/>
          </p:cNvSpPr>
          <p:nvPr>
            <p:ph type="title" idx="0"/>
          </p:nvPr>
        </p:nvSpPr>
        <p:spPr>
          <a:xfrm>
            <a:off x="714347" y="1214422"/>
            <a:ext cx="7072361" cy="954313"/>
          </a:xfrm>
        </p:spPr>
        <p:txBody>
          <a:bodyPr>
            <a:noAutofit/>
          </a:bodyPr>
          <a:lstStyle>
            <a:lvl1pPr>
              <a:defRPr sz="4400"/>
            </a:lvl1pPr>
          </a:lstStyle>
          <a:p>
            <a:pPr lvl="0">
              <a:defRPr lang="ko-KR" altLang="en-US"/>
            </a:pPr>
            <a:r>
              <a:rPr lang="ru-RU" altLang="en-US"/>
              <a:t>Образец заголовка</a:t>
            </a:r>
            <a:endParaRPr lang="ru-RU" altLang="en-US"/>
          </a:p>
        </p:txBody>
      </p:sp>
      <p:sp>
        <p:nvSpPr>
          <p:cNvPr id="3"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4" name=""/>
          <p:cNvSpPr>
            <a:spLocks noGrp="1"/>
          </p:cNvSpPr>
          <p:nvPr>
            <p:ph type="ftr" sz="quarter" idx="11"/>
          </p:nvPr>
        </p:nvSpPr>
        <p:spPr/>
        <p:txBody>
          <a:bodyPr/>
          <a:lstStyle/>
          <a:p>
            <a:pPr>
              <a:defRPr lang="ko-KR" altLang="en-US"/>
            </a:pPr>
            <a:r>
              <a:rPr lang="ru-RU" altLang="en-US"/>
              <a:t/>
            </a:r>
            <a:endParaRPr lang="ru-RU" altLang="en-US"/>
          </a:p>
        </p:txBody>
      </p:sp>
      <p:sp>
        <p:nvSpPr>
          <p:cNvPr id="5"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Tree>
  </p:cSld>
  <p:clrMapOvr>
    <a:overrideClrMapping bg1="dk1" tx1="lt1" bg2="dk2" tx2="lt2" accent1="accent1" accent2="accent2" accent3="accent3" accent4="accent4" accent5="accent5" accent6="accent6" hlink="hlink" folHlink="folHlink"/>
  </p:clrMapOvr>
  <p:transition xmlns:mc="http://schemas.openxmlformats.org/markup-compatibility/2006" xmlns:hp="http://schemas.haansoft.com/office/presentation/8.0" mc:Ignorable="hp" hp:hslDur="500"/>
</p:sldLayout>
</file>

<file path=ppt/slideLayouts/slideLayout24.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Вертикальный заголовок и текст" type="vertTitleAndTx" preserve="1">
  <p:cSld name="Вертикальный заголовок и текст">
    <p:spTree>
      <p:nvGrpSpPr>
        <p:cNvPr id="1" name=""/>
        <p:cNvGrpSpPr/>
        <p:nvPr/>
      </p:nvGrpSpPr>
      <p:grpSpPr>
        <a:xfrm>
          <a:off x="0" y="0"/>
          <a:ext cx="0" cy="0"/>
          <a:chOff x="0" y="0"/>
          <a:chExt cx="0" cy="0"/>
        </a:xfrm>
      </p:grpSpPr>
      <p:pic>
        <p:nvPicPr>
          <p:cNvPr id="7" name="" descr="09.png"/>
          <p:cNvPicPr>
            <a:picLocks noChangeAspect="1"/>
          </p:cNvPicPr>
          <p:nvPr/>
        </p:nvPicPr>
        <p:blipFill rotWithShape="1">
          <a:blip r:embed="rId2">
            <a:alphaModFix/>
            <a:lum bright="30000" contrast="-30000"/>
          </a:blip>
          <a:srcRect l="22440" r="42770" b="28030"/>
          <a:stretch>
            <a:fillRect/>
          </a:stretch>
        </p:blipFill>
        <p:spPr>
          <a:xfrm rot="5400000">
            <a:off x="952499" y="3848099"/>
            <a:ext cx="2057400" cy="3962399"/>
          </a:xfrm>
          <a:prstGeom prst="rect">
            <a:avLst/>
          </a:prstGeom>
        </p:spPr>
      </p:pic>
      <p:sp>
        <p:nvSpPr>
          <p:cNvPr id="8" name=""/>
          <p:cNvSpPr/>
          <p:nvPr/>
        </p:nvSpPr>
        <p:spPr>
          <a:xfrm>
            <a:off x="7696199" y="0"/>
            <a:ext cx="144779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9" name="" descr="09.png"/>
          <p:cNvPicPr>
            <a:picLocks noChangeAspect="1"/>
          </p:cNvPicPr>
          <p:nvPr/>
        </p:nvPicPr>
        <p:blipFill rotWithShape="1">
          <a:blip r:embed="rId3">
            <a:alphaModFix/>
            <a:lum bright="20000" contrast="40000"/>
          </a:blip>
          <a:srcRect l="33430" r="53620" b="37810"/>
          <a:stretch>
            <a:fillRect/>
          </a:stretch>
        </p:blipFill>
        <p:spPr>
          <a:xfrm>
            <a:off x="8532899" y="3929066"/>
            <a:ext cx="611099" cy="2928934"/>
          </a:xfrm>
          <a:prstGeom prst="rect">
            <a:avLst/>
          </a:prstGeom>
          <a:noFill/>
          <a:ln>
            <a:noFill/>
          </a:ln>
        </p:spPr>
      </p:pic>
      <p:sp>
        <p:nvSpPr>
          <p:cNvPr id="2" name=""/>
          <p:cNvSpPr>
            <a:spLocks noGrp="1"/>
          </p:cNvSpPr>
          <p:nvPr>
            <p:ph type="title" orient="vert" idx="0"/>
          </p:nvPr>
        </p:nvSpPr>
        <p:spPr>
          <a:xfrm>
            <a:off x="7805056" y="274638"/>
            <a:ext cx="1142999" cy="5851525"/>
          </a:xfrm>
        </p:spPr>
        <p:txBody>
          <a:bodyPr vert="eaVert"/>
          <a:lstStyle/>
          <a:p>
            <a:pPr lvl="0">
              <a:defRPr lang="ko-KR" altLang="en-US"/>
            </a:pPr>
            <a:r>
              <a:rPr lang="ru-RU" altLang="en-US"/>
              <a:t>Образец заголовка</a:t>
            </a:r>
            <a:endParaRPr lang="ru-RU" altLang="en-US"/>
          </a:p>
        </p:txBody>
      </p:sp>
      <p:sp>
        <p:nvSpPr>
          <p:cNvPr id="3" name=""/>
          <p:cNvSpPr>
            <a:spLocks noGrp="1"/>
          </p:cNvSpPr>
          <p:nvPr>
            <p:ph type="body" orient="vert" idx="1"/>
          </p:nvPr>
        </p:nvSpPr>
        <p:spPr>
          <a:xfrm>
            <a:off x="457198" y="274638"/>
            <a:ext cx="7130143" cy="5851525"/>
          </a:xfrm>
        </p:spPr>
        <p:txBody>
          <a:bodyPr vert="eaVert"/>
          <a:lstStyle>
            <a:lvl1pPr>
              <a:defRPr sz="2600"/>
            </a:lvl1pPr>
            <a:lvl2pPr/>
            <a:lvl3pPr/>
            <a:lvl4pPr/>
            <a:lvl5pPr/>
            <a:lvl6pPr/>
            <a:lvl7pPr/>
            <a:lvl8pPr/>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4"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p:txBody>
          <a:bodyPr/>
          <a:lstStyle/>
          <a:p>
            <a:pPr>
              <a:defRPr lang="ko-KR" altLang="en-US"/>
            </a:pPr>
            <a:r>
              <a:rPr lang="ru-RU" altLang="en-US"/>
              <a:t/>
            </a:r>
            <a:endParaRPr lang="ru-RU" altLang="en-US"/>
          </a:p>
        </p:txBody>
      </p:sp>
      <p:sp>
        <p:nvSpPr>
          <p:cNvPr id="6" name=""/>
          <p:cNvSpPr>
            <a:spLocks noGrp="1"/>
          </p:cNvSpPr>
          <p:nvPr>
            <p:ph type="sldNum" sz="quarter" idx="12"/>
          </p:nvPr>
        </p:nvSpPr>
        <p:spPr/>
        <p:txBody>
          <a:bodyPr/>
          <a:lstStyle>
            <a:lvl1pPr>
              <a:defRPr>
                <a:solidFill>
                  <a:schemeClr val="bg1"/>
                </a:solidFill>
              </a:defRPr>
            </a:lvl1pPr>
          </a:lstStyle>
          <a:p>
            <a:pPr>
              <a:defRPr lang="ko-KR" altLang="en-US"/>
            </a:pPr>
            <a:fld id="{B029EE6C-CC32-4F78-BBC7-D758651D07A6}"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25.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Титульный слайд" type="title" preserve="1">
  <p:cSld name="Титульный слайд">
    <p:bg>
      <p:bgRef idx="1001">
        <a:schemeClr val="bg1"/>
      </p:bgRef>
    </p:bg>
    <p:spTree>
      <p:nvGrpSpPr>
        <p:cNvPr id="1" name=""/>
        <p:cNvGrpSpPr/>
        <p:nvPr/>
      </p:nvGrpSpPr>
      <p:grpSpPr>
        <a:xfrm>
          <a:off x="0" y="0"/>
          <a:ext cx="0" cy="0"/>
          <a:chOff x="0" y="0"/>
          <a:chExt cx="0" cy="0"/>
        </a:xfrm>
      </p:grpSpPr>
      <p:sp>
        <p:nvSpPr>
          <p:cNvPr id="7" name=""/>
          <p:cNvSpPr/>
          <p:nvPr/>
        </p:nvSpPr>
        <p:spPr>
          <a:xfrm flipV="1">
            <a:off x="0" y="1905000"/>
            <a:ext cx="9143999" cy="4953000"/>
          </a:xfrm>
          <a:prstGeom prst="rect">
            <a:avLst/>
          </a:prstGeom>
          <a:gradFill>
            <a:gsLst>
              <a:gs pos="0">
                <a:schemeClr val="bg2">
                  <a:lumMod val="75000"/>
                </a:schemeClr>
              </a:gs>
              <a:gs pos="14000">
                <a:schemeClr val="bg2">
                  <a:lumMod val="50000"/>
                </a:schemeClr>
              </a:gs>
              <a:gs pos="100000">
                <a:schemeClr val="bg2">
                  <a:lumMod val="50000"/>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8" name="" descr="10.png"/>
          <p:cNvPicPr>
            <a:picLocks noChangeAspect="1"/>
          </p:cNvPicPr>
          <p:nvPr/>
        </p:nvPicPr>
        <p:blipFill rotWithShape="1">
          <a:blip r:embed="rId2">
            <a:alphaModFix/>
            <a:lum bright="-10000"/>
          </a:blip>
          <a:srcRect r="30040" b="40380"/>
          <a:stretch>
            <a:fillRect/>
          </a:stretch>
        </p:blipFill>
        <p:spPr>
          <a:xfrm>
            <a:off x="3047999" y="2133600"/>
            <a:ext cx="6095999" cy="4724400"/>
          </a:xfrm>
          <a:prstGeom prst="rect">
            <a:avLst/>
          </a:prstGeom>
        </p:spPr>
      </p:pic>
      <p:pic>
        <p:nvPicPr>
          <p:cNvPr id="9" name="" descr="10.png"/>
          <p:cNvPicPr>
            <a:picLocks noChangeAspect="1"/>
          </p:cNvPicPr>
          <p:nvPr/>
        </p:nvPicPr>
        <p:blipFill rotWithShape="1">
          <a:blip r:embed="rId3">
            <a:alphaModFix/>
            <a:lum bright="-20000"/>
          </a:blip>
          <a:srcRect r="30040" b="40380"/>
          <a:stretch>
            <a:fillRect/>
          </a:stretch>
        </p:blipFill>
        <p:spPr>
          <a:xfrm flipH="1" flipV="1">
            <a:off x="0" y="0"/>
            <a:ext cx="3929089" cy="3045045"/>
          </a:xfrm>
          <a:prstGeom prst="rect">
            <a:avLst/>
          </a:prstGeom>
        </p:spPr>
      </p:pic>
      <p:sp>
        <p:nvSpPr>
          <p:cNvPr id="2" name=""/>
          <p:cNvSpPr>
            <a:spLocks noGrp="1"/>
          </p:cNvSpPr>
          <p:nvPr>
            <p:ph type="ctrTitle" idx="0"/>
          </p:nvPr>
        </p:nvSpPr>
        <p:spPr>
          <a:xfrm>
            <a:off x="1000098" y="1928802"/>
            <a:ext cx="7272334" cy="1100144"/>
          </a:xfrm>
        </p:spPr>
        <p:txBody>
          <a:bodyPr/>
          <a:lstStyle>
            <a:lvl1pPr algn="l">
              <a:defRPr sz="4800">
                <a:solidFill>
                  <a:schemeClr val="accent4"/>
                </a:solidFill>
              </a:defRPr>
            </a:lvl1pPr>
          </a:lstStyle>
          <a:p>
            <a:pPr lvl="0">
              <a:defRPr lang="ko-KR" altLang="en-US"/>
            </a:pPr>
            <a:r>
              <a:rPr lang="ru-RU" altLang="en-US"/>
              <a:t>Образец заголовка</a:t>
            </a:r>
            <a:endParaRPr lang="ru-RU" altLang="en-US"/>
          </a:p>
        </p:txBody>
      </p:sp>
      <p:sp>
        <p:nvSpPr>
          <p:cNvPr id="3" name=""/>
          <p:cNvSpPr>
            <a:spLocks noGrp="1"/>
          </p:cNvSpPr>
          <p:nvPr>
            <p:ph type="subTitle" idx="1"/>
          </p:nvPr>
        </p:nvSpPr>
        <p:spPr>
          <a:xfrm>
            <a:off x="1000098" y="3060924"/>
            <a:ext cx="7038073" cy="542932"/>
          </a:xfrm>
        </p:spPr>
        <p:txBody>
          <a:bodyPr/>
          <a:lstStyle>
            <a:lvl1pPr marL="0" indent="0" algn="l">
              <a:buNone/>
              <a:defRPr sz="2400">
                <a:solidFill>
                  <a:schemeClr val="tx1">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defRPr lang="ko-KR" altLang="en-US"/>
            </a:pPr>
            <a:r>
              <a:rPr lang="ru-RU" altLang="en-US"/>
              <a:t>Образец подзаголовка</a:t>
            </a:r>
            <a:endParaRPr lang="ru-RU" altLang="en-US"/>
          </a:p>
        </p:txBody>
      </p:sp>
      <p:sp>
        <p:nvSpPr>
          <p:cNvPr id="4"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p:txBody>
          <a:bodyPr/>
          <a:lstStyle/>
          <a:p>
            <a:pPr>
              <a:defRPr lang="ko-KR" altLang="en-US"/>
            </a:pPr>
            <a:r>
              <a:rPr lang="ru-RU" altLang="en-US"/>
              <a:t/>
            </a:r>
            <a:endParaRPr lang="ru-RU" altLang="en-US"/>
          </a:p>
        </p:txBody>
      </p:sp>
      <p:sp>
        <p:nvSpPr>
          <p:cNvPr id="6" name=""/>
          <p:cNvSpPr>
            <a:spLocks noGrp="1"/>
          </p:cNvSpPr>
          <p:nvPr>
            <p:ph type="sldNum" sz="quarter" idx="12"/>
          </p:nvPr>
        </p:nvSpPr>
        <p:spPr/>
        <p:txBody>
          <a:bodyPr/>
          <a:lstStyle/>
          <a:p>
            <a:pPr>
              <a:defRPr lang="ko-KR" altLang="en-US"/>
            </a:pPr>
            <a:fld id="{B029EE6C-CC32-4F78-BBC7-D758651D07A6}" type="slidenum">
              <a:rPr lang="ru-RU" altLang="en-US"/>
              <a:pPr>
                <a:defRPr lang="ko-KR" altLang="en-US"/>
              </a:pPr>
              <a:t>‹#›</a:t>
            </a:fld>
            <a:endParaRPr lang="ru-RU" altLang="en-US"/>
          </a:p>
        </p:txBody>
      </p:sp>
    </p:spTree>
  </p:cSld>
  <p:clrMapOvr>
    <a:overrideClrMapping bg1="dk1" tx1="lt1" bg2="dk2" tx2="lt2" accent1="accent1" accent2="accent2" accent3="accent3" accent4="accent4" accent5="accent5" accent6="accent6" hlink="hlink" folHlink="folHlink"/>
  </p:clrMapOvr>
  <p:transition xmlns:mc="http://schemas.openxmlformats.org/markup-compatibility/2006" xmlns:hp="http://schemas.haansoft.com/office/presentation/8.0" mc:Ignorable="hp" hp:hslDur="500"/>
</p:sldLayout>
</file>

<file path=ppt/slideLayouts/slideLayout26.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Заголовок и объект" type="obj" preserve="1">
  <p:cSld name="Заголовок и объект">
    <p:spTree>
      <p:nvGrpSpPr>
        <p:cNvPr id="1" name=""/>
        <p:cNvGrpSpPr/>
        <p:nvPr/>
      </p:nvGrpSpPr>
      <p:grpSpPr>
        <a:xfrm>
          <a:off x="0" y="0"/>
          <a:ext cx="0" cy="0"/>
          <a:chOff x="0" y="0"/>
          <a:chExt cx="0" cy="0"/>
        </a:xfrm>
      </p:grpSpPr>
      <p:sp>
        <p:nvSpPr>
          <p:cNvPr id="2" name=""/>
          <p:cNvSpPr>
            <a:spLocks noGrp="1"/>
          </p:cNvSpPr>
          <p:nvPr>
            <p:ph type="title" idx="0"/>
          </p:nvPr>
        </p:nvSpPr>
        <p:spPr>
          <a:xfrm>
            <a:off x="457199" y="177801"/>
            <a:ext cx="8229599" cy="736600"/>
          </a:xfrm>
        </p:spPr>
        <p:txBody>
          <a:bodyPr/>
          <a:lstStyle>
            <a:lvl1pPr>
              <a:defRPr sz="3600"/>
            </a:lvl1pPr>
          </a:lstStyle>
          <a:p>
            <a:pPr lvl="0">
              <a:defRPr lang="ko-KR" altLang="en-US"/>
            </a:pPr>
            <a:r>
              <a:rPr lang="ru-RU" altLang="en-US"/>
              <a:t>Образец заголовка</a:t>
            </a:r>
            <a:endParaRPr lang="ru-RU" altLang="en-US"/>
          </a:p>
        </p:txBody>
      </p:sp>
      <p:sp>
        <p:nvSpPr>
          <p:cNvPr id="3" name=""/>
          <p:cNvSpPr>
            <a:spLocks noGrp="1"/>
          </p:cNvSpPr>
          <p:nvPr>
            <p:ph idx="1"/>
          </p:nvPr>
        </p:nvSpPr>
        <p:spPr/>
        <p:txBody>
          <a:bodyPr/>
          <a:lstStyle>
            <a:lvl8pPr>
              <a:defRPr/>
            </a:lvl8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4"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p:txBody>
          <a:bodyPr/>
          <a:lstStyle/>
          <a:p>
            <a:pPr>
              <a:defRPr lang="ko-KR" altLang="en-US"/>
            </a:pPr>
            <a:r>
              <a:rPr lang="ru-RU" altLang="en-US"/>
              <a:t/>
            </a:r>
            <a:endParaRPr lang="ru-RU" altLang="en-US"/>
          </a:p>
        </p:txBody>
      </p:sp>
      <p:sp>
        <p:nvSpPr>
          <p:cNvPr id="6"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27.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Пусто" type="blank" preserve="1">
  <p:cSld name="Пусто">
    <p:spTree>
      <p:nvGrpSpPr>
        <p:cNvPr id="1" name=""/>
        <p:cNvGrpSpPr/>
        <p:nvPr/>
      </p:nvGrpSpPr>
      <p:grpSpPr>
        <a:xfrm>
          <a:off x="0" y="0"/>
          <a:ext cx="0" cy="0"/>
          <a:chOff x="0" y="0"/>
          <a:chExt cx="0" cy="0"/>
        </a:xfrm>
      </p:grpSpPr>
      <p:pic>
        <p:nvPicPr>
          <p:cNvPr id="5" name="" descr="09.png"/>
          <p:cNvPicPr>
            <a:picLocks noChangeAspect="1"/>
          </p:cNvPicPr>
          <p:nvPr/>
        </p:nvPicPr>
        <p:blipFill rotWithShape="1">
          <a:blip r:embed="rId2">
            <a:alphaModFix/>
            <a:lum bright="40000" contrast="40000"/>
          </a:blip>
          <a:srcRect r="42770" b="28030"/>
          <a:stretch>
            <a:fillRect/>
          </a:stretch>
        </p:blipFill>
        <p:spPr>
          <a:xfrm rot="16200000" flipH="1">
            <a:off x="4762498" y="2476499"/>
            <a:ext cx="3886200" cy="4876799"/>
          </a:xfrm>
          <a:prstGeom prst="rect">
            <a:avLst/>
          </a:prstGeom>
        </p:spPr>
      </p:pic>
      <p:sp>
        <p:nvSpPr>
          <p:cNvPr id="2"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3" name=""/>
          <p:cNvSpPr>
            <a:spLocks noGrp="1"/>
          </p:cNvSpPr>
          <p:nvPr>
            <p:ph type="ftr" sz="quarter" idx="11"/>
          </p:nvPr>
        </p:nvSpPr>
        <p:spPr/>
        <p:txBody>
          <a:bodyPr/>
          <a:lstStyle/>
          <a:p>
            <a:pPr>
              <a:defRPr lang="ko-KR" altLang="en-US"/>
            </a:pPr>
            <a:r>
              <a:rPr lang="ru-RU" altLang="en-US"/>
              <a:t/>
            </a:r>
            <a:endParaRPr lang="ru-RU" altLang="en-US"/>
          </a:p>
        </p:txBody>
      </p:sp>
      <p:sp>
        <p:nvSpPr>
          <p:cNvPr id="4"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28.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Заголовок раздела"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7" name=""/>
          <p:cNvSpPr/>
          <p:nvPr/>
        </p:nvSpPr>
        <p:spPr>
          <a:xfrm flipV="1">
            <a:off x="0" y="4214818"/>
            <a:ext cx="9143999" cy="2643182"/>
          </a:xfrm>
          <a:prstGeom prst="rect">
            <a:avLst/>
          </a:prstGeom>
          <a:gradFill>
            <a:gsLst>
              <a:gs pos="0">
                <a:schemeClr val="bg2">
                  <a:lumMod val="50000"/>
                </a:schemeClr>
              </a:gs>
              <a:gs pos="14000">
                <a:schemeClr val="bg2">
                  <a:lumMod val="50000"/>
                </a:schemeClr>
              </a:gs>
              <a:gs pos="100000">
                <a:schemeClr val="bg2">
                  <a:lumMod val="50000"/>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8" name="" descr="10.png"/>
          <p:cNvPicPr>
            <a:picLocks noChangeAspect="1"/>
          </p:cNvPicPr>
          <p:nvPr/>
        </p:nvPicPr>
        <p:blipFill rotWithShape="1">
          <a:blip r:embed="rId2">
            <a:alphaModFix/>
            <a:lum/>
          </a:blip>
          <a:srcRect r="30040" b="40380"/>
          <a:stretch>
            <a:fillRect/>
          </a:stretch>
        </p:blipFill>
        <p:spPr>
          <a:xfrm rot="10800000">
            <a:off x="0" y="0"/>
            <a:ext cx="5438464" cy="4214810"/>
          </a:xfrm>
          <a:prstGeom prst="rect">
            <a:avLst/>
          </a:prstGeom>
        </p:spPr>
      </p:pic>
      <p:sp>
        <p:nvSpPr>
          <p:cNvPr id="2" name=""/>
          <p:cNvSpPr>
            <a:spLocks noGrp="1"/>
          </p:cNvSpPr>
          <p:nvPr>
            <p:ph type="title" idx="0"/>
          </p:nvPr>
        </p:nvSpPr>
        <p:spPr>
          <a:xfrm>
            <a:off x="1000099" y="2978140"/>
            <a:ext cx="7772399" cy="1362075"/>
          </a:xfrm>
        </p:spPr>
        <p:txBody>
          <a:bodyPr anchor="t"/>
          <a:lstStyle>
            <a:lvl1pPr algn="r">
              <a:defRPr sz="5400" b="0" cap="all">
                <a:solidFill>
                  <a:schemeClr val="accent4"/>
                </a:solidFill>
              </a:defRPr>
            </a:lvl1pPr>
          </a:lstStyle>
          <a:p>
            <a:pPr lvl="0">
              <a:defRPr lang="ko-KR" altLang="en-US"/>
            </a:pPr>
            <a:r>
              <a:rPr lang="ru-RU" altLang="en-US"/>
              <a:t>Образец заголовка</a:t>
            </a:r>
            <a:endParaRPr lang="ru-RU" altLang="en-US"/>
          </a:p>
        </p:txBody>
      </p:sp>
      <p:sp>
        <p:nvSpPr>
          <p:cNvPr id="3" name=""/>
          <p:cNvSpPr>
            <a:spLocks noGrp="1"/>
          </p:cNvSpPr>
          <p:nvPr>
            <p:ph type="body" idx="1"/>
          </p:nvPr>
        </p:nvSpPr>
        <p:spPr>
          <a:xfrm>
            <a:off x="1000099" y="2357430"/>
            <a:ext cx="7772399" cy="620710"/>
          </a:xfrm>
        </p:spPr>
        <p:txBody>
          <a:bodyPr anchor="b"/>
          <a:lstStyle>
            <a:lvl1pPr marL="0" indent="0" algn="r">
              <a:buNone/>
              <a:defRPr sz="2400">
                <a:solidFill>
                  <a:schemeClr val="tx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defRPr lang="ko-KR" altLang="en-US"/>
            </a:pPr>
            <a:r>
              <a:rPr lang="ru-RU" altLang="en-US"/>
              <a:t>Образец текста</a:t>
            </a:r>
            <a:endParaRPr lang="ru-RU" altLang="en-US"/>
          </a:p>
        </p:txBody>
      </p:sp>
      <p:sp>
        <p:nvSpPr>
          <p:cNvPr id="4" name=""/>
          <p:cNvSpPr>
            <a:spLocks noGrp="1"/>
          </p:cNvSpPr>
          <p:nvPr>
            <p:ph type="dt" sz="half" idx="10"/>
          </p:nvPr>
        </p:nvSpPr>
        <p:spPr>
          <a:xfrm>
            <a:off x="1000099" y="4429132"/>
            <a:ext cx="2133599" cy="365125"/>
          </a:xfrm>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a:xfrm>
            <a:off x="3438499" y="4429132"/>
            <a:ext cx="2895599" cy="365125"/>
          </a:xfrm>
        </p:spPr>
        <p:txBody>
          <a:bodyPr/>
          <a:lstStyle/>
          <a:p>
            <a:pPr>
              <a:defRPr lang="ko-KR" altLang="en-US"/>
            </a:pPr>
            <a:r>
              <a:rPr lang="ru-RU" altLang="en-US"/>
              <a:t/>
            </a:r>
            <a:endParaRPr lang="ru-RU" altLang="en-US"/>
          </a:p>
        </p:txBody>
      </p:sp>
      <p:sp>
        <p:nvSpPr>
          <p:cNvPr id="6" name=""/>
          <p:cNvSpPr>
            <a:spLocks noGrp="1"/>
          </p:cNvSpPr>
          <p:nvPr>
            <p:ph type="sldNum" sz="quarter" idx="12"/>
          </p:nvPr>
        </p:nvSpPr>
        <p:spPr>
          <a:xfrm>
            <a:off x="6638899" y="4429132"/>
            <a:ext cx="2133599" cy="365125"/>
          </a:xfrm>
        </p:spPr>
        <p:txBody>
          <a:bodyPr/>
          <a:lstStyle/>
          <a:p>
            <a:pPr>
              <a:defRPr lang="ko-KR" altLang="en-US"/>
            </a:pPr>
            <a:fld id="{B029EE6C-CC32-4F78-BBC7-D758651D07A6}" type="slidenum">
              <a:rPr lang="ru-RU" altLang="en-US"/>
              <a:pPr>
                <a:defRPr lang="ko-KR" altLang="en-US"/>
              </a:pPr>
              <a:t>‹#›</a:t>
            </a:fld>
            <a:endParaRPr lang="ru-RU" altLang="en-US"/>
          </a:p>
        </p:txBody>
      </p:sp>
    </p:spTree>
  </p:cSld>
  <p:clrMapOvr>
    <a:overrideClrMapping bg1="dk1" tx1="lt1" bg2="dk2" tx2="lt2" accent1="accent1" accent2="accent2" accent3="accent3" accent4="accent4" accent5="accent5" accent6="accent6" hlink="hlink" folHlink="folHlink"/>
  </p:clrMapOvr>
  <p:transition xmlns:mc="http://schemas.openxmlformats.org/markup-compatibility/2006" xmlns:hp="http://schemas.haansoft.com/office/presentation/8.0" mc:Ignorable="hp" hp:hslDur="500"/>
</p:sldLayout>
</file>

<file path=ppt/slideLayouts/slideLayout29.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Два объекта" type="twoObj" preserve="1">
  <p:cSld name="Два объекта">
    <p:spTree>
      <p:nvGrpSpPr>
        <p:cNvPr id="1" name=""/>
        <p:cNvGrpSpPr/>
        <p:nvPr/>
      </p:nvGrpSpPr>
      <p:grpSpPr>
        <a:xfrm>
          <a:off x="0" y="0"/>
          <a:ext cx="0" cy="0"/>
          <a:chOff x="0" y="0"/>
          <a:chExt cx="0" cy="0"/>
        </a:xfrm>
      </p:grpSpPr>
      <p:sp>
        <p:nvSpPr>
          <p:cNvPr id="2" name=""/>
          <p:cNvSpPr>
            <a:spLocks noGrp="1"/>
          </p:cNvSpPr>
          <p:nvPr>
            <p:ph type="title" idx="0"/>
          </p:nvPr>
        </p:nvSpPr>
        <p:spPr>
          <a:xfrm>
            <a:off x="452659" y="177801"/>
            <a:ext cx="8229599" cy="736600"/>
          </a:xfrm>
        </p:spPr>
        <p:txBody>
          <a:bodyPr/>
          <a:lstStyle>
            <a:lvl1pPr>
              <a:defRPr sz="3600"/>
            </a:lvl1pPr>
          </a:lstStyle>
          <a:p>
            <a:pPr lvl="0">
              <a:defRPr lang="ko-KR" altLang="en-US"/>
            </a:pPr>
            <a:r>
              <a:rPr lang="ru-RU" altLang="en-US"/>
              <a:t>Образец заголовка</a:t>
            </a:r>
            <a:endParaRPr lang="ru-RU" altLang="en-US"/>
          </a:p>
        </p:txBody>
      </p:sp>
      <p:sp>
        <p:nvSpPr>
          <p:cNvPr id="3" name=""/>
          <p:cNvSpPr>
            <a:spLocks noGrp="1"/>
          </p:cNvSpPr>
          <p:nvPr>
            <p:ph sz="half" idx="1"/>
          </p:nvPr>
        </p:nvSpPr>
        <p:spPr>
          <a:xfrm>
            <a:off x="457199" y="1273630"/>
            <a:ext cx="4038599" cy="485253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4" name=""/>
          <p:cNvSpPr>
            <a:spLocks noGrp="1"/>
          </p:cNvSpPr>
          <p:nvPr>
            <p:ph sz="half" idx="2"/>
          </p:nvPr>
        </p:nvSpPr>
        <p:spPr>
          <a:xfrm>
            <a:off x="4648199" y="1273630"/>
            <a:ext cx="4038599" cy="485253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5"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6" name=""/>
          <p:cNvSpPr>
            <a:spLocks noGrp="1"/>
          </p:cNvSpPr>
          <p:nvPr>
            <p:ph type="ftr" sz="quarter" idx="11"/>
          </p:nvPr>
        </p:nvSpPr>
        <p:spPr/>
        <p:txBody>
          <a:bodyPr/>
          <a:lstStyle/>
          <a:p>
            <a:pPr>
              <a:defRPr lang="ko-KR" altLang="en-US"/>
            </a:pPr>
            <a:r>
              <a:rPr lang="ru-RU" altLang="en-US"/>
              <a:t/>
            </a:r>
            <a:endParaRPr lang="ru-RU" altLang="en-US"/>
          </a:p>
        </p:txBody>
      </p:sp>
      <p:sp>
        <p:nvSpPr>
          <p:cNvPr id="7"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30.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Только заголовок" type="titleOnly" preserve="1">
  <p:cSld name="Только заголовок">
    <p:spTree>
      <p:nvGrpSpPr>
        <p:cNvPr id="1" name=""/>
        <p:cNvGrpSpPr/>
        <p:nvPr/>
      </p:nvGrpSpPr>
      <p:grpSpPr>
        <a:xfrm>
          <a:off x="0" y="0"/>
          <a:ext cx="0" cy="0"/>
          <a:chOff x="0" y="0"/>
          <a:chExt cx="0" cy="0"/>
        </a:xfrm>
      </p:grpSpPr>
      <p:sp>
        <p:nvSpPr>
          <p:cNvPr id="3"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4" name=""/>
          <p:cNvSpPr>
            <a:spLocks noGrp="1"/>
          </p:cNvSpPr>
          <p:nvPr>
            <p:ph type="ftr" sz="quarter" idx="11"/>
          </p:nvPr>
        </p:nvSpPr>
        <p:spPr/>
        <p:txBody>
          <a:bodyPr/>
          <a:lstStyle/>
          <a:p>
            <a:pPr>
              <a:defRPr lang="ko-KR" altLang="en-US"/>
            </a:pPr>
            <a:r>
              <a:rPr lang="ru-RU" altLang="en-US"/>
              <a:t/>
            </a:r>
            <a:endParaRPr lang="ru-RU" altLang="en-US"/>
          </a:p>
        </p:txBody>
      </p:sp>
      <p:sp>
        <p:nvSpPr>
          <p:cNvPr id="5"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
        <p:nvSpPr>
          <p:cNvPr id="6" name=""/>
          <p:cNvSpPr>
            <a:spLocks noGrp="1"/>
          </p:cNvSpPr>
          <p:nvPr>
            <p:ph type="title" idx="0"/>
          </p:nvPr>
        </p:nvSpPr>
        <p:spPr>
          <a:xfrm>
            <a:off x="457199" y="177801"/>
            <a:ext cx="8229599" cy="736600"/>
          </a:xfrm>
          <a:prstGeom prst="rect">
            <a:avLst/>
          </a:prstGeom>
        </p:spPr>
        <p:txBody>
          <a:bodyPr vert="horz" lIns="91440" tIns="45720" rIns="91440" bIns="45720" anchor="ctr"/>
          <a:lstStyle/>
          <a:p>
            <a:pPr lvl="0">
              <a:defRPr lang="ko-KR" altLang="en-US"/>
            </a:pPr>
            <a:r>
              <a:rPr lang="ru-RU" altLang="en-US"/>
              <a:t>Образец заголовка</a:t>
            </a:r>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31.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Таблицы" type="tbl" preserve="1">
  <p:cSld name="Таблицы">
    <p:spTree>
      <p:nvGrpSpPr>
        <p:cNvPr id="1" name=""/>
        <p:cNvGrpSpPr/>
        <p:nvPr/>
      </p:nvGrpSpPr>
      <p:grpSpPr>
        <a:xfrm>
          <a:off x="0" y="0"/>
          <a:ext cx="0" cy="0"/>
          <a:chOff x="0" y="0"/>
          <a:chExt cx="0" cy="0"/>
        </a:xfrm>
      </p:grpSpPr>
      <p:sp>
        <p:nvSpPr>
          <p:cNvPr id="3" name=""/>
          <p:cNvSpPr>
            <a:spLocks noGrp="1" noTextEdit="1"/>
          </p:cNvSpPr>
          <p:nvPr>
            <p:ph type="tbl" sz="quarter" idx="13"/>
          </p:nvPr>
        </p:nvSpPr>
        <p:spPr>
          <a:xfrm>
            <a:off x="456027" y="1273629"/>
            <a:ext cx="8229599" cy="4894633"/>
          </a:xfrm>
        </p:spPr>
        <p:txBody>
          <a:bodyPr/>
          <a:lstStyle>
            <a:lvl1pPr>
              <a:buNone/>
              <a:defRPr/>
            </a:lvl1pPr>
          </a:lstStyle>
          <a:p>
            <a:pPr lvl="0">
              <a:defRPr lang="ko-KR" altLang="en-US"/>
            </a:pPr>
            <a:r>
              <a:rPr lang="ru-RU" altLang="en-US"/>
              <a:t>Вставка таблицы</a:t>
            </a:r>
            <a:endParaRPr lang="ru-RU" altLang="en-US"/>
          </a:p>
        </p:txBody>
      </p:sp>
      <p:sp>
        <p:nvSpPr>
          <p:cNvPr id="4" name=""/>
          <p:cNvSpPr>
            <a:spLocks noGrp="1"/>
          </p:cNvSpPr>
          <p:nvPr>
            <p:ph type="dt" sz="half" idx="10"/>
          </p:nvPr>
        </p:nvSpPr>
        <p:spPr>
          <a:xfrm>
            <a:off x="457199" y="6356350"/>
            <a:ext cx="2133599" cy="365125"/>
          </a:xfrm>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a:xfrm>
            <a:off x="3124199" y="6356350"/>
            <a:ext cx="2895599" cy="365125"/>
          </a:xfrm>
        </p:spPr>
        <p:txBody>
          <a:bodyPr/>
          <a:lstStyle/>
          <a:p>
            <a:pPr>
              <a:defRPr lang="ko-KR" altLang="en-US"/>
            </a:pPr>
            <a:r>
              <a:rPr lang="ru-RU" altLang="en-US"/>
              <a:t/>
            </a:r>
            <a:endParaRPr lang="ru-RU" altLang="en-US"/>
          </a:p>
        </p:txBody>
      </p:sp>
      <p:sp>
        <p:nvSpPr>
          <p:cNvPr id="6" name=""/>
          <p:cNvSpPr>
            <a:spLocks noGrp="1"/>
          </p:cNvSpPr>
          <p:nvPr>
            <p:ph type="sldNum" sz="quarter" idx="12"/>
          </p:nvPr>
        </p:nvSpPr>
        <p:spPr>
          <a:xfrm>
            <a:off x="6553199" y="6356350"/>
            <a:ext cx="2133599" cy="365125"/>
          </a:xfrm>
        </p:spPr>
        <p:txBody>
          <a:bodyPr/>
          <a:lstStyle/>
          <a:p>
            <a:pPr>
              <a:defRPr lang="ko-KR" altLang="en-US"/>
            </a:pPr>
            <a:fld id="{737820DA-D4C5-4728-AC07-7B64B43B726D}" type="slidenum">
              <a:rPr lang="ru-RU" altLang="en-US"/>
              <a:pPr>
                <a:defRPr lang="ko-KR" altLang="en-US"/>
              </a:pPr>
              <a:t>‹#›</a:t>
            </a:fld>
            <a:endParaRPr lang="ru-RU" altLang="en-US"/>
          </a:p>
        </p:txBody>
      </p:sp>
      <p:sp>
        <p:nvSpPr>
          <p:cNvPr id="7" name=""/>
          <p:cNvSpPr>
            <a:spLocks noGrp="1"/>
          </p:cNvSpPr>
          <p:nvPr>
            <p:ph type="title" idx="0"/>
          </p:nvPr>
        </p:nvSpPr>
        <p:spPr>
          <a:xfrm>
            <a:off x="457199" y="177801"/>
            <a:ext cx="8229599" cy="736600"/>
          </a:xfrm>
          <a:prstGeom prst="rect">
            <a:avLst/>
          </a:prstGeom>
        </p:spPr>
        <p:txBody>
          <a:bodyPr vert="horz" lIns="91440" tIns="45720" rIns="91440" bIns="45720" anchor="ctr"/>
          <a:lstStyle/>
          <a:p>
            <a:pPr lvl="0">
              <a:defRPr lang="ko-KR" altLang="en-US"/>
            </a:pPr>
            <a:r>
              <a:rPr lang="ru-RU" altLang="en-US"/>
              <a:t>Образец заголовка</a:t>
            </a:r>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32.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Четыре объекта" type="fourObj" preserve="1">
  <p:cSld name="Четыре объекта">
    <p:spTree>
      <p:nvGrpSpPr>
        <p:cNvPr id="1" name=""/>
        <p:cNvGrpSpPr/>
        <p:nvPr/>
      </p:nvGrpSpPr>
      <p:grpSpPr>
        <a:xfrm>
          <a:off x="0" y="0"/>
          <a:ext cx="0" cy="0"/>
          <a:chOff x="0" y="0"/>
          <a:chExt cx="0" cy="0"/>
        </a:xfrm>
      </p:grpSpPr>
      <p:sp>
        <p:nvSpPr>
          <p:cNvPr id="10" name=""/>
          <p:cNvSpPr>
            <a:spLocks noGrp="1"/>
          </p:cNvSpPr>
          <p:nvPr>
            <p:ph type="title" idx="0"/>
          </p:nvPr>
        </p:nvSpPr>
        <p:spPr>
          <a:xfrm>
            <a:off x="457199" y="177801"/>
            <a:ext cx="8229599" cy="736600"/>
          </a:xfrm>
          <a:prstGeom prst="rect">
            <a:avLst/>
          </a:prstGeom>
        </p:spPr>
        <p:txBody>
          <a:bodyPr vert="horz" lIns="91440" tIns="45720" rIns="91440" bIns="45720" anchor="ctr"/>
          <a:lstStyle/>
          <a:p>
            <a:pPr lvl="0">
              <a:defRPr lang="ko-KR" altLang="en-US"/>
            </a:pPr>
            <a:r>
              <a:rPr lang="ru-RU" altLang="en-US"/>
              <a:t>Образец заголовка</a:t>
            </a:r>
            <a:endParaRPr lang="ru-RU" altLang="en-US"/>
          </a:p>
        </p:txBody>
      </p:sp>
      <p:sp>
        <p:nvSpPr>
          <p:cNvPr id="3" name=""/>
          <p:cNvSpPr>
            <a:spLocks noGrp="1"/>
          </p:cNvSpPr>
          <p:nvPr>
            <p:ph sz="quarter" idx="1"/>
          </p:nvPr>
        </p:nvSpPr>
        <p:spPr>
          <a:xfrm>
            <a:off x="457199" y="1284511"/>
            <a:ext cx="4038599" cy="239194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11" name=""/>
          <p:cNvSpPr>
            <a:spLocks noGrp="1"/>
          </p:cNvSpPr>
          <p:nvPr>
            <p:ph sz="quarter" idx="13"/>
          </p:nvPr>
        </p:nvSpPr>
        <p:spPr>
          <a:xfrm>
            <a:off x="4648199" y="1284511"/>
            <a:ext cx="4038599" cy="239194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12" name=""/>
          <p:cNvSpPr>
            <a:spLocks noGrp="1"/>
          </p:cNvSpPr>
          <p:nvPr>
            <p:ph sz="quarter" idx="14"/>
          </p:nvPr>
        </p:nvSpPr>
        <p:spPr>
          <a:xfrm>
            <a:off x="457199" y="3814084"/>
            <a:ext cx="4038599" cy="239194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13" name=""/>
          <p:cNvSpPr>
            <a:spLocks noGrp="1"/>
          </p:cNvSpPr>
          <p:nvPr>
            <p:ph sz="quarter" idx="15"/>
          </p:nvPr>
        </p:nvSpPr>
        <p:spPr>
          <a:xfrm>
            <a:off x="4648199" y="3814084"/>
            <a:ext cx="4038599" cy="239194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7" name=""/>
          <p:cNvSpPr>
            <a:spLocks noGrp="1"/>
          </p:cNvSpPr>
          <p:nvPr>
            <p:ph type="dt" sz="half" idx="10"/>
          </p:nvPr>
        </p:nvSpPr>
        <p:spPr>
          <a:xfrm>
            <a:off x="457199" y="6356350"/>
            <a:ext cx="2133599" cy="365125"/>
          </a:xfrm>
        </p:spPr>
        <p:txBody>
          <a:bodyPr/>
          <a:lstStyle/>
          <a:p>
            <a:pPr>
              <a:defRPr lang="ko-KR" altLang="en-US"/>
            </a:pPr>
            <a:fld id="{1A3D5110-9FE0-496F-B26A-071D02F2DE37}" type="datetime1">
              <a:rPr lang="ru-RU" altLang="en-US"/>
              <a:pPr>
                <a:defRPr lang="ko-KR" altLang="en-US"/>
              </a:pPr>
              <a:t>06-11</a:t>
            </a:fld>
            <a:endParaRPr lang="ru-RU" altLang="en-US"/>
          </a:p>
        </p:txBody>
      </p:sp>
      <p:sp>
        <p:nvSpPr>
          <p:cNvPr id="8" name=""/>
          <p:cNvSpPr>
            <a:spLocks noGrp="1"/>
          </p:cNvSpPr>
          <p:nvPr>
            <p:ph type="ftr" sz="quarter" idx="11"/>
          </p:nvPr>
        </p:nvSpPr>
        <p:spPr>
          <a:xfrm>
            <a:off x="3124199" y="6356350"/>
            <a:ext cx="2895599" cy="365125"/>
          </a:xfrm>
        </p:spPr>
        <p:txBody>
          <a:bodyPr/>
          <a:lstStyle/>
          <a:p>
            <a:pPr>
              <a:defRPr lang="ko-KR" altLang="en-US"/>
            </a:pPr>
            <a:r>
              <a:rPr lang="ru-RU" altLang="en-US"/>
              <a:t/>
            </a:r>
            <a:endParaRPr lang="ru-RU" altLang="en-US"/>
          </a:p>
        </p:txBody>
      </p:sp>
      <p:sp>
        <p:nvSpPr>
          <p:cNvPr id="9" name=""/>
          <p:cNvSpPr>
            <a:spLocks noGrp="1"/>
          </p:cNvSpPr>
          <p:nvPr>
            <p:ph type="sldNum" sz="quarter" idx="12"/>
          </p:nvPr>
        </p:nvSpPr>
        <p:spPr>
          <a:xfrm>
            <a:off x="6553199" y="6356350"/>
            <a:ext cx="2133599" cy="365125"/>
          </a:xfrm>
        </p:spPr>
        <p:txBody>
          <a:body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33.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Рисунок с подписью" type="picTx" preserve="1">
  <p:cSld name="Рисунок с подписью">
    <p:spTree>
      <p:nvGrpSpPr>
        <p:cNvPr id="1" name=""/>
        <p:cNvGrpSpPr/>
        <p:nvPr/>
      </p:nvGrpSpPr>
      <p:grpSpPr>
        <a:xfrm>
          <a:off x="0" y="0"/>
          <a:ext cx="0" cy="0"/>
          <a:chOff x="0" y="0"/>
          <a:chExt cx="0" cy="0"/>
        </a:xfrm>
      </p:grpSpPr>
      <p:pic>
        <p:nvPicPr>
          <p:cNvPr id="10" name="" descr="09.png"/>
          <p:cNvPicPr>
            <a:picLocks noChangeAspect="1"/>
          </p:cNvPicPr>
          <p:nvPr/>
        </p:nvPicPr>
        <p:blipFill rotWithShape="1">
          <a:blip r:embed="rId2">
            <a:alphaModFix/>
            <a:lum bright="10000" contrast="-30000"/>
          </a:blip>
          <a:srcRect l="22440" r="42770" b="28030"/>
          <a:stretch>
            <a:fillRect/>
          </a:stretch>
        </p:blipFill>
        <p:spPr>
          <a:xfrm rot="5400000">
            <a:off x="952499" y="3162299"/>
            <a:ext cx="2057400" cy="3962399"/>
          </a:xfrm>
          <a:prstGeom prst="rect">
            <a:avLst/>
          </a:prstGeom>
        </p:spPr>
      </p:pic>
      <p:sp>
        <p:nvSpPr>
          <p:cNvPr id="12" name=""/>
          <p:cNvSpPr/>
          <p:nvPr/>
        </p:nvSpPr>
        <p:spPr>
          <a:xfrm>
            <a:off x="0" y="6172200"/>
            <a:ext cx="9143999" cy="685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sp>
        <p:nvSpPr>
          <p:cNvPr id="14" name=""/>
          <p:cNvSpPr/>
          <p:nvPr/>
        </p:nvSpPr>
        <p:spPr>
          <a:xfrm>
            <a:off x="0" y="0"/>
            <a:ext cx="9143999" cy="15965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11" name="" descr="09.png"/>
          <p:cNvPicPr>
            <a:picLocks noChangeAspect="1"/>
          </p:cNvPicPr>
          <p:nvPr/>
        </p:nvPicPr>
        <p:blipFill rotWithShape="1">
          <a:blip r:embed="rId3">
            <a:alphaModFix/>
            <a:lum bright="10000" contrast="-30000"/>
          </a:blip>
          <a:srcRect l="20480" r="53620" b="37810"/>
          <a:stretch>
            <a:fillRect/>
          </a:stretch>
        </p:blipFill>
        <p:spPr>
          <a:xfrm rot="16200000">
            <a:off x="6167694" y="-1060418"/>
            <a:ext cx="1752600" cy="4200008"/>
          </a:xfrm>
          <a:prstGeom prst="rect">
            <a:avLst/>
          </a:prstGeom>
        </p:spPr>
      </p:pic>
      <p:sp>
        <p:nvSpPr>
          <p:cNvPr id="2" name=""/>
          <p:cNvSpPr>
            <a:spLocks noGrp="1"/>
          </p:cNvSpPr>
          <p:nvPr>
            <p:ph type="title" idx="0"/>
          </p:nvPr>
        </p:nvSpPr>
        <p:spPr>
          <a:xfrm>
            <a:off x="1828799" y="760076"/>
            <a:ext cx="5486399" cy="566738"/>
          </a:xfrm>
        </p:spPr>
        <p:txBody>
          <a:bodyPr anchor="b"/>
          <a:lstStyle>
            <a:lvl1pPr algn="l">
              <a:defRPr sz="2400" b="0">
                <a:solidFill>
                  <a:schemeClr val="tx1">
                    <a:lumMod val="75000"/>
                    <a:lumOff val="25000"/>
                  </a:schemeClr>
                </a:solidFill>
              </a:defRPr>
            </a:lvl1pPr>
          </a:lstStyle>
          <a:p>
            <a:pPr lvl="0">
              <a:defRPr lang="ko-KR" altLang="en-US"/>
            </a:pPr>
            <a:r>
              <a:rPr lang="ru-RU" altLang="en-US"/>
              <a:t>Образец заголовка</a:t>
            </a:r>
            <a:endParaRPr lang="ru-RU" altLang="en-US"/>
          </a:p>
        </p:txBody>
      </p:sp>
      <p:sp>
        <p:nvSpPr>
          <p:cNvPr id="3" name=""/>
          <p:cNvSpPr>
            <a:spLocks noGrp="1" noTextEdit="1"/>
          </p:cNvSpPr>
          <p:nvPr>
            <p:ph type="pic" idx="1"/>
          </p:nvPr>
        </p:nvSpPr>
        <p:spPr>
          <a:xfrm>
            <a:off x="1792287" y="1357298"/>
            <a:ext cx="5486399" cy="3757610"/>
          </a:xfrm>
          <a:solidFill>
            <a:schemeClr val="tx2">
              <a:lumMod val="60000"/>
              <a:lumOff val="40000"/>
              <a:alpha val="90000"/>
            </a:schemeClr>
          </a:solidFill>
          <a:ln>
            <a:solidFill>
              <a:schemeClr val="tx1">
                <a:lumMod val="85000"/>
                <a:lumOff val="15000"/>
              </a:schemeClr>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none">
            <a:scrgbClr r="0" g="0" b="0"/>
          </a:fontRef>
        </p:style>
        <p:txBody>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defRPr lang="ko-KR" altLang="en-US"/>
            </a:pPr>
            <a:r>
              <a:rPr lang="ru-RU" altLang="en-US"/>
              <a:t>Вставка картинки</a:t>
            </a:r>
            <a:endParaRPr lang="ru-RU" altLang="en-US"/>
          </a:p>
        </p:txBody>
      </p:sp>
      <p:sp>
        <p:nvSpPr>
          <p:cNvPr id="4" name=""/>
          <p:cNvSpPr>
            <a:spLocks noGrp="1"/>
          </p:cNvSpPr>
          <p:nvPr>
            <p:ph type="body" sz="half" idx="2"/>
          </p:nvPr>
        </p:nvSpPr>
        <p:spPr>
          <a:xfrm>
            <a:off x="1828799" y="5164150"/>
            <a:ext cx="5486399" cy="804862"/>
          </a:xfrm>
        </p:spPr>
        <p:txBody>
          <a:bodyPr/>
          <a:lstStyle>
            <a:lvl1pPr marL="0" indent="0">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lang="ko-KR" altLang="en-US"/>
            </a:pPr>
            <a:r>
              <a:rPr lang="ru-RU" altLang="en-US"/>
              <a:t>Образец текста</a:t>
            </a:r>
            <a:endParaRPr lang="ru-RU" altLang="en-US"/>
          </a:p>
        </p:txBody>
      </p:sp>
      <p:sp>
        <p:nvSpPr>
          <p:cNvPr id="5" name=""/>
          <p:cNvSpPr>
            <a:spLocks noGrp="1"/>
          </p:cNvSpPr>
          <p:nvPr>
            <p:ph type="dt" sz="half" idx="10"/>
          </p:nvPr>
        </p:nvSpPr>
        <p:spPr/>
        <p:txBody>
          <a:bodyPr/>
          <a:lstStyle>
            <a:lvl1pPr>
              <a:defRPr>
                <a:solidFill>
                  <a:schemeClr val="bg1"/>
                </a:solidFill>
              </a:defRPr>
            </a:lvl1pPr>
          </a:lstStyle>
          <a:p>
            <a:pPr>
              <a:defRPr lang="ko-KR" altLang="en-US"/>
            </a:pPr>
            <a:fld id="{1A3D5110-9FE0-496F-B26A-071D02F2DE37}" type="datetime1">
              <a:rPr lang="ru-RU" altLang="en-US"/>
              <a:pPr>
                <a:defRPr lang="ko-KR" altLang="en-US"/>
              </a:pPr>
              <a:t>06-11</a:t>
            </a:fld>
            <a:endParaRPr lang="ru-RU" altLang="en-US"/>
          </a:p>
        </p:txBody>
      </p:sp>
      <p:sp>
        <p:nvSpPr>
          <p:cNvPr id="6" name=""/>
          <p:cNvSpPr>
            <a:spLocks noGrp="1"/>
          </p:cNvSpPr>
          <p:nvPr>
            <p:ph type="ftr" sz="quarter" idx="11"/>
          </p:nvPr>
        </p:nvSpPr>
        <p:spPr/>
        <p:txBody>
          <a:bodyPr/>
          <a:lstStyle>
            <a:lvl1pPr>
              <a:defRPr>
                <a:solidFill>
                  <a:schemeClr val="bg1"/>
                </a:solidFill>
              </a:defRPr>
            </a:lvl1pPr>
          </a:lstStyle>
          <a:p>
            <a:pPr>
              <a:defRPr lang="ko-KR" altLang="en-US"/>
            </a:pPr>
            <a:r>
              <a:rPr lang="ru-RU" altLang="en-US"/>
              <a:t/>
            </a:r>
            <a:endParaRPr lang="ru-RU" altLang="en-US"/>
          </a:p>
        </p:txBody>
      </p:sp>
      <p:sp>
        <p:nvSpPr>
          <p:cNvPr id="7" name=""/>
          <p:cNvSpPr>
            <a:spLocks noGrp="1"/>
          </p:cNvSpPr>
          <p:nvPr>
            <p:ph type="sldNum" sz="quarter" idx="12"/>
          </p:nvPr>
        </p:nvSpPr>
        <p:spPr/>
        <p:txBody>
          <a:bodyPr/>
          <a:lstStyle>
            <a:lvl1pPr>
              <a:defRPr>
                <a:solidFill>
                  <a:schemeClr val="bg1"/>
                </a:solidFill>
              </a:defRPr>
            </a:lvl1p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34.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Вставить" type="objOnly" preserve="1">
  <p:cSld name="Вставить">
    <p:bg>
      <p:bgRef idx="1001">
        <a:schemeClr val="bg1"/>
      </p:bgRef>
    </p:bg>
    <p:spTree>
      <p:nvGrpSpPr>
        <p:cNvPr id="1" name=""/>
        <p:cNvGrpSpPr/>
        <p:nvPr/>
      </p:nvGrpSpPr>
      <p:grpSpPr>
        <a:xfrm>
          <a:off x="0" y="0"/>
          <a:ext cx="0" cy="0"/>
          <a:chOff x="0" y="0"/>
          <a:chExt cx="0" cy="0"/>
        </a:xfrm>
      </p:grpSpPr>
      <p:sp>
        <p:nvSpPr>
          <p:cNvPr id="9" name=""/>
          <p:cNvSpPr/>
          <p:nvPr/>
        </p:nvSpPr>
        <p:spPr>
          <a:xfrm>
            <a:off x="0" y="2286000"/>
            <a:ext cx="9143999" cy="2133600"/>
          </a:xfrm>
          <a:prstGeom prst="rect">
            <a:avLst/>
          </a:prstGeom>
          <a:gradFill>
            <a:gsLst>
              <a:gs pos="0">
                <a:schemeClr val="bg2">
                  <a:lumMod val="75000"/>
                </a:schemeClr>
              </a:gs>
              <a:gs pos="28000">
                <a:schemeClr val="tx2">
                  <a:lumMod val="50000"/>
                </a:schemeClr>
              </a:gs>
              <a:gs pos="61000">
                <a:schemeClr val="tx2">
                  <a:lumMod val="75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sp>
        <p:nvSpPr>
          <p:cNvPr id="10" name=""/>
          <p:cNvSpPr/>
          <p:nvPr/>
        </p:nvSpPr>
        <p:spPr>
          <a:xfrm>
            <a:off x="0" y="2286000"/>
            <a:ext cx="9143999" cy="2133600"/>
          </a:xfrm>
          <a:prstGeom prst="rect">
            <a:avLst/>
          </a:prstGeom>
          <a:gradFill>
            <a:gsLst>
              <a:gs pos="0">
                <a:schemeClr val="bg2">
                  <a:lumMod val="75000"/>
                </a:schemeClr>
              </a:gs>
              <a:gs pos="28000">
                <a:schemeClr val="tx2">
                  <a:lumMod val="50000"/>
                </a:schemeClr>
              </a:gs>
              <a:gs pos="61000">
                <a:schemeClr val="tx2">
                  <a:lumMod val="75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8" name="" descr="10.png"/>
          <p:cNvPicPr>
            <a:picLocks noChangeAspect="1"/>
          </p:cNvPicPr>
          <p:nvPr/>
        </p:nvPicPr>
        <p:blipFill rotWithShape="1">
          <a:blip r:embed="rId2">
            <a:alphaModFix/>
            <a:lum bright="-30000"/>
          </a:blip>
          <a:srcRect r="30040" b="40380"/>
          <a:stretch>
            <a:fillRect/>
          </a:stretch>
        </p:blipFill>
        <p:spPr>
          <a:xfrm flipH="1">
            <a:off x="0" y="1429944"/>
            <a:ext cx="3857619" cy="2989656"/>
          </a:xfrm>
          <a:prstGeom prst="rect">
            <a:avLst/>
          </a:prstGeom>
        </p:spPr>
      </p:pic>
      <p:pic>
        <p:nvPicPr>
          <p:cNvPr id="11" name="" descr="10.png"/>
          <p:cNvPicPr>
            <a:picLocks noChangeAspect="1"/>
          </p:cNvPicPr>
          <p:nvPr/>
        </p:nvPicPr>
        <p:blipFill rotWithShape="1">
          <a:blip r:embed="rId3">
            <a:alphaModFix/>
            <a:lum bright="-30000"/>
          </a:blip>
          <a:srcRect r="30040" b="40380"/>
          <a:stretch>
            <a:fillRect/>
          </a:stretch>
        </p:blipFill>
        <p:spPr>
          <a:xfrm flipH="1">
            <a:off x="0" y="1429944"/>
            <a:ext cx="3857619" cy="2989656"/>
          </a:xfrm>
          <a:prstGeom prst="rect">
            <a:avLst/>
          </a:prstGeom>
        </p:spPr>
      </p:pic>
      <p:sp>
        <p:nvSpPr>
          <p:cNvPr id="2" name=""/>
          <p:cNvSpPr>
            <a:spLocks noGrp="1"/>
          </p:cNvSpPr>
          <p:nvPr>
            <p:ph type="ctrTitle" idx="0"/>
          </p:nvPr>
        </p:nvSpPr>
        <p:spPr>
          <a:xfrm>
            <a:off x="533399" y="2617788"/>
            <a:ext cx="8077199" cy="1470025"/>
          </a:xfrm>
          <a:prstGeom prst="rect">
            <a:avLst/>
          </a:prstGeom>
          <a:effectLst/>
        </p:spPr>
        <p:txBody>
          <a:bodyPr vert="horz" lIns="91440" tIns="45720" rIns="91440" bIns="45720" anchor="ctr">
            <a:noAutofit/>
          </a:bodyPr>
          <a:lstStyle>
            <a:lvl1pPr algn="ctr" defTabSz="914400" rtl="0" eaLnBrk="1" latinLnBrk="1" hangingPunct="1">
              <a:spcBef>
                <a:spcPct val="0"/>
              </a:spcBef>
              <a:buNone/>
              <a:defRPr lang="ko-KR" altLang="en-US" sz="4400" kern="1200" dirty="0">
                <a:solidFill>
                  <a:schemeClr val="bg1"/>
                </a:solidFill>
                <a:latin typeface="+mj-lt"/>
                <a:ea typeface="+mj-ea"/>
                <a:cs typeface="+mj-cs"/>
              </a:defRPr>
            </a:lvl1pPr>
          </a:lstStyle>
          <a:p>
            <a:pPr lvl="0">
              <a:defRPr lang="ko-KR" altLang="en-US"/>
            </a:pPr>
            <a:r>
              <a:rPr lang="ru-RU" altLang="en-US"/>
              <a:t>Образец заголовка</a:t>
            </a:r>
            <a:endParaRPr lang="ru-RU" altLang="en-US"/>
          </a:p>
        </p:txBody>
      </p:sp>
      <p:sp>
        <p:nvSpPr>
          <p:cNvPr id="3" name=""/>
          <p:cNvSpPr>
            <a:spLocks noGrp="1"/>
          </p:cNvSpPr>
          <p:nvPr>
            <p:ph type="dt" sz="half" idx="10"/>
          </p:nvPr>
        </p:nvSpPr>
        <p:spPr>
          <a:xfrm>
            <a:off x="457199" y="6356350"/>
            <a:ext cx="2133599" cy="365125"/>
          </a:xfrm>
        </p:spPr>
        <p:txBody>
          <a:bodyPr/>
          <a:lstStyle>
            <a:lvl1pPr>
              <a:defRPr>
                <a:solidFill>
                  <a:schemeClr val="tx1"/>
                </a:solidFill>
              </a:defRPr>
            </a:lvl1pPr>
          </a:lstStyle>
          <a:p>
            <a:pPr>
              <a:defRPr lang="ko-KR" altLang="en-US"/>
            </a:pPr>
            <a:fld id="{1A3D5110-9FE0-496F-B26A-071D02F2DE37}" type="datetime1">
              <a:rPr lang="ru-RU" altLang="en-US"/>
              <a:pPr>
                <a:defRPr lang="ko-KR" altLang="en-US"/>
              </a:pPr>
              <a:t>06-11</a:t>
            </a:fld>
            <a:endParaRPr lang="ru-RU" altLang="en-US"/>
          </a:p>
        </p:txBody>
      </p:sp>
      <p:sp>
        <p:nvSpPr>
          <p:cNvPr id="4" name=""/>
          <p:cNvSpPr>
            <a:spLocks noGrp="1"/>
          </p:cNvSpPr>
          <p:nvPr>
            <p:ph type="ftr" sz="quarter" idx="11"/>
          </p:nvPr>
        </p:nvSpPr>
        <p:spPr>
          <a:xfrm>
            <a:off x="3124199" y="6356350"/>
            <a:ext cx="2895599" cy="365125"/>
          </a:xfrm>
        </p:spPr>
        <p:txBody>
          <a:bodyPr/>
          <a:lstStyle>
            <a:lvl1pPr>
              <a:defRPr>
                <a:solidFill>
                  <a:schemeClr val="tx1"/>
                </a:solidFill>
              </a:defRPr>
            </a:lvl1pPr>
          </a:lstStyle>
          <a:p>
            <a:pPr>
              <a:defRPr lang="ko-KR" altLang="en-US"/>
            </a:pPr>
            <a:r>
              <a:rPr lang="ru-RU" altLang="en-US"/>
              <a:t/>
            </a:r>
            <a:endParaRPr lang="ru-RU" altLang="en-US"/>
          </a:p>
        </p:txBody>
      </p:sp>
      <p:sp>
        <p:nvSpPr>
          <p:cNvPr id="5" name=""/>
          <p:cNvSpPr>
            <a:spLocks noGrp="1"/>
          </p:cNvSpPr>
          <p:nvPr>
            <p:ph type="sldNum" sz="quarter" idx="12"/>
          </p:nvPr>
        </p:nvSpPr>
        <p:spPr>
          <a:xfrm>
            <a:off x="6553199" y="6356350"/>
            <a:ext cx="2133599" cy="365125"/>
          </a:xfrm>
        </p:spPr>
        <p:txBody>
          <a:bodyPr/>
          <a:lstStyle>
            <a:lvl1pPr>
              <a:defRPr>
                <a:solidFill>
                  <a:schemeClr val="tx1"/>
                </a:solidFill>
              </a:defRPr>
            </a:lvl1pPr>
          </a:lstStyle>
          <a:p>
            <a:pPr>
              <a:defRPr lang="ko-KR" altLang="en-US"/>
            </a:pPr>
            <a:fld id="{DF28FB93-0A08-4E7D-8E63-9EFA29F1E093}" type="slidenum">
              <a:rPr lang="ru-RU" altLang="en-US"/>
              <a:pPr>
                <a:defRPr lang="ko-KR" altLang="en-US"/>
              </a:pPr>
              <a:t>‹#›</a:t>
            </a:fld>
            <a:endParaRPr lang="ru-RU" altLang="en-US"/>
          </a:p>
        </p:txBody>
      </p:sp>
    </p:spTree>
  </p:cSld>
  <p:clrMapOvr>
    <a:overrideClrMapping bg1="dk1" tx1="lt1" bg2="dk2" tx2="lt2" accent1="accent1" accent2="accent2" accent3="accent3" accent4="accent4" accent5="accent5" accent6="accent6" hlink="hlink" folHlink="folHlink"/>
  </p:clrMapOvr>
  <p:transition xmlns:mc="http://schemas.openxmlformats.org/markup-compatibility/2006" xmlns:hp="http://schemas.haansoft.com/office/presentation/8.0" mc:Ignorable="hp" hp:hslDur="500"/>
</p:sldLayout>
</file>

<file path=ppt/slideLayouts/slideLayout35.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Оглавление" type="clipArtAndTx" preserve="1">
  <p:cSld name="Оглавление">
    <p:bg>
      <p:bgRef idx="1002">
        <a:schemeClr val="bg2"/>
      </p:bgRef>
    </p:bg>
    <p:spTree>
      <p:nvGrpSpPr>
        <p:cNvPr id="1" name=""/>
        <p:cNvGrpSpPr/>
        <p:nvPr/>
      </p:nvGrpSpPr>
      <p:grpSpPr>
        <a:xfrm>
          <a:off x="0" y="0"/>
          <a:ext cx="0" cy="0"/>
          <a:chOff x="0" y="0"/>
          <a:chExt cx="0" cy="0"/>
        </a:xfrm>
      </p:grpSpPr>
      <p:sp>
        <p:nvSpPr>
          <p:cNvPr id="12" name=""/>
          <p:cNvSpPr>
            <a:spLocks noGrp="1"/>
          </p:cNvSpPr>
          <p:nvPr>
            <p:ph type="body" sz="quarter" idx="15"/>
          </p:nvPr>
        </p:nvSpPr>
        <p:spPr>
          <a:xfrm>
            <a:off x="714347" y="2286000"/>
            <a:ext cx="7072312" cy="3429000"/>
          </a:xfrm>
        </p:spPr>
        <p:txBody>
          <a:bodyPr/>
          <a:lstStyle>
            <a:lvl1pPr>
              <a:lnSpc>
                <a:spcPct val="150000"/>
              </a:lnSpc>
              <a:defRPr sz="2600"/>
            </a:lvl1pPr>
          </a:lstStyle>
          <a:p>
            <a:pPr lvl="0">
              <a:defRPr lang="ko-KR" altLang="en-US"/>
            </a:pPr>
            <a:r>
              <a:rPr lang="ru-RU" altLang="en-US"/>
              <a:t>Введение</a:t>
            </a:r>
            <a:endParaRPr lang="ru-RU" altLang="en-US"/>
          </a:p>
          <a:p>
            <a:pPr lvl="0">
              <a:defRPr lang="ko-KR" altLang="en-US"/>
            </a:pPr>
            <a:r>
              <a:rPr lang="ru-RU" altLang="en-US"/>
              <a:t>Основной текст 1</a:t>
            </a:r>
            <a:endParaRPr lang="ru-RU" altLang="en-US"/>
          </a:p>
          <a:p>
            <a:pPr lvl="0">
              <a:defRPr lang="ko-KR" altLang="en-US"/>
            </a:pPr>
            <a:r>
              <a:rPr lang="ru-RU" altLang="en-US"/>
              <a:t>Основной текст 2</a:t>
            </a:r>
            <a:endParaRPr lang="ru-RU" altLang="en-US"/>
          </a:p>
          <a:p>
            <a:pPr lvl="0">
              <a:defRPr lang="ko-KR" altLang="en-US"/>
            </a:pPr>
            <a:r>
              <a:rPr lang="ru-RU" altLang="en-US"/>
              <a:t>Основной текст 3</a:t>
            </a:r>
            <a:endParaRPr lang="ru-RU" altLang="en-US"/>
          </a:p>
          <a:p>
            <a:pPr lvl="0">
              <a:defRPr lang="ko-KR" altLang="en-US"/>
            </a:pPr>
            <a:r>
              <a:rPr lang="ru-RU" altLang="en-US"/>
              <a:t>Заключение</a:t>
            </a:r>
            <a:endParaRPr lang="ru-RU" altLang="en-US"/>
          </a:p>
        </p:txBody>
      </p:sp>
      <p:pic>
        <p:nvPicPr>
          <p:cNvPr id="7" name="" descr="10.png"/>
          <p:cNvPicPr>
            <a:picLocks noChangeAspect="1"/>
          </p:cNvPicPr>
          <p:nvPr/>
        </p:nvPicPr>
        <p:blipFill rotWithShape="1">
          <a:blip r:embed="rId2">
            <a:alphaModFix/>
            <a:lum bright="10000"/>
          </a:blip>
          <a:srcRect r="30040" b="40380"/>
          <a:stretch>
            <a:fillRect/>
          </a:stretch>
        </p:blipFill>
        <p:spPr>
          <a:xfrm flipH="1">
            <a:off x="0" y="2133600"/>
            <a:ext cx="6095999" cy="4724400"/>
          </a:xfrm>
          <a:prstGeom prst="rect">
            <a:avLst/>
          </a:prstGeom>
        </p:spPr>
      </p:pic>
      <p:sp>
        <p:nvSpPr>
          <p:cNvPr id="2" name=""/>
          <p:cNvSpPr>
            <a:spLocks noGrp="1"/>
          </p:cNvSpPr>
          <p:nvPr>
            <p:ph type="title" idx="0"/>
          </p:nvPr>
        </p:nvSpPr>
        <p:spPr>
          <a:xfrm>
            <a:off x="714347" y="1214422"/>
            <a:ext cx="7072361" cy="954313"/>
          </a:xfrm>
        </p:spPr>
        <p:txBody>
          <a:bodyPr>
            <a:noAutofit/>
          </a:bodyPr>
          <a:lstStyle>
            <a:lvl1pPr>
              <a:defRPr sz="4400"/>
            </a:lvl1pPr>
          </a:lstStyle>
          <a:p>
            <a:pPr lvl="0">
              <a:defRPr lang="ko-KR" altLang="en-US"/>
            </a:pPr>
            <a:r>
              <a:rPr lang="ru-RU" altLang="en-US"/>
              <a:t>Образец заголовка</a:t>
            </a:r>
            <a:endParaRPr lang="ru-RU" altLang="en-US"/>
          </a:p>
        </p:txBody>
      </p:sp>
      <p:sp>
        <p:nvSpPr>
          <p:cNvPr id="3"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4" name=""/>
          <p:cNvSpPr>
            <a:spLocks noGrp="1"/>
          </p:cNvSpPr>
          <p:nvPr>
            <p:ph type="ftr" sz="quarter" idx="11"/>
          </p:nvPr>
        </p:nvSpPr>
        <p:spPr/>
        <p:txBody>
          <a:bodyPr/>
          <a:lstStyle/>
          <a:p>
            <a:pPr>
              <a:defRPr lang="ko-KR" altLang="en-US"/>
            </a:pPr>
            <a:r>
              <a:rPr lang="ru-RU" altLang="en-US"/>
              <a:t/>
            </a:r>
            <a:endParaRPr lang="ru-RU" altLang="en-US"/>
          </a:p>
        </p:txBody>
      </p:sp>
      <p:sp>
        <p:nvSpPr>
          <p:cNvPr id="5"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Tree>
  </p:cSld>
  <p:clrMapOvr>
    <a:overrideClrMapping bg1="dk1" tx1="lt1" bg2="dk2" tx2="lt2" accent1="accent1" accent2="accent2" accent3="accent3" accent4="accent4" accent5="accent5" accent6="accent6" hlink="hlink" folHlink="folHlink"/>
  </p:clrMapOvr>
  <p:transition xmlns:mc="http://schemas.openxmlformats.org/markup-compatibility/2006" xmlns:hp="http://schemas.haansoft.com/office/presentation/8.0" mc:Ignorable="hp" hp:hslDur="500"/>
</p:sldLayout>
</file>

<file path=ppt/slideLayouts/slideLayout36.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Вертикальный заголовок и текст" type="vertTitleAndTx" preserve="1">
  <p:cSld name="Вертикальный заголовок и текст">
    <p:spTree>
      <p:nvGrpSpPr>
        <p:cNvPr id="1" name=""/>
        <p:cNvGrpSpPr/>
        <p:nvPr/>
      </p:nvGrpSpPr>
      <p:grpSpPr>
        <a:xfrm>
          <a:off x="0" y="0"/>
          <a:ext cx="0" cy="0"/>
          <a:chOff x="0" y="0"/>
          <a:chExt cx="0" cy="0"/>
        </a:xfrm>
      </p:grpSpPr>
      <p:pic>
        <p:nvPicPr>
          <p:cNvPr id="7" name="" descr="09.png"/>
          <p:cNvPicPr>
            <a:picLocks noChangeAspect="1"/>
          </p:cNvPicPr>
          <p:nvPr/>
        </p:nvPicPr>
        <p:blipFill rotWithShape="1">
          <a:blip r:embed="rId2">
            <a:alphaModFix/>
            <a:lum bright="30000" contrast="-30000"/>
          </a:blip>
          <a:srcRect l="22440" r="42770" b="28030"/>
          <a:stretch>
            <a:fillRect/>
          </a:stretch>
        </p:blipFill>
        <p:spPr>
          <a:xfrm rot="5400000">
            <a:off x="952499" y="3848099"/>
            <a:ext cx="2057400" cy="3962399"/>
          </a:xfrm>
          <a:prstGeom prst="rect">
            <a:avLst/>
          </a:prstGeom>
        </p:spPr>
      </p:pic>
      <p:sp>
        <p:nvSpPr>
          <p:cNvPr id="8" name=""/>
          <p:cNvSpPr/>
          <p:nvPr/>
        </p:nvSpPr>
        <p:spPr>
          <a:xfrm>
            <a:off x="7696199" y="0"/>
            <a:ext cx="144779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9" name="" descr="09.png"/>
          <p:cNvPicPr>
            <a:picLocks noChangeAspect="1"/>
          </p:cNvPicPr>
          <p:nvPr/>
        </p:nvPicPr>
        <p:blipFill rotWithShape="1">
          <a:blip r:embed="rId3">
            <a:alphaModFix/>
            <a:lum bright="20000" contrast="40000"/>
          </a:blip>
          <a:srcRect l="33430" r="53620" b="37810"/>
          <a:stretch>
            <a:fillRect/>
          </a:stretch>
        </p:blipFill>
        <p:spPr>
          <a:xfrm>
            <a:off x="8532899" y="3929066"/>
            <a:ext cx="611099" cy="2928934"/>
          </a:xfrm>
          <a:prstGeom prst="rect">
            <a:avLst/>
          </a:prstGeom>
          <a:noFill/>
          <a:ln>
            <a:noFill/>
          </a:ln>
        </p:spPr>
      </p:pic>
      <p:sp>
        <p:nvSpPr>
          <p:cNvPr id="2" name=""/>
          <p:cNvSpPr>
            <a:spLocks noGrp="1"/>
          </p:cNvSpPr>
          <p:nvPr>
            <p:ph type="title" orient="vert" idx="0"/>
          </p:nvPr>
        </p:nvSpPr>
        <p:spPr>
          <a:xfrm>
            <a:off x="7805056" y="274638"/>
            <a:ext cx="1142999" cy="5851525"/>
          </a:xfrm>
        </p:spPr>
        <p:txBody>
          <a:bodyPr vert="eaVert"/>
          <a:lstStyle/>
          <a:p>
            <a:pPr lvl="0">
              <a:defRPr lang="ko-KR" altLang="en-US"/>
            </a:pPr>
            <a:r>
              <a:rPr lang="ru-RU" altLang="en-US"/>
              <a:t>Образец заголовка</a:t>
            </a:r>
            <a:endParaRPr lang="ru-RU" altLang="en-US"/>
          </a:p>
        </p:txBody>
      </p:sp>
      <p:sp>
        <p:nvSpPr>
          <p:cNvPr id="3" name=""/>
          <p:cNvSpPr>
            <a:spLocks noGrp="1"/>
          </p:cNvSpPr>
          <p:nvPr>
            <p:ph type="body" orient="vert" idx="1"/>
          </p:nvPr>
        </p:nvSpPr>
        <p:spPr>
          <a:xfrm>
            <a:off x="457198" y="274638"/>
            <a:ext cx="7130143" cy="5851525"/>
          </a:xfrm>
        </p:spPr>
        <p:txBody>
          <a:bodyPr vert="eaVert"/>
          <a:lstStyle>
            <a:lvl1pPr>
              <a:defRPr sz="2600"/>
            </a:lvl1pPr>
            <a:lvl2pPr/>
            <a:lvl3pPr/>
            <a:lvl4pPr/>
            <a:lvl5pPr/>
            <a:lvl6pPr/>
            <a:lvl7pPr/>
            <a:lvl8pPr/>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4"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p:txBody>
          <a:bodyPr/>
          <a:lstStyle/>
          <a:p>
            <a:pPr>
              <a:defRPr lang="ko-KR" altLang="en-US"/>
            </a:pPr>
            <a:r>
              <a:rPr lang="ru-RU" altLang="en-US"/>
              <a:t/>
            </a:r>
            <a:endParaRPr lang="ru-RU" altLang="en-US"/>
          </a:p>
        </p:txBody>
      </p:sp>
      <p:sp>
        <p:nvSpPr>
          <p:cNvPr id="6" name=""/>
          <p:cNvSpPr>
            <a:spLocks noGrp="1"/>
          </p:cNvSpPr>
          <p:nvPr>
            <p:ph type="sldNum" sz="quarter" idx="12"/>
          </p:nvPr>
        </p:nvSpPr>
        <p:spPr/>
        <p:txBody>
          <a:bodyPr/>
          <a:lstStyle>
            <a:lvl1pPr>
              <a:defRPr>
                <a:solidFill>
                  <a:schemeClr val="bg1"/>
                </a:solidFill>
              </a:defRPr>
            </a:lvl1pPr>
          </a:lstStyle>
          <a:p>
            <a:pPr>
              <a:defRPr lang="ko-KR" altLang="en-US"/>
            </a:pPr>
            <a:fld id="{B029EE6C-CC32-4F78-BBC7-D758651D07A6}"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37.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Титульный слайд" type="title" preserve="1">
  <p:cSld name="Титульный слайд">
    <p:bg>
      <p:bgRef idx="1001">
        <a:schemeClr val="bg1"/>
      </p:bgRef>
    </p:bg>
    <p:spTree>
      <p:nvGrpSpPr>
        <p:cNvPr id="1" name=""/>
        <p:cNvGrpSpPr/>
        <p:nvPr/>
      </p:nvGrpSpPr>
      <p:grpSpPr>
        <a:xfrm>
          <a:off x="0" y="0"/>
          <a:ext cx="0" cy="0"/>
          <a:chOff x="0" y="0"/>
          <a:chExt cx="0" cy="0"/>
        </a:xfrm>
      </p:grpSpPr>
      <p:sp>
        <p:nvSpPr>
          <p:cNvPr id="7" name=""/>
          <p:cNvSpPr/>
          <p:nvPr/>
        </p:nvSpPr>
        <p:spPr>
          <a:xfrm flipV="1">
            <a:off x="0" y="1905000"/>
            <a:ext cx="9143999" cy="4953000"/>
          </a:xfrm>
          <a:prstGeom prst="rect">
            <a:avLst/>
          </a:prstGeom>
          <a:gradFill>
            <a:gsLst>
              <a:gs pos="0">
                <a:schemeClr val="bg2">
                  <a:lumMod val="75000"/>
                </a:schemeClr>
              </a:gs>
              <a:gs pos="14000">
                <a:schemeClr val="bg2">
                  <a:lumMod val="50000"/>
                </a:schemeClr>
              </a:gs>
              <a:gs pos="100000">
                <a:schemeClr val="bg2">
                  <a:lumMod val="50000"/>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8" name="" descr="10.png"/>
          <p:cNvPicPr>
            <a:picLocks noChangeAspect="1"/>
          </p:cNvPicPr>
          <p:nvPr/>
        </p:nvPicPr>
        <p:blipFill rotWithShape="1">
          <a:blip r:embed="rId2">
            <a:alphaModFix/>
            <a:lum bright="-10000"/>
          </a:blip>
          <a:srcRect r="30040" b="40380"/>
          <a:stretch>
            <a:fillRect/>
          </a:stretch>
        </p:blipFill>
        <p:spPr>
          <a:xfrm>
            <a:off x="3047999" y="2133600"/>
            <a:ext cx="6095999" cy="4724400"/>
          </a:xfrm>
          <a:prstGeom prst="rect">
            <a:avLst/>
          </a:prstGeom>
        </p:spPr>
      </p:pic>
      <p:pic>
        <p:nvPicPr>
          <p:cNvPr id="9" name="" descr="10.png"/>
          <p:cNvPicPr>
            <a:picLocks noChangeAspect="1"/>
          </p:cNvPicPr>
          <p:nvPr/>
        </p:nvPicPr>
        <p:blipFill rotWithShape="1">
          <a:blip r:embed="rId3">
            <a:alphaModFix/>
            <a:lum bright="-20000"/>
          </a:blip>
          <a:srcRect r="30040" b="40380"/>
          <a:stretch>
            <a:fillRect/>
          </a:stretch>
        </p:blipFill>
        <p:spPr>
          <a:xfrm flipH="1" flipV="1">
            <a:off x="0" y="0"/>
            <a:ext cx="3929089" cy="3045045"/>
          </a:xfrm>
          <a:prstGeom prst="rect">
            <a:avLst/>
          </a:prstGeom>
        </p:spPr>
      </p:pic>
      <p:sp>
        <p:nvSpPr>
          <p:cNvPr id="2" name=""/>
          <p:cNvSpPr>
            <a:spLocks noGrp="1"/>
          </p:cNvSpPr>
          <p:nvPr>
            <p:ph type="ctrTitle" idx="0"/>
          </p:nvPr>
        </p:nvSpPr>
        <p:spPr>
          <a:xfrm>
            <a:off x="1000098" y="1928802"/>
            <a:ext cx="7272334" cy="1100144"/>
          </a:xfrm>
        </p:spPr>
        <p:txBody>
          <a:bodyPr/>
          <a:lstStyle>
            <a:lvl1pPr algn="l">
              <a:defRPr sz="4800">
                <a:solidFill>
                  <a:schemeClr val="accent4"/>
                </a:solidFill>
              </a:defRPr>
            </a:lvl1pPr>
          </a:lstStyle>
          <a:p>
            <a:pPr lvl="0">
              <a:defRPr lang="ko-KR" altLang="en-US"/>
            </a:pPr>
            <a:r>
              <a:rPr lang="ru-RU" altLang="en-US"/>
              <a:t>Образец заголовка</a:t>
            </a:r>
            <a:endParaRPr lang="ru-RU" altLang="en-US"/>
          </a:p>
        </p:txBody>
      </p:sp>
      <p:sp>
        <p:nvSpPr>
          <p:cNvPr id="3" name=""/>
          <p:cNvSpPr>
            <a:spLocks noGrp="1"/>
          </p:cNvSpPr>
          <p:nvPr>
            <p:ph type="subTitle" idx="1"/>
          </p:nvPr>
        </p:nvSpPr>
        <p:spPr>
          <a:xfrm>
            <a:off x="1000098" y="3060924"/>
            <a:ext cx="7038073" cy="542932"/>
          </a:xfrm>
        </p:spPr>
        <p:txBody>
          <a:bodyPr/>
          <a:lstStyle>
            <a:lvl1pPr marL="0" indent="0" algn="l">
              <a:buNone/>
              <a:defRPr sz="2400">
                <a:solidFill>
                  <a:schemeClr val="tx1">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defRPr lang="ko-KR" altLang="en-US"/>
            </a:pPr>
            <a:r>
              <a:rPr lang="ru-RU" altLang="en-US"/>
              <a:t>Образец подзаголовка</a:t>
            </a:r>
            <a:endParaRPr lang="ru-RU" altLang="en-US"/>
          </a:p>
        </p:txBody>
      </p:sp>
      <p:sp>
        <p:nvSpPr>
          <p:cNvPr id="4"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p:txBody>
          <a:bodyPr/>
          <a:lstStyle/>
          <a:p>
            <a:pPr>
              <a:defRPr lang="ko-KR" altLang="en-US"/>
            </a:pPr>
            <a:r>
              <a:rPr lang="ru-RU" altLang="en-US"/>
              <a:t/>
            </a:r>
            <a:endParaRPr lang="ru-RU" altLang="en-US"/>
          </a:p>
        </p:txBody>
      </p:sp>
      <p:sp>
        <p:nvSpPr>
          <p:cNvPr id="6" name=""/>
          <p:cNvSpPr>
            <a:spLocks noGrp="1"/>
          </p:cNvSpPr>
          <p:nvPr>
            <p:ph type="sldNum" sz="quarter" idx="12"/>
          </p:nvPr>
        </p:nvSpPr>
        <p:spPr/>
        <p:txBody>
          <a:bodyPr/>
          <a:lstStyle/>
          <a:p>
            <a:pPr>
              <a:defRPr lang="ko-KR" altLang="en-US"/>
            </a:pPr>
            <a:fld id="{B029EE6C-CC32-4F78-BBC7-D758651D07A6}" type="slidenum">
              <a:rPr lang="ru-RU" altLang="en-US"/>
              <a:pPr>
                <a:defRPr lang="ko-KR" altLang="en-US"/>
              </a:pPr>
              <a:t>‹#›</a:t>
            </a:fld>
            <a:endParaRPr lang="ru-RU" altLang="en-US"/>
          </a:p>
        </p:txBody>
      </p:sp>
    </p:spTree>
  </p:cSld>
  <p:clrMapOvr>
    <a:overrideClrMapping bg1="dk1" tx1="lt1" bg2="dk2" tx2="lt2" accent1="accent1" accent2="accent2" accent3="accent3" accent4="accent4" accent5="accent5" accent6="accent6" hlink="hlink" folHlink="folHlink"/>
  </p:clrMapOvr>
  <p:transition xmlns:mc="http://schemas.openxmlformats.org/markup-compatibility/2006" xmlns:hp="http://schemas.haansoft.com/office/presentation/8.0" mc:Ignorable="hp" hp:hslDur="500"/>
</p:sldLayout>
</file>

<file path=ppt/slideLayouts/slideLayout38.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Заголовок и объект" type="obj" preserve="1">
  <p:cSld name="Заголовок и объект">
    <p:spTree>
      <p:nvGrpSpPr>
        <p:cNvPr id="1" name=""/>
        <p:cNvGrpSpPr/>
        <p:nvPr/>
      </p:nvGrpSpPr>
      <p:grpSpPr>
        <a:xfrm>
          <a:off x="0" y="0"/>
          <a:ext cx="0" cy="0"/>
          <a:chOff x="0" y="0"/>
          <a:chExt cx="0" cy="0"/>
        </a:xfrm>
      </p:grpSpPr>
      <p:sp>
        <p:nvSpPr>
          <p:cNvPr id="2" name=""/>
          <p:cNvSpPr>
            <a:spLocks noGrp="1"/>
          </p:cNvSpPr>
          <p:nvPr>
            <p:ph type="title" idx="0"/>
          </p:nvPr>
        </p:nvSpPr>
        <p:spPr>
          <a:xfrm>
            <a:off x="457199" y="177801"/>
            <a:ext cx="8229599" cy="736600"/>
          </a:xfrm>
        </p:spPr>
        <p:txBody>
          <a:bodyPr/>
          <a:lstStyle>
            <a:lvl1pPr>
              <a:defRPr sz="3600"/>
            </a:lvl1pPr>
          </a:lstStyle>
          <a:p>
            <a:pPr lvl="0">
              <a:defRPr lang="ko-KR" altLang="en-US"/>
            </a:pPr>
            <a:r>
              <a:rPr lang="ru-RU" altLang="en-US"/>
              <a:t>Образец заголовка</a:t>
            </a:r>
            <a:endParaRPr lang="ru-RU" altLang="en-US"/>
          </a:p>
        </p:txBody>
      </p:sp>
      <p:sp>
        <p:nvSpPr>
          <p:cNvPr id="3" name=""/>
          <p:cNvSpPr>
            <a:spLocks noGrp="1"/>
          </p:cNvSpPr>
          <p:nvPr>
            <p:ph idx="1"/>
          </p:nvPr>
        </p:nvSpPr>
        <p:spPr/>
        <p:txBody>
          <a:bodyPr/>
          <a:lstStyle>
            <a:lvl8pPr>
              <a:defRPr/>
            </a:lvl8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4"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p:txBody>
          <a:bodyPr/>
          <a:lstStyle/>
          <a:p>
            <a:pPr>
              <a:defRPr lang="ko-KR" altLang="en-US"/>
            </a:pPr>
            <a:r>
              <a:rPr lang="ru-RU" altLang="en-US"/>
              <a:t/>
            </a:r>
            <a:endParaRPr lang="ru-RU" altLang="en-US"/>
          </a:p>
        </p:txBody>
      </p:sp>
      <p:sp>
        <p:nvSpPr>
          <p:cNvPr id="6"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39.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Пусто" type="blank" preserve="1">
  <p:cSld name="Пусто">
    <p:spTree>
      <p:nvGrpSpPr>
        <p:cNvPr id="1" name=""/>
        <p:cNvGrpSpPr/>
        <p:nvPr/>
      </p:nvGrpSpPr>
      <p:grpSpPr>
        <a:xfrm>
          <a:off x="0" y="0"/>
          <a:ext cx="0" cy="0"/>
          <a:chOff x="0" y="0"/>
          <a:chExt cx="0" cy="0"/>
        </a:xfrm>
      </p:grpSpPr>
      <p:pic>
        <p:nvPicPr>
          <p:cNvPr id="5" name="" descr="09.png"/>
          <p:cNvPicPr>
            <a:picLocks noChangeAspect="1"/>
          </p:cNvPicPr>
          <p:nvPr/>
        </p:nvPicPr>
        <p:blipFill rotWithShape="1">
          <a:blip r:embed="rId2">
            <a:alphaModFix/>
            <a:lum bright="40000" contrast="40000"/>
          </a:blip>
          <a:srcRect r="42770" b="28030"/>
          <a:stretch>
            <a:fillRect/>
          </a:stretch>
        </p:blipFill>
        <p:spPr>
          <a:xfrm rot="16200000" flipH="1">
            <a:off x="4762498" y="2476499"/>
            <a:ext cx="3886200" cy="4876799"/>
          </a:xfrm>
          <a:prstGeom prst="rect">
            <a:avLst/>
          </a:prstGeom>
        </p:spPr>
      </p:pic>
      <p:sp>
        <p:nvSpPr>
          <p:cNvPr id="2"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3" name=""/>
          <p:cNvSpPr>
            <a:spLocks noGrp="1"/>
          </p:cNvSpPr>
          <p:nvPr>
            <p:ph type="ftr" sz="quarter" idx="11"/>
          </p:nvPr>
        </p:nvSpPr>
        <p:spPr/>
        <p:txBody>
          <a:bodyPr/>
          <a:lstStyle/>
          <a:p>
            <a:pPr>
              <a:defRPr lang="ko-KR" altLang="en-US"/>
            </a:pPr>
            <a:r>
              <a:rPr lang="ru-RU" altLang="en-US"/>
              <a:t/>
            </a:r>
            <a:endParaRPr lang="ru-RU" altLang="en-US"/>
          </a:p>
        </p:txBody>
      </p:sp>
      <p:sp>
        <p:nvSpPr>
          <p:cNvPr id="4"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40.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Заголовок раздела"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7" name=""/>
          <p:cNvSpPr/>
          <p:nvPr/>
        </p:nvSpPr>
        <p:spPr>
          <a:xfrm flipV="1">
            <a:off x="0" y="4214818"/>
            <a:ext cx="9143999" cy="2643182"/>
          </a:xfrm>
          <a:prstGeom prst="rect">
            <a:avLst/>
          </a:prstGeom>
          <a:gradFill>
            <a:gsLst>
              <a:gs pos="0">
                <a:schemeClr val="bg2">
                  <a:lumMod val="50000"/>
                </a:schemeClr>
              </a:gs>
              <a:gs pos="14000">
                <a:schemeClr val="bg2">
                  <a:lumMod val="50000"/>
                </a:schemeClr>
              </a:gs>
              <a:gs pos="100000">
                <a:schemeClr val="bg2">
                  <a:lumMod val="50000"/>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8" name="" descr="10.png"/>
          <p:cNvPicPr>
            <a:picLocks noChangeAspect="1"/>
          </p:cNvPicPr>
          <p:nvPr/>
        </p:nvPicPr>
        <p:blipFill rotWithShape="1">
          <a:blip r:embed="rId2">
            <a:alphaModFix/>
            <a:lum/>
          </a:blip>
          <a:srcRect r="30040" b="40380"/>
          <a:stretch>
            <a:fillRect/>
          </a:stretch>
        </p:blipFill>
        <p:spPr>
          <a:xfrm rot="10800000">
            <a:off x="0" y="0"/>
            <a:ext cx="5438464" cy="4214810"/>
          </a:xfrm>
          <a:prstGeom prst="rect">
            <a:avLst/>
          </a:prstGeom>
        </p:spPr>
      </p:pic>
      <p:sp>
        <p:nvSpPr>
          <p:cNvPr id="2" name=""/>
          <p:cNvSpPr>
            <a:spLocks noGrp="1"/>
          </p:cNvSpPr>
          <p:nvPr>
            <p:ph type="title" idx="0"/>
          </p:nvPr>
        </p:nvSpPr>
        <p:spPr>
          <a:xfrm>
            <a:off x="1000099" y="2978140"/>
            <a:ext cx="7772399" cy="1362075"/>
          </a:xfrm>
        </p:spPr>
        <p:txBody>
          <a:bodyPr anchor="t"/>
          <a:lstStyle>
            <a:lvl1pPr algn="r">
              <a:defRPr sz="5400" b="0" cap="all">
                <a:solidFill>
                  <a:schemeClr val="accent4"/>
                </a:solidFill>
              </a:defRPr>
            </a:lvl1pPr>
          </a:lstStyle>
          <a:p>
            <a:pPr lvl="0">
              <a:defRPr lang="ko-KR" altLang="en-US"/>
            </a:pPr>
            <a:r>
              <a:rPr lang="ru-RU" altLang="en-US"/>
              <a:t>Образец заголовка</a:t>
            </a:r>
            <a:endParaRPr lang="ru-RU" altLang="en-US"/>
          </a:p>
        </p:txBody>
      </p:sp>
      <p:sp>
        <p:nvSpPr>
          <p:cNvPr id="3" name=""/>
          <p:cNvSpPr>
            <a:spLocks noGrp="1"/>
          </p:cNvSpPr>
          <p:nvPr>
            <p:ph type="body" idx="1"/>
          </p:nvPr>
        </p:nvSpPr>
        <p:spPr>
          <a:xfrm>
            <a:off x="1000099" y="2357430"/>
            <a:ext cx="7772399" cy="620710"/>
          </a:xfrm>
        </p:spPr>
        <p:txBody>
          <a:bodyPr anchor="b"/>
          <a:lstStyle>
            <a:lvl1pPr marL="0" indent="0" algn="r">
              <a:buNone/>
              <a:defRPr sz="2400">
                <a:solidFill>
                  <a:schemeClr val="tx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defRPr lang="ko-KR" altLang="en-US"/>
            </a:pPr>
            <a:r>
              <a:rPr lang="ru-RU" altLang="en-US"/>
              <a:t>Образец текста</a:t>
            </a:r>
            <a:endParaRPr lang="ru-RU" altLang="en-US"/>
          </a:p>
        </p:txBody>
      </p:sp>
      <p:sp>
        <p:nvSpPr>
          <p:cNvPr id="4" name=""/>
          <p:cNvSpPr>
            <a:spLocks noGrp="1"/>
          </p:cNvSpPr>
          <p:nvPr>
            <p:ph type="dt" sz="half" idx="10"/>
          </p:nvPr>
        </p:nvSpPr>
        <p:spPr>
          <a:xfrm>
            <a:off x="1000099" y="4429132"/>
            <a:ext cx="2133599" cy="365125"/>
          </a:xfrm>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a:xfrm>
            <a:off x="3438499" y="4429132"/>
            <a:ext cx="2895599" cy="365125"/>
          </a:xfrm>
        </p:spPr>
        <p:txBody>
          <a:bodyPr/>
          <a:lstStyle/>
          <a:p>
            <a:pPr>
              <a:defRPr lang="ko-KR" altLang="en-US"/>
            </a:pPr>
            <a:r>
              <a:rPr lang="ru-RU" altLang="en-US"/>
              <a:t/>
            </a:r>
            <a:endParaRPr lang="ru-RU" altLang="en-US"/>
          </a:p>
        </p:txBody>
      </p:sp>
      <p:sp>
        <p:nvSpPr>
          <p:cNvPr id="6" name=""/>
          <p:cNvSpPr>
            <a:spLocks noGrp="1"/>
          </p:cNvSpPr>
          <p:nvPr>
            <p:ph type="sldNum" sz="quarter" idx="12"/>
          </p:nvPr>
        </p:nvSpPr>
        <p:spPr>
          <a:xfrm>
            <a:off x="6638899" y="4429132"/>
            <a:ext cx="2133599" cy="365125"/>
          </a:xfrm>
        </p:spPr>
        <p:txBody>
          <a:bodyPr/>
          <a:lstStyle/>
          <a:p>
            <a:pPr>
              <a:defRPr lang="ko-KR" altLang="en-US"/>
            </a:pPr>
            <a:fld id="{B029EE6C-CC32-4F78-BBC7-D758651D07A6}" type="slidenum">
              <a:rPr lang="ru-RU" altLang="en-US"/>
              <a:pPr>
                <a:defRPr lang="ko-KR" altLang="en-US"/>
              </a:pPr>
              <a:t>‹#›</a:t>
            </a:fld>
            <a:endParaRPr lang="ru-RU" altLang="en-US"/>
          </a:p>
        </p:txBody>
      </p:sp>
    </p:spTree>
  </p:cSld>
  <p:clrMapOvr>
    <a:overrideClrMapping bg1="dk1" tx1="lt1" bg2="dk2" tx2="lt2" accent1="accent1" accent2="accent2" accent3="accent3" accent4="accent4" accent5="accent5" accent6="accent6" hlink="hlink" folHlink="folHlink"/>
  </p:clrMapOvr>
  <p:transition xmlns:mc="http://schemas.openxmlformats.org/markup-compatibility/2006" xmlns:hp="http://schemas.haansoft.com/office/presentation/8.0" mc:Ignorable="hp" hp:hslDur="500"/>
</p:sldLayout>
</file>

<file path=ppt/slideLayouts/slideLayout41.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Два объекта" type="twoObj" preserve="1">
  <p:cSld name="Два объекта">
    <p:spTree>
      <p:nvGrpSpPr>
        <p:cNvPr id="1" name=""/>
        <p:cNvGrpSpPr/>
        <p:nvPr/>
      </p:nvGrpSpPr>
      <p:grpSpPr>
        <a:xfrm>
          <a:off x="0" y="0"/>
          <a:ext cx="0" cy="0"/>
          <a:chOff x="0" y="0"/>
          <a:chExt cx="0" cy="0"/>
        </a:xfrm>
      </p:grpSpPr>
      <p:sp>
        <p:nvSpPr>
          <p:cNvPr id="2" name=""/>
          <p:cNvSpPr>
            <a:spLocks noGrp="1"/>
          </p:cNvSpPr>
          <p:nvPr>
            <p:ph type="title" idx="0"/>
          </p:nvPr>
        </p:nvSpPr>
        <p:spPr>
          <a:xfrm>
            <a:off x="452659" y="177801"/>
            <a:ext cx="8229599" cy="736600"/>
          </a:xfrm>
        </p:spPr>
        <p:txBody>
          <a:bodyPr/>
          <a:lstStyle>
            <a:lvl1pPr>
              <a:defRPr sz="3600"/>
            </a:lvl1pPr>
          </a:lstStyle>
          <a:p>
            <a:pPr lvl="0">
              <a:defRPr lang="ko-KR" altLang="en-US"/>
            </a:pPr>
            <a:r>
              <a:rPr lang="ru-RU" altLang="en-US"/>
              <a:t>Образец заголовка</a:t>
            </a:r>
            <a:endParaRPr lang="ru-RU" altLang="en-US"/>
          </a:p>
        </p:txBody>
      </p:sp>
      <p:sp>
        <p:nvSpPr>
          <p:cNvPr id="3" name=""/>
          <p:cNvSpPr>
            <a:spLocks noGrp="1"/>
          </p:cNvSpPr>
          <p:nvPr>
            <p:ph sz="half" idx="1"/>
          </p:nvPr>
        </p:nvSpPr>
        <p:spPr>
          <a:xfrm>
            <a:off x="457199" y="1273630"/>
            <a:ext cx="4038599" cy="485253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4" name=""/>
          <p:cNvSpPr>
            <a:spLocks noGrp="1"/>
          </p:cNvSpPr>
          <p:nvPr>
            <p:ph sz="half" idx="2"/>
          </p:nvPr>
        </p:nvSpPr>
        <p:spPr>
          <a:xfrm>
            <a:off x="4648199" y="1273630"/>
            <a:ext cx="4038599" cy="485253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5"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6" name=""/>
          <p:cNvSpPr>
            <a:spLocks noGrp="1"/>
          </p:cNvSpPr>
          <p:nvPr>
            <p:ph type="ftr" sz="quarter" idx="11"/>
          </p:nvPr>
        </p:nvSpPr>
        <p:spPr/>
        <p:txBody>
          <a:bodyPr/>
          <a:lstStyle/>
          <a:p>
            <a:pPr>
              <a:defRPr lang="ko-KR" altLang="en-US"/>
            </a:pPr>
            <a:r>
              <a:rPr lang="ru-RU" altLang="en-US"/>
              <a:t/>
            </a:r>
            <a:endParaRPr lang="ru-RU" altLang="en-US"/>
          </a:p>
        </p:txBody>
      </p:sp>
      <p:sp>
        <p:nvSpPr>
          <p:cNvPr id="7"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42.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Только заголовок" type="titleOnly" preserve="1">
  <p:cSld name="Только заголовок">
    <p:spTree>
      <p:nvGrpSpPr>
        <p:cNvPr id="1" name=""/>
        <p:cNvGrpSpPr/>
        <p:nvPr/>
      </p:nvGrpSpPr>
      <p:grpSpPr>
        <a:xfrm>
          <a:off x="0" y="0"/>
          <a:ext cx="0" cy="0"/>
          <a:chOff x="0" y="0"/>
          <a:chExt cx="0" cy="0"/>
        </a:xfrm>
      </p:grpSpPr>
      <p:sp>
        <p:nvSpPr>
          <p:cNvPr id="3"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4" name=""/>
          <p:cNvSpPr>
            <a:spLocks noGrp="1"/>
          </p:cNvSpPr>
          <p:nvPr>
            <p:ph type="ftr" sz="quarter" idx="11"/>
          </p:nvPr>
        </p:nvSpPr>
        <p:spPr/>
        <p:txBody>
          <a:bodyPr/>
          <a:lstStyle/>
          <a:p>
            <a:pPr>
              <a:defRPr lang="ko-KR" altLang="en-US"/>
            </a:pPr>
            <a:r>
              <a:rPr lang="ru-RU" altLang="en-US"/>
              <a:t/>
            </a:r>
            <a:endParaRPr lang="ru-RU" altLang="en-US"/>
          </a:p>
        </p:txBody>
      </p:sp>
      <p:sp>
        <p:nvSpPr>
          <p:cNvPr id="5"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
        <p:nvSpPr>
          <p:cNvPr id="6" name=""/>
          <p:cNvSpPr>
            <a:spLocks noGrp="1"/>
          </p:cNvSpPr>
          <p:nvPr>
            <p:ph type="title" idx="0"/>
          </p:nvPr>
        </p:nvSpPr>
        <p:spPr>
          <a:xfrm>
            <a:off x="457199" y="177801"/>
            <a:ext cx="8229599" cy="736600"/>
          </a:xfrm>
          <a:prstGeom prst="rect">
            <a:avLst/>
          </a:prstGeom>
        </p:spPr>
        <p:txBody>
          <a:bodyPr vert="horz" lIns="91440" tIns="45720" rIns="91440" bIns="45720" anchor="ctr"/>
          <a:lstStyle/>
          <a:p>
            <a:pPr lvl="0">
              <a:defRPr lang="ko-KR" altLang="en-US"/>
            </a:pPr>
            <a:r>
              <a:rPr lang="ru-RU" altLang="en-US"/>
              <a:t>Образец заголовка</a:t>
            </a:r>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43.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Таблицы" type="tbl" preserve="1">
  <p:cSld name="Таблицы">
    <p:spTree>
      <p:nvGrpSpPr>
        <p:cNvPr id="1" name=""/>
        <p:cNvGrpSpPr/>
        <p:nvPr/>
      </p:nvGrpSpPr>
      <p:grpSpPr>
        <a:xfrm>
          <a:off x="0" y="0"/>
          <a:ext cx="0" cy="0"/>
          <a:chOff x="0" y="0"/>
          <a:chExt cx="0" cy="0"/>
        </a:xfrm>
      </p:grpSpPr>
      <p:sp>
        <p:nvSpPr>
          <p:cNvPr id="3" name=""/>
          <p:cNvSpPr>
            <a:spLocks noGrp="1" noTextEdit="1"/>
          </p:cNvSpPr>
          <p:nvPr>
            <p:ph type="tbl" sz="quarter" idx="13"/>
          </p:nvPr>
        </p:nvSpPr>
        <p:spPr>
          <a:xfrm>
            <a:off x="456027" y="1273629"/>
            <a:ext cx="8229599" cy="4894633"/>
          </a:xfrm>
        </p:spPr>
        <p:txBody>
          <a:bodyPr/>
          <a:lstStyle>
            <a:lvl1pPr>
              <a:buNone/>
              <a:defRPr/>
            </a:lvl1pPr>
          </a:lstStyle>
          <a:p>
            <a:pPr lvl="0">
              <a:defRPr lang="ko-KR" altLang="en-US"/>
            </a:pPr>
            <a:r>
              <a:rPr lang="ru-RU" altLang="en-US"/>
              <a:t>Вставка таблицы</a:t>
            </a:r>
            <a:endParaRPr lang="ru-RU" altLang="en-US"/>
          </a:p>
        </p:txBody>
      </p:sp>
      <p:sp>
        <p:nvSpPr>
          <p:cNvPr id="4" name=""/>
          <p:cNvSpPr>
            <a:spLocks noGrp="1"/>
          </p:cNvSpPr>
          <p:nvPr>
            <p:ph type="dt" sz="half" idx="10"/>
          </p:nvPr>
        </p:nvSpPr>
        <p:spPr>
          <a:xfrm>
            <a:off x="457199" y="6356350"/>
            <a:ext cx="2133599" cy="365125"/>
          </a:xfrm>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a:xfrm>
            <a:off x="3124199" y="6356350"/>
            <a:ext cx="2895599" cy="365125"/>
          </a:xfrm>
        </p:spPr>
        <p:txBody>
          <a:bodyPr/>
          <a:lstStyle/>
          <a:p>
            <a:pPr>
              <a:defRPr lang="ko-KR" altLang="en-US"/>
            </a:pPr>
            <a:r>
              <a:rPr lang="ru-RU" altLang="en-US"/>
              <a:t/>
            </a:r>
            <a:endParaRPr lang="ru-RU" altLang="en-US"/>
          </a:p>
        </p:txBody>
      </p:sp>
      <p:sp>
        <p:nvSpPr>
          <p:cNvPr id="6" name=""/>
          <p:cNvSpPr>
            <a:spLocks noGrp="1"/>
          </p:cNvSpPr>
          <p:nvPr>
            <p:ph type="sldNum" sz="quarter" idx="12"/>
          </p:nvPr>
        </p:nvSpPr>
        <p:spPr>
          <a:xfrm>
            <a:off x="6553199" y="6356350"/>
            <a:ext cx="2133599" cy="365125"/>
          </a:xfrm>
        </p:spPr>
        <p:txBody>
          <a:bodyPr/>
          <a:lstStyle/>
          <a:p>
            <a:pPr>
              <a:defRPr lang="ko-KR" altLang="en-US"/>
            </a:pPr>
            <a:fld id="{737820DA-D4C5-4728-AC07-7B64B43B726D}" type="slidenum">
              <a:rPr lang="ru-RU" altLang="en-US"/>
              <a:pPr>
                <a:defRPr lang="ko-KR" altLang="en-US"/>
              </a:pPr>
              <a:t>‹#›</a:t>
            </a:fld>
            <a:endParaRPr lang="ru-RU" altLang="en-US"/>
          </a:p>
        </p:txBody>
      </p:sp>
      <p:sp>
        <p:nvSpPr>
          <p:cNvPr id="7" name=""/>
          <p:cNvSpPr>
            <a:spLocks noGrp="1"/>
          </p:cNvSpPr>
          <p:nvPr>
            <p:ph type="title" idx="0"/>
          </p:nvPr>
        </p:nvSpPr>
        <p:spPr>
          <a:xfrm>
            <a:off x="457199" y="177801"/>
            <a:ext cx="8229599" cy="736600"/>
          </a:xfrm>
          <a:prstGeom prst="rect">
            <a:avLst/>
          </a:prstGeom>
        </p:spPr>
        <p:txBody>
          <a:bodyPr vert="horz" lIns="91440" tIns="45720" rIns="91440" bIns="45720" anchor="ctr"/>
          <a:lstStyle/>
          <a:p>
            <a:pPr lvl="0">
              <a:defRPr lang="ko-KR" altLang="en-US"/>
            </a:pPr>
            <a:r>
              <a:rPr lang="ru-RU" altLang="en-US"/>
              <a:t>Образец заголовка</a:t>
            </a:r>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44.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matchingName="Четыре объекта" type="fourObj" preserve="1">
  <p:cSld name="Четыре объекта">
    <p:spTree>
      <p:nvGrpSpPr>
        <p:cNvPr id="1" name=""/>
        <p:cNvGrpSpPr/>
        <p:nvPr/>
      </p:nvGrpSpPr>
      <p:grpSpPr>
        <a:xfrm>
          <a:off x="0" y="0"/>
          <a:ext cx="0" cy="0"/>
          <a:chOff x="0" y="0"/>
          <a:chExt cx="0" cy="0"/>
        </a:xfrm>
      </p:grpSpPr>
      <p:sp>
        <p:nvSpPr>
          <p:cNvPr id="10" name=""/>
          <p:cNvSpPr>
            <a:spLocks noGrp="1"/>
          </p:cNvSpPr>
          <p:nvPr>
            <p:ph type="title" idx="0"/>
          </p:nvPr>
        </p:nvSpPr>
        <p:spPr>
          <a:xfrm>
            <a:off x="457199" y="177801"/>
            <a:ext cx="8229599" cy="736600"/>
          </a:xfrm>
          <a:prstGeom prst="rect">
            <a:avLst/>
          </a:prstGeom>
        </p:spPr>
        <p:txBody>
          <a:bodyPr vert="horz" lIns="91440" tIns="45720" rIns="91440" bIns="45720" anchor="ctr"/>
          <a:lstStyle/>
          <a:p>
            <a:pPr lvl="0">
              <a:defRPr lang="ko-KR" altLang="en-US"/>
            </a:pPr>
            <a:r>
              <a:rPr lang="ru-RU" altLang="en-US"/>
              <a:t>Образец заголовка</a:t>
            </a:r>
            <a:endParaRPr lang="ru-RU" altLang="en-US"/>
          </a:p>
        </p:txBody>
      </p:sp>
      <p:sp>
        <p:nvSpPr>
          <p:cNvPr id="3" name=""/>
          <p:cNvSpPr>
            <a:spLocks noGrp="1"/>
          </p:cNvSpPr>
          <p:nvPr>
            <p:ph sz="quarter" idx="1"/>
          </p:nvPr>
        </p:nvSpPr>
        <p:spPr>
          <a:xfrm>
            <a:off x="457199" y="1284511"/>
            <a:ext cx="4038599" cy="239194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11" name=""/>
          <p:cNvSpPr>
            <a:spLocks noGrp="1"/>
          </p:cNvSpPr>
          <p:nvPr>
            <p:ph sz="quarter" idx="13"/>
          </p:nvPr>
        </p:nvSpPr>
        <p:spPr>
          <a:xfrm>
            <a:off x="4648199" y="1284511"/>
            <a:ext cx="4038599" cy="239194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12" name=""/>
          <p:cNvSpPr>
            <a:spLocks noGrp="1"/>
          </p:cNvSpPr>
          <p:nvPr>
            <p:ph sz="quarter" idx="14"/>
          </p:nvPr>
        </p:nvSpPr>
        <p:spPr>
          <a:xfrm>
            <a:off x="457199" y="3814084"/>
            <a:ext cx="4038599" cy="239194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13" name=""/>
          <p:cNvSpPr>
            <a:spLocks noGrp="1"/>
          </p:cNvSpPr>
          <p:nvPr>
            <p:ph sz="quarter" idx="15"/>
          </p:nvPr>
        </p:nvSpPr>
        <p:spPr>
          <a:xfrm>
            <a:off x="4648199" y="3814084"/>
            <a:ext cx="4038599" cy="239194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7" name=""/>
          <p:cNvSpPr>
            <a:spLocks noGrp="1"/>
          </p:cNvSpPr>
          <p:nvPr>
            <p:ph type="dt" sz="half" idx="10"/>
          </p:nvPr>
        </p:nvSpPr>
        <p:spPr>
          <a:xfrm>
            <a:off x="457199" y="6356350"/>
            <a:ext cx="2133599" cy="365125"/>
          </a:xfrm>
        </p:spPr>
        <p:txBody>
          <a:bodyPr/>
          <a:lstStyle/>
          <a:p>
            <a:pPr>
              <a:defRPr lang="ko-KR" altLang="en-US"/>
            </a:pPr>
            <a:fld id="{1A3D5110-9FE0-496F-B26A-071D02F2DE37}" type="datetime1">
              <a:rPr lang="ru-RU" altLang="en-US"/>
              <a:pPr>
                <a:defRPr lang="ko-KR" altLang="en-US"/>
              </a:pPr>
              <a:t>06-11</a:t>
            </a:fld>
            <a:endParaRPr lang="ru-RU" altLang="en-US"/>
          </a:p>
        </p:txBody>
      </p:sp>
      <p:sp>
        <p:nvSpPr>
          <p:cNvPr id="8" name=""/>
          <p:cNvSpPr>
            <a:spLocks noGrp="1"/>
          </p:cNvSpPr>
          <p:nvPr>
            <p:ph type="ftr" sz="quarter" idx="11"/>
          </p:nvPr>
        </p:nvSpPr>
        <p:spPr>
          <a:xfrm>
            <a:off x="3124199" y="6356350"/>
            <a:ext cx="2895599" cy="365125"/>
          </a:xfrm>
        </p:spPr>
        <p:txBody>
          <a:bodyPr/>
          <a:lstStyle/>
          <a:p>
            <a:pPr>
              <a:defRPr lang="ko-KR" altLang="en-US"/>
            </a:pPr>
            <a:r>
              <a:rPr lang="ru-RU" altLang="en-US"/>
              <a:t/>
            </a:r>
            <a:endParaRPr lang="ru-RU" altLang="en-US"/>
          </a:p>
        </p:txBody>
      </p:sp>
      <p:sp>
        <p:nvSpPr>
          <p:cNvPr id="9" name=""/>
          <p:cNvSpPr>
            <a:spLocks noGrp="1"/>
          </p:cNvSpPr>
          <p:nvPr>
            <p:ph type="sldNum" sz="quarter" idx="12"/>
          </p:nvPr>
        </p:nvSpPr>
        <p:spPr>
          <a:xfrm>
            <a:off x="6553199" y="6356350"/>
            <a:ext cx="2133599" cy="365125"/>
          </a:xfrm>
        </p:spPr>
        <p:txBody>
          <a:body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45.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Рисунок с подписью" type="picTx" preserve="1">
  <p:cSld name="Рисунок с подписью">
    <p:spTree>
      <p:nvGrpSpPr>
        <p:cNvPr id="1" name=""/>
        <p:cNvGrpSpPr/>
        <p:nvPr/>
      </p:nvGrpSpPr>
      <p:grpSpPr>
        <a:xfrm>
          <a:off x="0" y="0"/>
          <a:ext cx="0" cy="0"/>
          <a:chOff x="0" y="0"/>
          <a:chExt cx="0" cy="0"/>
        </a:xfrm>
      </p:grpSpPr>
      <p:pic>
        <p:nvPicPr>
          <p:cNvPr id="10" name="" descr="09.png"/>
          <p:cNvPicPr>
            <a:picLocks noChangeAspect="1"/>
          </p:cNvPicPr>
          <p:nvPr/>
        </p:nvPicPr>
        <p:blipFill rotWithShape="1">
          <a:blip r:embed="rId2">
            <a:alphaModFix/>
            <a:lum bright="10000" contrast="-30000"/>
          </a:blip>
          <a:srcRect l="22440" r="42770" b="28030"/>
          <a:stretch>
            <a:fillRect/>
          </a:stretch>
        </p:blipFill>
        <p:spPr>
          <a:xfrm rot="5400000">
            <a:off x="952499" y="3162299"/>
            <a:ext cx="2057400" cy="3962399"/>
          </a:xfrm>
          <a:prstGeom prst="rect">
            <a:avLst/>
          </a:prstGeom>
        </p:spPr>
      </p:pic>
      <p:sp>
        <p:nvSpPr>
          <p:cNvPr id="12" name=""/>
          <p:cNvSpPr/>
          <p:nvPr/>
        </p:nvSpPr>
        <p:spPr>
          <a:xfrm>
            <a:off x="0" y="6172200"/>
            <a:ext cx="9143999" cy="685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sp>
        <p:nvSpPr>
          <p:cNvPr id="14" name=""/>
          <p:cNvSpPr/>
          <p:nvPr/>
        </p:nvSpPr>
        <p:spPr>
          <a:xfrm>
            <a:off x="0" y="0"/>
            <a:ext cx="9143999" cy="15965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11" name="" descr="09.png"/>
          <p:cNvPicPr>
            <a:picLocks noChangeAspect="1"/>
          </p:cNvPicPr>
          <p:nvPr/>
        </p:nvPicPr>
        <p:blipFill rotWithShape="1">
          <a:blip r:embed="rId3">
            <a:alphaModFix/>
            <a:lum bright="10000" contrast="-30000"/>
          </a:blip>
          <a:srcRect l="20480" r="53620" b="37810"/>
          <a:stretch>
            <a:fillRect/>
          </a:stretch>
        </p:blipFill>
        <p:spPr>
          <a:xfrm rot="16200000">
            <a:off x="6167694" y="-1060418"/>
            <a:ext cx="1752600" cy="4200008"/>
          </a:xfrm>
          <a:prstGeom prst="rect">
            <a:avLst/>
          </a:prstGeom>
        </p:spPr>
      </p:pic>
      <p:sp>
        <p:nvSpPr>
          <p:cNvPr id="2" name=""/>
          <p:cNvSpPr>
            <a:spLocks noGrp="1"/>
          </p:cNvSpPr>
          <p:nvPr>
            <p:ph type="title" idx="0"/>
          </p:nvPr>
        </p:nvSpPr>
        <p:spPr>
          <a:xfrm>
            <a:off x="1828799" y="760076"/>
            <a:ext cx="5486399" cy="566738"/>
          </a:xfrm>
        </p:spPr>
        <p:txBody>
          <a:bodyPr anchor="b"/>
          <a:lstStyle>
            <a:lvl1pPr algn="l">
              <a:defRPr sz="2400" b="0">
                <a:solidFill>
                  <a:schemeClr val="tx1">
                    <a:lumMod val="75000"/>
                    <a:lumOff val="25000"/>
                  </a:schemeClr>
                </a:solidFill>
              </a:defRPr>
            </a:lvl1pPr>
          </a:lstStyle>
          <a:p>
            <a:pPr lvl="0">
              <a:defRPr lang="ko-KR" altLang="en-US"/>
            </a:pPr>
            <a:r>
              <a:rPr lang="ru-RU" altLang="en-US"/>
              <a:t>Образец заголовка</a:t>
            </a:r>
            <a:endParaRPr lang="ru-RU" altLang="en-US"/>
          </a:p>
        </p:txBody>
      </p:sp>
      <p:sp>
        <p:nvSpPr>
          <p:cNvPr id="3" name=""/>
          <p:cNvSpPr>
            <a:spLocks noGrp="1" noTextEdit="1"/>
          </p:cNvSpPr>
          <p:nvPr>
            <p:ph type="pic" idx="1"/>
          </p:nvPr>
        </p:nvSpPr>
        <p:spPr>
          <a:xfrm>
            <a:off x="1792287" y="1357298"/>
            <a:ext cx="5486399" cy="3757610"/>
          </a:xfrm>
          <a:solidFill>
            <a:schemeClr val="tx2">
              <a:lumMod val="60000"/>
              <a:lumOff val="40000"/>
              <a:alpha val="90000"/>
            </a:schemeClr>
          </a:solidFill>
          <a:ln>
            <a:solidFill>
              <a:schemeClr val="tx1">
                <a:lumMod val="85000"/>
                <a:lumOff val="15000"/>
              </a:schemeClr>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none">
            <a:scrgbClr r="0" g="0" b="0"/>
          </a:fontRef>
        </p:style>
        <p:txBody>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defRPr lang="ko-KR" altLang="en-US"/>
            </a:pPr>
            <a:r>
              <a:rPr lang="ru-RU" altLang="en-US"/>
              <a:t>Вставка картинки</a:t>
            </a:r>
            <a:endParaRPr lang="ru-RU" altLang="en-US"/>
          </a:p>
        </p:txBody>
      </p:sp>
      <p:sp>
        <p:nvSpPr>
          <p:cNvPr id="4" name=""/>
          <p:cNvSpPr>
            <a:spLocks noGrp="1"/>
          </p:cNvSpPr>
          <p:nvPr>
            <p:ph type="body" sz="half" idx="2"/>
          </p:nvPr>
        </p:nvSpPr>
        <p:spPr>
          <a:xfrm>
            <a:off x="1828799" y="5164150"/>
            <a:ext cx="5486399" cy="804862"/>
          </a:xfrm>
        </p:spPr>
        <p:txBody>
          <a:bodyPr/>
          <a:lstStyle>
            <a:lvl1pPr marL="0" indent="0">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lang="ko-KR" altLang="en-US"/>
            </a:pPr>
            <a:r>
              <a:rPr lang="ru-RU" altLang="en-US"/>
              <a:t>Образец текста</a:t>
            </a:r>
            <a:endParaRPr lang="ru-RU" altLang="en-US"/>
          </a:p>
        </p:txBody>
      </p:sp>
      <p:sp>
        <p:nvSpPr>
          <p:cNvPr id="5" name=""/>
          <p:cNvSpPr>
            <a:spLocks noGrp="1"/>
          </p:cNvSpPr>
          <p:nvPr>
            <p:ph type="dt" sz="half" idx="10"/>
          </p:nvPr>
        </p:nvSpPr>
        <p:spPr/>
        <p:txBody>
          <a:bodyPr/>
          <a:lstStyle>
            <a:lvl1pPr>
              <a:defRPr>
                <a:solidFill>
                  <a:schemeClr val="bg1"/>
                </a:solidFill>
              </a:defRPr>
            </a:lvl1pPr>
          </a:lstStyle>
          <a:p>
            <a:pPr>
              <a:defRPr lang="ko-KR" altLang="en-US"/>
            </a:pPr>
            <a:fld id="{1A3D5110-9FE0-496F-B26A-071D02F2DE37}" type="datetime1">
              <a:rPr lang="ru-RU" altLang="en-US"/>
              <a:pPr>
                <a:defRPr lang="ko-KR" altLang="en-US"/>
              </a:pPr>
              <a:t>06-11</a:t>
            </a:fld>
            <a:endParaRPr lang="ru-RU" altLang="en-US"/>
          </a:p>
        </p:txBody>
      </p:sp>
      <p:sp>
        <p:nvSpPr>
          <p:cNvPr id="6" name=""/>
          <p:cNvSpPr>
            <a:spLocks noGrp="1"/>
          </p:cNvSpPr>
          <p:nvPr>
            <p:ph type="ftr" sz="quarter" idx="11"/>
          </p:nvPr>
        </p:nvSpPr>
        <p:spPr/>
        <p:txBody>
          <a:bodyPr/>
          <a:lstStyle>
            <a:lvl1pPr>
              <a:defRPr>
                <a:solidFill>
                  <a:schemeClr val="bg1"/>
                </a:solidFill>
              </a:defRPr>
            </a:lvl1pPr>
          </a:lstStyle>
          <a:p>
            <a:pPr>
              <a:defRPr lang="ko-KR" altLang="en-US"/>
            </a:pPr>
            <a:r>
              <a:rPr lang="ru-RU" altLang="en-US"/>
              <a:t/>
            </a:r>
            <a:endParaRPr lang="ru-RU" altLang="en-US"/>
          </a:p>
        </p:txBody>
      </p:sp>
      <p:sp>
        <p:nvSpPr>
          <p:cNvPr id="7" name=""/>
          <p:cNvSpPr>
            <a:spLocks noGrp="1"/>
          </p:cNvSpPr>
          <p:nvPr>
            <p:ph type="sldNum" sz="quarter" idx="12"/>
          </p:nvPr>
        </p:nvSpPr>
        <p:spPr/>
        <p:txBody>
          <a:bodyPr/>
          <a:lstStyle>
            <a:lvl1pPr>
              <a:defRPr>
                <a:solidFill>
                  <a:schemeClr val="bg1"/>
                </a:solidFill>
              </a:defRPr>
            </a:lvl1pPr>
          </a:lstStyle>
          <a:p>
            <a:pPr>
              <a:defRPr lang="ko-KR" altLang="en-US"/>
            </a:pPr>
            <a:fld id="{737820DA-D4C5-4728-AC07-7B64B43B726D}"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Layouts/slideLayout46.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Вставить" type="objOnly" preserve="1">
  <p:cSld name="Вставить">
    <p:bg>
      <p:bgRef idx="1001">
        <a:schemeClr val="bg1"/>
      </p:bgRef>
    </p:bg>
    <p:spTree>
      <p:nvGrpSpPr>
        <p:cNvPr id="1" name=""/>
        <p:cNvGrpSpPr/>
        <p:nvPr/>
      </p:nvGrpSpPr>
      <p:grpSpPr>
        <a:xfrm>
          <a:off x="0" y="0"/>
          <a:ext cx="0" cy="0"/>
          <a:chOff x="0" y="0"/>
          <a:chExt cx="0" cy="0"/>
        </a:xfrm>
      </p:grpSpPr>
      <p:sp>
        <p:nvSpPr>
          <p:cNvPr id="9" name=""/>
          <p:cNvSpPr/>
          <p:nvPr/>
        </p:nvSpPr>
        <p:spPr>
          <a:xfrm>
            <a:off x="0" y="2286000"/>
            <a:ext cx="9143999" cy="2133600"/>
          </a:xfrm>
          <a:prstGeom prst="rect">
            <a:avLst/>
          </a:prstGeom>
          <a:gradFill>
            <a:gsLst>
              <a:gs pos="0">
                <a:schemeClr val="bg2">
                  <a:lumMod val="75000"/>
                </a:schemeClr>
              </a:gs>
              <a:gs pos="28000">
                <a:schemeClr val="tx2">
                  <a:lumMod val="50000"/>
                </a:schemeClr>
              </a:gs>
              <a:gs pos="61000">
                <a:schemeClr val="tx2">
                  <a:lumMod val="75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sp>
        <p:nvSpPr>
          <p:cNvPr id="10" name=""/>
          <p:cNvSpPr/>
          <p:nvPr/>
        </p:nvSpPr>
        <p:spPr>
          <a:xfrm>
            <a:off x="0" y="2286000"/>
            <a:ext cx="9143999" cy="2133600"/>
          </a:xfrm>
          <a:prstGeom prst="rect">
            <a:avLst/>
          </a:prstGeom>
          <a:gradFill>
            <a:gsLst>
              <a:gs pos="0">
                <a:schemeClr val="bg2">
                  <a:lumMod val="75000"/>
                </a:schemeClr>
              </a:gs>
              <a:gs pos="28000">
                <a:schemeClr val="tx2">
                  <a:lumMod val="50000"/>
                </a:schemeClr>
              </a:gs>
              <a:gs pos="61000">
                <a:schemeClr val="tx2">
                  <a:lumMod val="75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8" name="" descr="10.png"/>
          <p:cNvPicPr>
            <a:picLocks noChangeAspect="1"/>
          </p:cNvPicPr>
          <p:nvPr/>
        </p:nvPicPr>
        <p:blipFill rotWithShape="1">
          <a:blip r:embed="rId2">
            <a:alphaModFix/>
            <a:lum bright="-30000"/>
          </a:blip>
          <a:srcRect r="30040" b="40380"/>
          <a:stretch>
            <a:fillRect/>
          </a:stretch>
        </p:blipFill>
        <p:spPr>
          <a:xfrm flipH="1">
            <a:off x="0" y="1429944"/>
            <a:ext cx="3857619" cy="2989656"/>
          </a:xfrm>
          <a:prstGeom prst="rect">
            <a:avLst/>
          </a:prstGeom>
        </p:spPr>
      </p:pic>
      <p:pic>
        <p:nvPicPr>
          <p:cNvPr id="11" name="" descr="10.png"/>
          <p:cNvPicPr>
            <a:picLocks noChangeAspect="1"/>
          </p:cNvPicPr>
          <p:nvPr/>
        </p:nvPicPr>
        <p:blipFill rotWithShape="1">
          <a:blip r:embed="rId3">
            <a:alphaModFix/>
            <a:lum bright="-30000"/>
          </a:blip>
          <a:srcRect r="30040" b="40380"/>
          <a:stretch>
            <a:fillRect/>
          </a:stretch>
        </p:blipFill>
        <p:spPr>
          <a:xfrm flipH="1">
            <a:off x="0" y="1429944"/>
            <a:ext cx="3857619" cy="2989656"/>
          </a:xfrm>
          <a:prstGeom prst="rect">
            <a:avLst/>
          </a:prstGeom>
        </p:spPr>
      </p:pic>
      <p:sp>
        <p:nvSpPr>
          <p:cNvPr id="2" name=""/>
          <p:cNvSpPr>
            <a:spLocks noGrp="1"/>
          </p:cNvSpPr>
          <p:nvPr>
            <p:ph type="ctrTitle" idx="0"/>
          </p:nvPr>
        </p:nvSpPr>
        <p:spPr>
          <a:xfrm>
            <a:off x="533399" y="2617788"/>
            <a:ext cx="8077199" cy="1470025"/>
          </a:xfrm>
          <a:prstGeom prst="rect">
            <a:avLst/>
          </a:prstGeom>
          <a:effectLst/>
        </p:spPr>
        <p:txBody>
          <a:bodyPr vert="horz" lIns="91440" tIns="45720" rIns="91440" bIns="45720" anchor="ctr">
            <a:noAutofit/>
          </a:bodyPr>
          <a:lstStyle>
            <a:lvl1pPr algn="ctr" defTabSz="914400" rtl="0" eaLnBrk="1" latinLnBrk="1" hangingPunct="1">
              <a:spcBef>
                <a:spcPct val="0"/>
              </a:spcBef>
              <a:buNone/>
              <a:defRPr lang="ko-KR" altLang="en-US" sz="4400" kern="1200" dirty="0">
                <a:solidFill>
                  <a:schemeClr val="bg1"/>
                </a:solidFill>
                <a:latin typeface="+mj-lt"/>
                <a:ea typeface="+mj-ea"/>
                <a:cs typeface="+mj-cs"/>
              </a:defRPr>
            </a:lvl1pPr>
          </a:lstStyle>
          <a:p>
            <a:pPr lvl="0">
              <a:defRPr lang="ko-KR" altLang="en-US"/>
            </a:pPr>
            <a:r>
              <a:rPr lang="ru-RU" altLang="en-US"/>
              <a:t>Образец заголовка</a:t>
            </a:r>
            <a:endParaRPr lang="ru-RU" altLang="en-US"/>
          </a:p>
        </p:txBody>
      </p:sp>
      <p:sp>
        <p:nvSpPr>
          <p:cNvPr id="3" name=""/>
          <p:cNvSpPr>
            <a:spLocks noGrp="1"/>
          </p:cNvSpPr>
          <p:nvPr>
            <p:ph type="dt" sz="half" idx="10"/>
          </p:nvPr>
        </p:nvSpPr>
        <p:spPr>
          <a:xfrm>
            <a:off x="457199" y="6356350"/>
            <a:ext cx="2133599" cy="365125"/>
          </a:xfrm>
        </p:spPr>
        <p:txBody>
          <a:bodyPr/>
          <a:lstStyle>
            <a:lvl1pPr>
              <a:defRPr>
                <a:solidFill>
                  <a:schemeClr val="tx1"/>
                </a:solidFill>
              </a:defRPr>
            </a:lvl1pPr>
          </a:lstStyle>
          <a:p>
            <a:pPr>
              <a:defRPr lang="ko-KR" altLang="en-US"/>
            </a:pPr>
            <a:fld id="{1A3D5110-9FE0-496F-B26A-071D02F2DE37}" type="datetime1">
              <a:rPr lang="ru-RU" altLang="en-US"/>
              <a:pPr>
                <a:defRPr lang="ko-KR" altLang="en-US"/>
              </a:pPr>
              <a:t>06-11</a:t>
            </a:fld>
            <a:endParaRPr lang="ru-RU" altLang="en-US"/>
          </a:p>
        </p:txBody>
      </p:sp>
      <p:sp>
        <p:nvSpPr>
          <p:cNvPr id="4" name=""/>
          <p:cNvSpPr>
            <a:spLocks noGrp="1"/>
          </p:cNvSpPr>
          <p:nvPr>
            <p:ph type="ftr" sz="quarter" idx="11"/>
          </p:nvPr>
        </p:nvSpPr>
        <p:spPr>
          <a:xfrm>
            <a:off x="3124199" y="6356350"/>
            <a:ext cx="2895599" cy="365125"/>
          </a:xfrm>
        </p:spPr>
        <p:txBody>
          <a:bodyPr/>
          <a:lstStyle>
            <a:lvl1pPr>
              <a:defRPr>
                <a:solidFill>
                  <a:schemeClr val="tx1"/>
                </a:solidFill>
              </a:defRPr>
            </a:lvl1pPr>
          </a:lstStyle>
          <a:p>
            <a:pPr>
              <a:defRPr lang="ko-KR" altLang="en-US"/>
            </a:pPr>
            <a:r>
              <a:rPr lang="ru-RU" altLang="en-US"/>
              <a:t/>
            </a:r>
            <a:endParaRPr lang="ru-RU" altLang="en-US"/>
          </a:p>
        </p:txBody>
      </p:sp>
      <p:sp>
        <p:nvSpPr>
          <p:cNvPr id="5" name=""/>
          <p:cNvSpPr>
            <a:spLocks noGrp="1"/>
          </p:cNvSpPr>
          <p:nvPr>
            <p:ph type="sldNum" sz="quarter" idx="12"/>
          </p:nvPr>
        </p:nvSpPr>
        <p:spPr>
          <a:xfrm>
            <a:off x="6553199" y="6356350"/>
            <a:ext cx="2133599" cy="365125"/>
          </a:xfrm>
        </p:spPr>
        <p:txBody>
          <a:bodyPr/>
          <a:lstStyle>
            <a:lvl1pPr>
              <a:defRPr>
                <a:solidFill>
                  <a:schemeClr val="tx1"/>
                </a:solidFill>
              </a:defRPr>
            </a:lvl1pPr>
          </a:lstStyle>
          <a:p>
            <a:pPr>
              <a:defRPr lang="ko-KR" altLang="en-US"/>
            </a:pPr>
            <a:fld id="{DF28FB93-0A08-4E7D-8E63-9EFA29F1E093}" type="slidenum">
              <a:rPr lang="ru-RU" altLang="en-US"/>
              <a:pPr>
                <a:defRPr lang="ko-KR" altLang="en-US"/>
              </a:pPr>
              <a:t>‹#›</a:t>
            </a:fld>
            <a:endParaRPr lang="ru-RU" altLang="en-US"/>
          </a:p>
        </p:txBody>
      </p:sp>
    </p:spTree>
  </p:cSld>
  <p:clrMapOvr>
    <a:overrideClrMapping bg1="dk1" tx1="lt1" bg2="dk2" tx2="lt2" accent1="accent1" accent2="accent2" accent3="accent3" accent4="accent4" accent5="accent5" accent6="accent6" hlink="hlink" folHlink="folHlink"/>
  </p:clrMapOvr>
  <p:transition xmlns:mc="http://schemas.openxmlformats.org/markup-compatibility/2006" xmlns:hp="http://schemas.haansoft.com/office/presentation/8.0" mc:Ignorable="hp" hp:hslDur="500"/>
</p:sldLayout>
</file>

<file path=ppt/slideLayouts/slideLayout47.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Оглавление" type="clipArtAndTx" preserve="1">
  <p:cSld name="Оглавление">
    <p:bg>
      <p:bgRef idx="1002">
        <a:schemeClr val="bg2"/>
      </p:bgRef>
    </p:bg>
    <p:spTree>
      <p:nvGrpSpPr>
        <p:cNvPr id="1" name=""/>
        <p:cNvGrpSpPr/>
        <p:nvPr/>
      </p:nvGrpSpPr>
      <p:grpSpPr>
        <a:xfrm>
          <a:off x="0" y="0"/>
          <a:ext cx="0" cy="0"/>
          <a:chOff x="0" y="0"/>
          <a:chExt cx="0" cy="0"/>
        </a:xfrm>
      </p:grpSpPr>
      <p:sp>
        <p:nvSpPr>
          <p:cNvPr id="12" name=""/>
          <p:cNvSpPr>
            <a:spLocks noGrp="1"/>
          </p:cNvSpPr>
          <p:nvPr>
            <p:ph type="body" sz="quarter" idx="15"/>
          </p:nvPr>
        </p:nvSpPr>
        <p:spPr>
          <a:xfrm>
            <a:off x="714347" y="2286000"/>
            <a:ext cx="7072312" cy="3429000"/>
          </a:xfrm>
        </p:spPr>
        <p:txBody>
          <a:bodyPr/>
          <a:lstStyle>
            <a:lvl1pPr>
              <a:lnSpc>
                <a:spcPct val="150000"/>
              </a:lnSpc>
              <a:defRPr sz="2600"/>
            </a:lvl1pPr>
          </a:lstStyle>
          <a:p>
            <a:pPr lvl="0">
              <a:defRPr lang="ko-KR" altLang="en-US"/>
            </a:pPr>
            <a:r>
              <a:rPr lang="ru-RU" altLang="en-US"/>
              <a:t>Введение</a:t>
            </a:r>
            <a:endParaRPr lang="ru-RU" altLang="en-US"/>
          </a:p>
          <a:p>
            <a:pPr lvl="0">
              <a:defRPr lang="ko-KR" altLang="en-US"/>
            </a:pPr>
            <a:r>
              <a:rPr lang="ru-RU" altLang="en-US"/>
              <a:t>Основной текст 1</a:t>
            </a:r>
            <a:endParaRPr lang="ru-RU" altLang="en-US"/>
          </a:p>
          <a:p>
            <a:pPr lvl="0">
              <a:defRPr lang="ko-KR" altLang="en-US"/>
            </a:pPr>
            <a:r>
              <a:rPr lang="ru-RU" altLang="en-US"/>
              <a:t>Основной текст 2</a:t>
            </a:r>
            <a:endParaRPr lang="ru-RU" altLang="en-US"/>
          </a:p>
          <a:p>
            <a:pPr lvl="0">
              <a:defRPr lang="ko-KR" altLang="en-US"/>
            </a:pPr>
            <a:r>
              <a:rPr lang="ru-RU" altLang="en-US"/>
              <a:t>Основной текст 3</a:t>
            </a:r>
            <a:endParaRPr lang="ru-RU" altLang="en-US"/>
          </a:p>
          <a:p>
            <a:pPr lvl="0">
              <a:defRPr lang="ko-KR" altLang="en-US"/>
            </a:pPr>
            <a:r>
              <a:rPr lang="ru-RU" altLang="en-US"/>
              <a:t>Заключение</a:t>
            </a:r>
            <a:endParaRPr lang="ru-RU" altLang="en-US"/>
          </a:p>
        </p:txBody>
      </p:sp>
      <p:pic>
        <p:nvPicPr>
          <p:cNvPr id="7" name="" descr="10.png"/>
          <p:cNvPicPr>
            <a:picLocks noChangeAspect="1"/>
          </p:cNvPicPr>
          <p:nvPr/>
        </p:nvPicPr>
        <p:blipFill rotWithShape="1">
          <a:blip r:embed="rId2">
            <a:alphaModFix/>
            <a:lum bright="10000"/>
          </a:blip>
          <a:srcRect r="30040" b="40380"/>
          <a:stretch>
            <a:fillRect/>
          </a:stretch>
        </p:blipFill>
        <p:spPr>
          <a:xfrm flipH="1">
            <a:off x="0" y="2133600"/>
            <a:ext cx="6095999" cy="4724400"/>
          </a:xfrm>
          <a:prstGeom prst="rect">
            <a:avLst/>
          </a:prstGeom>
        </p:spPr>
      </p:pic>
      <p:sp>
        <p:nvSpPr>
          <p:cNvPr id="2" name=""/>
          <p:cNvSpPr>
            <a:spLocks noGrp="1"/>
          </p:cNvSpPr>
          <p:nvPr>
            <p:ph type="title" idx="0"/>
          </p:nvPr>
        </p:nvSpPr>
        <p:spPr>
          <a:xfrm>
            <a:off x="714347" y="1214422"/>
            <a:ext cx="7072361" cy="954313"/>
          </a:xfrm>
        </p:spPr>
        <p:txBody>
          <a:bodyPr>
            <a:noAutofit/>
          </a:bodyPr>
          <a:lstStyle>
            <a:lvl1pPr>
              <a:defRPr sz="4400"/>
            </a:lvl1pPr>
          </a:lstStyle>
          <a:p>
            <a:pPr lvl="0">
              <a:defRPr lang="ko-KR" altLang="en-US"/>
            </a:pPr>
            <a:r>
              <a:rPr lang="ru-RU" altLang="en-US"/>
              <a:t>Образец заголовка</a:t>
            </a:r>
            <a:endParaRPr lang="ru-RU" altLang="en-US"/>
          </a:p>
        </p:txBody>
      </p:sp>
      <p:sp>
        <p:nvSpPr>
          <p:cNvPr id="3"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4" name=""/>
          <p:cNvSpPr>
            <a:spLocks noGrp="1"/>
          </p:cNvSpPr>
          <p:nvPr>
            <p:ph type="ftr" sz="quarter" idx="11"/>
          </p:nvPr>
        </p:nvSpPr>
        <p:spPr/>
        <p:txBody>
          <a:bodyPr/>
          <a:lstStyle/>
          <a:p>
            <a:pPr>
              <a:defRPr lang="ko-KR" altLang="en-US"/>
            </a:pPr>
            <a:r>
              <a:rPr lang="ru-RU" altLang="en-US"/>
              <a:t/>
            </a:r>
            <a:endParaRPr lang="ru-RU" altLang="en-US"/>
          </a:p>
        </p:txBody>
      </p:sp>
      <p:sp>
        <p:nvSpPr>
          <p:cNvPr id="5" name=""/>
          <p:cNvSpPr>
            <a:spLocks noGrp="1"/>
          </p:cNvSpPr>
          <p:nvPr>
            <p:ph type="sldNum" sz="quarter" idx="12"/>
          </p:nvPr>
        </p:nvSpPr>
        <p:spPr/>
        <p:txBody>
          <a:bodyPr/>
          <a:lstStyle/>
          <a:p>
            <a:pPr>
              <a:defRPr lang="ko-KR" altLang="en-US"/>
            </a:pPr>
            <a:fld id="{737820DA-D4C5-4728-AC07-7B64B43B726D}" type="slidenum">
              <a:rPr lang="ru-RU" altLang="en-US"/>
              <a:pPr>
                <a:defRPr lang="ko-KR" altLang="en-US"/>
              </a:pPr>
              <a:t>‹#›</a:t>
            </a:fld>
            <a:endParaRPr lang="ru-RU" altLang="en-US"/>
          </a:p>
        </p:txBody>
      </p:sp>
    </p:spTree>
  </p:cSld>
  <p:clrMapOvr>
    <a:overrideClrMapping bg1="dk1" tx1="lt1" bg2="dk2" tx2="lt2" accent1="accent1" accent2="accent2" accent3="accent3" accent4="accent4" accent5="accent5" accent6="accent6" hlink="hlink" folHlink="folHlink"/>
  </p:clrMapOvr>
  <p:transition xmlns:mc="http://schemas.openxmlformats.org/markup-compatibility/2006" xmlns:hp="http://schemas.haansoft.com/office/presentation/8.0" mc:Ignorable="hp" hp:hslDur="500"/>
</p:sldLayout>
</file>

<file path=ppt/slideLayouts/slideLayout48.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Sp="0" showMasterPhAnim="1" matchingName="Вертикальный заголовок и текст" type="vertTitleAndTx" preserve="1">
  <p:cSld name="Вертикальный заголовок и текст">
    <p:spTree>
      <p:nvGrpSpPr>
        <p:cNvPr id="1" name=""/>
        <p:cNvGrpSpPr/>
        <p:nvPr/>
      </p:nvGrpSpPr>
      <p:grpSpPr>
        <a:xfrm>
          <a:off x="0" y="0"/>
          <a:ext cx="0" cy="0"/>
          <a:chOff x="0" y="0"/>
          <a:chExt cx="0" cy="0"/>
        </a:xfrm>
      </p:grpSpPr>
      <p:pic>
        <p:nvPicPr>
          <p:cNvPr id="7" name="" descr="09.png"/>
          <p:cNvPicPr>
            <a:picLocks noChangeAspect="1"/>
          </p:cNvPicPr>
          <p:nvPr/>
        </p:nvPicPr>
        <p:blipFill rotWithShape="1">
          <a:blip r:embed="rId2">
            <a:alphaModFix/>
            <a:lum bright="30000" contrast="-30000"/>
          </a:blip>
          <a:srcRect l="22440" r="42770" b="28030"/>
          <a:stretch>
            <a:fillRect/>
          </a:stretch>
        </p:blipFill>
        <p:spPr>
          <a:xfrm rot="5400000">
            <a:off x="952499" y="3848099"/>
            <a:ext cx="2057400" cy="3962399"/>
          </a:xfrm>
          <a:prstGeom prst="rect">
            <a:avLst/>
          </a:prstGeom>
        </p:spPr>
      </p:pic>
      <p:sp>
        <p:nvSpPr>
          <p:cNvPr id="8" name=""/>
          <p:cNvSpPr/>
          <p:nvPr/>
        </p:nvSpPr>
        <p:spPr>
          <a:xfrm>
            <a:off x="7696199" y="0"/>
            <a:ext cx="144779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9" name="" descr="09.png"/>
          <p:cNvPicPr>
            <a:picLocks noChangeAspect="1"/>
          </p:cNvPicPr>
          <p:nvPr/>
        </p:nvPicPr>
        <p:blipFill rotWithShape="1">
          <a:blip r:embed="rId3">
            <a:alphaModFix/>
            <a:lum bright="20000" contrast="40000"/>
          </a:blip>
          <a:srcRect l="33430" r="53620" b="37810"/>
          <a:stretch>
            <a:fillRect/>
          </a:stretch>
        </p:blipFill>
        <p:spPr>
          <a:xfrm>
            <a:off x="8532899" y="3929066"/>
            <a:ext cx="611099" cy="2928934"/>
          </a:xfrm>
          <a:prstGeom prst="rect">
            <a:avLst/>
          </a:prstGeom>
          <a:noFill/>
          <a:ln>
            <a:noFill/>
          </a:ln>
        </p:spPr>
      </p:pic>
      <p:sp>
        <p:nvSpPr>
          <p:cNvPr id="2" name=""/>
          <p:cNvSpPr>
            <a:spLocks noGrp="1"/>
          </p:cNvSpPr>
          <p:nvPr>
            <p:ph type="title" orient="vert" idx="0"/>
          </p:nvPr>
        </p:nvSpPr>
        <p:spPr>
          <a:xfrm>
            <a:off x="7805056" y="274638"/>
            <a:ext cx="1142999" cy="5851525"/>
          </a:xfrm>
        </p:spPr>
        <p:txBody>
          <a:bodyPr vert="eaVert"/>
          <a:lstStyle/>
          <a:p>
            <a:pPr lvl="0">
              <a:defRPr lang="ko-KR" altLang="en-US"/>
            </a:pPr>
            <a:r>
              <a:rPr lang="ru-RU" altLang="en-US"/>
              <a:t>Образец заголовка</a:t>
            </a:r>
            <a:endParaRPr lang="ru-RU" altLang="en-US"/>
          </a:p>
        </p:txBody>
      </p:sp>
      <p:sp>
        <p:nvSpPr>
          <p:cNvPr id="3" name=""/>
          <p:cNvSpPr>
            <a:spLocks noGrp="1"/>
          </p:cNvSpPr>
          <p:nvPr>
            <p:ph type="body" orient="vert" idx="1"/>
          </p:nvPr>
        </p:nvSpPr>
        <p:spPr>
          <a:xfrm>
            <a:off x="457198" y="274638"/>
            <a:ext cx="7130143" cy="5851525"/>
          </a:xfrm>
        </p:spPr>
        <p:txBody>
          <a:bodyPr vert="eaVert"/>
          <a:lstStyle>
            <a:lvl1pPr>
              <a:defRPr sz="2600"/>
            </a:lvl1pPr>
            <a:lvl2pPr/>
            <a:lvl3pPr/>
            <a:lvl4pPr/>
            <a:lvl5pPr/>
            <a:lvl6pPr/>
            <a:lvl7pPr/>
            <a:lvl8pPr/>
            <a:lvl9pPr/>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4" name=""/>
          <p:cNvSpPr>
            <a:spLocks noGrp="1"/>
          </p:cNvSpPr>
          <p:nvPr>
            <p:ph type="dt" sz="half" idx="10"/>
          </p:nvPr>
        </p:nvSpPr>
        <p:spPr/>
        <p:txBody>
          <a:body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11"/>
          </p:nvPr>
        </p:nvSpPr>
        <p:spPr/>
        <p:txBody>
          <a:bodyPr/>
          <a:lstStyle/>
          <a:p>
            <a:pPr>
              <a:defRPr lang="ko-KR" altLang="en-US"/>
            </a:pPr>
            <a:r>
              <a:rPr lang="ru-RU" altLang="en-US"/>
              <a:t/>
            </a:r>
            <a:endParaRPr lang="ru-RU" altLang="en-US"/>
          </a:p>
        </p:txBody>
      </p:sp>
      <p:sp>
        <p:nvSpPr>
          <p:cNvPr id="6" name=""/>
          <p:cNvSpPr>
            <a:spLocks noGrp="1"/>
          </p:cNvSpPr>
          <p:nvPr>
            <p:ph type="sldNum" sz="quarter" idx="12"/>
          </p:nvPr>
        </p:nvSpPr>
        <p:spPr/>
        <p:txBody>
          <a:bodyPr/>
          <a:lstStyle>
            <a:lvl1pPr>
              <a:defRPr>
                <a:solidFill>
                  <a:schemeClr val="bg1"/>
                </a:solidFill>
              </a:defRPr>
            </a:lvl1pPr>
          </a:lstStyle>
          <a:p>
            <a:pPr>
              <a:defRPr lang="ko-KR" altLang="en-US"/>
            </a:pPr>
            <a:fld id="{B029EE6C-CC32-4F78-BBC7-D758651D07A6}" type="slidenum">
              <a:rPr lang="ru-RU" altLang="en-US"/>
              <a:pPr>
                <a:defRPr lang="ko-KR" altLang="en-US"/>
              </a:pPr>
              <a:t>‹#›</a:t>
            </a:fld>
            <a:endParaRPr lang="ru-RU" altLang="en-US"/>
          </a:p>
        </p:txBody>
      </p:sp>
    </p:spTree>
  </p:cSld>
  <p:clrMapOvr>
    <a:masterClrMapping/>
  </p:clrMapOvr>
  <p:transition xmlns:mc="http://schemas.openxmlformats.org/markup-compatibility/2006" xmlns:hp="http://schemas.haansoft.com/office/presentation/8.0" mc:Ignorable="hp" hp:hslDur="500"/>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14" Type="http://schemas.openxmlformats.org/officeDocument/2006/relationships/image" Target="../media/image2.png"  /><Relationship Id="rId15" Type="http://schemas.openxmlformats.org/officeDocument/2006/relationships/image" Target="../media/image2.png"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slideLayout" Target="../slideLayouts/slideLayout22.xml"  /><Relationship Id="rId11" Type="http://schemas.openxmlformats.org/officeDocument/2006/relationships/slideLayout" Target="../slideLayouts/slideLayout23.xml"  /><Relationship Id="rId12" Type="http://schemas.openxmlformats.org/officeDocument/2006/relationships/slideLayout" Target="../slideLayouts/slideLayout24.xml"  /><Relationship Id="rId13" Type="http://schemas.openxmlformats.org/officeDocument/2006/relationships/theme" Target="../theme/theme2.xml"  /><Relationship Id="rId14" Type="http://schemas.openxmlformats.org/officeDocument/2006/relationships/image" Target="../media/image2.png"  /><Relationship Id="rId15" Type="http://schemas.openxmlformats.org/officeDocument/2006/relationships/image" Target="../media/image2.png"  /><Relationship Id="rId2" Type="http://schemas.openxmlformats.org/officeDocument/2006/relationships/slideLayout" Target="../slideLayouts/slideLayout14.xml"  /><Relationship Id="rId3" Type="http://schemas.openxmlformats.org/officeDocument/2006/relationships/slideLayout" Target="../slideLayouts/slideLayout15.xml"  /><Relationship Id="rId4" Type="http://schemas.openxmlformats.org/officeDocument/2006/relationships/slideLayout" Target="../slideLayouts/slideLayout16.xml"  /><Relationship Id="rId5" Type="http://schemas.openxmlformats.org/officeDocument/2006/relationships/slideLayout" Target="../slideLayouts/slideLayout17.xml"  /><Relationship Id="rId6" Type="http://schemas.openxmlformats.org/officeDocument/2006/relationships/slideLayout" Target="../slideLayouts/slideLayout18.xml"  /><Relationship Id="rId7" Type="http://schemas.openxmlformats.org/officeDocument/2006/relationships/slideLayout" Target="../slideLayouts/slideLayout19.xml"  /><Relationship Id="rId8" Type="http://schemas.openxmlformats.org/officeDocument/2006/relationships/slideLayout" Target="../slideLayouts/slideLayout20.xml"  /><Relationship Id="rId9" Type="http://schemas.openxmlformats.org/officeDocument/2006/relationships/slideLayout" Target="../slideLayouts/slideLayout21.xml"  /></Relationships>
</file>

<file path=ppt/slideMasters/_rels/slideMaster3.xml.rels><?xml version="1.0" encoding="UTF-8" standalone="yes" ?><Relationships xmlns="http://schemas.openxmlformats.org/package/2006/relationships"><Relationship Id="rId1" Type="http://schemas.openxmlformats.org/officeDocument/2006/relationships/slideLayout" Target="../slideLayouts/slideLayout25.xml"  /><Relationship Id="rId10" Type="http://schemas.openxmlformats.org/officeDocument/2006/relationships/slideLayout" Target="../slideLayouts/slideLayout34.xml"  /><Relationship Id="rId11" Type="http://schemas.openxmlformats.org/officeDocument/2006/relationships/slideLayout" Target="../slideLayouts/slideLayout35.xml"  /><Relationship Id="rId12" Type="http://schemas.openxmlformats.org/officeDocument/2006/relationships/slideLayout" Target="../slideLayouts/slideLayout36.xml"  /><Relationship Id="rId13" Type="http://schemas.openxmlformats.org/officeDocument/2006/relationships/theme" Target="../theme/theme3.xml"  /><Relationship Id="rId14" Type="http://schemas.openxmlformats.org/officeDocument/2006/relationships/image" Target="../media/image2.png"  /><Relationship Id="rId15" Type="http://schemas.openxmlformats.org/officeDocument/2006/relationships/image" Target="../media/image2.png"  /><Relationship Id="rId2" Type="http://schemas.openxmlformats.org/officeDocument/2006/relationships/slideLayout" Target="../slideLayouts/slideLayout26.xml"  /><Relationship Id="rId3" Type="http://schemas.openxmlformats.org/officeDocument/2006/relationships/slideLayout" Target="../slideLayouts/slideLayout27.xml"  /><Relationship Id="rId4" Type="http://schemas.openxmlformats.org/officeDocument/2006/relationships/slideLayout" Target="../slideLayouts/slideLayout28.xml"  /><Relationship Id="rId5" Type="http://schemas.openxmlformats.org/officeDocument/2006/relationships/slideLayout" Target="../slideLayouts/slideLayout29.xml"  /><Relationship Id="rId6" Type="http://schemas.openxmlformats.org/officeDocument/2006/relationships/slideLayout" Target="../slideLayouts/slideLayout30.xml"  /><Relationship Id="rId7" Type="http://schemas.openxmlformats.org/officeDocument/2006/relationships/slideLayout" Target="../slideLayouts/slideLayout31.xml"  /><Relationship Id="rId8" Type="http://schemas.openxmlformats.org/officeDocument/2006/relationships/slideLayout" Target="../slideLayouts/slideLayout32.xml"  /><Relationship Id="rId9" Type="http://schemas.openxmlformats.org/officeDocument/2006/relationships/slideLayout" Target="../slideLayouts/slideLayout33.xml"  /></Relationships>
</file>

<file path=ppt/slideMasters/_rels/slideMaster4.xml.rels><?xml version="1.0" encoding="UTF-8" standalone="yes" ?><Relationships xmlns="http://schemas.openxmlformats.org/package/2006/relationships"><Relationship Id="rId1" Type="http://schemas.openxmlformats.org/officeDocument/2006/relationships/slideLayout" Target="../slideLayouts/slideLayout37.xml"  /><Relationship Id="rId10" Type="http://schemas.openxmlformats.org/officeDocument/2006/relationships/slideLayout" Target="../slideLayouts/slideLayout46.xml"  /><Relationship Id="rId11" Type="http://schemas.openxmlformats.org/officeDocument/2006/relationships/slideLayout" Target="../slideLayouts/slideLayout47.xml"  /><Relationship Id="rId12" Type="http://schemas.openxmlformats.org/officeDocument/2006/relationships/slideLayout" Target="../slideLayouts/slideLayout48.xml"  /><Relationship Id="rId13" Type="http://schemas.openxmlformats.org/officeDocument/2006/relationships/theme" Target="../theme/theme4.xml"  /><Relationship Id="rId14" Type="http://schemas.openxmlformats.org/officeDocument/2006/relationships/image" Target="../media/image2.png"  /><Relationship Id="rId15" Type="http://schemas.openxmlformats.org/officeDocument/2006/relationships/image" Target="../media/image2.png"  /><Relationship Id="rId2" Type="http://schemas.openxmlformats.org/officeDocument/2006/relationships/slideLayout" Target="../slideLayouts/slideLayout38.xml"  /><Relationship Id="rId3" Type="http://schemas.openxmlformats.org/officeDocument/2006/relationships/slideLayout" Target="../slideLayouts/slideLayout39.xml"  /><Relationship Id="rId4" Type="http://schemas.openxmlformats.org/officeDocument/2006/relationships/slideLayout" Target="../slideLayouts/slideLayout40.xml"  /><Relationship Id="rId5" Type="http://schemas.openxmlformats.org/officeDocument/2006/relationships/slideLayout" Target="../slideLayouts/slideLayout41.xml"  /><Relationship Id="rId6" Type="http://schemas.openxmlformats.org/officeDocument/2006/relationships/slideLayout" Target="../slideLayouts/slideLayout42.xml"  /><Relationship Id="rId7" Type="http://schemas.openxmlformats.org/officeDocument/2006/relationships/slideLayout" Target="../slideLayouts/slideLayout43.xml"  /><Relationship Id="rId8" Type="http://schemas.openxmlformats.org/officeDocument/2006/relationships/slideLayout" Target="../slideLayouts/slideLayout44.xml"  /><Relationship Id="rId9" Type="http://schemas.openxmlformats.org/officeDocument/2006/relationships/slideLayout" Target="../slideLayouts/slideLayout45.xml"  /></Relationships>
</file>

<file path=ppt/slideMasters/slideMaster1.xml><?xml version="1.0" encoding="utf-8"?>
<p:sldMaster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name="Глубокое море">
    <p:bg>
      <p:bgRef idx="1002">
        <a:schemeClr val="bg2"/>
      </p:bgRef>
    </p:bg>
    <p:spTree>
      <p:nvGrpSpPr>
        <p:cNvPr id="1" name=""/>
        <p:cNvGrpSpPr/>
        <p:nvPr/>
      </p:nvGrpSpPr>
      <p:grpSpPr>
        <a:xfrm>
          <a:off x="0" y="0"/>
          <a:ext cx="0" cy="0"/>
          <a:chOff x="0" y="0"/>
          <a:chExt cx="0" cy="0"/>
        </a:xfrm>
      </p:grpSpPr>
      <p:pic>
        <p:nvPicPr>
          <p:cNvPr id="9" name="" descr="09.png"/>
          <p:cNvPicPr>
            <a:picLocks noChangeAspect="1"/>
          </p:cNvPicPr>
          <p:nvPr/>
        </p:nvPicPr>
        <p:blipFill rotWithShape="1">
          <a:blip r:embed="rId14">
            <a:alphaModFix/>
            <a:lum bright="30000" contrast="-30000"/>
          </a:blip>
          <a:srcRect l="22440" r="42770" b="28030"/>
          <a:stretch>
            <a:fillRect/>
          </a:stretch>
        </p:blipFill>
        <p:spPr>
          <a:xfrm rot="5400000">
            <a:off x="952499" y="3848099"/>
            <a:ext cx="2057400" cy="3962399"/>
          </a:xfrm>
          <a:prstGeom prst="rect">
            <a:avLst/>
          </a:prstGeom>
        </p:spPr>
      </p:pic>
      <p:sp>
        <p:nvSpPr>
          <p:cNvPr id="7" name=""/>
          <p:cNvSpPr/>
          <p:nvPr/>
        </p:nvSpPr>
        <p:spPr>
          <a:xfrm>
            <a:off x="0" y="1"/>
            <a:ext cx="9143999" cy="1066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10" name="" descr="09.png"/>
          <p:cNvPicPr>
            <a:picLocks noChangeAspect="1"/>
          </p:cNvPicPr>
          <p:nvPr/>
        </p:nvPicPr>
        <p:blipFill rotWithShape="1">
          <a:blip r:embed="rId15">
            <a:alphaModFix/>
            <a:lum bright="20000" contrast="40000"/>
          </a:blip>
          <a:srcRect l="33430" r="53620" b="37810"/>
          <a:stretch>
            <a:fillRect/>
          </a:stretch>
        </p:blipFill>
        <p:spPr>
          <a:xfrm rot="16200000">
            <a:off x="6274781" y="-1878617"/>
            <a:ext cx="990600" cy="4747835"/>
          </a:xfrm>
          <a:prstGeom prst="rect">
            <a:avLst/>
          </a:prstGeom>
          <a:noFill/>
          <a:ln>
            <a:noFill/>
          </a:ln>
        </p:spPr>
      </p:pic>
      <p:sp>
        <p:nvSpPr>
          <p:cNvPr id="2" name=""/>
          <p:cNvSpPr>
            <a:spLocks noGrp="1"/>
          </p:cNvSpPr>
          <p:nvPr>
            <p:ph type="title" idx="0"/>
          </p:nvPr>
        </p:nvSpPr>
        <p:spPr>
          <a:xfrm>
            <a:off x="457199" y="177801"/>
            <a:ext cx="8229599" cy="736600"/>
          </a:xfrm>
          <a:prstGeom prst="rect">
            <a:avLst/>
          </a:prstGeom>
        </p:spPr>
        <p:txBody>
          <a:bodyPr vert="horz" lIns="91440" tIns="45720" rIns="91440" bIns="45720" anchor="ctr"/>
          <a:lstStyle/>
          <a:p>
            <a:pPr lvl="0">
              <a:defRPr lang="ko-KR" altLang="en-US"/>
            </a:pPr>
            <a:r>
              <a:rPr lang="ru-RU" altLang="en-US"/>
              <a:t>Образец заголовка</a:t>
            </a:r>
            <a:endParaRPr lang="ru-RU" altLang="en-US"/>
          </a:p>
        </p:txBody>
      </p:sp>
      <p:sp>
        <p:nvSpPr>
          <p:cNvPr id="3" name=""/>
          <p:cNvSpPr>
            <a:spLocks noGrp="1"/>
          </p:cNvSpPr>
          <p:nvPr>
            <p:ph type="body" idx="1"/>
          </p:nvPr>
        </p:nvSpPr>
        <p:spPr>
          <a:xfrm>
            <a:off x="457199" y="1282700"/>
            <a:ext cx="8229599" cy="4856163"/>
          </a:xfrm>
          <a:prstGeom prst="rect">
            <a:avLst/>
          </a:prstGeom>
        </p:spPr>
        <p:txBody>
          <a:bodyPr vert="horz" lIns="91440" tIns="45720" rIns="91440" bIns="45720"/>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4" name=""/>
          <p:cNvSpPr>
            <a:spLocks noGrp="1"/>
          </p:cNvSpPr>
          <p:nvPr>
            <p:ph type="dt" sz="half" idx="2"/>
          </p:nvPr>
        </p:nvSpPr>
        <p:spPr>
          <a:xfrm>
            <a:off x="457199" y="6356350"/>
            <a:ext cx="2133599" cy="365125"/>
          </a:xfrm>
          <a:prstGeom prst="rect">
            <a:avLst/>
          </a:prstGeom>
        </p:spPr>
        <p:txBody>
          <a:bodyPr vert="horz" lIns="91440" tIns="45720" rIns="91440" bIns="45720" anchor="ctr"/>
          <a:lstStyle>
            <a:lvl1pPr marL="0" algn="l" defTabSz="914400" rtl="0" eaLnBrk="1" latinLnBrk="0" hangingPunct="1">
              <a:defRPr lang="en-US" sz="1200" kern="1200" smtClean="0">
                <a:solidFill>
                  <a:schemeClr val="tx1"/>
                </a:solidFill>
                <a:latin typeface="+mn-lt"/>
                <a:ea typeface="+mn-ea"/>
                <a:cs typeface="+mn-cs"/>
              </a:defRPr>
            </a:lvl1p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3"/>
          </p:nvPr>
        </p:nvSpPr>
        <p:spPr>
          <a:xfrm>
            <a:off x="3124199" y="6356350"/>
            <a:ext cx="2895599" cy="365125"/>
          </a:xfrm>
          <a:prstGeom prst="rect">
            <a:avLst/>
          </a:prstGeom>
        </p:spPr>
        <p:txBody>
          <a:bodyPr vert="horz" lIns="91440" tIns="45720" rIns="91440" bIns="45720" anchor="ctr"/>
          <a:lstStyle>
            <a:lvl1pPr algn="ctr">
              <a:defRPr sz="1200">
                <a:solidFill>
                  <a:schemeClr val="tx1"/>
                </a:solidFill>
              </a:defRPr>
            </a:lvl1pPr>
          </a:lstStyle>
          <a:p>
            <a:pPr>
              <a:defRPr lang="ko-KR" altLang="en-US"/>
            </a:pPr>
            <a:r>
              <a:rPr lang="ru-RU" altLang="en-US"/>
              <a:t/>
            </a:r>
            <a:endParaRPr lang="ru-RU" altLang="en-US"/>
          </a:p>
        </p:txBody>
      </p:sp>
      <p:sp>
        <p:nvSpPr>
          <p:cNvPr id="6" name=""/>
          <p:cNvSpPr>
            <a:spLocks noGrp="1"/>
          </p:cNvSpPr>
          <p:nvPr>
            <p:ph type="sldNum" sz="quarter" idx="4"/>
          </p:nvPr>
        </p:nvSpPr>
        <p:spPr>
          <a:xfrm>
            <a:off x="6553199" y="6356350"/>
            <a:ext cx="2133599" cy="365125"/>
          </a:xfrm>
          <a:prstGeom prst="rect">
            <a:avLst/>
          </a:prstGeom>
        </p:spPr>
        <p:txBody>
          <a:bodyPr vert="horz" lIns="91440" tIns="45720" rIns="91440" bIns="45720" anchor="ctr"/>
          <a:lstStyle>
            <a:lvl1pPr marL="0" algn="r" defTabSz="914400" rtl="0" eaLnBrk="1" latinLnBrk="0" hangingPunct="1">
              <a:defRPr lang="en-US" sz="1200" kern="1200" smtClean="0">
                <a:solidFill>
                  <a:schemeClr val="tx1"/>
                </a:solidFill>
                <a:latin typeface="+mn-lt"/>
                <a:ea typeface="+mn-ea"/>
                <a:cs typeface="+mn-cs"/>
              </a:defRPr>
            </a:lvl1pPr>
          </a:lstStyle>
          <a:p>
            <a:pPr>
              <a:defRPr lang="ko-KR" altLang="en-US"/>
            </a:pPr>
            <a:fld id="{737820DA-D4C5-4728-AC07-7B64B43B726D}" type="slidenum">
              <a:rPr lang="ru-RU" altLang="en-US"/>
              <a:pPr>
                <a:defRPr lang="ko-KR" altLang="en-US"/>
              </a:pPr>
              <a:t>‹#›</a:t>
            </a:fld>
            <a:endParaRPr lang="ru-RU" altLang="en-US"/>
          </a:p>
        </p:txBody>
      </p:sp>
    </p:spTree>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Lst>
  <p:transition xmlns:mc="http://schemas.openxmlformats.org/markup-compatibility/2006" xmlns:hp="http://schemas.haansoft.com/office/presentation/8.0" mc:Ignorable="hp" hp:hslDur="500"/>
  <p:hf sldNum="0" hdr="0" ftr="0" dt="0"/>
  <p:txStyles>
    <p:titleStyle>
      <a:lvl1pPr algn="l" defTabSz="914400" rtl="0" eaLnBrk="1" latinLnBrk="1" hangingPunct="1">
        <a:spcBef>
          <a:spcPct val="0"/>
        </a:spcBef>
        <a:buNone/>
        <a:defRPr sz="3600" kern="1200">
          <a:solidFill>
            <a:schemeClr val="bg1"/>
          </a:solidFill>
          <a:latin typeface="+mj-lt"/>
          <a:ea typeface="+mj-ea"/>
          <a:cs typeface="+mj-cs"/>
        </a:defRPr>
      </a:lvl1pPr>
    </p:titleStyle>
    <p:bodyStyle>
      <a:lvl1pPr marL="265113" indent="-265113" algn="l" defTabSz="914400" rtl="0" eaLnBrk="1" latinLnBrk="1" hangingPunct="1">
        <a:spcBef>
          <a:spcPct val="20000"/>
        </a:spcBef>
        <a:buClr>
          <a:schemeClr val="tx1">
            <a:lumMod val="85000"/>
            <a:lumOff val="15000"/>
          </a:schemeClr>
        </a:buClr>
        <a:buSzPct val="70000"/>
        <a:buFont typeface="Wingdings"/>
        <a:buChar char="l"/>
        <a:defRPr sz="2800" kern="1200">
          <a:solidFill>
            <a:schemeClr val="tx1"/>
          </a:solidFill>
          <a:latin typeface="+mn-lt"/>
          <a:ea typeface="+mn-ea"/>
          <a:cs typeface="+mn-cs"/>
        </a:defRPr>
      </a:lvl1pPr>
      <a:lvl2pPr marL="742950" indent="-285750" algn="l" defTabSz="914400" rtl="0" eaLnBrk="1" latinLnBrk="1" hangingPunct="1">
        <a:spcBef>
          <a:spcPct val="20000"/>
        </a:spcBef>
        <a:buClr>
          <a:schemeClr val="tx1">
            <a:lumMod val="75000"/>
            <a:lumOff val="25000"/>
          </a:schemeClr>
        </a:buClr>
        <a:buFont typeface="Wingdings"/>
        <a:buChar char="§"/>
        <a:defRPr sz="2400" kern="1200">
          <a:solidFill>
            <a:schemeClr val="tx1"/>
          </a:solidFill>
          <a:latin typeface="+mn-lt"/>
          <a:ea typeface="+mn-ea"/>
          <a:cs typeface="+mn-cs"/>
        </a:defRPr>
      </a:lvl2pPr>
      <a:lvl3pPr marL="1143000" indent="-228600" algn="l" defTabSz="914400" rtl="0" eaLnBrk="1" latinLnBrk="1" hangingPunct="1">
        <a:spcBef>
          <a:spcPct val="20000"/>
        </a:spcBef>
        <a:buClr>
          <a:schemeClr val="tx1">
            <a:lumMod val="75000"/>
            <a:lumOff val="25000"/>
          </a:schemeClr>
        </a:buClr>
        <a:buFont typeface="Wingdings"/>
        <a:buChar char="Ø"/>
        <a:defRPr sz="2000" kern="1200">
          <a:solidFill>
            <a:schemeClr val="tx1"/>
          </a:solidFill>
          <a:latin typeface="+mn-lt"/>
          <a:ea typeface="+mn-ea"/>
          <a:cs typeface="+mn-cs"/>
        </a:defRPr>
      </a:lvl3pPr>
      <a:lvl4pPr marL="1600200" indent="-228600" algn="l" defTabSz="914400" rtl="0" eaLnBrk="1" latinLnBrk="1" hangingPunct="1">
        <a:spcBef>
          <a:spcPct val="20000"/>
        </a:spcBef>
        <a:buClr>
          <a:schemeClr val="tx1">
            <a:lumMod val="75000"/>
            <a:lumOff val="25000"/>
          </a:schemeClr>
        </a:buClr>
        <a:buFont typeface="Arial"/>
        <a:buChar char="–"/>
        <a:defRPr sz="1800" kern="1200">
          <a:solidFill>
            <a:schemeClr val="tx1"/>
          </a:solidFill>
          <a:latin typeface="+mn-lt"/>
          <a:ea typeface="+mn-ea"/>
          <a:cs typeface="+mn-cs"/>
        </a:defRPr>
      </a:lvl4pPr>
      <a:lvl5pPr marL="2057400" indent="-228600" algn="l" defTabSz="914400" rtl="0" eaLnBrk="1" latinLnBrk="1" hangingPunct="1">
        <a:spcBef>
          <a:spcPct val="20000"/>
        </a:spcBef>
        <a:buClr>
          <a:schemeClr val="tx1">
            <a:lumMod val="75000"/>
            <a:lumOff val="25000"/>
          </a:schemeClr>
        </a:buClr>
        <a:buFont typeface="Arial"/>
        <a:buChar char="»"/>
        <a:defRPr sz="1800" kern="1200">
          <a:solidFill>
            <a:schemeClr val="tx1"/>
          </a:solidFill>
          <a:latin typeface="+mn-lt"/>
          <a:ea typeface="+mn-ea"/>
          <a:cs typeface="+mn-cs"/>
        </a:defRPr>
      </a:lvl5pPr>
      <a:lvl6pPr marL="2425700" indent="-269875" algn="l" defTabSz="914400" rtl="0" eaLnBrk="1" latinLnBrk="1" hangingPunct="1">
        <a:spcBef>
          <a:spcPct val="20000"/>
        </a:spcBef>
        <a:buFont typeface="Tahoma"/>
        <a:buChar char="»"/>
        <a:defRPr sz="1800" b="0" kern="1200">
          <a:solidFill>
            <a:schemeClr val="tx1"/>
          </a:solidFill>
          <a:latin typeface="+mn-lt"/>
          <a:ea typeface="+mn-ea"/>
          <a:cs typeface="+mn-cs"/>
        </a:defRPr>
      </a:lvl6pPr>
      <a:lvl7pPr marL="2776538" indent="-261938" algn="l" defTabSz="914400" rtl="0" eaLnBrk="1" latinLnBrk="1" hangingPunct="1">
        <a:spcBef>
          <a:spcPct val="20000"/>
        </a:spcBef>
        <a:buFont typeface="Tahoma"/>
        <a:buChar char="»"/>
        <a:defRPr sz="1800" kern="1200">
          <a:solidFill>
            <a:schemeClr val="tx1"/>
          </a:solidFill>
          <a:latin typeface="+mn-lt"/>
          <a:ea typeface="+mn-ea"/>
          <a:cs typeface="+mn-cs"/>
        </a:defRPr>
      </a:lvl7pPr>
      <a:lvl8pPr marL="3135313" indent="-261938" algn="l" defTabSz="914400" rtl="0" eaLnBrk="1" latinLnBrk="1" hangingPunct="1">
        <a:spcBef>
          <a:spcPct val="20000"/>
        </a:spcBef>
        <a:buFont typeface="Tahoma"/>
        <a:buChar char="»"/>
        <a:defRPr sz="1800" kern="1200">
          <a:solidFill>
            <a:schemeClr val="tx1"/>
          </a:solidFill>
          <a:latin typeface="+mn-lt"/>
          <a:ea typeface="+mn-ea"/>
          <a:cs typeface="+mn-cs"/>
        </a:defRPr>
      </a:lvl8pPr>
      <a:lvl9pPr marL="3494088" indent="-260350" algn="l" defTabSz="914400" rtl="0" eaLnBrk="1" latinLnBrk="1" hangingPunct="1">
        <a:spcBef>
          <a:spcPct val="20000"/>
        </a:spcBef>
        <a:buFont typeface="Tahoma"/>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name="1_Глубокое море">
    <p:bg>
      <p:bgRef idx="1002">
        <a:schemeClr val="bg2"/>
      </p:bgRef>
    </p:bg>
    <p:spTree>
      <p:nvGrpSpPr>
        <p:cNvPr id="1" name=""/>
        <p:cNvGrpSpPr/>
        <p:nvPr/>
      </p:nvGrpSpPr>
      <p:grpSpPr>
        <a:xfrm>
          <a:off x="0" y="0"/>
          <a:ext cx="0" cy="0"/>
          <a:chOff x="0" y="0"/>
          <a:chExt cx="0" cy="0"/>
        </a:xfrm>
      </p:grpSpPr>
      <p:pic>
        <p:nvPicPr>
          <p:cNvPr id="9" name="" descr="09.png"/>
          <p:cNvPicPr>
            <a:picLocks noChangeAspect="1"/>
          </p:cNvPicPr>
          <p:nvPr/>
        </p:nvPicPr>
        <p:blipFill rotWithShape="1">
          <a:blip r:embed="rId14">
            <a:alphaModFix/>
            <a:lum bright="30000" contrast="-30000"/>
          </a:blip>
          <a:srcRect l="22440" r="42770" b="28030"/>
          <a:stretch>
            <a:fillRect/>
          </a:stretch>
        </p:blipFill>
        <p:spPr>
          <a:xfrm rot="5400000">
            <a:off x="952499" y="3848099"/>
            <a:ext cx="2057400" cy="3962399"/>
          </a:xfrm>
          <a:prstGeom prst="rect">
            <a:avLst/>
          </a:prstGeom>
        </p:spPr>
      </p:pic>
      <p:sp>
        <p:nvSpPr>
          <p:cNvPr id="7" name=""/>
          <p:cNvSpPr/>
          <p:nvPr/>
        </p:nvSpPr>
        <p:spPr>
          <a:xfrm>
            <a:off x="0" y="1"/>
            <a:ext cx="9143999" cy="1066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10" name="" descr="09.png"/>
          <p:cNvPicPr>
            <a:picLocks noChangeAspect="1"/>
          </p:cNvPicPr>
          <p:nvPr/>
        </p:nvPicPr>
        <p:blipFill rotWithShape="1">
          <a:blip r:embed="rId15">
            <a:alphaModFix/>
            <a:lum bright="20000" contrast="40000"/>
          </a:blip>
          <a:srcRect l="33430" r="53620" b="37810"/>
          <a:stretch>
            <a:fillRect/>
          </a:stretch>
        </p:blipFill>
        <p:spPr>
          <a:xfrm rot="16200000">
            <a:off x="6274781" y="-1878617"/>
            <a:ext cx="990600" cy="4747835"/>
          </a:xfrm>
          <a:prstGeom prst="rect">
            <a:avLst/>
          </a:prstGeom>
          <a:noFill/>
          <a:ln>
            <a:noFill/>
          </a:ln>
        </p:spPr>
      </p:pic>
      <p:sp>
        <p:nvSpPr>
          <p:cNvPr id="2" name=""/>
          <p:cNvSpPr>
            <a:spLocks noGrp="1"/>
          </p:cNvSpPr>
          <p:nvPr>
            <p:ph type="title" idx="0"/>
          </p:nvPr>
        </p:nvSpPr>
        <p:spPr>
          <a:xfrm>
            <a:off x="457199" y="177801"/>
            <a:ext cx="8229599" cy="736600"/>
          </a:xfrm>
          <a:prstGeom prst="rect">
            <a:avLst/>
          </a:prstGeom>
        </p:spPr>
        <p:txBody>
          <a:bodyPr vert="horz" lIns="91440" tIns="45720" rIns="91440" bIns="45720" anchor="ctr"/>
          <a:lstStyle/>
          <a:p>
            <a:pPr lvl="0">
              <a:defRPr lang="ko-KR" altLang="en-US"/>
            </a:pPr>
            <a:r>
              <a:rPr lang="ru-RU" altLang="en-US"/>
              <a:t>Образец заголовка</a:t>
            </a:r>
            <a:endParaRPr lang="ru-RU" altLang="en-US"/>
          </a:p>
        </p:txBody>
      </p:sp>
      <p:sp>
        <p:nvSpPr>
          <p:cNvPr id="3" name=""/>
          <p:cNvSpPr>
            <a:spLocks noGrp="1"/>
          </p:cNvSpPr>
          <p:nvPr>
            <p:ph type="body" idx="1"/>
          </p:nvPr>
        </p:nvSpPr>
        <p:spPr>
          <a:xfrm>
            <a:off x="457199" y="1282700"/>
            <a:ext cx="8229599" cy="4856163"/>
          </a:xfrm>
          <a:prstGeom prst="rect">
            <a:avLst/>
          </a:prstGeom>
        </p:spPr>
        <p:txBody>
          <a:bodyPr vert="horz" lIns="91440" tIns="45720" rIns="91440" bIns="45720"/>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4" name=""/>
          <p:cNvSpPr>
            <a:spLocks noGrp="1"/>
          </p:cNvSpPr>
          <p:nvPr>
            <p:ph type="dt" sz="half" idx="2"/>
          </p:nvPr>
        </p:nvSpPr>
        <p:spPr>
          <a:xfrm>
            <a:off x="457199" y="6356350"/>
            <a:ext cx="2133599" cy="365125"/>
          </a:xfrm>
          <a:prstGeom prst="rect">
            <a:avLst/>
          </a:prstGeom>
        </p:spPr>
        <p:txBody>
          <a:bodyPr vert="horz" lIns="91440" tIns="45720" rIns="91440" bIns="45720" anchor="ctr"/>
          <a:lstStyle>
            <a:lvl1pPr marL="0" algn="l" defTabSz="914400" rtl="0" eaLnBrk="1" latinLnBrk="0" hangingPunct="1">
              <a:defRPr lang="en-US" sz="1200" kern="1200" smtClean="0">
                <a:solidFill>
                  <a:schemeClr val="tx1"/>
                </a:solidFill>
                <a:latin typeface="+mn-lt"/>
                <a:ea typeface="+mn-ea"/>
                <a:cs typeface="+mn-cs"/>
              </a:defRPr>
            </a:lvl1p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3"/>
          </p:nvPr>
        </p:nvSpPr>
        <p:spPr>
          <a:xfrm>
            <a:off x="3124199" y="6356350"/>
            <a:ext cx="2895599" cy="365125"/>
          </a:xfrm>
          <a:prstGeom prst="rect">
            <a:avLst/>
          </a:prstGeom>
        </p:spPr>
        <p:txBody>
          <a:bodyPr vert="horz" lIns="91440" tIns="45720" rIns="91440" bIns="45720" anchor="ctr"/>
          <a:lstStyle>
            <a:lvl1pPr algn="ctr">
              <a:defRPr sz="1200">
                <a:solidFill>
                  <a:schemeClr val="tx1"/>
                </a:solidFill>
              </a:defRPr>
            </a:lvl1pPr>
          </a:lstStyle>
          <a:p>
            <a:pPr>
              <a:defRPr lang="ko-KR" altLang="en-US"/>
            </a:pPr>
            <a:r>
              <a:rPr lang="ru-RU" altLang="en-US"/>
              <a:t/>
            </a:r>
            <a:endParaRPr lang="ru-RU" altLang="en-US"/>
          </a:p>
        </p:txBody>
      </p:sp>
      <p:sp>
        <p:nvSpPr>
          <p:cNvPr id="6" name=""/>
          <p:cNvSpPr>
            <a:spLocks noGrp="1"/>
          </p:cNvSpPr>
          <p:nvPr>
            <p:ph type="sldNum" sz="quarter" idx="4"/>
          </p:nvPr>
        </p:nvSpPr>
        <p:spPr>
          <a:xfrm>
            <a:off x="6553199" y="6356350"/>
            <a:ext cx="2133599" cy="365125"/>
          </a:xfrm>
          <a:prstGeom prst="rect">
            <a:avLst/>
          </a:prstGeom>
        </p:spPr>
        <p:txBody>
          <a:bodyPr vert="horz" lIns="91440" tIns="45720" rIns="91440" bIns="45720" anchor="ctr"/>
          <a:lstStyle>
            <a:lvl1pPr marL="0" algn="r" defTabSz="914400" rtl="0" eaLnBrk="1" latinLnBrk="0" hangingPunct="1">
              <a:defRPr lang="en-US" sz="1200" kern="1200" smtClean="0">
                <a:solidFill>
                  <a:schemeClr val="tx1"/>
                </a:solidFill>
                <a:latin typeface="+mn-lt"/>
                <a:ea typeface="+mn-ea"/>
                <a:cs typeface="+mn-cs"/>
              </a:defRPr>
            </a:lvl1pPr>
          </a:lstStyle>
          <a:p>
            <a:pPr>
              <a:defRPr lang="ko-KR" altLang="en-US"/>
            </a:pPr>
            <a:fld id="{737820DA-D4C5-4728-AC07-7B64B43B726D}" type="slidenum">
              <a:rPr lang="ru-RU" altLang="en-US"/>
              <a:pPr>
                <a:defRPr lang="ko-KR" altLang="en-US"/>
              </a:pPr>
              <a:t>‹#›</a:t>
            </a:fld>
            <a:endParaRPr lang="ru-RU" altLang="en-US"/>
          </a:p>
        </p:txBody>
      </p:sp>
    </p:spTree>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 id="2147483727" r:id="rId12"/>
  </p:sldLayoutIdLst>
  <p:transition xmlns:mc="http://schemas.openxmlformats.org/markup-compatibility/2006" xmlns:hp="http://schemas.haansoft.com/office/presentation/8.0" mc:Ignorable="hp" hp:hslDur="500"/>
  <p:hf sldNum="0" hdr="0" ftr="0" dt="0"/>
  <p:txStyles>
    <p:titleStyle>
      <a:lvl1pPr algn="l" defTabSz="914400" rtl="0" eaLnBrk="1" latinLnBrk="1" hangingPunct="1">
        <a:spcBef>
          <a:spcPct val="0"/>
        </a:spcBef>
        <a:buNone/>
        <a:defRPr sz="3600" kern="1200">
          <a:solidFill>
            <a:schemeClr val="bg1"/>
          </a:solidFill>
          <a:latin typeface="+mj-lt"/>
          <a:ea typeface="+mj-ea"/>
          <a:cs typeface="+mj-cs"/>
        </a:defRPr>
      </a:lvl1pPr>
    </p:titleStyle>
    <p:bodyStyle>
      <a:lvl1pPr marL="265113" indent="-265113" algn="l" defTabSz="914400" rtl="0" eaLnBrk="1" latinLnBrk="1" hangingPunct="1">
        <a:spcBef>
          <a:spcPct val="20000"/>
        </a:spcBef>
        <a:buClr>
          <a:schemeClr val="tx1">
            <a:lumMod val="85000"/>
            <a:lumOff val="15000"/>
          </a:schemeClr>
        </a:buClr>
        <a:buSzPct val="70000"/>
        <a:buFont typeface="Wingdings"/>
        <a:buChar char="l"/>
        <a:defRPr sz="2800" kern="1200">
          <a:solidFill>
            <a:schemeClr val="tx1"/>
          </a:solidFill>
          <a:latin typeface="+mn-lt"/>
          <a:ea typeface="+mn-ea"/>
          <a:cs typeface="+mn-cs"/>
        </a:defRPr>
      </a:lvl1pPr>
      <a:lvl2pPr marL="742950" indent="-285750" algn="l" defTabSz="914400" rtl="0" eaLnBrk="1" latinLnBrk="1" hangingPunct="1">
        <a:spcBef>
          <a:spcPct val="20000"/>
        </a:spcBef>
        <a:buClr>
          <a:schemeClr val="tx1">
            <a:lumMod val="75000"/>
            <a:lumOff val="25000"/>
          </a:schemeClr>
        </a:buClr>
        <a:buFont typeface="Wingdings"/>
        <a:buChar char="§"/>
        <a:defRPr sz="2400" kern="1200">
          <a:solidFill>
            <a:schemeClr val="tx1"/>
          </a:solidFill>
          <a:latin typeface="+mn-lt"/>
          <a:ea typeface="+mn-ea"/>
          <a:cs typeface="+mn-cs"/>
        </a:defRPr>
      </a:lvl2pPr>
      <a:lvl3pPr marL="1143000" indent="-228600" algn="l" defTabSz="914400" rtl="0" eaLnBrk="1" latinLnBrk="1" hangingPunct="1">
        <a:spcBef>
          <a:spcPct val="20000"/>
        </a:spcBef>
        <a:buClr>
          <a:schemeClr val="tx1">
            <a:lumMod val="75000"/>
            <a:lumOff val="25000"/>
          </a:schemeClr>
        </a:buClr>
        <a:buFont typeface="Wingdings"/>
        <a:buChar char="Ø"/>
        <a:defRPr sz="2000" kern="1200">
          <a:solidFill>
            <a:schemeClr val="tx1"/>
          </a:solidFill>
          <a:latin typeface="+mn-lt"/>
          <a:ea typeface="+mn-ea"/>
          <a:cs typeface="+mn-cs"/>
        </a:defRPr>
      </a:lvl3pPr>
      <a:lvl4pPr marL="1600200" indent="-228600" algn="l" defTabSz="914400" rtl="0" eaLnBrk="1" latinLnBrk="1" hangingPunct="1">
        <a:spcBef>
          <a:spcPct val="20000"/>
        </a:spcBef>
        <a:buClr>
          <a:schemeClr val="tx1">
            <a:lumMod val="75000"/>
            <a:lumOff val="25000"/>
          </a:schemeClr>
        </a:buClr>
        <a:buFont typeface="Arial"/>
        <a:buChar char="–"/>
        <a:defRPr sz="1800" kern="1200">
          <a:solidFill>
            <a:schemeClr val="tx1"/>
          </a:solidFill>
          <a:latin typeface="+mn-lt"/>
          <a:ea typeface="+mn-ea"/>
          <a:cs typeface="+mn-cs"/>
        </a:defRPr>
      </a:lvl4pPr>
      <a:lvl5pPr marL="2057400" indent="-228600" algn="l" defTabSz="914400" rtl="0" eaLnBrk="1" latinLnBrk="1" hangingPunct="1">
        <a:spcBef>
          <a:spcPct val="20000"/>
        </a:spcBef>
        <a:buClr>
          <a:schemeClr val="tx1">
            <a:lumMod val="75000"/>
            <a:lumOff val="25000"/>
          </a:schemeClr>
        </a:buClr>
        <a:buFont typeface="Arial"/>
        <a:buChar char="»"/>
        <a:defRPr sz="1800" kern="1200">
          <a:solidFill>
            <a:schemeClr val="tx1"/>
          </a:solidFill>
          <a:latin typeface="+mn-lt"/>
          <a:ea typeface="+mn-ea"/>
          <a:cs typeface="+mn-cs"/>
        </a:defRPr>
      </a:lvl5pPr>
      <a:lvl6pPr marL="2425700" indent="-269875" algn="l" defTabSz="914400" rtl="0" eaLnBrk="1" latinLnBrk="1" hangingPunct="1">
        <a:spcBef>
          <a:spcPct val="20000"/>
        </a:spcBef>
        <a:buFont typeface="Tahoma"/>
        <a:buChar char="»"/>
        <a:defRPr sz="1800" b="0" kern="1200">
          <a:solidFill>
            <a:schemeClr val="tx1"/>
          </a:solidFill>
          <a:latin typeface="+mn-lt"/>
          <a:ea typeface="+mn-ea"/>
          <a:cs typeface="+mn-cs"/>
        </a:defRPr>
      </a:lvl6pPr>
      <a:lvl7pPr marL="2776538" indent="-261938" algn="l" defTabSz="914400" rtl="0" eaLnBrk="1" latinLnBrk="1" hangingPunct="1">
        <a:spcBef>
          <a:spcPct val="20000"/>
        </a:spcBef>
        <a:buFont typeface="Tahoma"/>
        <a:buChar char="»"/>
        <a:defRPr sz="1800" kern="1200">
          <a:solidFill>
            <a:schemeClr val="tx1"/>
          </a:solidFill>
          <a:latin typeface="+mn-lt"/>
          <a:ea typeface="+mn-ea"/>
          <a:cs typeface="+mn-cs"/>
        </a:defRPr>
      </a:lvl7pPr>
      <a:lvl8pPr marL="3135313" indent="-261938" algn="l" defTabSz="914400" rtl="0" eaLnBrk="1" latinLnBrk="1" hangingPunct="1">
        <a:spcBef>
          <a:spcPct val="20000"/>
        </a:spcBef>
        <a:buFont typeface="Tahoma"/>
        <a:buChar char="»"/>
        <a:defRPr sz="1800" kern="1200">
          <a:solidFill>
            <a:schemeClr val="tx1"/>
          </a:solidFill>
          <a:latin typeface="+mn-lt"/>
          <a:ea typeface="+mn-ea"/>
          <a:cs typeface="+mn-cs"/>
        </a:defRPr>
      </a:lvl8pPr>
      <a:lvl9pPr marL="3494088" indent="-260350" algn="l" defTabSz="914400" rtl="0" eaLnBrk="1" latinLnBrk="1" hangingPunct="1">
        <a:spcBef>
          <a:spcPct val="20000"/>
        </a:spcBef>
        <a:buFont typeface="Tahoma"/>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3.xml><?xml version="1.0" encoding="utf-8"?>
<p:sldMaster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name="2_Глубокое море">
    <p:bg>
      <p:bgRef idx="1002">
        <a:schemeClr val="bg2"/>
      </p:bgRef>
    </p:bg>
    <p:spTree>
      <p:nvGrpSpPr>
        <p:cNvPr id="1" name=""/>
        <p:cNvGrpSpPr/>
        <p:nvPr/>
      </p:nvGrpSpPr>
      <p:grpSpPr>
        <a:xfrm>
          <a:off x="0" y="0"/>
          <a:ext cx="0" cy="0"/>
          <a:chOff x="0" y="0"/>
          <a:chExt cx="0" cy="0"/>
        </a:xfrm>
      </p:grpSpPr>
      <p:pic>
        <p:nvPicPr>
          <p:cNvPr id="9" name="" descr="09.png"/>
          <p:cNvPicPr>
            <a:picLocks noChangeAspect="1"/>
          </p:cNvPicPr>
          <p:nvPr/>
        </p:nvPicPr>
        <p:blipFill rotWithShape="1">
          <a:blip r:embed="rId14">
            <a:alphaModFix/>
            <a:lum bright="30000" contrast="-30000"/>
          </a:blip>
          <a:srcRect l="22440" r="42770" b="28030"/>
          <a:stretch>
            <a:fillRect/>
          </a:stretch>
        </p:blipFill>
        <p:spPr>
          <a:xfrm rot="5400000">
            <a:off x="952499" y="3848099"/>
            <a:ext cx="2057400" cy="3962399"/>
          </a:xfrm>
          <a:prstGeom prst="rect">
            <a:avLst/>
          </a:prstGeom>
        </p:spPr>
      </p:pic>
      <p:sp>
        <p:nvSpPr>
          <p:cNvPr id="7" name=""/>
          <p:cNvSpPr/>
          <p:nvPr/>
        </p:nvSpPr>
        <p:spPr>
          <a:xfrm>
            <a:off x="0" y="1"/>
            <a:ext cx="9143999" cy="1066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10" name="" descr="09.png"/>
          <p:cNvPicPr>
            <a:picLocks noChangeAspect="1"/>
          </p:cNvPicPr>
          <p:nvPr/>
        </p:nvPicPr>
        <p:blipFill rotWithShape="1">
          <a:blip r:embed="rId15">
            <a:alphaModFix/>
            <a:lum bright="20000" contrast="40000"/>
          </a:blip>
          <a:srcRect l="33430" r="53620" b="37810"/>
          <a:stretch>
            <a:fillRect/>
          </a:stretch>
        </p:blipFill>
        <p:spPr>
          <a:xfrm rot="16200000">
            <a:off x="6274781" y="-1878617"/>
            <a:ext cx="990600" cy="4747835"/>
          </a:xfrm>
          <a:prstGeom prst="rect">
            <a:avLst/>
          </a:prstGeom>
          <a:noFill/>
          <a:ln>
            <a:noFill/>
          </a:ln>
        </p:spPr>
      </p:pic>
      <p:sp>
        <p:nvSpPr>
          <p:cNvPr id="2" name=""/>
          <p:cNvSpPr>
            <a:spLocks noGrp="1"/>
          </p:cNvSpPr>
          <p:nvPr>
            <p:ph type="title" idx="0"/>
          </p:nvPr>
        </p:nvSpPr>
        <p:spPr>
          <a:xfrm>
            <a:off x="457199" y="177801"/>
            <a:ext cx="8229599" cy="736600"/>
          </a:xfrm>
          <a:prstGeom prst="rect">
            <a:avLst/>
          </a:prstGeom>
        </p:spPr>
        <p:txBody>
          <a:bodyPr vert="horz" lIns="91440" tIns="45720" rIns="91440" bIns="45720" anchor="ctr"/>
          <a:lstStyle/>
          <a:p>
            <a:pPr lvl="0">
              <a:defRPr lang="ko-KR" altLang="en-US"/>
            </a:pPr>
            <a:r>
              <a:rPr lang="ru-RU" altLang="en-US"/>
              <a:t>Образец заголовка</a:t>
            </a:r>
            <a:endParaRPr lang="ru-RU" altLang="en-US"/>
          </a:p>
        </p:txBody>
      </p:sp>
      <p:sp>
        <p:nvSpPr>
          <p:cNvPr id="3" name=""/>
          <p:cNvSpPr>
            <a:spLocks noGrp="1"/>
          </p:cNvSpPr>
          <p:nvPr>
            <p:ph type="body" idx="1"/>
          </p:nvPr>
        </p:nvSpPr>
        <p:spPr>
          <a:xfrm>
            <a:off x="457199" y="1282700"/>
            <a:ext cx="8229599" cy="4856163"/>
          </a:xfrm>
          <a:prstGeom prst="rect">
            <a:avLst/>
          </a:prstGeom>
        </p:spPr>
        <p:txBody>
          <a:bodyPr vert="horz" lIns="91440" tIns="45720" rIns="91440" bIns="45720"/>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4" name=""/>
          <p:cNvSpPr>
            <a:spLocks noGrp="1"/>
          </p:cNvSpPr>
          <p:nvPr>
            <p:ph type="dt" sz="half" idx="2"/>
          </p:nvPr>
        </p:nvSpPr>
        <p:spPr>
          <a:xfrm>
            <a:off x="457199" y="6356350"/>
            <a:ext cx="2133599" cy="365125"/>
          </a:xfrm>
          <a:prstGeom prst="rect">
            <a:avLst/>
          </a:prstGeom>
        </p:spPr>
        <p:txBody>
          <a:bodyPr vert="horz" lIns="91440" tIns="45720" rIns="91440" bIns="45720" anchor="ctr"/>
          <a:lstStyle>
            <a:lvl1pPr marL="0" algn="l" defTabSz="914400" rtl="0" eaLnBrk="1" latinLnBrk="0" hangingPunct="1">
              <a:defRPr lang="en-US" sz="1200" kern="1200" smtClean="0">
                <a:solidFill>
                  <a:schemeClr val="tx1"/>
                </a:solidFill>
                <a:latin typeface="+mn-lt"/>
                <a:ea typeface="+mn-ea"/>
                <a:cs typeface="+mn-cs"/>
              </a:defRPr>
            </a:lvl1p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3"/>
          </p:nvPr>
        </p:nvSpPr>
        <p:spPr>
          <a:xfrm>
            <a:off x="3124199" y="6356350"/>
            <a:ext cx="2895599" cy="365125"/>
          </a:xfrm>
          <a:prstGeom prst="rect">
            <a:avLst/>
          </a:prstGeom>
        </p:spPr>
        <p:txBody>
          <a:bodyPr vert="horz" lIns="91440" tIns="45720" rIns="91440" bIns="45720" anchor="ctr"/>
          <a:lstStyle>
            <a:lvl1pPr algn="ctr">
              <a:defRPr sz="1200">
                <a:solidFill>
                  <a:schemeClr val="tx1"/>
                </a:solidFill>
              </a:defRPr>
            </a:lvl1pPr>
          </a:lstStyle>
          <a:p>
            <a:pPr>
              <a:defRPr lang="ko-KR" altLang="en-US"/>
            </a:pPr>
            <a:r>
              <a:rPr lang="ru-RU" altLang="en-US"/>
              <a:t/>
            </a:r>
            <a:endParaRPr lang="ru-RU" altLang="en-US"/>
          </a:p>
        </p:txBody>
      </p:sp>
      <p:sp>
        <p:nvSpPr>
          <p:cNvPr id="6" name=""/>
          <p:cNvSpPr>
            <a:spLocks noGrp="1"/>
          </p:cNvSpPr>
          <p:nvPr>
            <p:ph type="sldNum" sz="quarter" idx="4"/>
          </p:nvPr>
        </p:nvSpPr>
        <p:spPr>
          <a:xfrm>
            <a:off x="6553199" y="6356350"/>
            <a:ext cx="2133599" cy="365125"/>
          </a:xfrm>
          <a:prstGeom prst="rect">
            <a:avLst/>
          </a:prstGeom>
        </p:spPr>
        <p:txBody>
          <a:bodyPr vert="horz" lIns="91440" tIns="45720" rIns="91440" bIns="45720" anchor="ctr"/>
          <a:lstStyle>
            <a:lvl1pPr marL="0" algn="r" defTabSz="914400" rtl="0" eaLnBrk="1" latinLnBrk="0" hangingPunct="1">
              <a:defRPr lang="en-US" sz="1200" kern="1200" smtClean="0">
                <a:solidFill>
                  <a:schemeClr val="tx1"/>
                </a:solidFill>
                <a:latin typeface="+mn-lt"/>
                <a:ea typeface="+mn-ea"/>
                <a:cs typeface="+mn-cs"/>
              </a:defRPr>
            </a:lvl1pPr>
          </a:lstStyle>
          <a:p>
            <a:pPr>
              <a:defRPr lang="ko-KR" altLang="en-US"/>
            </a:pPr>
            <a:fld id="{737820DA-D4C5-4728-AC07-7B64B43B726D}" type="slidenum">
              <a:rPr lang="ru-RU" altLang="en-US"/>
              <a:pPr>
                <a:defRPr lang="ko-KR" altLang="en-US"/>
              </a:pPr>
              <a:t>‹#›</a:t>
            </a:fld>
            <a:endParaRPr lang="ru-RU" altLang="en-US"/>
          </a:p>
        </p:txBody>
      </p:sp>
    </p:spTree>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Lst>
  <p:transition xmlns:mc="http://schemas.openxmlformats.org/markup-compatibility/2006" xmlns:hp="http://schemas.haansoft.com/office/presentation/8.0" mc:Ignorable="hp" hp:hslDur="500"/>
  <p:hf sldNum="0" hdr="0" ftr="0" dt="0"/>
  <p:txStyles>
    <p:titleStyle>
      <a:lvl1pPr algn="l" defTabSz="914400" rtl="0" eaLnBrk="1" latinLnBrk="1" hangingPunct="1">
        <a:spcBef>
          <a:spcPct val="0"/>
        </a:spcBef>
        <a:buNone/>
        <a:defRPr sz="3600" kern="1200">
          <a:solidFill>
            <a:schemeClr val="bg1"/>
          </a:solidFill>
          <a:latin typeface="+mj-lt"/>
          <a:ea typeface="+mj-ea"/>
          <a:cs typeface="+mj-cs"/>
        </a:defRPr>
      </a:lvl1pPr>
    </p:titleStyle>
    <p:bodyStyle>
      <a:lvl1pPr marL="265113" indent="-265113" algn="l" defTabSz="914400" rtl="0" eaLnBrk="1" latinLnBrk="1" hangingPunct="1">
        <a:spcBef>
          <a:spcPct val="20000"/>
        </a:spcBef>
        <a:buClr>
          <a:schemeClr val="tx1">
            <a:lumMod val="85000"/>
            <a:lumOff val="15000"/>
          </a:schemeClr>
        </a:buClr>
        <a:buSzPct val="70000"/>
        <a:buFont typeface="Wingdings"/>
        <a:buChar char="l"/>
        <a:defRPr sz="2800" kern="1200">
          <a:solidFill>
            <a:schemeClr val="tx1"/>
          </a:solidFill>
          <a:latin typeface="+mn-lt"/>
          <a:ea typeface="+mn-ea"/>
          <a:cs typeface="+mn-cs"/>
        </a:defRPr>
      </a:lvl1pPr>
      <a:lvl2pPr marL="742950" indent="-285750" algn="l" defTabSz="914400" rtl="0" eaLnBrk="1" latinLnBrk="1" hangingPunct="1">
        <a:spcBef>
          <a:spcPct val="20000"/>
        </a:spcBef>
        <a:buClr>
          <a:schemeClr val="tx1">
            <a:lumMod val="75000"/>
            <a:lumOff val="25000"/>
          </a:schemeClr>
        </a:buClr>
        <a:buFont typeface="Wingdings"/>
        <a:buChar char="§"/>
        <a:defRPr sz="2400" kern="1200">
          <a:solidFill>
            <a:schemeClr val="tx1"/>
          </a:solidFill>
          <a:latin typeface="+mn-lt"/>
          <a:ea typeface="+mn-ea"/>
          <a:cs typeface="+mn-cs"/>
        </a:defRPr>
      </a:lvl2pPr>
      <a:lvl3pPr marL="1143000" indent="-228600" algn="l" defTabSz="914400" rtl="0" eaLnBrk="1" latinLnBrk="1" hangingPunct="1">
        <a:spcBef>
          <a:spcPct val="20000"/>
        </a:spcBef>
        <a:buClr>
          <a:schemeClr val="tx1">
            <a:lumMod val="75000"/>
            <a:lumOff val="25000"/>
          </a:schemeClr>
        </a:buClr>
        <a:buFont typeface="Wingdings"/>
        <a:buChar char="Ø"/>
        <a:defRPr sz="2000" kern="1200">
          <a:solidFill>
            <a:schemeClr val="tx1"/>
          </a:solidFill>
          <a:latin typeface="+mn-lt"/>
          <a:ea typeface="+mn-ea"/>
          <a:cs typeface="+mn-cs"/>
        </a:defRPr>
      </a:lvl3pPr>
      <a:lvl4pPr marL="1600200" indent="-228600" algn="l" defTabSz="914400" rtl="0" eaLnBrk="1" latinLnBrk="1" hangingPunct="1">
        <a:spcBef>
          <a:spcPct val="20000"/>
        </a:spcBef>
        <a:buClr>
          <a:schemeClr val="tx1">
            <a:lumMod val="75000"/>
            <a:lumOff val="25000"/>
          </a:schemeClr>
        </a:buClr>
        <a:buFont typeface="Arial"/>
        <a:buChar char="–"/>
        <a:defRPr sz="1800" kern="1200">
          <a:solidFill>
            <a:schemeClr val="tx1"/>
          </a:solidFill>
          <a:latin typeface="+mn-lt"/>
          <a:ea typeface="+mn-ea"/>
          <a:cs typeface="+mn-cs"/>
        </a:defRPr>
      </a:lvl4pPr>
      <a:lvl5pPr marL="2057400" indent="-228600" algn="l" defTabSz="914400" rtl="0" eaLnBrk="1" latinLnBrk="1" hangingPunct="1">
        <a:spcBef>
          <a:spcPct val="20000"/>
        </a:spcBef>
        <a:buClr>
          <a:schemeClr val="tx1">
            <a:lumMod val="75000"/>
            <a:lumOff val="25000"/>
          </a:schemeClr>
        </a:buClr>
        <a:buFont typeface="Arial"/>
        <a:buChar char="»"/>
        <a:defRPr sz="1800" kern="1200">
          <a:solidFill>
            <a:schemeClr val="tx1"/>
          </a:solidFill>
          <a:latin typeface="+mn-lt"/>
          <a:ea typeface="+mn-ea"/>
          <a:cs typeface="+mn-cs"/>
        </a:defRPr>
      </a:lvl5pPr>
      <a:lvl6pPr marL="2425700" indent="-269875" algn="l" defTabSz="914400" rtl="0" eaLnBrk="1" latinLnBrk="1" hangingPunct="1">
        <a:spcBef>
          <a:spcPct val="20000"/>
        </a:spcBef>
        <a:buFont typeface="Tahoma"/>
        <a:buChar char="»"/>
        <a:defRPr sz="1800" b="0" kern="1200">
          <a:solidFill>
            <a:schemeClr val="tx1"/>
          </a:solidFill>
          <a:latin typeface="+mn-lt"/>
          <a:ea typeface="+mn-ea"/>
          <a:cs typeface="+mn-cs"/>
        </a:defRPr>
      </a:lvl6pPr>
      <a:lvl7pPr marL="2776538" indent="-261938" algn="l" defTabSz="914400" rtl="0" eaLnBrk="1" latinLnBrk="1" hangingPunct="1">
        <a:spcBef>
          <a:spcPct val="20000"/>
        </a:spcBef>
        <a:buFont typeface="Tahoma"/>
        <a:buChar char="»"/>
        <a:defRPr sz="1800" kern="1200">
          <a:solidFill>
            <a:schemeClr val="tx1"/>
          </a:solidFill>
          <a:latin typeface="+mn-lt"/>
          <a:ea typeface="+mn-ea"/>
          <a:cs typeface="+mn-cs"/>
        </a:defRPr>
      </a:lvl7pPr>
      <a:lvl8pPr marL="3135313" indent="-261938" algn="l" defTabSz="914400" rtl="0" eaLnBrk="1" latinLnBrk="1" hangingPunct="1">
        <a:spcBef>
          <a:spcPct val="20000"/>
        </a:spcBef>
        <a:buFont typeface="Tahoma"/>
        <a:buChar char="»"/>
        <a:defRPr sz="1800" kern="1200">
          <a:solidFill>
            <a:schemeClr val="tx1"/>
          </a:solidFill>
          <a:latin typeface="+mn-lt"/>
          <a:ea typeface="+mn-ea"/>
          <a:cs typeface="+mn-cs"/>
        </a:defRPr>
      </a:lvl8pPr>
      <a:lvl9pPr marL="3494088" indent="-260350" algn="l" defTabSz="914400" rtl="0" eaLnBrk="1" latinLnBrk="1" hangingPunct="1">
        <a:spcBef>
          <a:spcPct val="20000"/>
        </a:spcBef>
        <a:buFont typeface="Tahoma"/>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4.xml><?xml version="1.0" encoding="utf-8"?>
<p:sldMaster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name="3_Глубокое море">
    <p:bg>
      <p:bgRef idx="1002">
        <a:schemeClr val="bg2"/>
      </p:bgRef>
    </p:bg>
    <p:spTree>
      <p:nvGrpSpPr>
        <p:cNvPr id="1" name=""/>
        <p:cNvGrpSpPr/>
        <p:nvPr/>
      </p:nvGrpSpPr>
      <p:grpSpPr>
        <a:xfrm>
          <a:off x="0" y="0"/>
          <a:ext cx="0" cy="0"/>
          <a:chOff x="0" y="0"/>
          <a:chExt cx="0" cy="0"/>
        </a:xfrm>
      </p:grpSpPr>
      <p:pic>
        <p:nvPicPr>
          <p:cNvPr id="9" name="" descr="09.png"/>
          <p:cNvPicPr>
            <a:picLocks noChangeAspect="1"/>
          </p:cNvPicPr>
          <p:nvPr/>
        </p:nvPicPr>
        <p:blipFill rotWithShape="1">
          <a:blip r:embed="rId14">
            <a:alphaModFix/>
            <a:lum bright="30000" contrast="-30000"/>
          </a:blip>
          <a:srcRect l="22440" r="42770" b="28030"/>
          <a:stretch>
            <a:fillRect/>
          </a:stretch>
        </p:blipFill>
        <p:spPr>
          <a:xfrm rot="5400000">
            <a:off x="952499" y="3848099"/>
            <a:ext cx="2057400" cy="3962399"/>
          </a:xfrm>
          <a:prstGeom prst="rect">
            <a:avLst/>
          </a:prstGeom>
        </p:spPr>
      </p:pic>
      <p:sp>
        <p:nvSpPr>
          <p:cNvPr id="7" name=""/>
          <p:cNvSpPr/>
          <p:nvPr/>
        </p:nvSpPr>
        <p:spPr>
          <a:xfrm>
            <a:off x="0" y="1"/>
            <a:ext cx="9143999" cy="1066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lang="ko-KR" altLang="en-US"/>
            </a:pPr>
            <a:endParaRPr lang="en-US" altLang="ko-KR"/>
          </a:p>
        </p:txBody>
      </p:sp>
      <p:pic>
        <p:nvPicPr>
          <p:cNvPr id="10" name="" descr="09.png"/>
          <p:cNvPicPr>
            <a:picLocks noChangeAspect="1"/>
          </p:cNvPicPr>
          <p:nvPr/>
        </p:nvPicPr>
        <p:blipFill rotWithShape="1">
          <a:blip r:embed="rId15">
            <a:alphaModFix/>
            <a:lum bright="20000" contrast="40000"/>
          </a:blip>
          <a:srcRect l="33430" r="53620" b="37810"/>
          <a:stretch>
            <a:fillRect/>
          </a:stretch>
        </p:blipFill>
        <p:spPr>
          <a:xfrm rot="16200000">
            <a:off x="6274781" y="-1878617"/>
            <a:ext cx="990600" cy="4747835"/>
          </a:xfrm>
          <a:prstGeom prst="rect">
            <a:avLst/>
          </a:prstGeom>
          <a:noFill/>
          <a:ln>
            <a:noFill/>
          </a:ln>
        </p:spPr>
      </p:pic>
      <p:sp>
        <p:nvSpPr>
          <p:cNvPr id="2" name=""/>
          <p:cNvSpPr>
            <a:spLocks noGrp="1"/>
          </p:cNvSpPr>
          <p:nvPr>
            <p:ph type="title" idx="0"/>
          </p:nvPr>
        </p:nvSpPr>
        <p:spPr>
          <a:xfrm>
            <a:off x="457199" y="177801"/>
            <a:ext cx="8229599" cy="736600"/>
          </a:xfrm>
          <a:prstGeom prst="rect">
            <a:avLst/>
          </a:prstGeom>
        </p:spPr>
        <p:txBody>
          <a:bodyPr vert="horz" lIns="91440" tIns="45720" rIns="91440" bIns="45720" anchor="ctr"/>
          <a:lstStyle/>
          <a:p>
            <a:pPr lvl="0">
              <a:defRPr lang="ko-KR" altLang="en-US"/>
            </a:pPr>
            <a:r>
              <a:rPr lang="ru-RU" altLang="en-US"/>
              <a:t>Образец заголовка</a:t>
            </a:r>
            <a:endParaRPr lang="ru-RU" altLang="en-US"/>
          </a:p>
        </p:txBody>
      </p:sp>
      <p:sp>
        <p:nvSpPr>
          <p:cNvPr id="3" name=""/>
          <p:cNvSpPr>
            <a:spLocks noGrp="1"/>
          </p:cNvSpPr>
          <p:nvPr>
            <p:ph type="body" idx="1"/>
          </p:nvPr>
        </p:nvSpPr>
        <p:spPr>
          <a:xfrm>
            <a:off x="457199" y="1282700"/>
            <a:ext cx="8229599" cy="4856163"/>
          </a:xfrm>
          <a:prstGeom prst="rect">
            <a:avLst/>
          </a:prstGeom>
        </p:spPr>
        <p:txBody>
          <a:bodyPr vert="horz" lIns="91440" tIns="45720" rIns="91440" bIns="45720"/>
          <a:lstStyle/>
          <a:p>
            <a:pPr lvl="0">
              <a:defRPr lang="ko-KR" altLang="en-US"/>
            </a:pPr>
            <a:r>
              <a:rPr lang="ru-RU" altLang="en-US"/>
              <a:t>Образец текста</a:t>
            </a:r>
            <a:endParaRPr lang="ru-RU" altLang="en-US"/>
          </a:p>
          <a:p>
            <a:pPr lvl="1">
              <a:defRPr lang="ko-KR" altLang="en-US"/>
            </a:pPr>
            <a:r>
              <a:rPr lang="ru-RU" altLang="en-US"/>
              <a:t>Второй уровень</a:t>
            </a:r>
            <a:endParaRPr lang="ru-RU" altLang="en-US"/>
          </a:p>
          <a:p>
            <a:pPr lvl="2">
              <a:defRPr lang="ko-KR" altLang="en-US"/>
            </a:pPr>
            <a:r>
              <a:rPr lang="ru-RU" altLang="en-US"/>
              <a:t>Третий уровень</a:t>
            </a:r>
            <a:endParaRPr lang="ru-RU" altLang="en-US"/>
          </a:p>
          <a:p>
            <a:pPr lvl="3">
              <a:defRPr lang="ko-KR" altLang="en-US"/>
            </a:pPr>
            <a:r>
              <a:rPr lang="ru-RU" altLang="en-US"/>
              <a:t>Четвертый уровень</a:t>
            </a:r>
            <a:endParaRPr lang="ru-RU" altLang="en-US"/>
          </a:p>
          <a:p>
            <a:pPr lvl="4">
              <a:defRPr lang="ko-KR" altLang="en-US"/>
            </a:pPr>
            <a:r>
              <a:rPr lang="ru-RU" altLang="en-US"/>
              <a:t>Пятый уровень</a:t>
            </a:r>
            <a:endParaRPr lang="ru-RU" altLang="en-US"/>
          </a:p>
        </p:txBody>
      </p:sp>
      <p:sp>
        <p:nvSpPr>
          <p:cNvPr id="4" name=""/>
          <p:cNvSpPr>
            <a:spLocks noGrp="1"/>
          </p:cNvSpPr>
          <p:nvPr>
            <p:ph type="dt" sz="half" idx="2"/>
          </p:nvPr>
        </p:nvSpPr>
        <p:spPr>
          <a:xfrm>
            <a:off x="457199" y="6356350"/>
            <a:ext cx="2133599" cy="365125"/>
          </a:xfrm>
          <a:prstGeom prst="rect">
            <a:avLst/>
          </a:prstGeom>
        </p:spPr>
        <p:txBody>
          <a:bodyPr vert="horz" lIns="91440" tIns="45720" rIns="91440" bIns="45720" anchor="ctr"/>
          <a:lstStyle>
            <a:lvl1pPr marL="0" algn="l" defTabSz="914400" rtl="0" eaLnBrk="1" latinLnBrk="0" hangingPunct="1">
              <a:defRPr lang="en-US" sz="1200" kern="1200" smtClean="0">
                <a:solidFill>
                  <a:schemeClr val="tx1"/>
                </a:solidFill>
                <a:latin typeface="+mn-lt"/>
                <a:ea typeface="+mn-ea"/>
                <a:cs typeface="+mn-cs"/>
              </a:defRPr>
            </a:lvl1pPr>
          </a:lstStyle>
          <a:p>
            <a:pPr>
              <a:defRPr lang="ko-KR" altLang="en-US"/>
            </a:pPr>
            <a:fld id="{1A3D5110-9FE0-496F-B26A-071D02F2DE37}" type="datetime1">
              <a:rPr lang="ru-RU" altLang="en-US"/>
              <a:pPr>
                <a:defRPr lang="ko-KR" altLang="en-US"/>
              </a:pPr>
              <a:t>06-11</a:t>
            </a:fld>
            <a:endParaRPr lang="ru-RU" altLang="en-US"/>
          </a:p>
        </p:txBody>
      </p:sp>
      <p:sp>
        <p:nvSpPr>
          <p:cNvPr id="5" name=""/>
          <p:cNvSpPr>
            <a:spLocks noGrp="1"/>
          </p:cNvSpPr>
          <p:nvPr>
            <p:ph type="ftr" sz="quarter" idx="3"/>
          </p:nvPr>
        </p:nvSpPr>
        <p:spPr>
          <a:xfrm>
            <a:off x="3124199" y="6356350"/>
            <a:ext cx="2895599" cy="365125"/>
          </a:xfrm>
          <a:prstGeom prst="rect">
            <a:avLst/>
          </a:prstGeom>
        </p:spPr>
        <p:txBody>
          <a:bodyPr vert="horz" lIns="91440" tIns="45720" rIns="91440" bIns="45720" anchor="ctr"/>
          <a:lstStyle>
            <a:lvl1pPr algn="ctr">
              <a:defRPr sz="1200">
                <a:solidFill>
                  <a:schemeClr val="tx1"/>
                </a:solidFill>
              </a:defRPr>
            </a:lvl1pPr>
          </a:lstStyle>
          <a:p>
            <a:pPr>
              <a:defRPr lang="ko-KR" altLang="en-US"/>
            </a:pPr>
            <a:r>
              <a:rPr lang="ru-RU" altLang="en-US"/>
              <a:t/>
            </a:r>
            <a:endParaRPr lang="ru-RU" altLang="en-US"/>
          </a:p>
        </p:txBody>
      </p:sp>
      <p:sp>
        <p:nvSpPr>
          <p:cNvPr id="6" name=""/>
          <p:cNvSpPr>
            <a:spLocks noGrp="1"/>
          </p:cNvSpPr>
          <p:nvPr>
            <p:ph type="sldNum" sz="quarter" idx="4"/>
          </p:nvPr>
        </p:nvSpPr>
        <p:spPr>
          <a:xfrm>
            <a:off x="6553199" y="6356350"/>
            <a:ext cx="2133599" cy="365125"/>
          </a:xfrm>
          <a:prstGeom prst="rect">
            <a:avLst/>
          </a:prstGeom>
        </p:spPr>
        <p:txBody>
          <a:bodyPr vert="horz" lIns="91440" tIns="45720" rIns="91440" bIns="45720" anchor="ctr"/>
          <a:lstStyle>
            <a:lvl1pPr marL="0" algn="r" defTabSz="914400" rtl="0" eaLnBrk="1" latinLnBrk="0" hangingPunct="1">
              <a:defRPr lang="en-US" sz="1200" kern="1200" smtClean="0">
                <a:solidFill>
                  <a:schemeClr val="tx1"/>
                </a:solidFill>
                <a:latin typeface="+mn-lt"/>
                <a:ea typeface="+mn-ea"/>
                <a:cs typeface="+mn-cs"/>
              </a:defRPr>
            </a:lvl1pPr>
          </a:lstStyle>
          <a:p>
            <a:pPr>
              <a:defRPr lang="ko-KR" altLang="en-US"/>
            </a:pPr>
            <a:fld id="{737820DA-D4C5-4728-AC07-7B64B43B726D}" type="slidenum">
              <a:rPr lang="ru-RU" altLang="en-US"/>
              <a:pPr>
                <a:defRPr lang="ko-KR" altLang="en-US"/>
              </a:pPr>
              <a:t>‹#›</a:t>
            </a:fld>
            <a:endParaRPr lang="ru-RU" altLang="en-US"/>
          </a:p>
        </p:txBody>
      </p:sp>
    </p:spTree>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 id="2147483751" r:id="rId12"/>
  </p:sldLayoutIdLst>
  <p:transition xmlns:mc="http://schemas.openxmlformats.org/markup-compatibility/2006" xmlns:hp="http://schemas.haansoft.com/office/presentation/8.0" mc:Ignorable="hp" hp:hslDur="500"/>
  <p:hf sldNum="0" hdr="0" ftr="0" dt="0"/>
  <p:txStyles>
    <p:titleStyle>
      <a:lvl1pPr algn="l" defTabSz="914400" rtl="0" eaLnBrk="1" latinLnBrk="1" hangingPunct="1">
        <a:spcBef>
          <a:spcPct val="0"/>
        </a:spcBef>
        <a:buNone/>
        <a:defRPr sz="3600" kern="1200">
          <a:solidFill>
            <a:schemeClr val="bg1"/>
          </a:solidFill>
          <a:latin typeface="+mj-lt"/>
          <a:ea typeface="+mj-ea"/>
          <a:cs typeface="+mj-cs"/>
        </a:defRPr>
      </a:lvl1pPr>
    </p:titleStyle>
    <p:bodyStyle>
      <a:lvl1pPr marL="265113" indent="-265113" algn="l" defTabSz="914400" rtl="0" eaLnBrk="1" latinLnBrk="1" hangingPunct="1">
        <a:spcBef>
          <a:spcPct val="20000"/>
        </a:spcBef>
        <a:buClr>
          <a:schemeClr val="tx1">
            <a:lumMod val="85000"/>
            <a:lumOff val="15000"/>
          </a:schemeClr>
        </a:buClr>
        <a:buSzPct val="70000"/>
        <a:buFont typeface="Wingdings"/>
        <a:buChar char="l"/>
        <a:defRPr sz="2800" kern="1200">
          <a:solidFill>
            <a:schemeClr val="tx1"/>
          </a:solidFill>
          <a:latin typeface="+mn-lt"/>
          <a:ea typeface="+mn-ea"/>
          <a:cs typeface="+mn-cs"/>
        </a:defRPr>
      </a:lvl1pPr>
      <a:lvl2pPr marL="742950" indent="-285750" algn="l" defTabSz="914400" rtl="0" eaLnBrk="1" latinLnBrk="1" hangingPunct="1">
        <a:spcBef>
          <a:spcPct val="20000"/>
        </a:spcBef>
        <a:buClr>
          <a:schemeClr val="tx1">
            <a:lumMod val="75000"/>
            <a:lumOff val="25000"/>
          </a:schemeClr>
        </a:buClr>
        <a:buFont typeface="Wingdings"/>
        <a:buChar char="§"/>
        <a:defRPr sz="2400" kern="1200">
          <a:solidFill>
            <a:schemeClr val="tx1"/>
          </a:solidFill>
          <a:latin typeface="+mn-lt"/>
          <a:ea typeface="+mn-ea"/>
          <a:cs typeface="+mn-cs"/>
        </a:defRPr>
      </a:lvl2pPr>
      <a:lvl3pPr marL="1143000" indent="-228600" algn="l" defTabSz="914400" rtl="0" eaLnBrk="1" latinLnBrk="1" hangingPunct="1">
        <a:spcBef>
          <a:spcPct val="20000"/>
        </a:spcBef>
        <a:buClr>
          <a:schemeClr val="tx1">
            <a:lumMod val="75000"/>
            <a:lumOff val="25000"/>
          </a:schemeClr>
        </a:buClr>
        <a:buFont typeface="Wingdings"/>
        <a:buChar char="Ø"/>
        <a:defRPr sz="2000" kern="1200">
          <a:solidFill>
            <a:schemeClr val="tx1"/>
          </a:solidFill>
          <a:latin typeface="+mn-lt"/>
          <a:ea typeface="+mn-ea"/>
          <a:cs typeface="+mn-cs"/>
        </a:defRPr>
      </a:lvl3pPr>
      <a:lvl4pPr marL="1600200" indent="-228600" algn="l" defTabSz="914400" rtl="0" eaLnBrk="1" latinLnBrk="1" hangingPunct="1">
        <a:spcBef>
          <a:spcPct val="20000"/>
        </a:spcBef>
        <a:buClr>
          <a:schemeClr val="tx1">
            <a:lumMod val="75000"/>
            <a:lumOff val="25000"/>
          </a:schemeClr>
        </a:buClr>
        <a:buFont typeface="Arial"/>
        <a:buChar char="–"/>
        <a:defRPr sz="1800" kern="1200">
          <a:solidFill>
            <a:schemeClr val="tx1"/>
          </a:solidFill>
          <a:latin typeface="+mn-lt"/>
          <a:ea typeface="+mn-ea"/>
          <a:cs typeface="+mn-cs"/>
        </a:defRPr>
      </a:lvl4pPr>
      <a:lvl5pPr marL="2057400" indent="-228600" algn="l" defTabSz="914400" rtl="0" eaLnBrk="1" latinLnBrk="1" hangingPunct="1">
        <a:spcBef>
          <a:spcPct val="20000"/>
        </a:spcBef>
        <a:buClr>
          <a:schemeClr val="tx1">
            <a:lumMod val="75000"/>
            <a:lumOff val="25000"/>
          </a:schemeClr>
        </a:buClr>
        <a:buFont typeface="Arial"/>
        <a:buChar char="»"/>
        <a:defRPr sz="1800" kern="1200">
          <a:solidFill>
            <a:schemeClr val="tx1"/>
          </a:solidFill>
          <a:latin typeface="+mn-lt"/>
          <a:ea typeface="+mn-ea"/>
          <a:cs typeface="+mn-cs"/>
        </a:defRPr>
      </a:lvl5pPr>
      <a:lvl6pPr marL="2425700" indent="-269875" algn="l" defTabSz="914400" rtl="0" eaLnBrk="1" latinLnBrk="1" hangingPunct="1">
        <a:spcBef>
          <a:spcPct val="20000"/>
        </a:spcBef>
        <a:buFont typeface="Tahoma"/>
        <a:buChar char="»"/>
        <a:defRPr sz="1800" b="0" kern="1200">
          <a:solidFill>
            <a:schemeClr val="tx1"/>
          </a:solidFill>
          <a:latin typeface="+mn-lt"/>
          <a:ea typeface="+mn-ea"/>
          <a:cs typeface="+mn-cs"/>
        </a:defRPr>
      </a:lvl6pPr>
      <a:lvl7pPr marL="2776538" indent="-261938" algn="l" defTabSz="914400" rtl="0" eaLnBrk="1" latinLnBrk="1" hangingPunct="1">
        <a:spcBef>
          <a:spcPct val="20000"/>
        </a:spcBef>
        <a:buFont typeface="Tahoma"/>
        <a:buChar char="»"/>
        <a:defRPr sz="1800" kern="1200">
          <a:solidFill>
            <a:schemeClr val="tx1"/>
          </a:solidFill>
          <a:latin typeface="+mn-lt"/>
          <a:ea typeface="+mn-ea"/>
          <a:cs typeface="+mn-cs"/>
        </a:defRPr>
      </a:lvl7pPr>
      <a:lvl8pPr marL="3135313" indent="-261938" algn="l" defTabSz="914400" rtl="0" eaLnBrk="1" latinLnBrk="1" hangingPunct="1">
        <a:spcBef>
          <a:spcPct val="20000"/>
        </a:spcBef>
        <a:buFont typeface="Tahoma"/>
        <a:buChar char="»"/>
        <a:defRPr sz="1800" kern="1200">
          <a:solidFill>
            <a:schemeClr val="tx1"/>
          </a:solidFill>
          <a:latin typeface="+mn-lt"/>
          <a:ea typeface="+mn-ea"/>
          <a:cs typeface="+mn-cs"/>
        </a:defRPr>
      </a:lvl8pPr>
      <a:lvl9pPr marL="3494088" indent="-260350" algn="l" defTabSz="914400" rtl="0" eaLnBrk="1" latinLnBrk="1" hangingPunct="1">
        <a:spcBef>
          <a:spcPct val="20000"/>
        </a:spcBef>
        <a:buFont typeface="Tahoma"/>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wmf"  /><Relationship Id="rId3" Type="http://schemas.openxmlformats.org/officeDocument/2006/relationships/image" Target="../media/image4.wmf"  /><Relationship Id="rId4" Type="http://schemas.openxmlformats.org/officeDocument/2006/relationships/image" Target="../media/image5.wmf"  /><Relationship Id="rId5" Type="http://schemas.openxmlformats.org/officeDocument/2006/relationships/image" Target="../media/image6.wmf"  /><Relationship Id="rId6" Type="http://schemas.openxmlformats.org/officeDocument/2006/relationships/image" Target="../media/image7.wmf"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image" Target="../media/image8.jpeg"  /><Relationship Id="rId3" Type="http://schemas.openxmlformats.org/officeDocument/2006/relationships/image" Target="../media/image9.jpeg"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7.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7.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image" Target="../media/image10.jpeg"  /><Relationship Id="rId3" Type="http://schemas.openxmlformats.org/officeDocument/2006/relationships/image" Target="../media/image11.jpeg"  /></Relationships>
</file>

<file path=ppt/slides/_rels/slide7.xml.rels><?xml version="1.0" encoding="UTF-8" standalone="yes" ?><Relationships xmlns="http://schemas.openxmlformats.org/package/2006/relationships"><Relationship Id="rId1" Type="http://schemas.openxmlformats.org/officeDocument/2006/relationships/notesSlide" Target="../notesSlides/notesSlide1.xml"  /><Relationship Id="rId2" Type="http://schemas.openxmlformats.org/officeDocument/2006/relationships/slideLayout" Target="../slideLayouts/slideLayout39.xml"  /><Relationship Id="rId3" Type="http://schemas.openxmlformats.org/officeDocument/2006/relationships/image" Target="../media/image12.jpeg"  /><Relationship Id="rId4" Type="http://schemas.openxmlformats.org/officeDocument/2006/relationships/image" Target="../media/image13.jpeg"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image" Target="../media/image14.jpeg"  /><Relationship Id="rId3" Type="http://schemas.openxmlformats.org/officeDocument/2006/relationships/image" Target="../media/image15.jpeg"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9.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9.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7.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image" Target="../media/image16.jpeg"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7.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image" Target="../media/image17.jpeg"  /></Relationships>
</file>

<file path=ppt/slides/slide1.xml><?xml version="1.0" encoding="utf-8"?>
<p:sld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194" name="TextShape 1"/>
          <p:cNvSpPr txBox="1"/>
          <p:nvPr/>
        </p:nvSpPr>
        <p:spPr>
          <a:xfrm>
            <a:off x="457200" y="620640"/>
            <a:ext cx="8229240" cy="5256000"/>
          </a:xfrm>
          <a:prstGeom prst="rect">
            <a:avLst/>
          </a:prstGeom>
          <a:noFill/>
          <a:ln>
            <a:noFill/>
          </a:ln>
        </p:spPr>
        <p:txBody>
          <a:bodyPr anchor="b"/>
          <a:lstStyle/>
          <a:p>
            <a:pPr algn="ctr">
              <a:lnSpc>
                <a:spcPct val="100000"/>
              </a:lnSpc>
              <a:defRPr/>
            </a:pPr>
            <a:r>
              <a:rPr lang="ru-RU" sz="5200" b="1" strike="noStrike" spc="-1">
                <a:solidFill>
                  <a:srgbClr val="000000"/>
                </a:solidFill>
                <a:latin typeface="Times New Roman"/>
              </a:rPr>
              <a:t>ТРУД </a:t>
            </a:r>
            <a:br>
              <a:rPr lang="ru-RU" sz="5200" b="1" strike="noStrike" spc="-1">
                <a:solidFill>
                  <a:srgbClr val="000000"/>
                </a:solidFill>
                <a:latin typeface="Times New Roman"/>
              </a:rPr>
            </a:br>
            <a:r>
              <a:rPr lang="ru-RU" sz="5200" b="1" strike="noStrike" spc="-1">
                <a:solidFill>
                  <a:srgbClr val="000000"/>
                </a:solidFill>
                <a:latin typeface="Times New Roman"/>
              </a:rPr>
              <a:t>И ОБРАЗ ЖИЗНИ ЛЮДЕЙ</a:t>
            </a:r>
            <a:br>
              <a:rPr lang="ru-RU" sz="5200" b="1" strike="noStrike" spc="-1">
                <a:solidFill>
                  <a:srgbClr val="000000"/>
                </a:solidFill>
                <a:latin typeface="Times New Roman"/>
              </a:rPr>
            </a:br>
            <a:br>
              <a:rPr lang="ru-RU" sz="5200" b="1" strike="noStrike" spc="-1">
                <a:solidFill>
                  <a:srgbClr val="000000"/>
                </a:solidFill>
                <a:latin typeface="Times New Roman"/>
              </a:rPr>
            </a:br>
            <a:endParaRPr lang="ru-RU" sz="5200" b="0" strike="noStrike" spc="-1">
              <a:solidFill>
                <a:srgbClr val="000000"/>
              </a:solidFill>
              <a:latin typeface="Times New Roman"/>
            </a:endParaRPr>
          </a:p>
        </p:txBody>
      </p:sp>
      <p:pic>
        <p:nvPicPr>
          <p:cNvPr id="195" name="Picture 8"/>
          <p:cNvPicPr/>
          <p:nvPr/>
        </p:nvPicPr>
        <p:blipFill rotWithShape="1">
          <a:blip r:embed="rId2"/>
          <a:stretch>
            <a:fillRect/>
          </a:stretch>
        </p:blipFill>
        <p:spPr>
          <a:xfrm>
            <a:off x="324000" y="765000"/>
            <a:ext cx="1558440" cy="1942920"/>
          </a:xfrm>
          <a:prstGeom prst="rect">
            <a:avLst/>
          </a:prstGeom>
          <a:ln>
            <a:noFill/>
          </a:ln>
        </p:spPr>
      </p:pic>
      <p:pic>
        <p:nvPicPr>
          <p:cNvPr id="196" name="Picture 9"/>
          <p:cNvPicPr/>
          <p:nvPr/>
        </p:nvPicPr>
        <p:blipFill rotWithShape="1">
          <a:blip r:embed="rId3"/>
          <a:stretch>
            <a:fillRect/>
          </a:stretch>
        </p:blipFill>
        <p:spPr>
          <a:xfrm>
            <a:off x="6588000" y="692280"/>
            <a:ext cx="2391840" cy="2044440"/>
          </a:xfrm>
          <a:prstGeom prst="rect">
            <a:avLst/>
          </a:prstGeom>
          <a:ln>
            <a:noFill/>
          </a:ln>
        </p:spPr>
      </p:pic>
      <p:pic>
        <p:nvPicPr>
          <p:cNvPr id="197" name="Picture 6"/>
          <p:cNvPicPr/>
          <p:nvPr/>
        </p:nvPicPr>
        <p:blipFill rotWithShape="1">
          <a:blip r:embed="rId4"/>
          <a:stretch>
            <a:fillRect/>
          </a:stretch>
        </p:blipFill>
        <p:spPr>
          <a:xfrm>
            <a:off x="324000" y="4149720"/>
            <a:ext cx="1719000" cy="2453760"/>
          </a:xfrm>
          <a:prstGeom prst="rect">
            <a:avLst/>
          </a:prstGeom>
          <a:ln>
            <a:noFill/>
          </a:ln>
        </p:spPr>
      </p:pic>
      <p:pic>
        <p:nvPicPr>
          <p:cNvPr id="198" name="Picture 7"/>
          <p:cNvPicPr/>
          <p:nvPr/>
        </p:nvPicPr>
        <p:blipFill rotWithShape="1">
          <a:blip r:embed="rId5"/>
          <a:stretch>
            <a:fillRect/>
          </a:stretch>
        </p:blipFill>
        <p:spPr>
          <a:xfrm>
            <a:off x="3287688" y="4697640"/>
            <a:ext cx="2152440" cy="2160360"/>
          </a:xfrm>
          <a:prstGeom prst="rect">
            <a:avLst/>
          </a:prstGeom>
          <a:ln>
            <a:noFill/>
          </a:ln>
        </p:spPr>
      </p:pic>
      <p:pic>
        <p:nvPicPr>
          <p:cNvPr id="199" name="Picture 5"/>
          <p:cNvPicPr/>
          <p:nvPr/>
        </p:nvPicPr>
        <p:blipFill rotWithShape="1">
          <a:blip r:embed="rId6"/>
          <a:stretch>
            <a:fillRect/>
          </a:stretch>
        </p:blipFill>
        <p:spPr>
          <a:xfrm>
            <a:off x="7248128" y="2889980"/>
            <a:ext cx="1726920" cy="2879280"/>
          </a:xfrm>
          <a:prstGeom prst="rect">
            <a:avLst/>
          </a:prstGeom>
          <a:ln>
            <a:noFill/>
          </a:ln>
        </p:spPr>
      </p:pic>
      <p:sp>
        <p:nvSpPr>
          <p:cNvPr id="200" name=""/>
          <p:cNvSpPr txBox="1"/>
          <p:nvPr/>
        </p:nvSpPr>
        <p:spPr>
          <a:xfrm>
            <a:off x="5447928" y="5673819"/>
            <a:ext cx="3852428" cy="1184181"/>
          </a:xfrm>
          <a:prstGeom prst="rect">
            <a:avLst/>
          </a:prstGeom>
        </p:spPr>
        <p:txBody>
          <a:bodyPr wrap="square">
            <a:spAutoFit/>
          </a:bodyPr>
          <a:p>
            <a:pPr>
              <a:defRPr/>
            </a:pPr>
            <a:r>
              <a:rPr lang="ru-RU" altLang="en-US"/>
              <a:t>Обзыкова Арина Игоревна</a:t>
            </a:r>
            <a:r>
              <a:rPr lang="en-US" altLang="ru-RU"/>
              <a:t>,</a:t>
            </a:r>
            <a:r>
              <a:rPr lang="ru-RU" altLang="en-US"/>
              <a:t> </a:t>
            </a:r>
            <a:endParaRPr lang="ru-RU" altLang="en-US"/>
          </a:p>
          <a:p>
            <a:pPr>
              <a:defRPr/>
            </a:pPr>
            <a:r>
              <a:rPr lang="ru-RU" altLang="en-US"/>
              <a:t>МАОУ СШ № </a:t>
            </a:r>
            <a:r>
              <a:rPr lang="en-US" altLang="ru-RU"/>
              <a:t>9</a:t>
            </a:r>
            <a:r>
              <a:rPr lang="ru-RU" altLang="en-US"/>
              <a:t> с УИОП г</a:t>
            </a:r>
            <a:r>
              <a:rPr lang="en-US" altLang="ru-RU"/>
              <a:t>.</a:t>
            </a:r>
            <a:r>
              <a:rPr lang="ru-RU" altLang="en-US"/>
              <a:t>Павлово</a:t>
            </a:r>
            <a:r>
              <a:rPr lang="en-US" altLang="ru-RU"/>
              <a:t>,</a:t>
            </a:r>
            <a:r>
              <a:rPr lang="ru-RU" altLang="en-US"/>
              <a:t> учитель истории и обществознания</a:t>
            </a:r>
            <a:endParaRPr lang="ru-RU" altLang="en-US"/>
          </a:p>
        </p:txBody>
      </p:sp>
    </p:spTree>
  </p:cSld>
  <p:clrMapOvr>
    <a:masterClrMapping/>
  </p:clrMapOvr>
  <mc:AlternateContent xmlns:mc="http://schemas.openxmlformats.org/markup-compatibility/2006">
    <mc:Choice xmlns:p14="http://schemas.microsoft.com/office/powerpoint/2010/main" Requires="p14">
      <p:transition xmlns:mc="http://schemas.openxmlformats.org/markup-compatibility/2006" xmlns:p14="http://schemas.microsoft.com/office/powerpoint/2010/main" mc:Ignorable="p14" p14:dur="500"/>
    </mc:Choice>
    <mc:Fallback>
      <p:transition/>
    </mc:Fallback>
  </mc:AlternateContent>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
          <p:cNvSpPr>
            <a:spLocks noGrp="1"/>
          </p:cNvSpPr>
          <p:nvPr>
            <p:ph type="title" idx="0"/>
          </p:nvPr>
        </p:nvSpPr>
        <p:spPr/>
        <p:txBody>
          <a:bodyPr/>
          <a:lstStyle/>
          <a:p>
            <a:pPr algn="ctr">
              <a:defRPr/>
            </a:pPr>
            <a:r>
              <a:rPr lang="ru-RU" altLang="en-US"/>
              <a:t>Труд и образ жизни людей</a:t>
            </a:r>
            <a:endParaRPr lang="ru-RU" altLang="en-US"/>
          </a:p>
        </p:txBody>
      </p:sp>
      <p:sp>
        <p:nvSpPr>
          <p:cNvPr id="3" name=""/>
          <p:cNvSpPr/>
          <p:nvPr/>
        </p:nvSpPr>
        <p:spPr>
          <a:xfrm>
            <a:off x="191344" y="1191253"/>
            <a:ext cx="8460940" cy="365539"/>
          </a:xfrm>
          <a:prstGeom prst="rect">
            <a:avLst/>
          </a:prstGeom>
          <a:noFill/>
          <a:ln>
            <a:noFill/>
          </a:ln>
        </p:spPr>
        <p:txBody>
          <a:bodyPr wrap="square">
            <a:spAutoFit/>
          </a:bodyPr>
          <a:p>
            <a:pPr algn="l">
              <a:defRPr/>
            </a:pPr>
            <a:r>
              <a:rPr xmlns:mc="http://schemas.openxmlformats.org/markup-compatibility/2006" xmlns:hp="http://schemas.haansoft.com/office/presentation/8.0" b="1" i="1" u="sng" strike="noStrike" mc:Ignorable="hp" hp:hslEmbossed="0">
                <a:solidFill>
                  <a:srgbClr val="000000">
                    <a:alpha val="100000"/>
                  </a:srgbClr>
                </a:solidFill>
                <a:latin typeface="Tahoma"/>
                <a:ea typeface="Tahoma"/>
                <a:cs typeface="Tahoma"/>
              </a:rPr>
              <a:t>Форма проведения урока:</a:t>
            </a:r>
            <a:r>
              <a:rPr xmlns:mc="http://schemas.openxmlformats.org/markup-compatibility/2006" xmlns:hp="http://schemas.haansoft.com/office/presentation/8.0" lang="ru-RU" altLang="en-US" b="1" i="1" u="sng" strike="noStrike" mc:Ignorable="hp" hp:hslEmbossed="0">
                <a:solidFill>
                  <a:srgbClr val="000000">
                    <a:alpha val="100000"/>
                  </a:srgbClr>
                </a:solidFill>
                <a:latin typeface="Tahoma"/>
                <a:ea typeface="Tahoma"/>
                <a:cs typeface="Tahoma"/>
              </a:rPr>
              <a:t> </a:t>
            </a:r>
            <a:r>
              <a:rPr xmlns:mc="http://schemas.openxmlformats.org/markup-compatibility/2006" xmlns:hp="http://schemas.haansoft.com/office/presentation/8.0" b="0" strike="noStrike" mc:Ignorable="hp" hp:hslEmbossed="0">
                <a:solidFill>
                  <a:srgbClr val="000000">
                    <a:alpha val="100000"/>
                  </a:srgbClr>
                </a:solidFill>
                <a:latin typeface="Tahoma"/>
                <a:ea typeface="Tahoma"/>
                <a:cs typeface="Tahoma"/>
              </a:rPr>
              <a:t>изучение нового материала</a:t>
            </a:r>
            <a:endParaRPr xmlns:mc="http://schemas.openxmlformats.org/markup-compatibility/2006" xmlns:hp="http://schemas.haansoft.com/office/presentation/8.0" b="0" strike="noStrike" mc:Ignorable="hp" hp:hslEmbossed="0">
              <a:solidFill>
                <a:srgbClr val="000000">
                  <a:alpha val="100000"/>
                </a:srgbClr>
              </a:solidFill>
              <a:latin typeface="Tahoma"/>
              <a:ea typeface="Tahoma"/>
              <a:cs typeface="Tahoma"/>
            </a:endParaRPr>
          </a:p>
        </p:txBody>
      </p:sp>
      <p:sp>
        <p:nvSpPr>
          <p:cNvPr id="4" name=""/>
          <p:cNvSpPr/>
          <p:nvPr/>
        </p:nvSpPr>
        <p:spPr>
          <a:xfrm>
            <a:off x="191344" y="1744977"/>
            <a:ext cx="8496944" cy="4711068"/>
          </a:xfrm>
          <a:prstGeom prst="rect">
            <a:avLst/>
          </a:prstGeom>
          <a:noFill/>
          <a:ln>
            <a:noFill/>
          </a:ln>
        </p:spPr>
        <p:txBody>
          <a:bodyPr wrap="square">
            <a:spAutoFit/>
          </a:bodyPr>
          <a:p>
            <a:pPr algn="l">
              <a:defRPr/>
            </a:pPr>
            <a:r>
              <a:rPr xmlns:mc="http://schemas.openxmlformats.org/markup-compatibility/2006" xmlns:hp="http://schemas.haansoft.com/office/presentation/8.0" b="1" i="1" u="sng" strike="noStrike" mc:Ignorable="hp" hp:hslEmbossed="0">
                <a:solidFill>
                  <a:srgbClr val="000000">
                    <a:alpha val="100000"/>
                  </a:srgbClr>
                </a:solidFill>
                <a:latin typeface="Tahoma"/>
                <a:ea typeface="Tahoma"/>
                <a:cs typeface="Tahoma"/>
              </a:rPr>
              <a:t>Цель урока:</a:t>
            </a:r>
            <a:r>
              <a:rPr xmlns:mc="http://schemas.openxmlformats.org/markup-compatibility/2006" xmlns:hp="http://schemas.haansoft.com/office/presentation/8.0" sz="1600" b="1" i="1" strike="noStrike" mc:Ignorable="hp" hp:hslEmbossed="0">
                <a:solidFill>
                  <a:srgbClr val="000000">
                    <a:alpha val="100000"/>
                  </a:srgbClr>
                </a:solidFill>
                <a:latin typeface="Tahoma"/>
                <a:ea typeface="Tahoma"/>
                <a:cs typeface="Tahoma"/>
              </a:rPr>
              <a:t> </a:t>
            </a:r>
            <a:endParaRPr xmlns:mc="http://schemas.openxmlformats.org/markup-compatibility/2006" xmlns:hp="http://schemas.haansoft.com/office/presentation/8.0" sz="1600" b="1" i="1" strike="noStrike" mc:Ignorable="hp" hp:hslEmbossed="0">
              <a:solidFill>
                <a:srgbClr val="000000">
                  <a:alpha val="100000"/>
                </a:srgbClr>
              </a:solidFill>
              <a:latin typeface="Tahoma"/>
              <a:ea typeface="Tahoma"/>
              <a:cs typeface="Tahoma"/>
            </a:endParaRPr>
          </a:p>
          <a:p>
            <a:pPr algn="l">
              <a:defRPr/>
            </a:pPr>
            <a:r>
              <a:rPr xmlns:mc="http://schemas.openxmlformats.org/markup-compatibility/2006" xmlns:hp="http://schemas.haansoft.com/office/presentation/8.0" b="0" i="0" strike="noStrike" mc:Ignorable="hp" hp:hslEmbossed="0">
                <a:solidFill>
                  <a:srgbClr val="000000">
                    <a:alpha val="100000"/>
                  </a:srgbClr>
                </a:solidFill>
                <a:latin typeface="Tahoma"/>
                <a:ea typeface="Tahoma"/>
                <a:cs typeface="Tahoma"/>
              </a:rPr>
              <a:t>рассмотреть понятие </a:t>
            </a:r>
            <a:r>
              <a:rPr xmlns:mc="http://schemas.openxmlformats.org/markup-compatibility/2006" xmlns:hp="http://schemas.haansoft.com/office/presentation/8.0" lang="ru-RU" altLang="en-US" b="0" i="0" strike="noStrike" mc:Ignorable="hp" hp:hslEmbossed="0">
                <a:solidFill>
                  <a:srgbClr val="000000">
                    <a:alpha val="100000"/>
                  </a:srgbClr>
                </a:solidFill>
                <a:latin typeface="Tahoma"/>
                <a:ea typeface="Tahoma"/>
                <a:cs typeface="Tahoma"/>
              </a:rPr>
              <a:t>“</a:t>
            </a:r>
            <a:r>
              <a:rPr xmlns:mc="http://schemas.openxmlformats.org/markup-compatibility/2006" xmlns:hp="http://schemas.haansoft.com/office/presentation/8.0" b="0" i="0" strike="noStrike" mc:Ignorable="hp" hp:hslEmbossed="0">
                <a:solidFill>
                  <a:srgbClr val="000000">
                    <a:alpha val="100000"/>
                  </a:srgbClr>
                </a:solidFill>
                <a:latin typeface="Tahoma"/>
                <a:ea typeface="Tahoma"/>
                <a:cs typeface="Tahoma"/>
              </a:rPr>
              <a:t>труд</a:t>
            </a:r>
            <a:r>
              <a:rPr xmlns:mc="http://schemas.openxmlformats.org/markup-compatibility/2006" xmlns:hp="http://schemas.haansoft.com/office/presentation/8.0" lang="ru-RU" altLang="en-US" b="0" i="0" strike="noStrike" mc:Ignorable="hp" hp:hslEmbossed="0">
                <a:solidFill>
                  <a:srgbClr val="000000">
                    <a:alpha val="100000"/>
                  </a:srgbClr>
                </a:solidFill>
                <a:latin typeface="Tahoma"/>
                <a:ea typeface="Tahoma"/>
                <a:cs typeface="Tahoma"/>
              </a:rPr>
              <a:t>”</a:t>
            </a:r>
            <a:r>
              <a:rPr xmlns:mc="http://schemas.openxmlformats.org/markup-compatibility/2006" xmlns:hp="http://schemas.haansoft.com/office/presentation/8.0" b="0" i="0" strike="noStrike" mc:Ignorable="hp" hp:hslEmbossed="0">
                <a:solidFill>
                  <a:srgbClr val="000000">
                    <a:alpha val="100000"/>
                  </a:srgbClr>
                </a:solidFill>
                <a:latin typeface="Tahoma"/>
                <a:ea typeface="Tahoma"/>
                <a:cs typeface="Tahoma"/>
              </a:rPr>
              <a:t>; </a:t>
            </a:r>
            <a:r>
              <a:rPr xmlns:mc="http://schemas.openxmlformats.org/markup-compatibility/2006" xmlns:hp="http://schemas.haansoft.com/office/presentation/8.0" sz="1600" b="0" i="0" strike="noStrike" mc:Ignorable="hp" hp:hslEmbossed="0">
                <a:solidFill>
                  <a:srgbClr val="000000">
                    <a:alpha val="100000"/>
                  </a:srgbClr>
                </a:solidFill>
                <a:latin typeface="Tahoma"/>
                <a:ea typeface="Tahoma"/>
                <a:cs typeface="Tahoma"/>
              </a:rPr>
              <a:t> </a:t>
            </a:r>
            <a:endParaRPr xmlns:mc="http://schemas.openxmlformats.org/markup-compatibility/2006" xmlns:hp="http://schemas.haansoft.com/office/presentation/8.0" sz="1600" b="0" i="0" strike="noStrike" mc:Ignorable="hp" hp:hslEmbossed="0">
              <a:solidFill>
                <a:srgbClr val="000000">
                  <a:alpha val="100000"/>
                </a:srgbClr>
              </a:solidFill>
              <a:latin typeface="Tahoma"/>
              <a:ea typeface="Tahoma"/>
              <a:cs typeface="Tahoma"/>
            </a:endParaRPr>
          </a:p>
          <a:p>
            <a:pPr algn="l">
              <a:defRPr/>
            </a:pPr>
            <a:r>
              <a:rPr xmlns:mc="http://schemas.openxmlformats.org/markup-compatibility/2006" xmlns:hp="http://schemas.haansoft.com/office/presentation/8.0" b="0" i="0" strike="noStrike" mc:Ignorable="hp" hp:hslEmbossed="0">
                <a:solidFill>
                  <a:srgbClr val="000000">
                    <a:alpha val="100000"/>
                  </a:srgbClr>
                </a:solidFill>
                <a:latin typeface="Tahoma"/>
                <a:ea typeface="Tahoma"/>
                <a:cs typeface="Tahoma"/>
              </a:rPr>
              <a:t>охарактеризовать труд как категорию</a:t>
            </a:r>
            <a:r>
              <a:rPr xmlns:mc="http://schemas.openxmlformats.org/markup-compatibility/2006" xmlns:hp="http://schemas.haansoft.com/office/presentation/8.0" lang="en-US" altLang="ru-RU" sz="1600" b="0" i="0" strike="noStrike" mc:Ignorable="hp" hp:hslEmbossed="0">
                <a:solidFill>
                  <a:srgbClr val="000000">
                    <a:alpha val="100000"/>
                  </a:srgbClr>
                </a:solidFill>
                <a:latin typeface="Tahoma"/>
                <a:ea typeface="Tahoma"/>
                <a:cs typeface="Tahoma"/>
              </a:rPr>
              <a:t>.</a:t>
            </a:r>
            <a:endParaRPr xmlns:mc="http://schemas.openxmlformats.org/markup-compatibility/2006" xmlns:hp="http://schemas.haansoft.com/office/presentation/8.0" lang="en-US" altLang="ru-RU" sz="1600" b="0" i="0" strike="noStrike" mc:Ignorable="hp" hp:hslEmbossed="0">
              <a:solidFill>
                <a:srgbClr val="000000">
                  <a:alpha val="100000"/>
                </a:srgbClr>
              </a:solidFill>
              <a:latin typeface="Tahoma"/>
              <a:ea typeface="Tahoma"/>
              <a:cs typeface="Tahoma"/>
            </a:endParaRPr>
          </a:p>
          <a:p>
            <a:pPr algn="l">
              <a:defRPr/>
            </a:pPr>
            <a:endParaRPr xmlns:mc="http://schemas.openxmlformats.org/markup-compatibility/2006" xmlns:hp="http://schemas.haansoft.com/office/presentation/8.0" lang="ru-RU" altLang="en-US" b="0" i="0" strike="noStrike" mc:Ignorable="hp" hp:hslEmbossed="0">
              <a:solidFill>
                <a:srgbClr val="000000">
                  <a:alpha val="100000"/>
                </a:srgbClr>
              </a:solidFill>
              <a:latin typeface="Tahoma"/>
              <a:ea typeface="Tahoma"/>
              <a:cs typeface="Tahoma"/>
            </a:endParaRPr>
          </a:p>
          <a:p>
            <a:pPr algn="l">
              <a:defRPr/>
            </a:pPr>
            <a:r>
              <a:rPr xmlns:mc="http://schemas.openxmlformats.org/markup-compatibility/2006" xmlns:hp="http://schemas.haansoft.com/office/presentation/8.0" b="1" i="1" u="sng" strike="noStrike" mc:Ignorable="hp" hp:hslEmbossed="0">
                <a:solidFill>
                  <a:srgbClr val="000000">
                    <a:alpha val="100000"/>
                  </a:srgbClr>
                </a:solidFill>
                <a:latin typeface="Tahoma"/>
                <a:ea typeface="Tahoma"/>
                <a:cs typeface="Tahoma"/>
              </a:rPr>
              <a:t>Задачи :</a:t>
            </a:r>
            <a:r>
              <a:rPr xmlns:mc="http://schemas.openxmlformats.org/markup-compatibility/2006" xmlns:hp="http://schemas.haansoft.com/office/presentation/8.0" sz="1600" b="1" i="1" strike="noStrike" mc:Ignorable="hp" hp:hslEmbossed="0">
                <a:solidFill>
                  <a:srgbClr val="000000">
                    <a:alpha val="100000"/>
                  </a:srgbClr>
                </a:solidFill>
                <a:latin typeface="Tahoma"/>
                <a:ea typeface="Tahoma"/>
                <a:cs typeface="Tahoma"/>
              </a:rPr>
              <a:t> </a:t>
            </a:r>
            <a:endParaRPr xmlns:mc="http://schemas.openxmlformats.org/markup-compatibility/2006" xmlns:hp="http://schemas.haansoft.com/office/presentation/8.0" sz="1600" b="1" i="1" strike="noStrike" mc:Ignorable="hp" hp:hslEmbossed="0">
              <a:solidFill>
                <a:srgbClr val="000000">
                  <a:alpha val="100000"/>
                </a:srgbClr>
              </a:solidFill>
              <a:latin typeface="Tahoma"/>
              <a:ea typeface="Tahoma"/>
              <a:cs typeface="Tahoma"/>
            </a:endParaRPr>
          </a:p>
          <a:p>
            <a:pPr algn="l">
              <a:defRPr/>
            </a:pPr>
            <a:r>
              <a:rPr xmlns:mc="http://schemas.openxmlformats.org/markup-compatibility/2006" xmlns:hp="http://schemas.haansoft.com/office/presentation/8.0" b="0" i="1" strike="noStrike" mc:Ignorable="hp" hp:hslEmbossed="0">
                <a:solidFill>
                  <a:srgbClr val="000000">
                    <a:alpha val="100000"/>
                  </a:srgbClr>
                </a:solidFill>
                <a:latin typeface="Tahoma"/>
                <a:ea typeface="Tahoma"/>
                <a:cs typeface="Tahoma"/>
              </a:rPr>
              <a:t>Образовательные: </a:t>
            </a:r>
            <a:r>
              <a:rPr xmlns:mc="http://schemas.openxmlformats.org/markup-compatibility/2006" xmlns:hp="http://schemas.haansoft.com/office/presentation/8.0" sz="1600" b="0" i="1" strike="noStrike" mc:Ignorable="hp" hp:hslEmbossed="0">
                <a:solidFill>
                  <a:srgbClr val="000000">
                    <a:alpha val="100000"/>
                  </a:srgbClr>
                </a:solidFill>
                <a:latin typeface="Tahoma"/>
                <a:ea typeface="Tahoma"/>
                <a:cs typeface="Tahoma"/>
              </a:rPr>
              <a:t> </a:t>
            </a:r>
            <a:endParaRPr xmlns:mc="http://schemas.openxmlformats.org/markup-compatibility/2006" xmlns:hp="http://schemas.haansoft.com/office/presentation/8.0" sz="1600" b="0" i="1" strike="noStrike" mc:Ignorable="hp" hp:hslEmbossed="0">
              <a:solidFill>
                <a:srgbClr val="000000">
                  <a:alpha val="100000"/>
                </a:srgbClr>
              </a:solidFill>
              <a:latin typeface="Tahoma"/>
              <a:ea typeface="Tahoma"/>
              <a:cs typeface="Tahoma"/>
            </a:endParaRPr>
          </a:p>
          <a:p>
            <a:pPr algn="l">
              <a:defRPr/>
            </a:pPr>
            <a:r>
              <a:rPr xmlns:mc="http://schemas.openxmlformats.org/markup-compatibility/2006" xmlns:hp="http://schemas.haansoft.com/office/presentation/8.0" b="0" i="0" strike="noStrike" mc:Ignorable="hp" hp:hslEmbossed="0">
                <a:solidFill>
                  <a:srgbClr val="000000">
                    <a:alpha val="100000"/>
                  </a:srgbClr>
                </a:solidFill>
                <a:latin typeface="Tahoma"/>
                <a:ea typeface="Tahoma"/>
                <a:cs typeface="Tahoma"/>
              </a:rPr>
              <a:t>сформировать основные знания о труде, его характеристике, оплате за труд, </a:t>
            </a:r>
            <a:endParaRPr xmlns:mc="http://schemas.openxmlformats.org/markup-compatibility/2006" xmlns:hp="http://schemas.haansoft.com/office/presentation/8.0" b="0" i="0" strike="noStrike" mc:Ignorable="hp" hp:hslEmbossed="0">
              <a:solidFill>
                <a:srgbClr val="000000">
                  <a:alpha val="100000"/>
                </a:srgbClr>
              </a:solidFill>
              <a:latin typeface="Tahoma"/>
              <a:ea typeface="Tahoma"/>
              <a:cs typeface="Tahoma"/>
            </a:endParaRPr>
          </a:p>
          <a:p>
            <a:pPr algn="l">
              <a:defRPr/>
            </a:pPr>
            <a:r>
              <a:rPr xmlns:mc="http://schemas.openxmlformats.org/markup-compatibility/2006" xmlns:hp="http://schemas.haansoft.com/office/presentation/8.0" b="0" i="0" strike="noStrike" mc:Ignorable="hp" hp:hslEmbossed="0">
                <a:solidFill>
                  <a:srgbClr val="000000">
                    <a:alpha val="100000"/>
                  </a:srgbClr>
                </a:solidFill>
                <a:latin typeface="Tahoma"/>
                <a:ea typeface="Tahoma"/>
                <a:cs typeface="Tahoma"/>
              </a:rPr>
              <a:t>изучить новые понятия: труд, </a:t>
            </a:r>
            <a:r>
              <a:rPr xmlns:mc="http://schemas.openxmlformats.org/markup-compatibility/2006" xmlns:hp="http://schemas.haansoft.com/office/presentation/8.0" lang="ru-RU" altLang="en-US" b="0" i="0" strike="noStrike" mc:Ignorable="hp" hp:hslEmbossed="0">
                <a:solidFill>
                  <a:srgbClr val="000000">
                    <a:alpha val="100000"/>
                  </a:srgbClr>
                </a:solidFill>
                <a:latin typeface="Tahoma"/>
                <a:ea typeface="Tahoma"/>
                <a:cs typeface="Tahoma"/>
              </a:rPr>
              <a:t>виды труда</a:t>
            </a:r>
            <a:r>
              <a:rPr xmlns:mc="http://schemas.openxmlformats.org/markup-compatibility/2006" xmlns:hp="http://schemas.haansoft.com/office/presentation/8.0" b="0" i="0" strike="noStrike" mc:Ignorable="hp" hp:hslEmbossed="0">
                <a:solidFill>
                  <a:srgbClr val="000000">
                    <a:alpha val="100000"/>
                  </a:srgbClr>
                </a:solidFill>
                <a:latin typeface="Tahoma"/>
                <a:ea typeface="Tahoma"/>
                <a:cs typeface="Tahoma"/>
              </a:rPr>
              <a:t>.</a:t>
            </a:r>
            <a:r>
              <a:rPr xmlns:mc="http://schemas.openxmlformats.org/markup-compatibility/2006" xmlns:hp="http://schemas.haansoft.com/office/presentation/8.0" sz="1600" b="0" i="0" strike="noStrike" mc:Ignorable="hp" hp:hslEmbossed="0">
                <a:solidFill>
                  <a:srgbClr val="000000">
                    <a:alpha val="100000"/>
                  </a:srgbClr>
                </a:solidFill>
                <a:latin typeface="Tahoma"/>
                <a:ea typeface="Tahoma"/>
                <a:cs typeface="Tahoma"/>
              </a:rPr>
              <a:t> </a:t>
            </a:r>
            <a:endParaRPr xmlns:mc="http://schemas.openxmlformats.org/markup-compatibility/2006" xmlns:hp="http://schemas.haansoft.com/office/presentation/8.0" sz="1600" b="0" i="0" strike="noStrike" mc:Ignorable="hp" hp:hslEmbossed="0">
              <a:solidFill>
                <a:srgbClr val="000000">
                  <a:alpha val="100000"/>
                </a:srgbClr>
              </a:solidFill>
              <a:latin typeface="Tahoma"/>
              <a:ea typeface="Tahoma"/>
              <a:cs typeface="Tahoma"/>
            </a:endParaRPr>
          </a:p>
          <a:p>
            <a:pPr algn="l">
              <a:defRPr/>
            </a:pPr>
            <a:r>
              <a:rPr xmlns:mc="http://schemas.openxmlformats.org/markup-compatibility/2006" xmlns:hp="http://schemas.haansoft.com/office/presentation/8.0" sz="1600" b="0" i="0" strike="noStrike" mc:Ignorable="hp" hp:hslEmbossed="0">
                <a:solidFill>
                  <a:srgbClr val="000000">
                    <a:alpha val="100000"/>
                  </a:srgbClr>
                </a:solidFill>
                <a:latin typeface="Tahoma"/>
                <a:ea typeface="Tahoma"/>
                <a:cs typeface="Tahoma"/>
              </a:rPr>
              <a:t> </a:t>
            </a:r>
            <a:endParaRPr xmlns:mc="http://schemas.openxmlformats.org/markup-compatibility/2006" xmlns:hp="http://schemas.haansoft.com/office/presentation/8.0" sz="1600" b="0" i="0" strike="noStrike" mc:Ignorable="hp" hp:hslEmbossed="0">
              <a:solidFill>
                <a:srgbClr val="000000">
                  <a:alpha val="100000"/>
                </a:srgbClr>
              </a:solidFill>
              <a:latin typeface="Tahoma"/>
              <a:ea typeface="Tahoma"/>
              <a:cs typeface="Tahoma"/>
            </a:endParaRPr>
          </a:p>
          <a:p>
            <a:pPr algn="l">
              <a:defRPr/>
            </a:pPr>
            <a:r>
              <a:rPr xmlns:mc="http://schemas.openxmlformats.org/markup-compatibility/2006" xmlns:hp="http://schemas.haansoft.com/office/presentation/8.0" b="0" i="1" strike="noStrike" mc:Ignorable="hp" hp:hslEmbossed="0">
                <a:solidFill>
                  <a:srgbClr val="000000">
                    <a:alpha val="100000"/>
                  </a:srgbClr>
                </a:solidFill>
                <a:latin typeface="Tahoma"/>
                <a:ea typeface="Tahoma"/>
                <a:cs typeface="Tahoma"/>
              </a:rPr>
              <a:t>Развивающая:  </a:t>
            </a:r>
            <a:endParaRPr xmlns:mc="http://schemas.openxmlformats.org/markup-compatibility/2006" xmlns:hp="http://schemas.haansoft.com/office/presentation/8.0" b="0" i="1" strike="noStrike" mc:Ignorable="hp" hp:hslEmbossed="0">
              <a:solidFill>
                <a:srgbClr val="000000">
                  <a:alpha val="100000"/>
                </a:srgbClr>
              </a:solidFill>
              <a:latin typeface="Tahoma"/>
              <a:ea typeface="Tahoma"/>
              <a:cs typeface="Tahoma"/>
            </a:endParaRPr>
          </a:p>
          <a:p>
            <a:pPr algn="l">
              <a:defRPr/>
            </a:pPr>
            <a:r>
              <a:rPr xmlns:mc="http://schemas.openxmlformats.org/markup-compatibility/2006" xmlns:hp="http://schemas.haansoft.com/office/presentation/8.0" i="0" strike="noStrike" mc:Ignorable="hp" hp:hslEmbossed="0">
                <a:solidFill>
                  <a:srgbClr val="000000">
                    <a:alpha val="100000"/>
                  </a:srgbClr>
                </a:solidFill>
                <a:latin typeface="Tahoma"/>
                <a:ea typeface="Tahoma"/>
                <a:cs typeface="Tahoma"/>
              </a:rPr>
              <a:t>выработать навык слухового восприятия нового материала и концентрации внимания; </a:t>
            </a:r>
            <a:endParaRPr xmlns:mc="http://schemas.openxmlformats.org/markup-compatibility/2006" xmlns:hp="http://schemas.haansoft.com/office/presentation/8.0" i="0" strike="noStrike" mc:Ignorable="hp" hp:hslEmbossed="0">
              <a:solidFill>
                <a:srgbClr val="000000">
                  <a:alpha val="100000"/>
                </a:srgbClr>
              </a:solidFill>
              <a:latin typeface="Tahoma"/>
              <a:ea typeface="Tahoma"/>
              <a:cs typeface="Tahoma"/>
            </a:endParaRPr>
          </a:p>
          <a:p>
            <a:pPr algn="l">
              <a:defRPr/>
            </a:pPr>
            <a:r>
              <a:rPr xmlns:mc="http://schemas.openxmlformats.org/markup-compatibility/2006" xmlns:hp="http://schemas.haansoft.com/office/presentation/8.0" i="0" strike="noStrike" mc:Ignorable="hp" hp:hslEmbossed="0">
                <a:solidFill>
                  <a:srgbClr val="000000">
                    <a:alpha val="100000"/>
                  </a:srgbClr>
                </a:solidFill>
                <a:latin typeface="Tahoma"/>
                <a:ea typeface="Tahoma"/>
                <a:cs typeface="Tahoma"/>
              </a:rPr>
              <a:t>включить в работу всех учеников класса</a:t>
            </a:r>
            <a:r>
              <a:rPr xmlns:mc="http://schemas.openxmlformats.org/markup-compatibility/2006" xmlns:hp="http://schemas.haansoft.com/office/presentation/8.0" lang="en-US" altLang="ru-RU" i="0" strike="noStrike" mc:Ignorable="hp" hp:hslEmbossed="0">
                <a:solidFill>
                  <a:srgbClr val="000000">
                    <a:alpha val="100000"/>
                  </a:srgbClr>
                </a:solidFill>
                <a:latin typeface="Tahoma"/>
                <a:ea typeface="Tahoma"/>
                <a:cs typeface="Tahoma"/>
              </a:rPr>
              <a:t>.</a:t>
            </a:r>
            <a:r>
              <a:rPr xmlns:mc="http://schemas.openxmlformats.org/markup-compatibility/2006" xmlns:hp="http://schemas.haansoft.com/office/presentation/8.0" i="0" strike="noStrike" mc:Ignorable="hp" hp:hslEmbossed="0">
                <a:solidFill>
                  <a:srgbClr val="000000">
                    <a:alpha val="100000"/>
                  </a:srgbClr>
                </a:solidFill>
                <a:latin typeface="Tahoma"/>
                <a:ea typeface="Tahoma"/>
                <a:cs typeface="Tahoma"/>
              </a:rPr>
              <a:t>  </a:t>
            </a:r>
            <a:endParaRPr xmlns:mc="http://schemas.openxmlformats.org/markup-compatibility/2006" xmlns:hp="http://schemas.haansoft.com/office/presentation/8.0" i="0" strike="noStrike" mc:Ignorable="hp" hp:hslEmbossed="0">
              <a:solidFill>
                <a:srgbClr val="000000">
                  <a:alpha val="100000"/>
                </a:srgbClr>
              </a:solidFill>
              <a:latin typeface="Tahoma"/>
              <a:ea typeface="Tahoma"/>
              <a:cs typeface="Tahoma"/>
            </a:endParaRPr>
          </a:p>
          <a:p>
            <a:pPr algn="l">
              <a:defRPr/>
            </a:pPr>
            <a:endParaRPr xmlns:mc="http://schemas.openxmlformats.org/markup-compatibility/2006" xmlns:hp="http://schemas.haansoft.com/office/presentation/8.0" i="0" strike="noStrike" mc:Ignorable="hp" hp:hslEmbossed="0">
              <a:solidFill>
                <a:srgbClr val="000000">
                  <a:alpha val="100000"/>
                </a:srgbClr>
              </a:solidFill>
              <a:latin typeface="Tahoma"/>
              <a:ea typeface="Tahoma"/>
              <a:cs typeface="Tahoma"/>
            </a:endParaRPr>
          </a:p>
          <a:p>
            <a:pPr algn="l">
              <a:defRPr/>
            </a:pPr>
            <a:r>
              <a:rPr xmlns:mc="http://schemas.openxmlformats.org/markup-compatibility/2006" xmlns:hp="http://schemas.haansoft.com/office/presentation/8.0" b="0" i="1" strike="noStrike" mc:Ignorable="hp" hp:hslEmbossed="0">
                <a:solidFill>
                  <a:srgbClr val="000000">
                    <a:alpha val="100000"/>
                  </a:srgbClr>
                </a:solidFill>
                <a:latin typeface="Tahoma"/>
                <a:ea typeface="Tahoma"/>
                <a:cs typeface="Tahoma"/>
              </a:rPr>
              <a:t>Воспитательная: </a:t>
            </a:r>
            <a:endParaRPr xmlns:mc="http://schemas.openxmlformats.org/markup-compatibility/2006" xmlns:hp="http://schemas.haansoft.com/office/presentation/8.0" b="0" i="1" strike="noStrike" mc:Ignorable="hp" hp:hslEmbossed="0">
              <a:solidFill>
                <a:srgbClr val="000000">
                  <a:alpha val="100000"/>
                </a:srgbClr>
              </a:solidFill>
              <a:latin typeface="Tahoma"/>
              <a:ea typeface="Tahoma"/>
              <a:cs typeface="Tahoma"/>
            </a:endParaRPr>
          </a:p>
          <a:p>
            <a:pPr algn="l">
              <a:defRPr/>
            </a:pPr>
            <a:r>
              <a:rPr xmlns:mc="http://schemas.openxmlformats.org/markup-compatibility/2006" xmlns:hp="http://schemas.haansoft.com/office/presentation/8.0" i="0" strike="noStrike" mc:Ignorable="hp" hp:hslEmbossed="0">
                <a:solidFill>
                  <a:srgbClr val="000000">
                    <a:alpha val="100000"/>
                  </a:srgbClr>
                </a:solidFill>
                <a:latin typeface="Tahoma"/>
                <a:ea typeface="Tahoma"/>
                <a:cs typeface="Tahoma"/>
              </a:rPr>
              <a:t>формировать культуру общения и внимания. </a:t>
            </a:r>
            <a:endParaRPr xmlns:mc="http://schemas.openxmlformats.org/markup-compatibility/2006" xmlns:hp="http://schemas.haansoft.com/office/presentation/8.0" i="0" strike="noStrike" mc:Ignorable="hp" hp:hslEmbossed="0">
              <a:solidFill>
                <a:srgbClr val="000000">
                  <a:alpha val="100000"/>
                </a:srgbClr>
              </a:solidFill>
              <a:latin typeface="Tahoma"/>
              <a:ea typeface="Tahoma"/>
              <a:cs typeface="Tahoma"/>
            </a:endParaRPr>
          </a:p>
        </p:txBody>
      </p:sp>
    </p:spTree>
  </p:cSld>
  <p:clrMapOvr>
    <a:masterClrMapping/>
  </p:clrMapOvr>
  <mc:AlternateContent xmlns:mc="http://schemas.openxmlformats.org/markup-compatibility/2006">
    <mc:Choice xmlns:p14="http://schemas.microsoft.com/office/powerpoint/2010/main" Requires="p14">
      <p:transition xmlns:mc="http://schemas.openxmlformats.org/markup-compatibility/2006" xmlns:p14="http://schemas.microsoft.com/office/powerpoint/2010/main" mc:Ignorable="p14" p14:dur="500"/>
    </mc:Choice>
    <mc:Fallback>
      <p:transition/>
    </mc:Fallback>
  </mc:AlternateContent>
</p:sld>
</file>

<file path=ppt/slides/slide3.xml><?xml version="1.0" encoding="utf-8"?>
<p:sld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00" name="TextShape 1"/>
          <p:cNvSpPr txBox="1"/>
          <p:nvPr/>
        </p:nvSpPr>
        <p:spPr>
          <a:xfrm>
            <a:off x="395640" y="476640"/>
            <a:ext cx="8229240" cy="3978720"/>
          </a:xfrm>
          <a:prstGeom prst="rect">
            <a:avLst/>
          </a:prstGeom>
          <a:noFill/>
          <a:ln>
            <a:noFill/>
          </a:ln>
        </p:spPr>
        <p:txBody>
          <a:bodyPr/>
          <a:lstStyle/>
          <a:p>
            <a:pPr algn="ctr">
              <a:lnSpc>
                <a:spcPct val="100000"/>
              </a:lnSpc>
              <a:defRPr/>
            </a:pPr>
            <a:r>
              <a:rPr lang="ru-RU" sz="4400" b="1" i="1" strike="noStrike" spc="-1">
                <a:solidFill>
                  <a:srgbClr val="000000"/>
                </a:solidFill>
                <a:latin typeface="Times New Roman"/>
              </a:rPr>
              <a:t>В мире слов разнообразных, </a:t>
            </a:r>
            <a:br>
              <a:rPr lang="ru-RU" sz="4400" b="1" i="1" strike="noStrike" spc="-1">
                <a:solidFill>
                  <a:srgbClr val="000000"/>
                </a:solidFill>
                <a:latin typeface="Times New Roman"/>
              </a:rPr>
            </a:br>
            <a:r>
              <a:rPr lang="ru-RU" sz="4400" b="1" i="1" strike="noStrike" spc="-1">
                <a:solidFill>
                  <a:srgbClr val="000000"/>
                </a:solidFill>
                <a:latin typeface="Times New Roman"/>
              </a:rPr>
              <a:t>Что блестят горят и жгут, -</a:t>
            </a:r>
            <a:br>
              <a:rPr lang="ru-RU" sz="4400" b="1" i="1" strike="noStrike" spc="-1">
                <a:solidFill>
                  <a:srgbClr val="000000"/>
                </a:solidFill>
                <a:latin typeface="Times New Roman"/>
              </a:rPr>
            </a:br>
            <a:r>
              <a:rPr lang="ru-RU" sz="4400" b="1" i="1" strike="noStrike" spc="-1">
                <a:solidFill>
                  <a:srgbClr val="000000"/>
                </a:solidFill>
                <a:latin typeface="Times New Roman"/>
              </a:rPr>
              <a:t>Золотых, стальных, алмазных, </a:t>
            </a:r>
            <a:br>
              <a:rPr lang="ru-RU" sz="4400" b="1" i="1" strike="noStrike" spc="-1">
                <a:solidFill>
                  <a:srgbClr val="000000"/>
                </a:solidFill>
                <a:latin typeface="Times New Roman"/>
              </a:rPr>
            </a:br>
            <a:r>
              <a:rPr lang="ru-RU" sz="4400" b="1" i="1" strike="noStrike" spc="-1">
                <a:solidFill>
                  <a:srgbClr val="000000"/>
                </a:solidFill>
                <a:latin typeface="Times New Roman"/>
              </a:rPr>
              <a:t>Нет священней слова:</a:t>
            </a:r>
            <a:endParaRPr lang="ru-RU" sz="4400" b="1" i="1" strike="noStrike" spc="-1">
              <a:solidFill>
                <a:srgbClr val="000000"/>
              </a:solidFill>
              <a:latin typeface="Times New Roman"/>
            </a:endParaRPr>
          </a:p>
          <a:p>
            <a:pPr algn="ctr">
              <a:lnSpc>
                <a:spcPct val="100000"/>
              </a:lnSpc>
              <a:defRPr/>
            </a:pPr>
            <a:r>
              <a:rPr lang="ru-RU" sz="4400" b="1" i="1" strike="noStrike" spc="-1">
                <a:solidFill>
                  <a:srgbClr val="000000"/>
                </a:solidFill>
                <a:latin typeface="Times New Roman"/>
              </a:rPr>
              <a:t> </a:t>
            </a:r>
            <a:r>
              <a:rPr lang="ru-RU" sz="4400" b="1" i="1" u="sng" strike="noStrike" spc="-1">
                <a:solidFill>
                  <a:srgbClr val="ff0000"/>
                </a:solidFill>
                <a:uFillTx/>
                <a:latin typeface="Times New Roman"/>
              </a:rPr>
              <a:t>«труд»!</a:t>
            </a:r>
            <a:endParaRPr lang="ru-RU" sz="4400" b="0" strike="noStrike" spc="-1">
              <a:solidFill>
                <a:srgbClr val="000000"/>
              </a:solidFill>
              <a:latin typeface="Times New Roman"/>
            </a:endParaRPr>
          </a:p>
        </p:txBody>
      </p:sp>
      <p:pic>
        <p:nvPicPr>
          <p:cNvPr id="201" name="Picture 2"/>
          <p:cNvPicPr/>
          <p:nvPr/>
        </p:nvPicPr>
        <p:blipFill rotWithShape="1">
          <a:blip r:embed="rId2"/>
          <a:srcRect l="5670" t="5650"/>
          <a:stretch>
            <a:fillRect/>
          </a:stretch>
        </p:blipFill>
        <p:spPr>
          <a:xfrm>
            <a:off x="6300360" y="3566880"/>
            <a:ext cx="2664000" cy="3260880"/>
          </a:xfrm>
          <a:prstGeom prst="rect">
            <a:avLst/>
          </a:prstGeom>
          <a:ln>
            <a:noFill/>
          </a:ln>
          <a:effectLst>
            <a:softEdge rad="112500"/>
          </a:effectLst>
        </p:spPr>
      </p:pic>
      <p:pic>
        <p:nvPicPr>
          <p:cNvPr id="202" name="Рисунок 2"/>
          <p:cNvPicPr/>
          <p:nvPr/>
        </p:nvPicPr>
        <p:blipFill rotWithShape="1">
          <a:blip r:embed="rId3"/>
          <a:stretch>
            <a:fillRect/>
          </a:stretch>
        </p:blipFill>
        <p:spPr>
          <a:xfrm>
            <a:off x="295200" y="3552480"/>
            <a:ext cx="3124800" cy="2974680"/>
          </a:xfrm>
          <a:prstGeom prst="rect">
            <a:avLst/>
          </a:prstGeom>
          <a:ln>
            <a:noFill/>
          </a:ln>
          <a:effectLst>
            <a:softEdge rad="112500"/>
          </a:effectLst>
        </p:spPr>
      </p:pic>
    </p:spTree>
  </p:cSld>
  <p:clrMapOvr>
    <a:masterClrMapping/>
  </p:clrMapOvr>
  <mc:AlternateContent xmlns:mc="http://schemas.openxmlformats.org/markup-compatibility/2006">
    <mc:Choice xmlns:p14="http://schemas.microsoft.com/office/powerpoint/2010/main" Requires="p14">
      <p:transition xmlns:mc="http://schemas.openxmlformats.org/markup-compatibility/2006" xmlns:p14="http://schemas.microsoft.com/office/powerpoint/2010/main" mc:Ignorable="p14" p14:dur="500"/>
    </mc:Choice>
    <mc:Fallback>
      <p:transition/>
    </mc:Fallback>
  </mc:AlternateContent>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grpSp>
        <p:nvGrpSpPr>
          <p:cNvPr id="203" name="Group 1"/>
          <p:cNvGrpSpPr/>
          <p:nvPr/>
        </p:nvGrpSpPr>
        <p:grpSpPr>
          <a:xfrm rot="0">
            <a:off x="179640" y="908640"/>
            <a:ext cx="8964000" cy="5690520"/>
            <a:chOff x="179640" y="908640"/>
            <a:chExt cx="8964000" cy="5690520"/>
          </a:xfrm>
        </p:grpSpPr>
        <p:sp>
          <p:nvSpPr>
            <p:cNvPr id="204" name="CustomShape 2"/>
            <p:cNvSpPr/>
            <p:nvPr/>
          </p:nvSpPr>
          <p:spPr>
            <a:xfrm>
              <a:off x="4661640" y="2012040"/>
              <a:ext cx="1817280" cy="977400"/>
            </a:xfrm>
            <a:custGeom>
              <a:avLst/>
              <a:gdLst/>
              <a:rect l="l" t="t" r="r" b="b"/>
              <a:pathLst>
                <a:path w="1817659" h="977659">
                  <a:moveTo>
                    <a:pt x="0" y="0"/>
                  </a:moveTo>
                  <a:lnTo>
                    <a:pt x="1817659" y="977659"/>
                  </a:lnTo>
                </a:path>
              </a:pathLst>
            </a:custGeom>
            <a:noFill/>
            <a:ln>
              <a:solidFill>
                <a:schemeClr val="accent1">
                  <a:shade val="60000"/>
                  <a:hueOff val="0"/>
                  <a:satOff val="0"/>
                  <a:lumOff val="0"/>
                  <a:alphaOff val="0"/>
                </a:schemeClr>
              </a:solidFill>
              <a:round/>
            </a:ln>
          </p:spPr>
          <p:style>
            <a:lnRef idx="2">
              <a:scrgbClr r="0" g="0" b="0"/>
            </a:lnRef>
            <a:fillRef idx="0">
              <a:scrgbClr r="0" g="0" b="0"/>
            </a:fillRef>
            <a:effectRef idx="0">
              <a:scrgbClr r="0" g="0" b="0"/>
            </a:effectRef>
            <a:fontRef idx="minor">
              <a:scrgbClr r="0" g="0" b="0"/>
            </a:fontRef>
          </p:style>
          <p:txBody>
            <a:bodyPr anchor="ctr"/>
            <a:p>
              <a:pPr algn="ctr">
                <a:defRPr/>
              </a:pPr>
              <a:endParaRPr lang="ru-RU" altLang="en-US"/>
            </a:p>
          </p:txBody>
        </p:sp>
        <p:sp>
          <p:nvSpPr>
            <p:cNvPr id="205" name="CustomShape 3"/>
            <p:cNvSpPr/>
            <p:nvPr/>
          </p:nvSpPr>
          <p:spPr>
            <a:xfrm>
              <a:off x="4661640" y="2012040"/>
              <a:ext cx="2415960" cy="2194200"/>
            </a:xfrm>
            <a:custGeom>
              <a:avLst/>
              <a:gdLst/>
              <a:rect l="l" t="t" r="r" b="b"/>
              <a:pathLst>
                <a:path w="2416201" h="2194483">
                  <a:moveTo>
                    <a:pt x="0" y="0"/>
                  </a:moveTo>
                  <a:lnTo>
                    <a:pt x="0" y="1948020"/>
                  </a:lnTo>
                  <a:lnTo>
                    <a:pt x="2416201" y="1948020"/>
                  </a:lnTo>
                  <a:lnTo>
                    <a:pt x="2416201" y="2194483"/>
                  </a:lnTo>
                </a:path>
              </a:pathLst>
            </a:custGeom>
            <a:noFill/>
            <a:ln>
              <a:solidFill>
                <a:schemeClr val="accent1">
                  <a:shade val="60000"/>
                  <a:hueOff val="0"/>
                  <a:satOff val="0"/>
                  <a:lumOff val="0"/>
                  <a:alphaOff val="0"/>
                </a:schemeClr>
              </a:solidFill>
              <a:round/>
            </a:ln>
          </p:spPr>
          <p:style>
            <a:lnRef idx="2">
              <a:scrgbClr r="0" g="0" b="0"/>
            </a:lnRef>
            <a:fillRef idx="0">
              <a:scrgbClr r="0" g="0" b="0"/>
            </a:fillRef>
            <a:effectRef idx="0">
              <a:scrgbClr r="0" g="0" b="0"/>
            </a:effectRef>
            <a:fontRef idx="minor">
              <a:scrgbClr r="0" g="0" b="0"/>
            </a:fontRef>
          </p:style>
          <p:txBody>
            <a:bodyPr anchor="ctr"/>
            <a:p>
              <a:pPr algn="ctr">
                <a:defRPr/>
              </a:pPr>
              <a:endParaRPr lang="ru-RU" altLang="en-US"/>
            </a:p>
          </p:txBody>
        </p:sp>
        <p:sp>
          <p:nvSpPr>
            <p:cNvPr id="206" name="CustomShape 4"/>
            <p:cNvSpPr/>
            <p:nvPr/>
          </p:nvSpPr>
          <p:spPr>
            <a:xfrm>
              <a:off x="2546640" y="2012040"/>
              <a:ext cx="2115000" cy="2279880"/>
            </a:xfrm>
            <a:custGeom>
              <a:avLst/>
              <a:gdLst/>
              <a:rect l="l" t="t" r="r" b="b"/>
              <a:pathLst>
                <a:path w="2115259" h="2280369">
                  <a:moveTo>
                    <a:pt x="2115259" y="0"/>
                  </a:moveTo>
                  <a:lnTo>
                    <a:pt x="2115259" y="2033906"/>
                  </a:lnTo>
                  <a:lnTo>
                    <a:pt x="0" y="2033906"/>
                  </a:lnTo>
                  <a:lnTo>
                    <a:pt x="0" y="2280369"/>
                  </a:lnTo>
                </a:path>
              </a:pathLst>
            </a:custGeom>
            <a:noFill/>
            <a:ln>
              <a:solidFill>
                <a:schemeClr val="accent1">
                  <a:shade val="60000"/>
                  <a:hueOff val="0"/>
                  <a:satOff val="0"/>
                  <a:lumOff val="0"/>
                  <a:alphaOff val="0"/>
                </a:schemeClr>
              </a:solidFill>
              <a:round/>
            </a:ln>
          </p:spPr>
          <p:style>
            <a:lnRef idx="2">
              <a:scrgbClr r="0" g="0" b="0"/>
            </a:lnRef>
            <a:fillRef idx="0">
              <a:scrgbClr r="0" g="0" b="0"/>
            </a:fillRef>
            <a:effectRef idx="0">
              <a:scrgbClr r="0" g="0" b="0"/>
            </a:effectRef>
            <a:fontRef idx="minor">
              <a:scrgbClr r="0" g="0" b="0"/>
            </a:fontRef>
          </p:style>
          <p:txBody>
            <a:bodyPr anchor="ctr"/>
            <a:p>
              <a:pPr algn="ctr">
                <a:defRPr/>
              </a:pPr>
              <a:endParaRPr lang="ru-RU" altLang="en-US"/>
            </a:p>
          </p:txBody>
        </p:sp>
        <p:sp>
          <p:nvSpPr>
            <p:cNvPr id="207" name="CustomShape 5"/>
            <p:cNvSpPr/>
            <p:nvPr/>
          </p:nvSpPr>
          <p:spPr>
            <a:xfrm>
              <a:off x="179640" y="908640"/>
              <a:ext cx="8964000" cy="1103040"/>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0"/>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p:spPr>
          <p:style>
            <a:lnRef idx="0">
              <a:scrgbClr r="0" g="0" b="0"/>
            </a:lnRef>
            <a:fillRef idx="0">
              <a:scrgbClr r="0" g="0" b="0"/>
            </a:fillRef>
            <a:effectRef idx="1">
              <a:scrgbClr r="0" g="0" b="0"/>
            </a:effectRef>
            <a:fontRef idx="minor">
              <a:scrgbClr r="0" g="0" b="0"/>
            </a:fontRef>
          </p:style>
          <p:txBody>
            <a:bodyPr lIns="23040" tIns="23040" rIns="23040" bIns="23040" anchor="ctr"/>
            <a:lstStyle/>
            <a:p>
              <a:pPr algn="ctr">
                <a:lnSpc>
                  <a:spcPct val="90000"/>
                </a:lnSpc>
                <a:spcAft>
                  <a:spcPts val="1261"/>
                </a:spcAft>
                <a:defRPr/>
              </a:pPr>
              <a:r>
                <a:rPr lang="ru-RU" sz="3600" b="1" strike="noStrike" spc="-1">
                  <a:solidFill>
                    <a:srgbClr val="c00000"/>
                  </a:solidFill>
                  <a:latin typeface="Times New Roman"/>
                </a:rPr>
                <a:t>Труд</a:t>
              </a:r>
              <a:r>
                <a:rPr lang="ru-RU" sz="3600" b="1" strike="noStrike" spc="-1">
                  <a:solidFill>
                    <a:srgbClr val="000000"/>
                  </a:solidFill>
                  <a:latin typeface="Times New Roman"/>
                </a:rPr>
                <a:t> –это деятельность человека</a:t>
              </a:r>
              <a:endParaRPr lang="ru-RU" sz="3600" b="0" strike="noStrike" spc="-1">
                <a:latin typeface="Arial"/>
              </a:endParaRPr>
            </a:p>
          </p:txBody>
        </p:sp>
        <p:sp>
          <p:nvSpPr>
            <p:cNvPr id="208" name="CustomShape 6"/>
            <p:cNvSpPr/>
            <p:nvPr/>
          </p:nvSpPr>
          <p:spPr>
            <a:xfrm>
              <a:off x="533520" y="4292280"/>
              <a:ext cx="4025520" cy="1865520"/>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0"/>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p:spPr>
          <p:style>
            <a:lnRef idx="0">
              <a:scrgbClr r="0" g="0" b="0"/>
            </a:lnRef>
            <a:fillRef idx="0">
              <a:scrgbClr r="0" g="0" b="0"/>
            </a:fillRef>
            <a:effectRef idx="1">
              <a:scrgbClr r="0" g="0" b="0"/>
            </a:effectRef>
            <a:fontRef idx="minor">
              <a:scrgbClr r="0" g="0" b="0"/>
            </a:fontRef>
          </p:style>
          <p:txBody>
            <a:bodyPr lIns="15120" tIns="15120" rIns="15120" bIns="15120" anchor="ctr"/>
            <a:lstStyle/>
            <a:p>
              <a:pPr algn="ctr">
                <a:lnSpc>
                  <a:spcPct val="90000"/>
                </a:lnSpc>
                <a:spcAft>
                  <a:spcPts val="839"/>
                </a:spcAft>
                <a:defRPr/>
              </a:pPr>
              <a:r>
                <a:rPr lang="ru-RU" sz="2400" b="1" strike="noStrike" spc="-1">
                  <a:solidFill>
                    <a:srgbClr val="000000"/>
                  </a:solidFill>
                  <a:latin typeface="Times New Roman"/>
                </a:rPr>
                <a:t>Создание материальных</a:t>
              </a:r>
              <a:endParaRPr lang="ru-RU" sz="2400" b="1" strike="noStrike" spc="-1">
                <a:solidFill>
                  <a:srgbClr val="000000"/>
                </a:solidFill>
                <a:latin typeface="Times New Roman"/>
              </a:endParaRPr>
            </a:p>
            <a:p>
              <a:pPr algn="ctr">
                <a:lnSpc>
                  <a:spcPct val="90000"/>
                </a:lnSpc>
                <a:spcAft>
                  <a:spcPts val="839"/>
                </a:spcAft>
                <a:defRPr/>
              </a:pPr>
              <a:r>
                <a:rPr lang="ru-RU" sz="2400" b="1" strike="noStrike" spc="-1">
                  <a:solidFill>
                    <a:srgbClr val="000000"/>
                  </a:solidFill>
                  <a:latin typeface="Times New Roman"/>
                </a:rPr>
                <a:t>ценностей</a:t>
              </a:r>
              <a:endParaRPr lang="ru-RU" sz="2400" b="0" strike="noStrike" spc="-1">
                <a:latin typeface="Arial"/>
              </a:endParaRPr>
            </a:p>
          </p:txBody>
        </p:sp>
        <p:sp>
          <p:nvSpPr>
            <p:cNvPr id="209" name="CustomShape 7"/>
            <p:cNvSpPr/>
            <p:nvPr/>
          </p:nvSpPr>
          <p:spPr>
            <a:xfrm>
              <a:off x="5105520" y="4206600"/>
              <a:ext cx="3944520" cy="2392560"/>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0"/>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p:spPr>
          <p:style>
            <a:lnRef idx="0">
              <a:scrgbClr r="0" g="0" b="0"/>
            </a:lnRef>
            <a:fillRef idx="0">
              <a:scrgbClr r="0" g="0" b="0"/>
            </a:fillRef>
            <a:effectRef idx="1">
              <a:scrgbClr r="0" g="0" b="0"/>
            </a:effectRef>
            <a:fontRef idx="minor">
              <a:scrgbClr r="0" g="0" b="0"/>
            </a:fontRef>
          </p:style>
          <p:txBody>
            <a:bodyPr lIns="15120" tIns="15120" rIns="15120" bIns="15120" anchor="ctr"/>
            <a:lstStyle/>
            <a:p>
              <a:pPr algn="ctr">
                <a:lnSpc>
                  <a:spcPct val="90000"/>
                </a:lnSpc>
                <a:spcAft>
                  <a:spcPts val="839"/>
                </a:spcAft>
                <a:defRPr/>
              </a:pPr>
              <a:r>
                <a:rPr lang="ru-RU" sz="2400" b="1" strike="noStrike" spc="-1">
                  <a:solidFill>
                    <a:srgbClr val="000000"/>
                  </a:solidFill>
                  <a:latin typeface="Times New Roman"/>
                </a:rPr>
                <a:t>Создание духовных ценностей</a:t>
              </a:r>
              <a:endParaRPr lang="ru-RU" sz="2400" b="0" strike="noStrike" spc="-1">
                <a:latin typeface="Arial"/>
              </a:endParaRPr>
            </a:p>
          </p:txBody>
        </p:sp>
        <p:sp>
          <p:nvSpPr>
            <p:cNvPr id="210" name="CustomShape 8"/>
            <p:cNvSpPr/>
            <p:nvPr/>
          </p:nvSpPr>
          <p:spPr>
            <a:xfrm>
              <a:off x="2552040" y="2612520"/>
              <a:ext cx="3926880" cy="753480"/>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0"/>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p:spPr>
          <p:style>
            <a:lnRef idx="0">
              <a:scrgbClr r="0" g="0" b="0"/>
            </a:lnRef>
            <a:fillRef idx="0">
              <a:scrgbClr r="0" g="0" b="0"/>
            </a:fillRef>
            <a:effectRef idx="1">
              <a:scrgbClr r="0" g="0" b="0"/>
            </a:effectRef>
            <a:fontRef idx="minor">
              <a:scrgbClr r="0" g="0" b="0"/>
            </a:fontRef>
          </p:style>
          <p:txBody>
            <a:bodyPr lIns="17640" tIns="17640" rIns="17640" bIns="17640" anchor="ctr"/>
            <a:lstStyle/>
            <a:p>
              <a:pPr algn="ctr">
                <a:lnSpc>
                  <a:spcPct val="90000"/>
                </a:lnSpc>
                <a:spcAft>
                  <a:spcPts val="981"/>
                </a:spcAft>
                <a:defRPr/>
              </a:pPr>
              <a:r>
                <a:rPr lang="ru-RU" sz="2800" b="1" strike="noStrike" spc="-1">
                  <a:solidFill>
                    <a:srgbClr val="000000"/>
                  </a:solidFill>
                  <a:latin typeface="Times New Roman"/>
                </a:rPr>
                <a:t>направленная на</a:t>
              </a:r>
              <a:endParaRPr lang="ru-RU" sz="2800" b="0" strike="noStrike" spc="-1">
                <a:latin typeface="Arial"/>
              </a:endParaRPr>
            </a:p>
          </p:txBody>
        </p:sp>
      </p:grpSp>
      <p:grpSp>
        <p:nvGrpSpPr>
          <p:cNvPr id="211" name="Group 9"/>
          <p:cNvGrpSpPr/>
          <p:nvPr/>
        </p:nvGrpSpPr>
        <p:grpSpPr>
          <a:xfrm rot="0">
            <a:off x="0" y="0"/>
            <a:ext cx="36000" cy="36000"/>
            <a:chOff x="0" y="0"/>
            <a:chExt cx="36000" cy="36000"/>
          </a:xfrm>
        </p:grpSpPr>
      </p:grpSp>
    </p:spTree>
  </p:cSld>
  <p:clrMapOvr>
    <a:masterClrMapping/>
  </p:clrMapOvr>
  <mc:AlternateContent xmlns:mc="http://schemas.openxmlformats.org/markup-compatibility/2006">
    <mc:Choice xmlns:p14="http://schemas.microsoft.com/office/powerpoint/2010/main" Requires="p14">
      <p:transition xmlns:mc="http://schemas.openxmlformats.org/markup-compatibility/2006" xmlns:p14="http://schemas.microsoft.com/office/powerpoint/2010/main" mc:Ignorable="p14" p14:dur="500"/>
    </mc:Choice>
    <mc:Fallback>
      <p:transition/>
    </mc:Fallback>
  </mc:AlternateContent>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grpSp>
        <p:nvGrpSpPr>
          <p:cNvPr id="212" name="Group 1"/>
          <p:cNvGrpSpPr/>
          <p:nvPr/>
        </p:nvGrpSpPr>
        <p:grpSpPr>
          <a:xfrm rot="0">
            <a:off x="299555" y="1376772"/>
            <a:ext cx="8280720" cy="4913284"/>
            <a:chOff x="335559" y="1397160"/>
            <a:chExt cx="8280720" cy="4913284"/>
          </a:xfrm>
        </p:grpSpPr>
        <p:sp>
          <p:nvSpPr>
            <p:cNvPr id="213" name="CustomShape 2"/>
            <p:cNvSpPr/>
            <p:nvPr/>
          </p:nvSpPr>
          <p:spPr>
            <a:xfrm>
              <a:off x="3083760" y="1397160"/>
              <a:ext cx="2724208" cy="1635796"/>
            </a:xfrm>
            <a:prstGeom prst="trapezoid">
              <a:avLst>
                <a:gd name="adj" fmla="val 84287"/>
              </a:avLst>
            </a:prstGeom>
            <a:solidFill>
              <a:schemeClr val="bg2">
                <a:lumMod val="40000"/>
                <a:lumOff val="60000"/>
              </a:schemeClr>
            </a:solidFill>
            <a:ln>
              <a:solidFill>
                <a:schemeClr val="lt1">
                  <a:hueOff val="0"/>
                  <a:satOff val="0"/>
                  <a:lumOff val="0"/>
                  <a:alphaOff val="0"/>
                </a:schemeClr>
              </a:solidFill>
              <a:round/>
            </a:ln>
          </p:spPr>
          <p:style>
            <a:lnRef idx="2">
              <a:scrgbClr r="0" g="0" b="0"/>
            </a:lnRef>
            <a:fillRef idx="0">
              <a:scrgbClr r="0" g="0" b="0"/>
            </a:fillRef>
            <a:effectRef idx="0">
              <a:scrgbClr r="0" g="0" b="0"/>
            </a:effectRef>
            <a:fontRef idx="minor">
              <a:scrgbClr r="0" g="0" b="0"/>
            </a:fontRef>
          </p:style>
          <p:txBody>
            <a:bodyPr lIns="41760" tIns="41760" rIns="41760" bIns="41760" anchor="ctr"/>
            <a:lstStyle/>
            <a:p>
              <a:pPr marL="0" algn="ctr" defTabSz="914400" rtl="0" eaLnBrk="1" latinLnBrk="0" hangingPunct="1">
                <a:lnSpc>
                  <a:spcPct val="90000"/>
                </a:lnSpc>
                <a:spcAft>
                  <a:spcPts val="1154"/>
                </a:spcAft>
                <a:defRPr/>
              </a:pPr>
              <a:r>
                <a:rPr kumimoji="0" lang="ru-RU" sz="1700" b="0" i="0" u="none" strike="noStrike" kern="1200" cap="none" spc="-1" normalizeH="0" baseline="0">
                  <a:solidFill>
                    <a:schemeClr val="tx1"/>
                  </a:solidFill>
                  <a:latin typeface="Times New Roman"/>
                </a:rPr>
                <a:t>Достижение общего результата</a:t>
              </a:r>
              <a:endParaRPr kumimoji="0" lang="ru-RU" sz="1700" b="0" i="0" u="none" strike="noStrike" kern="1200" cap="none" spc="-1" normalizeH="0" baseline="0">
                <a:solidFill>
                  <a:schemeClr val="tx1"/>
                </a:solidFill>
                <a:latin typeface="Times New Roman"/>
              </a:endParaRPr>
            </a:p>
          </p:txBody>
        </p:sp>
        <p:sp>
          <p:nvSpPr>
            <p:cNvPr id="214" name="CustomShape 3"/>
            <p:cNvSpPr/>
            <p:nvPr/>
          </p:nvSpPr>
          <p:spPr>
            <a:xfrm>
              <a:off x="1703520" y="3034440"/>
              <a:ext cx="5520240" cy="1636920"/>
            </a:xfrm>
            <a:prstGeom prst="trapezoid">
              <a:avLst>
                <a:gd name="adj" fmla="val 84287"/>
              </a:avLst>
            </a:prstGeom>
            <a:solidFill>
              <a:schemeClr val="accent1">
                <a:hueOff val="0"/>
                <a:satOff val="0"/>
                <a:lumOff val="0"/>
                <a:alphaOff val="0"/>
              </a:schemeClr>
            </a:solidFill>
            <a:ln>
              <a:solidFill>
                <a:schemeClr val="lt1">
                  <a:hueOff val="0"/>
                  <a:satOff val="0"/>
                  <a:lumOff val="0"/>
                  <a:alphaOff val="0"/>
                </a:schemeClr>
              </a:solidFill>
              <a:round/>
            </a:ln>
          </p:spPr>
          <p:style>
            <a:lnRef idx="2">
              <a:scrgbClr r="0" g="0" b="0"/>
            </a:lnRef>
            <a:fillRef idx="0">
              <a:scrgbClr r="0" g="0" b="0"/>
            </a:fillRef>
            <a:effectRef idx="0">
              <a:scrgbClr r="0" g="0" b="0"/>
            </a:effectRef>
            <a:fontRef idx="minor">
              <a:scrgbClr r="0" g="0" b="0"/>
            </a:fontRef>
          </p:style>
          <p:txBody>
            <a:bodyPr lIns="41760" tIns="41760" rIns="41760" bIns="41760" anchor="ctr"/>
            <a:lstStyle/>
            <a:p>
              <a:pPr algn="ctr">
                <a:lnSpc>
                  <a:spcPct val="90000"/>
                </a:lnSpc>
                <a:spcAft>
                  <a:spcPts val="1154"/>
                </a:spcAft>
                <a:defRPr/>
              </a:pPr>
              <a:r>
                <a:rPr lang="ru-RU" sz="3300" b="0" strike="noStrike" spc="-1">
                  <a:solidFill>
                    <a:srgbClr val="ffffff"/>
                  </a:solidFill>
                  <a:latin typeface="Times New Roman"/>
                </a:rPr>
                <a:t>Профессиональные функции</a:t>
              </a:r>
              <a:endParaRPr lang="ru-RU" sz="3300" b="0" strike="noStrike" spc="-1">
                <a:latin typeface="Arial"/>
              </a:endParaRPr>
            </a:p>
          </p:txBody>
        </p:sp>
        <p:sp>
          <p:nvSpPr>
            <p:cNvPr id="215" name="CustomShape 4"/>
            <p:cNvSpPr/>
            <p:nvPr/>
          </p:nvSpPr>
          <p:spPr>
            <a:xfrm>
              <a:off x="335559" y="4673524"/>
              <a:ext cx="8280720" cy="1636920"/>
            </a:xfrm>
            <a:prstGeom prst="trapezoid">
              <a:avLst>
                <a:gd name="adj" fmla="val 84287"/>
              </a:avLst>
            </a:prstGeom>
            <a:solidFill>
              <a:schemeClr val="accent1">
                <a:hueOff val="0"/>
                <a:satOff val="0"/>
                <a:lumOff val="0"/>
                <a:alphaOff val="0"/>
              </a:schemeClr>
            </a:solidFill>
            <a:ln>
              <a:solidFill>
                <a:schemeClr val="lt1">
                  <a:hueOff val="0"/>
                  <a:satOff val="0"/>
                  <a:lumOff val="0"/>
                  <a:alphaOff val="0"/>
                </a:schemeClr>
              </a:solidFill>
              <a:round/>
            </a:ln>
          </p:spPr>
          <p:style>
            <a:lnRef idx="2">
              <a:scrgbClr r="0" g="0" b="0"/>
            </a:lnRef>
            <a:fillRef idx="0">
              <a:scrgbClr r="0" g="0" b="0"/>
            </a:fillRef>
            <a:effectRef idx="0">
              <a:scrgbClr r="0" g="0" b="0"/>
            </a:effectRef>
            <a:fontRef idx="minor">
              <a:scrgbClr r="0" g="0" b="0"/>
            </a:fontRef>
          </p:style>
          <p:txBody>
            <a:bodyPr lIns="41760" tIns="41760" rIns="41760" bIns="41760" anchor="ctr"/>
            <a:lstStyle/>
            <a:p>
              <a:pPr marL="0" algn="ctr" defTabSz="914400" rtl="0" eaLnBrk="1" latinLnBrk="0" hangingPunct="1">
                <a:lnSpc>
                  <a:spcPct val="90000"/>
                </a:lnSpc>
                <a:spcAft>
                  <a:spcPts val="1154"/>
                </a:spcAft>
                <a:defRPr/>
              </a:pPr>
              <a:r>
                <a:rPr kumimoji="0" lang="ru-RU" sz="3700" b="0" i="0" u="none" strike="noStrike" kern="1200" cap="none" spc="-1" normalizeH="0" baseline="0">
                  <a:solidFill>
                    <a:srgbClr val="ffffff"/>
                  </a:solidFill>
                  <a:latin typeface="Times New Roman"/>
                </a:rPr>
                <a:t>Трудовая деятел</a:t>
              </a:r>
              <a:r>
                <a:rPr kumimoji="0" lang="ru-RU" altLang="en-US" sz="3700" b="0" i="0" u="none" strike="noStrike" kern="1200" cap="none" spc="-1" normalizeH="0" baseline="0">
                  <a:solidFill>
                    <a:srgbClr val="ffffff"/>
                  </a:solidFill>
                  <a:latin typeface="Times New Roman"/>
                </a:rPr>
                <a:t>ь</a:t>
              </a:r>
              <a:r>
                <a:rPr kumimoji="0" lang="ru-RU" sz="3700" b="0" i="0" u="none" strike="noStrike" kern="1200" cap="none" spc="-1" normalizeH="0" baseline="0">
                  <a:solidFill>
                    <a:srgbClr val="ffffff"/>
                  </a:solidFill>
                  <a:latin typeface="Times New Roman"/>
                </a:rPr>
                <a:t>ность</a:t>
              </a:r>
              <a:endParaRPr lang="ru-RU" sz="3700" b="0" strike="noStrike" spc="-1">
                <a:solidFill>
                  <a:srgbClr val="ffffff"/>
                </a:solidFill>
                <a:latin typeface="Times New Roman"/>
              </a:endParaRPr>
            </a:p>
          </p:txBody>
        </p:sp>
      </p:grpSp>
      <p:grpSp>
        <p:nvGrpSpPr>
          <p:cNvPr id="216" name="Group 5"/>
          <p:cNvGrpSpPr/>
          <p:nvPr/>
        </p:nvGrpSpPr>
        <p:grpSpPr>
          <a:xfrm rot="0">
            <a:off x="0" y="0"/>
            <a:ext cx="36000" cy="36000"/>
            <a:chOff x="0" y="0"/>
            <a:chExt cx="36000" cy="36000"/>
          </a:xfrm>
        </p:grpSpPr>
      </p:grpSp>
    </p:spTree>
  </p:cSld>
  <p:clrMapOvr>
    <a:masterClrMapping/>
  </p:clrMapOvr>
  <mc:AlternateContent xmlns:mc="http://schemas.openxmlformats.org/markup-compatibility/2006">
    <mc:Choice xmlns:p14="http://schemas.microsoft.com/office/powerpoint/2010/main" Requires="p14">
      <p:transition xmlns:mc="http://schemas.openxmlformats.org/markup-compatibility/2006" xmlns:p14="http://schemas.microsoft.com/office/powerpoint/2010/main" mc:Ignorable="p14" p14:dur="500"/>
    </mc:Choice>
    <mc:Fallback>
      <p:transition/>
    </mc:Fallback>
  </mc:AlternateContent>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graphicFrame>
        <p:nvGraphicFramePr>
          <p:cNvPr id="217" name="Table 1"/>
          <p:cNvGraphicFramePr/>
          <p:nvPr/>
        </p:nvGraphicFramePr>
        <p:xfrm>
          <a:off x="395280" y="1196752"/>
          <a:ext cx="8220999" cy="5472247"/>
        </p:xfrm>
        <a:graphic>
          <a:graphicData uri="http://schemas.openxmlformats.org/drawingml/2006/table">
            <a:tbl>
              <a:tblGrid>
                <a:gridCol w="4254715"/>
                <a:gridCol w="3966284"/>
              </a:tblGrid>
              <a:tr h="657249">
                <a:tc>
                  <a:txBody>
                    <a:bodyPr vert="horz" lIns="6120" tIns="45720" rIns="6120" bIns="45720" anchor="t" anchorCtr="0"/>
                    <a:p>
                      <a:pPr algn="ctr">
                        <a:lnSpc>
                          <a:spcPct val="115000"/>
                        </a:lnSpc>
                        <a:defRPr/>
                      </a:pPr>
                      <a:r>
                        <a:rPr lang="ru-RU" sz="2800" b="1" strike="noStrike" spc="-1">
                          <a:solidFill>
                            <a:srgbClr val="000000"/>
                          </a:solidFill>
                          <a:latin typeface="Times New Roman"/>
                        </a:rPr>
                        <a:t>Творческий  труд</a:t>
                      </a:r>
                      <a:endParaRPr lang="ru-RU" sz="2800" b="0" strike="noStrike" spc="-1">
                        <a:latin typeface="Arial"/>
                      </a:endParaRPr>
                    </a:p>
                  </a:txBody>
                  <a:tcPr marL="6120" marR="6120">
                    <a:lnL w="12240">
                      <a:solidFill>
                        <a:srgbClr val="000000"/>
                      </a:solidFill>
                    </a:lnL>
                    <a:lnR w="12240">
                      <a:solidFill>
                        <a:srgbClr val="000000"/>
                      </a:solidFill>
                    </a:lnR>
                    <a:lnT w="12240">
                      <a:solidFill>
                        <a:srgbClr val="000000"/>
                      </a:solidFill>
                    </a:lnT>
                    <a:lnB w="12240">
                      <a:solidFill>
                        <a:srgbClr val="000000"/>
                      </a:solidFill>
                    </a:lnB>
                    <a:solidFill>
                      <a:srgbClr val="eeeecc"/>
                    </a:solidFill>
                  </a:tcPr>
                </a:tc>
                <a:tc>
                  <a:txBody>
                    <a:bodyPr vert="horz" lIns="6120" tIns="45720" rIns="6120" bIns="45720" anchor="t" anchorCtr="0"/>
                    <a:p>
                      <a:pPr algn="ctr">
                        <a:lnSpc>
                          <a:spcPct val="115000"/>
                        </a:lnSpc>
                        <a:defRPr/>
                      </a:pPr>
                      <a:r>
                        <a:rPr lang="ru-RU" sz="2800" b="1" strike="noStrike" spc="-1">
                          <a:solidFill>
                            <a:srgbClr val="000000"/>
                          </a:solidFill>
                          <a:latin typeface="Times New Roman"/>
                        </a:rPr>
                        <a:t>Стереотипный труд</a:t>
                      </a:r>
                      <a:endParaRPr lang="ru-RU" sz="2800" b="0" strike="noStrike" spc="-1">
                        <a:latin typeface="Arial"/>
                      </a:endParaRPr>
                    </a:p>
                  </a:txBody>
                  <a:tcPr marL="6120" marR="6120">
                    <a:lnL w="12240">
                      <a:solidFill>
                        <a:srgbClr val="000000"/>
                      </a:solidFill>
                    </a:lnL>
                    <a:lnR w="12240">
                      <a:solidFill>
                        <a:srgbClr val="000000"/>
                      </a:solidFill>
                    </a:lnR>
                    <a:lnT w="12240">
                      <a:solidFill>
                        <a:srgbClr val="000000"/>
                      </a:solidFill>
                    </a:lnT>
                    <a:lnB w="12240">
                      <a:solidFill>
                        <a:srgbClr val="000000"/>
                      </a:solidFill>
                    </a:lnB>
                    <a:solidFill>
                      <a:srgbClr val="eeeecc"/>
                    </a:solidFill>
                  </a:tcPr>
                </a:tc>
              </a:tr>
              <a:tr h="4814998">
                <a:tc>
                  <a:txBody>
                    <a:bodyPr vert="horz" lIns="6120" tIns="45720" rIns="6120" bIns="45720" anchor="t" anchorCtr="0"/>
                    <a:p>
                      <a:pPr algn="ctr">
                        <a:defRPr/>
                      </a:pPr>
                      <a:r>
                        <a:rPr lang="ru-RU" sz="2800" b="0" strike="noStrike" spc="-1">
                          <a:solidFill>
                            <a:srgbClr val="000000"/>
                          </a:solidFill>
                          <a:latin typeface="Times New Roman"/>
                        </a:rPr>
                        <a:t>Предполагает поиск новых,</a:t>
                      </a:r>
                      <a:endParaRPr lang="ru-RU" sz="2800" b="0" strike="noStrike" spc="-1">
                        <a:solidFill>
                          <a:srgbClr val="000000"/>
                        </a:solidFill>
                        <a:latin typeface="Times New Roman"/>
                      </a:endParaRPr>
                    </a:p>
                    <a:p>
                      <a:pPr algn="ctr">
                        <a:defRPr/>
                      </a:pPr>
                      <a:r>
                        <a:rPr lang="ru-RU" sz="2800" b="0" strike="noStrike" spc="-1">
                          <a:solidFill>
                            <a:srgbClr val="000000"/>
                          </a:solidFill>
                          <a:latin typeface="Times New Roman"/>
                        </a:rPr>
                        <a:t>неординарных,</a:t>
                      </a:r>
                      <a:endParaRPr lang="ru-RU" sz="2800" b="0" strike="noStrike" spc="-1">
                        <a:solidFill>
                          <a:srgbClr val="000000"/>
                        </a:solidFill>
                        <a:latin typeface="Times New Roman"/>
                      </a:endParaRPr>
                    </a:p>
                    <a:p>
                      <a:pPr algn="ctr">
                        <a:defRPr/>
                      </a:pPr>
                      <a:r>
                        <a:rPr lang="ru-RU" sz="2800" b="0" strike="noStrike" spc="-1">
                          <a:solidFill>
                            <a:srgbClr val="000000"/>
                          </a:solidFill>
                          <a:latin typeface="Times New Roman"/>
                        </a:rPr>
                        <a:t>инновационных</a:t>
                      </a:r>
                      <a:endParaRPr lang="ru-RU" sz="2800" b="0" strike="noStrike" spc="-1">
                        <a:solidFill>
                          <a:srgbClr val="000000"/>
                        </a:solidFill>
                        <a:latin typeface="Times New Roman"/>
                      </a:endParaRPr>
                    </a:p>
                    <a:p>
                      <a:pPr algn="ctr">
                        <a:defRPr/>
                      </a:pPr>
                      <a:r>
                        <a:rPr lang="ru-RU" sz="2800" b="0" strike="noStrike" spc="-1">
                          <a:solidFill>
                            <a:srgbClr val="000000"/>
                          </a:solidFill>
                          <a:latin typeface="Times New Roman"/>
                        </a:rPr>
                        <a:t> решений</a:t>
                      </a:r>
                      <a:endParaRPr lang="ru-RU" sz="2800" b="0" strike="noStrike" spc="-1">
                        <a:solidFill>
                          <a:srgbClr val="000000"/>
                        </a:solidFill>
                        <a:latin typeface="Times New Roman"/>
                      </a:endParaRPr>
                    </a:p>
                    <a:p>
                      <a:pPr algn="ctr">
                        <a:defRPr/>
                      </a:pPr>
                      <a:endParaRPr lang="ru-RU" sz="2800" b="0" strike="noStrike" spc="-1">
                        <a:latin typeface="Arial"/>
                      </a:endParaRPr>
                    </a:p>
                  </a:txBody>
                  <a:tcPr marL="6120" marR="6120">
                    <a:lnL w="12240">
                      <a:solidFill>
                        <a:srgbClr val="000000"/>
                      </a:solidFill>
                    </a:lnL>
                    <a:lnR w="12240">
                      <a:solidFill>
                        <a:srgbClr val="000000"/>
                      </a:solidFill>
                    </a:lnR>
                    <a:lnT w="12240">
                      <a:solidFill>
                        <a:srgbClr val="000000"/>
                      </a:solidFill>
                    </a:lnT>
                    <a:lnB w="12240">
                      <a:solidFill>
                        <a:srgbClr val="000000"/>
                      </a:solidFill>
                    </a:lnB>
                    <a:solidFill>
                      <a:srgbClr val="eeeecc"/>
                    </a:solidFill>
                  </a:tcPr>
                </a:tc>
                <a:tc>
                  <a:txBody>
                    <a:bodyPr vert="horz" lIns="6120" tIns="45720" rIns="6120" bIns="45720" anchor="t" anchorCtr="0"/>
                    <a:p>
                      <a:pPr algn="ctr">
                        <a:defRPr/>
                      </a:pPr>
                      <a:r>
                        <a:rPr lang="ru-RU" sz="2800" b="0" strike="noStrike" spc="-1">
                          <a:solidFill>
                            <a:srgbClr val="000000"/>
                          </a:solidFill>
                          <a:latin typeface="Times New Roman"/>
                        </a:rPr>
                        <a:t>Предполагает повторяемость операций, выполняемых работником</a:t>
                      </a:r>
                      <a:endParaRPr lang="ru-RU" sz="2800" b="0" strike="noStrike" spc="-1">
                        <a:latin typeface="Arial"/>
                      </a:endParaRPr>
                    </a:p>
                  </a:txBody>
                  <a:tcPr marL="6120" marR="6120">
                    <a:lnL w="12240">
                      <a:solidFill>
                        <a:srgbClr val="000000"/>
                      </a:solidFill>
                    </a:lnL>
                    <a:lnR w="12240">
                      <a:solidFill>
                        <a:srgbClr val="000000"/>
                      </a:solidFill>
                    </a:lnR>
                    <a:lnT w="12240">
                      <a:solidFill>
                        <a:srgbClr val="000000"/>
                      </a:solidFill>
                    </a:lnT>
                    <a:lnB w="12240">
                      <a:solidFill>
                        <a:srgbClr val="000000"/>
                      </a:solidFill>
                    </a:lnB>
                    <a:solidFill>
                      <a:srgbClr val="eeeecc"/>
                    </a:solidFill>
                  </a:tcPr>
                </a:tc>
              </a:tr>
            </a:tbl>
          </a:graphicData>
        </a:graphic>
      </p:graphicFrame>
      <p:pic>
        <p:nvPicPr>
          <p:cNvPr id="218" name="Рисунок 2"/>
          <p:cNvPicPr/>
          <p:nvPr/>
        </p:nvPicPr>
        <p:blipFill rotWithShape="1">
          <a:blip r:embed="rId2"/>
          <a:stretch>
            <a:fillRect/>
          </a:stretch>
        </p:blipFill>
        <p:spPr>
          <a:xfrm>
            <a:off x="467640" y="3861048"/>
            <a:ext cx="4116192" cy="2735952"/>
          </a:xfrm>
          <a:prstGeom prst="rect">
            <a:avLst/>
          </a:prstGeom>
          <a:ln w="9360">
            <a:noFill/>
          </a:ln>
        </p:spPr>
      </p:pic>
      <p:pic>
        <p:nvPicPr>
          <p:cNvPr id="219" name="Рисунок 4"/>
          <p:cNvPicPr/>
          <p:nvPr/>
        </p:nvPicPr>
        <p:blipFill rotWithShape="1">
          <a:blip r:embed="rId3"/>
          <a:stretch>
            <a:fillRect/>
          </a:stretch>
        </p:blipFill>
        <p:spPr>
          <a:xfrm>
            <a:off x="4716000" y="3861048"/>
            <a:ext cx="3828272" cy="2735952"/>
          </a:xfrm>
          <a:prstGeom prst="rect">
            <a:avLst/>
          </a:prstGeom>
          <a:ln w="9360">
            <a:noFill/>
          </a:ln>
        </p:spPr>
      </p:pic>
      <p:sp>
        <p:nvSpPr>
          <p:cNvPr id="220" name="TextBox 219"/>
          <p:cNvSpPr txBox="1"/>
          <p:nvPr/>
        </p:nvSpPr>
        <p:spPr>
          <a:xfrm>
            <a:off x="1883532" y="548680"/>
            <a:ext cx="5436604" cy="557487"/>
          </a:xfrm>
          <a:prstGeom prst="rect">
            <a:avLst/>
          </a:prstGeom>
          <a:solidFill>
            <a:schemeClr val="accent5">
              <a:lumMod val="60000"/>
              <a:lumOff val="40000"/>
            </a:schemeClr>
          </a:solidFill>
          <a:ln>
            <a:solidFill>
              <a:schemeClr val="tx1"/>
            </a:solidFill>
          </a:ln>
        </p:spPr>
        <p:txBody>
          <a:bodyPr wrap="square">
            <a:spAutoFit/>
          </a:bodyPr>
          <a:lstStyle/>
          <a:p>
            <a:pPr algn="ctr">
              <a:defRPr/>
            </a:pPr>
            <a:r>
              <a:rPr lang="ru-RU" altLang="en-US" sz="3100" b="1"/>
              <a:t>Виды труда</a:t>
            </a:r>
            <a:r>
              <a:rPr lang="en-US" altLang="ru-RU" sz="3100" b="1"/>
              <a:t>:</a:t>
            </a:r>
            <a:endParaRPr lang="en-US" altLang="ru-RU" sz="3100" b="1"/>
          </a:p>
        </p:txBody>
      </p:sp>
    </p:spTree>
  </p:cSld>
  <p:clrMapOvr>
    <a:masterClrMapping/>
  </p:clrMapOvr>
  <mc:AlternateContent xmlns:mc="http://schemas.openxmlformats.org/markup-compatibility/2006">
    <mc:Choice xmlns:p14="http://schemas.microsoft.com/office/powerpoint/2010/main" Requires="p14">
      <p:transition xmlns:mc="http://schemas.openxmlformats.org/markup-compatibility/2006" xmlns:p14="http://schemas.microsoft.com/office/powerpoint/2010/main" mc:Ignorable="p14" p14:dur="500"/>
    </mc:Choice>
    <mc:Fallback>
      <p:transition/>
    </mc:Fallback>
  </mc:AlternateContent>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graphicFrame>
        <p:nvGraphicFramePr>
          <p:cNvPr id="220" name="Table 1"/>
          <p:cNvGraphicFramePr/>
          <p:nvPr/>
        </p:nvGraphicFramePr>
        <p:xfrm>
          <a:off x="395280" y="692280"/>
          <a:ext cx="8401019" cy="5977080"/>
        </p:xfrm>
        <a:graphic>
          <a:graphicData uri="http://schemas.openxmlformats.org/drawingml/2006/table">
            <a:tbl>
              <a:tblGrid>
                <a:gridCol w="4347883"/>
                <a:gridCol w="4053136"/>
              </a:tblGrid>
              <a:tr h="717883">
                <a:tc>
                  <a:txBody>
                    <a:bodyPr vert="horz" lIns="6120" tIns="45720" rIns="6120" bIns="45720" anchor="t" anchorCtr="0"/>
                    <a:p>
                      <a:pPr algn="ctr">
                        <a:lnSpc>
                          <a:spcPct val="115000"/>
                        </a:lnSpc>
                        <a:defRPr/>
                      </a:pPr>
                      <a:r>
                        <a:rPr lang="ru-RU" sz="2800" b="1" strike="noStrike" spc="-1">
                          <a:solidFill>
                            <a:srgbClr val="000000"/>
                          </a:solidFill>
                          <a:latin typeface="Times New Roman"/>
                        </a:rPr>
                        <a:t>Физический труд</a:t>
                      </a:r>
                      <a:endParaRPr lang="ru-RU" sz="2800" b="0" strike="noStrike" spc="-1">
                        <a:latin typeface="Arial"/>
                      </a:endParaRPr>
                    </a:p>
                  </a:txBody>
                  <a:tcPr marL="6120" marR="6120">
                    <a:lnL w="12240">
                      <a:solidFill>
                        <a:srgbClr val="000000"/>
                      </a:solidFill>
                    </a:lnL>
                    <a:lnR w="12240">
                      <a:solidFill>
                        <a:srgbClr val="000000"/>
                      </a:solidFill>
                    </a:lnR>
                    <a:lnT w="12240">
                      <a:solidFill>
                        <a:srgbClr val="000000"/>
                      </a:solidFill>
                    </a:lnT>
                    <a:lnB w="12240">
                      <a:solidFill>
                        <a:srgbClr val="000000"/>
                      </a:solidFill>
                    </a:lnB>
                    <a:solidFill>
                      <a:srgbClr val="eeeecc"/>
                    </a:solidFill>
                  </a:tcPr>
                </a:tc>
                <a:tc>
                  <a:txBody>
                    <a:bodyPr vert="horz" lIns="6120" tIns="45720" rIns="6120" bIns="45720" anchor="t" anchorCtr="0"/>
                    <a:p>
                      <a:pPr algn="ctr">
                        <a:lnSpc>
                          <a:spcPct val="115000"/>
                        </a:lnSpc>
                        <a:defRPr/>
                      </a:pPr>
                      <a:r>
                        <a:rPr lang="ru-RU" sz="2800" b="1" strike="noStrike" spc="-1">
                          <a:solidFill>
                            <a:srgbClr val="000000"/>
                          </a:solidFill>
                          <a:latin typeface="Times New Roman"/>
                        </a:rPr>
                        <a:t>Умственный труд</a:t>
                      </a:r>
                      <a:endParaRPr lang="ru-RU" sz="2800" b="0" strike="noStrike" spc="-1">
                        <a:latin typeface="Arial"/>
                      </a:endParaRPr>
                    </a:p>
                  </a:txBody>
                  <a:tcPr marL="6120" marR="6120">
                    <a:lnL w="12240">
                      <a:solidFill>
                        <a:srgbClr val="000000"/>
                      </a:solidFill>
                    </a:lnL>
                    <a:lnR w="12240">
                      <a:solidFill>
                        <a:srgbClr val="000000"/>
                      </a:solidFill>
                    </a:lnR>
                    <a:lnT w="12240">
                      <a:solidFill>
                        <a:srgbClr val="000000"/>
                      </a:solidFill>
                    </a:lnT>
                    <a:lnB w="12240">
                      <a:solidFill>
                        <a:srgbClr val="000000"/>
                      </a:solidFill>
                    </a:lnB>
                    <a:solidFill>
                      <a:srgbClr val="eeeecc"/>
                    </a:solidFill>
                  </a:tcPr>
                </a:tc>
              </a:tr>
              <a:tr h="5259197">
                <a:tc>
                  <a:txBody>
                    <a:bodyPr vert="horz" lIns="6120" tIns="45720" rIns="6120" bIns="45720" anchor="t" anchorCtr="0"/>
                    <a:p>
                      <a:pPr algn="ctr">
                        <a:defRPr/>
                      </a:pPr>
                      <a:r>
                        <a:rPr lang="ru-RU" sz="2700" b="0" strike="noStrike" spc="-1">
                          <a:solidFill>
                            <a:srgbClr val="000000"/>
                          </a:solidFill>
                          <a:latin typeface="Times New Roman"/>
                        </a:rPr>
                        <a:t>Преимущественно ручной труд, который осуществляется главным образом с помощью физической силы</a:t>
                      </a:r>
                      <a:endParaRPr lang="ru-RU" sz="2700" b="0" strike="noStrike" spc="-1">
                        <a:solidFill>
                          <a:srgbClr val="000000"/>
                        </a:solidFill>
                        <a:latin typeface="Times New Roman"/>
                      </a:endParaRPr>
                    </a:p>
                    <a:p>
                      <a:pPr algn="ctr">
                        <a:defRPr/>
                      </a:pPr>
                      <a:endParaRPr lang="ru-RU" sz="2700" b="0" strike="noStrike" spc="-1">
                        <a:latin typeface="Arial"/>
                      </a:endParaRPr>
                    </a:p>
                  </a:txBody>
                  <a:tcPr marL="6120" marR="6120">
                    <a:lnL w="12240">
                      <a:solidFill>
                        <a:srgbClr val="000000"/>
                      </a:solidFill>
                    </a:lnL>
                    <a:lnR w="12240">
                      <a:solidFill>
                        <a:srgbClr val="000000"/>
                      </a:solidFill>
                    </a:lnR>
                    <a:lnT w="12240">
                      <a:solidFill>
                        <a:srgbClr val="000000"/>
                      </a:solidFill>
                    </a:lnT>
                    <a:lnB w="12240">
                      <a:solidFill>
                        <a:srgbClr val="000000"/>
                      </a:solidFill>
                    </a:lnB>
                    <a:solidFill>
                      <a:srgbClr val="eeeecc"/>
                    </a:solidFill>
                  </a:tcPr>
                </a:tc>
                <a:tc>
                  <a:txBody>
                    <a:bodyPr vert="horz" lIns="6120" tIns="45720" rIns="6120" bIns="45720" anchor="t" anchorCtr="0"/>
                    <a:p>
                      <a:pPr algn="ctr">
                        <a:defRPr/>
                      </a:pPr>
                      <a:r>
                        <a:rPr lang="ru-RU" sz="2800" b="0" strike="noStrike" spc="-1">
                          <a:solidFill>
                            <a:srgbClr val="000000"/>
                          </a:solidFill>
                          <a:latin typeface="Times New Roman"/>
                        </a:rPr>
                        <a:t>Преимущественно интеллектуальный труд, который осуществляется главным образом с помощью умственных усилий человека</a:t>
                      </a:r>
                      <a:endParaRPr lang="ru-RU" sz="2800" b="0" strike="noStrike" spc="-1">
                        <a:latin typeface="Arial"/>
                      </a:endParaRPr>
                    </a:p>
                  </a:txBody>
                  <a:tcPr marL="6120" marR="6120">
                    <a:lnL w="12240">
                      <a:solidFill>
                        <a:srgbClr val="000000"/>
                      </a:solidFill>
                    </a:lnL>
                    <a:lnR w="12240">
                      <a:solidFill>
                        <a:srgbClr val="000000"/>
                      </a:solidFill>
                    </a:lnR>
                    <a:lnT w="12240">
                      <a:solidFill>
                        <a:srgbClr val="000000"/>
                      </a:solidFill>
                    </a:lnT>
                    <a:lnB w="12240">
                      <a:solidFill>
                        <a:srgbClr val="000000"/>
                      </a:solidFill>
                    </a:lnB>
                    <a:solidFill>
                      <a:srgbClr val="eeeecc"/>
                    </a:solidFill>
                  </a:tcPr>
                </a:tc>
              </a:tr>
            </a:tbl>
          </a:graphicData>
        </a:graphic>
      </p:graphicFrame>
      <p:pic>
        <p:nvPicPr>
          <p:cNvPr id="221" name="Рисунок 6"/>
          <p:cNvPicPr/>
          <p:nvPr/>
        </p:nvPicPr>
        <p:blipFill rotWithShape="1">
          <a:blip r:embed="rId3"/>
          <a:stretch>
            <a:fillRect/>
          </a:stretch>
        </p:blipFill>
        <p:spPr>
          <a:xfrm>
            <a:off x="467640" y="4185084"/>
            <a:ext cx="4044184" cy="2375555"/>
          </a:xfrm>
          <a:prstGeom prst="rect">
            <a:avLst/>
          </a:prstGeom>
          <a:ln w="9360">
            <a:noFill/>
          </a:ln>
        </p:spPr>
      </p:pic>
      <p:pic>
        <p:nvPicPr>
          <p:cNvPr id="222" name="Рисунок 7"/>
          <p:cNvPicPr/>
          <p:nvPr/>
        </p:nvPicPr>
        <p:blipFill rotWithShape="1">
          <a:blip r:embed="rId4"/>
          <a:stretch>
            <a:fillRect/>
          </a:stretch>
        </p:blipFill>
        <p:spPr>
          <a:xfrm>
            <a:off x="4644000" y="4293000"/>
            <a:ext cx="3888000" cy="2357640"/>
          </a:xfrm>
          <a:prstGeom prst="rect">
            <a:avLst/>
          </a:prstGeom>
          <a:ln w="9360">
            <a:noFill/>
          </a:ln>
        </p:spPr>
      </p:pic>
    </p:spTree>
  </p:cSld>
  <p:clrMapOvr>
    <a:masterClrMapping/>
  </p:clrMapOvr>
  <mc:AlternateContent xmlns:mc="http://schemas.openxmlformats.org/markup-compatibility/2006">
    <mc:Choice xmlns:p14="http://schemas.microsoft.com/office/powerpoint/2010/main" Requires="p14">
      <p:transition xmlns:mc="http://schemas.openxmlformats.org/markup-compatibility/2006" xmlns:p14="http://schemas.microsoft.com/office/powerpoint/2010/main" mc:Ignorable="p14" p14:dur="500"/>
    </mc:Choice>
    <mc:Fallback>
      <p:transition/>
    </mc:Fallback>
  </mc:AlternateContent>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graphicFrame>
        <p:nvGraphicFramePr>
          <p:cNvPr id="223" name="Table 1"/>
          <p:cNvGraphicFramePr/>
          <p:nvPr/>
        </p:nvGraphicFramePr>
        <p:xfrm>
          <a:off x="395280" y="692280"/>
          <a:ext cx="8208720" cy="5976720"/>
        </p:xfrm>
        <a:graphic>
          <a:graphicData uri="http://schemas.openxmlformats.org/drawingml/2006/table">
            <a:tbl>
              <a:tblGrid>
                <a:gridCol w="4248360"/>
                <a:gridCol w="3960360"/>
              </a:tblGrid>
              <a:tr h="717840">
                <a:tc>
                  <a:txBody>
                    <a:bodyPr vert="horz" lIns="6120" tIns="45720" rIns="6120" bIns="45720" anchor="t" anchorCtr="0"/>
                    <a:p>
                      <a:pPr algn="ctr">
                        <a:lnSpc>
                          <a:spcPct val="115000"/>
                        </a:lnSpc>
                        <a:defRPr/>
                      </a:pPr>
                      <a:r>
                        <a:rPr lang="ru-RU" sz="2800" b="1" strike="noStrike" spc="-1">
                          <a:solidFill>
                            <a:srgbClr val="000000"/>
                          </a:solidFill>
                          <a:latin typeface="Times New Roman"/>
                        </a:rPr>
                        <a:t>  Сложный  труд</a:t>
                      </a:r>
                      <a:endParaRPr lang="ru-RU" sz="2800" b="0" strike="noStrike" spc="-1">
                        <a:latin typeface="Arial"/>
                      </a:endParaRPr>
                    </a:p>
                  </a:txBody>
                  <a:tcPr marL="6120" marR="6120">
                    <a:lnL w="12240">
                      <a:solidFill>
                        <a:srgbClr val="000000"/>
                      </a:solidFill>
                    </a:lnL>
                    <a:lnR w="12240">
                      <a:solidFill>
                        <a:srgbClr val="000000"/>
                      </a:solidFill>
                    </a:lnR>
                    <a:lnT w="12240">
                      <a:solidFill>
                        <a:srgbClr val="000000"/>
                      </a:solidFill>
                    </a:lnT>
                    <a:lnB w="12240">
                      <a:solidFill>
                        <a:srgbClr val="000000"/>
                      </a:solidFill>
                    </a:lnB>
                    <a:solidFill>
                      <a:srgbClr val="eeeecc"/>
                    </a:solidFill>
                  </a:tcPr>
                </a:tc>
                <a:tc>
                  <a:txBody>
                    <a:bodyPr vert="horz" lIns="6120" tIns="45720" rIns="6120" bIns="45720" anchor="t" anchorCtr="0"/>
                    <a:p>
                      <a:pPr algn="ctr">
                        <a:lnSpc>
                          <a:spcPct val="115000"/>
                        </a:lnSpc>
                        <a:defRPr/>
                      </a:pPr>
                      <a:r>
                        <a:rPr lang="ru-RU" sz="2800" b="1" strike="noStrike" spc="-1">
                          <a:solidFill>
                            <a:srgbClr val="000000"/>
                          </a:solidFill>
                          <a:latin typeface="Times New Roman"/>
                        </a:rPr>
                        <a:t>    Простой труд</a:t>
                      </a:r>
                      <a:endParaRPr lang="ru-RU" sz="2800" b="0" strike="noStrike" spc="-1">
                        <a:latin typeface="Arial"/>
                      </a:endParaRPr>
                    </a:p>
                  </a:txBody>
                  <a:tcPr marL="6120" marR="6120">
                    <a:lnL w="12240">
                      <a:solidFill>
                        <a:srgbClr val="000000"/>
                      </a:solidFill>
                    </a:lnL>
                    <a:lnR w="12240">
                      <a:solidFill>
                        <a:srgbClr val="000000"/>
                      </a:solidFill>
                    </a:lnR>
                    <a:lnT w="12240">
                      <a:solidFill>
                        <a:srgbClr val="000000"/>
                      </a:solidFill>
                    </a:lnT>
                    <a:lnB w="12240">
                      <a:solidFill>
                        <a:srgbClr val="000000"/>
                      </a:solidFill>
                    </a:lnB>
                    <a:solidFill>
                      <a:srgbClr val="eeeecc"/>
                    </a:solidFill>
                  </a:tcPr>
                </a:tc>
              </a:tr>
              <a:tr h="5258880">
                <a:tc>
                  <a:txBody>
                    <a:bodyPr vert="horz" lIns="6120" tIns="45720" rIns="6120" bIns="45720" anchor="t" anchorCtr="0"/>
                    <a:p>
                      <a:pPr algn="ctr">
                        <a:defRPr/>
                      </a:pPr>
                      <a:r>
                        <a:rPr lang="ru-RU" sz="2800" b="0" strike="noStrike" spc="-1">
                          <a:solidFill>
                            <a:srgbClr val="000000"/>
                          </a:solidFill>
                          <a:latin typeface="Times New Roman"/>
                        </a:rPr>
                        <a:t>Труд, который  требует  специальной подготовки ,выполняется подготовленным человеком</a:t>
                      </a:r>
                      <a:endParaRPr lang="ru-RU" sz="2800" b="0" strike="noStrike" spc="-1">
                        <a:solidFill>
                          <a:srgbClr val="000000"/>
                        </a:solidFill>
                        <a:latin typeface="Times New Roman"/>
                      </a:endParaRPr>
                    </a:p>
                    <a:p>
                      <a:pPr algn="ctr">
                        <a:defRPr/>
                      </a:pPr>
                      <a:r>
                        <a:rPr lang="ru-RU" sz="2800" b="0" strike="noStrike" spc="-1">
                          <a:solidFill>
                            <a:srgbClr val="000000"/>
                          </a:solidFill>
                          <a:latin typeface="Times New Roman"/>
                        </a:rPr>
                        <a:t>(профессионалом)</a:t>
                      </a:r>
                      <a:endParaRPr lang="ru-RU" sz="2800" b="0" strike="noStrike" spc="-1">
                        <a:solidFill>
                          <a:srgbClr val="000000"/>
                        </a:solidFill>
                        <a:latin typeface="Times New Roman"/>
                      </a:endParaRPr>
                    </a:p>
                    <a:p>
                      <a:pPr algn="ctr">
                        <a:defRPr/>
                      </a:pPr>
                      <a:endParaRPr lang="ru-RU" sz="2800" b="0" strike="noStrike" spc="-1">
                        <a:latin typeface="Arial"/>
                      </a:endParaRPr>
                    </a:p>
                    <a:p>
                      <a:pPr algn="ctr">
                        <a:lnSpc>
                          <a:spcPct val="115000"/>
                        </a:lnSpc>
                        <a:defRPr/>
                      </a:pPr>
                      <a:endParaRPr lang="ru-RU" sz="2800" b="0" strike="noStrike" spc="-1">
                        <a:latin typeface="Arial"/>
                      </a:endParaRPr>
                    </a:p>
                  </a:txBody>
                  <a:tcPr marL="6120" marR="6120">
                    <a:lnL w="12240">
                      <a:solidFill>
                        <a:srgbClr val="000000"/>
                      </a:solidFill>
                    </a:lnL>
                    <a:lnR w="12240">
                      <a:solidFill>
                        <a:srgbClr val="000000"/>
                      </a:solidFill>
                    </a:lnR>
                    <a:lnT w="12240">
                      <a:solidFill>
                        <a:srgbClr val="000000"/>
                      </a:solidFill>
                    </a:lnT>
                    <a:lnB w="12240">
                      <a:solidFill>
                        <a:srgbClr val="000000"/>
                      </a:solidFill>
                    </a:lnB>
                    <a:solidFill>
                      <a:srgbClr val="eeeecc"/>
                    </a:solidFill>
                  </a:tcPr>
                </a:tc>
                <a:tc>
                  <a:txBody>
                    <a:bodyPr vert="horz" lIns="6120" tIns="45720" rIns="6120" bIns="45720" anchor="t" anchorCtr="0"/>
                    <a:p>
                      <a:pPr algn="ctr">
                        <a:defRPr/>
                      </a:pPr>
                      <a:r>
                        <a:rPr lang="ru-RU" sz="2800" b="0" strike="noStrike" spc="-1">
                          <a:solidFill>
                            <a:srgbClr val="000000"/>
                          </a:solidFill>
                          <a:latin typeface="Times New Roman"/>
                        </a:rPr>
                        <a:t>Труд, который  не  требует  специальной подготовки и обучения работника</a:t>
                      </a:r>
                      <a:endParaRPr lang="ru-RU" sz="2800" b="0" strike="noStrike" spc="-1">
                        <a:solidFill>
                          <a:srgbClr val="000000"/>
                        </a:solidFill>
                        <a:latin typeface="Times New Roman"/>
                      </a:endParaRPr>
                    </a:p>
                    <a:p>
                      <a:pPr algn="ctr">
                        <a:defRPr/>
                      </a:pPr>
                      <a:endParaRPr lang="ru-RU" sz="2800" b="0" strike="noStrike" spc="-1">
                        <a:latin typeface="Arial"/>
                      </a:endParaRPr>
                    </a:p>
                  </a:txBody>
                  <a:tcPr marL="6120" marR="6120">
                    <a:lnL w="12240">
                      <a:solidFill>
                        <a:srgbClr val="000000"/>
                      </a:solidFill>
                    </a:lnL>
                    <a:lnR w="12240">
                      <a:solidFill>
                        <a:srgbClr val="000000"/>
                      </a:solidFill>
                    </a:lnR>
                    <a:lnT w="12240">
                      <a:solidFill>
                        <a:srgbClr val="000000"/>
                      </a:solidFill>
                    </a:lnT>
                    <a:lnB w="12240">
                      <a:solidFill>
                        <a:srgbClr val="000000"/>
                      </a:solidFill>
                    </a:lnB>
                    <a:solidFill>
                      <a:srgbClr val="eeeecc"/>
                    </a:solidFill>
                  </a:tcPr>
                </a:tc>
              </a:tr>
            </a:tbl>
          </a:graphicData>
        </a:graphic>
      </p:graphicFrame>
      <p:pic>
        <p:nvPicPr>
          <p:cNvPr id="224" name="Рисунок 2"/>
          <p:cNvPicPr/>
          <p:nvPr/>
        </p:nvPicPr>
        <p:blipFill rotWithShape="1">
          <a:blip r:embed="rId2"/>
          <a:stretch>
            <a:fillRect/>
          </a:stretch>
        </p:blipFill>
        <p:spPr>
          <a:xfrm>
            <a:off x="467640" y="3861000"/>
            <a:ext cx="4032000" cy="2729880"/>
          </a:xfrm>
          <a:prstGeom prst="rect">
            <a:avLst/>
          </a:prstGeom>
          <a:ln w="9360">
            <a:noFill/>
          </a:ln>
        </p:spPr>
      </p:pic>
      <p:pic>
        <p:nvPicPr>
          <p:cNvPr id="225" name="Рисунок 3"/>
          <p:cNvPicPr/>
          <p:nvPr/>
        </p:nvPicPr>
        <p:blipFill rotWithShape="1">
          <a:blip r:embed="rId3"/>
          <a:stretch>
            <a:fillRect/>
          </a:stretch>
        </p:blipFill>
        <p:spPr>
          <a:xfrm>
            <a:off x="4716000" y="3645024"/>
            <a:ext cx="3720260" cy="2951976"/>
          </a:xfrm>
          <a:prstGeom prst="rect">
            <a:avLst/>
          </a:prstGeom>
          <a:ln w="9360">
            <a:noFill/>
          </a:ln>
        </p:spPr>
      </p:pic>
    </p:spTree>
  </p:cSld>
  <p:clrMapOvr>
    <a:masterClrMapping/>
  </p:clrMapOvr>
  <mc:AlternateContent xmlns:mc="http://schemas.openxmlformats.org/markup-compatibility/2006">
    <mc:Choice xmlns:p14="http://schemas.microsoft.com/office/powerpoint/2010/main" Requires="p14">
      <p:transition xmlns:mc="http://schemas.openxmlformats.org/markup-compatibility/2006" xmlns:p14="http://schemas.microsoft.com/office/powerpoint/2010/main" mc:Ignorable="p14" p14:dur="500"/>
    </mc:Choice>
    <mc:Fallback>
      <p:transition/>
    </mc:Fallback>
  </mc:AlternateContent>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26" name="TextShape 1"/>
          <p:cNvSpPr txBox="1"/>
          <p:nvPr/>
        </p:nvSpPr>
        <p:spPr>
          <a:xfrm>
            <a:off x="914400" y="-100080"/>
            <a:ext cx="8229240" cy="1371240"/>
          </a:xfrm>
          <a:prstGeom prst="rect">
            <a:avLst/>
          </a:prstGeom>
          <a:noFill/>
          <a:ln>
            <a:noFill/>
          </a:ln>
        </p:spPr>
        <p:txBody>
          <a:bodyPr anchor="b"/>
          <a:lstStyle/>
          <a:p>
            <a:pPr algn="ctr">
              <a:lnSpc>
                <a:spcPct val="100000"/>
              </a:lnSpc>
              <a:defRPr/>
            </a:pPr>
            <a:r>
              <a:rPr lang="ru-RU" sz="4400" b="1" strike="noStrike" spc="-1">
                <a:solidFill>
                  <a:srgbClr val="000000"/>
                </a:solidFill>
                <a:latin typeface="Times New Roman"/>
              </a:rPr>
              <a:t>Игра «Путаница»</a:t>
            </a:r>
            <a:endParaRPr lang="ru-RU" sz="4400" b="0" strike="noStrike" spc="-1">
              <a:solidFill>
                <a:srgbClr val="000000"/>
              </a:solidFill>
              <a:latin typeface="Times New Roman"/>
            </a:endParaRPr>
          </a:p>
        </p:txBody>
      </p:sp>
      <p:sp>
        <p:nvSpPr>
          <p:cNvPr id="227" name="CustomShape 2"/>
          <p:cNvSpPr/>
          <p:nvPr/>
        </p:nvSpPr>
        <p:spPr>
          <a:xfrm>
            <a:off x="539640" y="2708280"/>
            <a:ext cx="8280000" cy="3382200"/>
          </a:xfrm>
          <a:prstGeom prst="rect">
            <a:avLst/>
          </a:prstGeom>
          <a:noFill/>
          <a:ln>
            <a:noFill/>
          </a:ln>
        </p:spPr>
        <p:style>
          <a:lnRef idx="0">
            <a:scrgbClr r="0" g="0" b="0"/>
          </a:lnRef>
          <a:fillRef idx="0">
            <a:scrgbClr r="0" g="0" b="0"/>
          </a:fillRef>
          <a:effectRef idx="0">
            <a:scrgbClr r="0" g="0" b="0"/>
          </a:effectRef>
          <a:fontRef idx="minor">
            <a:scrgbClr r="0" g="0" b="0"/>
          </a:fontRef>
        </p:style>
        <p:txBody>
          <a:bodyPr lIns="89999" tIns="44999" rIns="89999" bIns="44999"/>
          <a:lstStyle/>
          <a:p>
            <a:pPr>
              <a:lnSpc>
                <a:spcPct val="100000"/>
              </a:lnSpc>
              <a:defRPr/>
            </a:pPr>
            <a:r>
              <a:rPr lang="ru-RU" sz="3600" b="1" i="1" u="sng" strike="noStrike" spc="-1">
                <a:solidFill>
                  <a:srgbClr val="000000"/>
                </a:solidFill>
                <a:uFillTx/>
                <a:latin typeface="Times New Roman"/>
              </a:rPr>
              <a:t>Профессии:</a:t>
            </a:r>
            <a:endParaRPr lang="ru-RU" sz="3600" b="1" i="1" u="sng" strike="noStrike" spc="-1">
              <a:solidFill>
                <a:srgbClr val="000000"/>
              </a:solidFill>
              <a:uFillTx/>
              <a:latin typeface="Times New Roman"/>
            </a:endParaRPr>
          </a:p>
          <a:p>
            <a:pPr algn="just">
              <a:lnSpc>
                <a:spcPct val="100000"/>
              </a:lnSpc>
              <a:defRPr/>
            </a:pPr>
            <a:r>
              <a:rPr lang="ru-RU" sz="3600" b="0" strike="noStrike" spc="-1">
                <a:solidFill>
                  <a:srgbClr val="000000"/>
                </a:solidFill>
                <a:latin typeface="Times New Roman"/>
              </a:rPr>
              <a:t> врач, шахтер, машинист, пианист, хлебороб, оперный артист, плотник, токарь, учитель, сталевар, животновод, швея, летчик, менеджер, ученый, шофер, военный, химик, газосварщик, физик.</a:t>
            </a:r>
            <a:endParaRPr lang="ru-RU" sz="3600" b="0" strike="noStrike" spc="-1">
              <a:latin typeface="Arial"/>
            </a:endParaRPr>
          </a:p>
        </p:txBody>
      </p:sp>
      <p:sp>
        <p:nvSpPr>
          <p:cNvPr id="228" name="CustomShape 3"/>
          <p:cNvSpPr/>
          <p:nvPr/>
        </p:nvSpPr>
        <p:spPr>
          <a:xfrm>
            <a:off x="539640" y="1341360"/>
            <a:ext cx="8799120" cy="1553400"/>
          </a:xfrm>
          <a:prstGeom prst="rect">
            <a:avLst/>
          </a:prstGeom>
          <a:noFill/>
          <a:ln>
            <a:noFill/>
          </a:ln>
        </p:spPr>
        <p:style>
          <a:lnRef idx="0">
            <a:scrgbClr r="0" g="0" b="0"/>
          </a:lnRef>
          <a:fillRef idx="0">
            <a:scrgbClr r="0" g="0" b="0"/>
          </a:fillRef>
          <a:effectRef idx="0">
            <a:scrgbClr r="0" g="0" b="0"/>
          </a:effectRef>
          <a:fontRef idx="minor">
            <a:scrgbClr r="0" g="0" b="0"/>
          </a:fontRef>
        </p:style>
        <p:txBody>
          <a:bodyPr lIns="89999" tIns="44999" rIns="89999" bIns="44999"/>
          <a:lstStyle/>
          <a:p>
            <a:pPr>
              <a:lnSpc>
                <a:spcPct val="100000"/>
              </a:lnSpc>
              <a:defRPr/>
            </a:pPr>
            <a:r>
              <a:rPr lang="ru-RU" sz="2400" b="1" i="1" strike="noStrike" spc="-1">
                <a:solidFill>
                  <a:srgbClr val="0033cc"/>
                </a:solidFill>
                <a:latin typeface="Times New Roman"/>
              </a:rPr>
              <a:t>Перед вами список профессий людей, которые заняты умственным и физическим трудом.</a:t>
            </a:r>
            <a:endParaRPr lang="ru-RU" sz="2400" b="1" i="1" strike="noStrike" spc="-1">
              <a:solidFill>
                <a:srgbClr val="0033cc"/>
              </a:solidFill>
              <a:latin typeface="Times New Roman"/>
            </a:endParaRPr>
          </a:p>
          <a:p>
            <a:pPr>
              <a:lnSpc>
                <a:spcPct val="100000"/>
              </a:lnSpc>
              <a:defRPr/>
            </a:pPr>
            <a:r>
              <a:rPr lang="ru-RU" sz="2400" b="1" i="1" strike="noStrike" spc="-1">
                <a:solidFill>
                  <a:srgbClr val="0033cc"/>
                </a:solidFill>
                <a:latin typeface="Times New Roman"/>
              </a:rPr>
              <a:t> Вам необходимо правильно классифицировать профессии.</a:t>
            </a:r>
            <a:endParaRPr lang="ru-RU" sz="2400" b="1" i="1" strike="noStrike" spc="-1">
              <a:solidFill>
                <a:srgbClr val="0033cc"/>
              </a:solidFill>
              <a:latin typeface="Times New Roman"/>
            </a:endParaRPr>
          </a:p>
          <a:p>
            <a:pPr>
              <a:lnSpc>
                <a:spcPct val="100000"/>
              </a:lnSpc>
              <a:defRPr/>
            </a:pPr>
            <a:endParaRPr lang="ru-RU" sz="2400" b="0" strike="noStrike" spc="-1">
              <a:latin typeface="Arial"/>
            </a:endParaRPr>
          </a:p>
        </p:txBody>
      </p:sp>
    </p:spTree>
  </p:cSld>
  <p:clrMapOvr>
    <a:masterClrMapping/>
  </p:clrMapOvr>
  <mc:AlternateContent xmlns:mc="http://schemas.openxmlformats.org/markup-compatibility/2006">
    <mc:Choice xmlns:p14="http://schemas.microsoft.com/office/powerpoint/2010/main" Requires="p14">
      <p:transition xmlns:mc="http://schemas.openxmlformats.org/markup-compatibility/2006" xmlns:p14="http://schemas.microsoft.com/office/powerpoint/2010/main" mc:Ignorable="p14" p14:dur="500">
        <p:comb/>
      </p:transition>
    </mc:Choice>
    <mc:Fallback>
      <p:transition xmlns:mc="http://schemas.openxmlformats.org/markup-compatibility/2006" xmlns:hp="http://schemas.haansoft.com/office/presentation/8.0" mc:Ignorable="hp" hp:hslDur="500">
        <p:fade/>
      </p:transition>
    </mc:Fallback>
  </mc:AlternateContent>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graphicFrame>
        <p:nvGraphicFramePr>
          <p:cNvPr id="229" name="Table 1"/>
          <p:cNvGraphicFramePr/>
          <p:nvPr/>
        </p:nvGraphicFramePr>
        <p:xfrm>
          <a:off x="251640" y="332640"/>
          <a:ext cx="8496720" cy="6264360"/>
        </p:xfrm>
        <a:graphic>
          <a:graphicData uri="http://schemas.openxmlformats.org/drawingml/2006/table">
            <a:tbl>
              <a:tblGrid>
                <a:gridCol w="4248360"/>
                <a:gridCol w="4248360"/>
              </a:tblGrid>
              <a:tr h="961200">
                <a:tc>
                  <a:txBody>
                    <a:bodyPr vert="horz" lIns="91440" tIns="45720" rIns="91440" bIns="45720" anchor="t" anchorCtr="0"/>
                    <a:p>
                      <a:pPr algn="ctr">
                        <a:lnSpc>
                          <a:spcPct val="100000"/>
                        </a:lnSpc>
                        <a:defRPr/>
                      </a:pPr>
                      <a:r>
                        <a:rPr lang="ru-RU" sz="2800" b="1" strike="noStrike" spc="-1">
                          <a:solidFill>
                            <a:srgbClr val="ffffff"/>
                          </a:solidFill>
                          <a:latin typeface="Times New Roman"/>
                        </a:rPr>
                        <a:t>Физический</a:t>
                      </a:r>
                      <a:endParaRPr lang="ru-RU" sz="2800" b="0" strike="noStrike" spc="-1">
                        <a:latin typeface="Arial"/>
                      </a:endParaRPr>
                    </a:p>
                  </a:txBody>
                  <a:tcPr marL="91440" marR="91440">
                    <a:lnL w="12240">
                      <a:solidFill>
                        <a:srgbClr val="ffffff"/>
                      </a:solidFill>
                    </a:lnL>
                    <a:lnR w="12240">
                      <a:solidFill>
                        <a:srgbClr val="ffffff"/>
                      </a:solidFill>
                    </a:lnR>
                    <a:lnT w="12240">
                      <a:solidFill>
                        <a:srgbClr val="ffffff"/>
                      </a:solidFill>
                    </a:lnT>
                    <a:lnB w="38160">
                      <a:solidFill>
                        <a:srgbClr val="ffffff"/>
                      </a:solidFill>
                    </a:lnB>
                    <a:solidFill>
                      <a:srgbClr val="cccc00"/>
                    </a:solidFill>
                  </a:tcPr>
                </a:tc>
                <a:tc>
                  <a:txBody>
                    <a:bodyPr vert="horz" lIns="91440" tIns="45720" rIns="91440" bIns="45720" anchor="t" anchorCtr="0"/>
                    <a:p>
                      <a:pPr algn="ctr">
                        <a:lnSpc>
                          <a:spcPct val="100000"/>
                        </a:lnSpc>
                        <a:defRPr/>
                      </a:pPr>
                      <a:r>
                        <a:rPr lang="ru-RU" sz="2800" b="1" strike="noStrike" spc="-1">
                          <a:solidFill>
                            <a:srgbClr val="ffffff"/>
                          </a:solidFill>
                          <a:latin typeface="Times New Roman"/>
                        </a:rPr>
                        <a:t>Умственный,</a:t>
                      </a:r>
                      <a:endParaRPr lang="ru-RU" sz="2800" b="1" strike="noStrike" spc="-1">
                        <a:solidFill>
                          <a:srgbClr val="ffffff"/>
                        </a:solidFill>
                        <a:latin typeface="Times New Roman"/>
                      </a:endParaRPr>
                    </a:p>
                    <a:p>
                      <a:pPr algn="ctr">
                        <a:lnSpc>
                          <a:spcPct val="100000"/>
                        </a:lnSpc>
                        <a:defRPr/>
                      </a:pPr>
                      <a:r>
                        <a:rPr lang="ru-RU" sz="2800" b="1" strike="noStrike" spc="-1">
                          <a:solidFill>
                            <a:srgbClr val="ffffff"/>
                          </a:solidFill>
                          <a:latin typeface="Times New Roman"/>
                        </a:rPr>
                        <a:t>творческий</a:t>
                      </a:r>
                      <a:endParaRPr lang="ru-RU" sz="2800" b="0" strike="noStrike" spc="-1">
                        <a:latin typeface="Arial"/>
                      </a:endParaRPr>
                    </a:p>
                  </a:txBody>
                  <a:tcPr marL="91440" marR="91440">
                    <a:lnL w="12240">
                      <a:solidFill>
                        <a:srgbClr val="ffffff"/>
                      </a:solidFill>
                    </a:lnL>
                    <a:lnR w="12240">
                      <a:solidFill>
                        <a:srgbClr val="ffffff"/>
                      </a:solidFill>
                    </a:lnR>
                    <a:lnT w="12240">
                      <a:solidFill>
                        <a:srgbClr val="ffffff"/>
                      </a:solidFill>
                    </a:lnT>
                    <a:lnB w="38160">
                      <a:solidFill>
                        <a:srgbClr val="ffffff"/>
                      </a:solidFill>
                    </a:lnB>
                    <a:solidFill>
                      <a:srgbClr val="cccc00"/>
                    </a:solidFill>
                  </a:tcPr>
                </a:tc>
              </a:tr>
              <a:tr h="5303160">
                <a:tc>
                  <a:txBody>
                    <a:bodyPr vert="horz" lIns="91440" tIns="45720" rIns="91440" bIns="45720" anchor="t" anchorCtr="0"/>
                    <a:p>
                      <a:pPr lvl="0">
                        <a:defRPr/>
                      </a:pPr>
                      <a:endParaRPr lang="ru-RU"/>
                    </a:p>
                  </a:txBody>
                  <a:tcPr marL="91440" marR="91440">
                    <a:lnL w="12240">
                      <a:solidFill>
                        <a:srgbClr val="ffffff"/>
                      </a:solidFill>
                    </a:lnL>
                    <a:lnR w="12240">
                      <a:solidFill>
                        <a:srgbClr val="ffffff"/>
                      </a:solidFill>
                    </a:lnR>
                    <a:lnT w="38160" cap="flat" cmpd="sng" algn="ctr">
                      <a:solidFill>
                        <a:srgbClr val="ffffff"/>
                      </a:solidFill>
                      <a:prstDash val="solid"/>
                      <a:round/>
                    </a:lnT>
                    <a:lnB w="12240">
                      <a:solidFill>
                        <a:srgbClr val="ffffff"/>
                      </a:solidFill>
                    </a:lnB>
                    <a:solidFill>
                      <a:srgbClr val="ececcc"/>
                    </a:solidFill>
                  </a:tcPr>
                </a:tc>
                <a:tc>
                  <a:txBody>
                    <a:bodyPr vert="horz" lIns="91440" tIns="45720" rIns="91440" bIns="45720" anchor="t" anchorCtr="0"/>
                    <a:p>
                      <a:pPr lvl="0">
                        <a:defRPr/>
                      </a:pPr>
                      <a:endParaRPr lang="ru-RU"/>
                    </a:p>
                  </a:txBody>
                  <a:tcPr marL="91440" marR="91440">
                    <a:lnL w="12240">
                      <a:solidFill>
                        <a:srgbClr val="ffffff"/>
                      </a:solidFill>
                    </a:lnL>
                    <a:lnR w="12240">
                      <a:solidFill>
                        <a:srgbClr val="ffffff"/>
                      </a:solidFill>
                    </a:lnR>
                    <a:lnT w="38160" cap="flat" cmpd="sng" algn="ctr">
                      <a:solidFill>
                        <a:srgbClr val="ffffff"/>
                      </a:solidFill>
                      <a:prstDash val="solid"/>
                      <a:round/>
                    </a:lnT>
                    <a:lnB w="12240">
                      <a:solidFill>
                        <a:srgbClr val="ffffff"/>
                      </a:solidFill>
                    </a:lnB>
                    <a:solidFill>
                      <a:srgbClr val="ececcc"/>
                    </a:solidFill>
                  </a:tcPr>
                </a:tc>
              </a:tr>
            </a:tbl>
          </a:graphicData>
        </a:graphic>
      </p:graphicFrame>
      <p:sp>
        <p:nvSpPr>
          <p:cNvPr id="230" name="CustomShape 2"/>
          <p:cNvSpPr/>
          <p:nvPr/>
        </p:nvSpPr>
        <p:spPr>
          <a:xfrm>
            <a:off x="1115640" y="2493000"/>
            <a:ext cx="2520000" cy="2304000"/>
          </a:xfrm>
          <a:prstGeom prst="actionButtonHelp">
            <a:avLst/>
          </a:prstGeom>
          <a:ln>
            <a:round/>
          </a:ln>
        </p:spPr>
        <p:style>
          <a:lnRef idx="2">
            <a:schemeClr val="accent1">
              <a:shade val="50000"/>
            </a:schemeClr>
          </a:lnRef>
          <a:fillRef idx="1">
            <a:schemeClr val="accent1"/>
          </a:fillRef>
          <a:effectRef idx="0">
            <a:schemeClr val="accent1"/>
          </a:effectRef>
          <a:fontRef idx="minor">
            <a:scrgbClr r="0" g="0" b="0"/>
          </a:fontRef>
        </p:style>
        <p:txBody>
          <a:bodyPr anchor="ctr"/>
          <a:lstStyle/>
          <a:p>
            <a:pPr algn="ctr">
              <a:defRPr/>
            </a:pPr>
            <a:endParaRPr lang="ru-RU" altLang="en-US"/>
          </a:p>
        </p:txBody>
      </p:sp>
      <p:sp>
        <p:nvSpPr>
          <p:cNvPr id="231" name="CustomShape 3"/>
          <p:cNvSpPr/>
          <p:nvPr/>
        </p:nvSpPr>
        <p:spPr>
          <a:xfrm>
            <a:off x="5220000" y="2493000"/>
            <a:ext cx="2448000" cy="2304000"/>
          </a:xfrm>
          <a:prstGeom prst="actionButtonHelp">
            <a:avLst/>
          </a:prstGeom>
          <a:ln>
            <a:round/>
          </a:ln>
        </p:spPr>
        <p:style>
          <a:lnRef idx="2">
            <a:schemeClr val="accent1">
              <a:shade val="50000"/>
            </a:schemeClr>
          </a:lnRef>
          <a:fillRef idx="1">
            <a:schemeClr val="accent1"/>
          </a:fillRef>
          <a:effectRef idx="0">
            <a:schemeClr val="accent1"/>
          </a:effectRef>
          <a:fontRef idx="minor">
            <a:scrgbClr r="0" g="0" b="0"/>
          </a:fontRef>
        </p:style>
        <p:txBody>
          <a:bodyPr anchor="ctr"/>
          <a:lstStyle/>
          <a:p>
            <a:pPr algn="ctr">
              <a:defRPr/>
            </a:pPr>
            <a:endParaRPr lang="ru-RU" altLang="en-US"/>
          </a:p>
        </p:txBody>
      </p:sp>
    </p:spTree>
  </p:cSld>
  <p:clrMapOvr>
    <a:masterClrMapping/>
  </p:clrMapOvr>
  <mc:AlternateContent xmlns:mc="http://schemas.openxmlformats.org/markup-compatibility/2006">
    <mc:Choice xmlns:p14="http://schemas.microsoft.com/office/powerpoint/2010/main" Requires="p14">
      <p:transition xmlns:mc="http://schemas.openxmlformats.org/markup-compatibility/2006" xmlns:p14="http://schemas.microsoft.com/office/powerpoint/2010/main" mc:Ignorable="p14" p14:dur="500"/>
    </mc:Choice>
    <mc:Fallback>
      <p:transition/>
    </mc:Fallback>
  </mc:AlternateContent>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0">
  <p:cSld>
    <p:spTree>
      <p:nvGrpSpPr>
        <p:cNvPr id="1" name=""/>
        <p:cNvGrpSpPr/>
        <p:nvPr/>
      </p:nvGrpSpPr>
      <p:grpSpPr>
        <a:xfrm>
          <a:off x="0" y="0"/>
          <a:ext cx="0" cy="0"/>
          <a:chOff x="0" y="0"/>
          <a:chExt cx="0" cy="0"/>
        </a:xfrm>
      </p:grpSpPr>
      <p:graphicFrame>
        <p:nvGraphicFramePr>
          <p:cNvPr id="232" name="Table 1"/>
          <p:cNvGraphicFramePr/>
          <p:nvPr/>
        </p:nvGraphicFramePr>
        <p:xfrm>
          <a:off x="251640" y="332640"/>
          <a:ext cx="8496720" cy="6264360"/>
        </p:xfrm>
        <a:graphic>
          <a:graphicData uri="http://schemas.openxmlformats.org/drawingml/2006/table">
            <a:tbl>
              <a:tblGrid>
                <a:gridCol w="4248360"/>
                <a:gridCol w="4248360"/>
              </a:tblGrid>
              <a:tr h="961200">
                <a:tc>
                  <a:txBody>
                    <a:bodyPr vert="horz" lIns="91440" tIns="45720" rIns="91440" bIns="45720" anchor="t" anchorCtr="0"/>
                    <a:p>
                      <a:pPr algn="ctr">
                        <a:lnSpc>
                          <a:spcPct val="100000"/>
                        </a:lnSpc>
                        <a:defRPr/>
                      </a:pPr>
                      <a:r>
                        <a:rPr lang="ru-RU" sz="2800" b="1" strike="noStrike" spc="-1">
                          <a:solidFill>
                            <a:srgbClr val="ffffff"/>
                          </a:solidFill>
                          <a:latin typeface="Times New Roman"/>
                        </a:rPr>
                        <a:t>Физический</a:t>
                      </a:r>
                      <a:endParaRPr lang="ru-RU" sz="2800" b="0" strike="noStrike" spc="-1">
                        <a:latin typeface="Arial"/>
                      </a:endParaRPr>
                    </a:p>
                  </a:txBody>
                  <a:tcPr marL="91440" marR="91440">
                    <a:lnL w="12240">
                      <a:solidFill>
                        <a:srgbClr val="ffffff"/>
                      </a:solidFill>
                    </a:lnL>
                    <a:lnR w="12240">
                      <a:solidFill>
                        <a:srgbClr val="ffffff"/>
                      </a:solidFill>
                    </a:lnR>
                    <a:lnT w="12240">
                      <a:solidFill>
                        <a:srgbClr val="ffffff"/>
                      </a:solidFill>
                    </a:lnT>
                    <a:lnB w="38160">
                      <a:solidFill>
                        <a:srgbClr val="ffffff"/>
                      </a:solidFill>
                    </a:lnB>
                    <a:solidFill>
                      <a:srgbClr val="cccc00"/>
                    </a:solidFill>
                  </a:tcPr>
                </a:tc>
                <a:tc>
                  <a:txBody>
                    <a:bodyPr vert="horz" lIns="91440" tIns="45720" rIns="91440" bIns="45720" anchor="t" anchorCtr="0"/>
                    <a:p>
                      <a:pPr algn="ctr">
                        <a:lnSpc>
                          <a:spcPct val="100000"/>
                        </a:lnSpc>
                        <a:defRPr/>
                      </a:pPr>
                      <a:r>
                        <a:rPr lang="ru-RU" sz="2800" b="1" strike="noStrike" spc="-1">
                          <a:solidFill>
                            <a:srgbClr val="ffffff"/>
                          </a:solidFill>
                          <a:latin typeface="Times New Roman"/>
                        </a:rPr>
                        <a:t>Умственный,</a:t>
                      </a:r>
                      <a:endParaRPr lang="ru-RU" sz="2800" b="1" strike="noStrike" spc="-1">
                        <a:solidFill>
                          <a:srgbClr val="ffffff"/>
                        </a:solidFill>
                        <a:latin typeface="Times New Roman"/>
                      </a:endParaRPr>
                    </a:p>
                    <a:p>
                      <a:pPr algn="ctr">
                        <a:lnSpc>
                          <a:spcPct val="100000"/>
                        </a:lnSpc>
                        <a:defRPr/>
                      </a:pPr>
                      <a:r>
                        <a:rPr lang="ru-RU" sz="2800" b="1" strike="noStrike" spc="-1">
                          <a:solidFill>
                            <a:srgbClr val="ffffff"/>
                          </a:solidFill>
                          <a:latin typeface="Times New Roman"/>
                        </a:rPr>
                        <a:t>творческий</a:t>
                      </a:r>
                      <a:endParaRPr lang="ru-RU" sz="2800" b="0" strike="noStrike" spc="-1">
                        <a:latin typeface="Arial"/>
                      </a:endParaRPr>
                    </a:p>
                  </a:txBody>
                  <a:tcPr marL="91440" marR="91440">
                    <a:lnL w="12240">
                      <a:solidFill>
                        <a:srgbClr val="ffffff"/>
                      </a:solidFill>
                    </a:lnL>
                    <a:lnR w="12240">
                      <a:solidFill>
                        <a:srgbClr val="ffffff"/>
                      </a:solidFill>
                    </a:lnR>
                    <a:lnT w="12240">
                      <a:solidFill>
                        <a:srgbClr val="ffffff"/>
                      </a:solidFill>
                    </a:lnT>
                    <a:lnB w="38160">
                      <a:solidFill>
                        <a:srgbClr val="ffffff"/>
                      </a:solidFill>
                    </a:lnB>
                    <a:solidFill>
                      <a:srgbClr val="cccc00"/>
                    </a:solidFill>
                  </a:tcPr>
                </a:tc>
              </a:tr>
              <a:tr h="5303160">
                <a:tc>
                  <a:txBody>
                    <a:bodyPr vert="horz" lIns="91440" tIns="45720" rIns="91440" bIns="45720" anchor="t" anchorCtr="0"/>
                    <a:p>
                      <a:pPr>
                        <a:lnSpc>
                          <a:spcPct val="100000"/>
                        </a:lnSpc>
                        <a:defRPr/>
                      </a:pPr>
                      <a:r>
                        <a:rPr lang="ru-RU" sz="2800" b="0" strike="noStrike" spc="-1">
                          <a:solidFill>
                            <a:srgbClr val="000000"/>
                          </a:solidFill>
                          <a:latin typeface="Times New Roman"/>
                        </a:rPr>
                        <a:t>шахтер</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машинист</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хлебороб</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плотник</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токарь</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сталевар</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военный</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животно­вод</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швея</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летчик</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шофер</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газосварщик</a:t>
                      </a:r>
                      <a:endParaRPr lang="ru-RU" sz="2800" b="0" strike="noStrike" spc="-1">
                        <a:latin typeface="Arial"/>
                      </a:endParaRPr>
                    </a:p>
                  </a:txBody>
                  <a:tcPr marL="91440" marR="91440">
                    <a:lnL w="12240">
                      <a:solidFill>
                        <a:srgbClr val="ffffff"/>
                      </a:solidFill>
                    </a:lnL>
                    <a:lnR w="12240">
                      <a:solidFill>
                        <a:srgbClr val="ffffff"/>
                      </a:solidFill>
                    </a:lnR>
                    <a:lnT w="38160" cap="flat" cmpd="sng" algn="ctr">
                      <a:solidFill>
                        <a:srgbClr val="ffffff"/>
                      </a:solidFill>
                      <a:prstDash val="solid"/>
                      <a:round/>
                    </a:lnT>
                    <a:lnB w="12240">
                      <a:solidFill>
                        <a:srgbClr val="ffffff"/>
                      </a:solidFill>
                    </a:lnB>
                    <a:solidFill>
                      <a:srgbClr val="ececcc"/>
                    </a:solidFill>
                  </a:tcPr>
                </a:tc>
                <a:tc>
                  <a:txBody>
                    <a:bodyPr vert="horz" lIns="91440" tIns="45720" rIns="91440" bIns="45720" anchor="t" anchorCtr="0"/>
                    <a:p>
                      <a:pPr>
                        <a:lnSpc>
                          <a:spcPct val="100000"/>
                        </a:lnSpc>
                        <a:defRPr/>
                      </a:pPr>
                      <a:r>
                        <a:rPr lang="ru-RU" sz="2800" b="0" strike="noStrike" spc="-1">
                          <a:solidFill>
                            <a:srgbClr val="000000"/>
                          </a:solidFill>
                          <a:latin typeface="Times New Roman"/>
                        </a:rPr>
                        <a:t>врач </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пианист</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оперный артист</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учитель</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менеджер</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ученый </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военный</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химик</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летчик </a:t>
                      </a:r>
                      <a:endParaRPr lang="ru-RU" sz="2800" b="0" strike="noStrike" spc="-1">
                        <a:solidFill>
                          <a:srgbClr val="000000"/>
                        </a:solidFill>
                        <a:latin typeface="Times New Roman"/>
                      </a:endParaRPr>
                    </a:p>
                    <a:p>
                      <a:pPr>
                        <a:lnSpc>
                          <a:spcPct val="100000"/>
                        </a:lnSpc>
                        <a:defRPr/>
                      </a:pPr>
                      <a:r>
                        <a:rPr lang="ru-RU" sz="2800" b="0" strike="noStrike" spc="-1">
                          <a:solidFill>
                            <a:srgbClr val="000000"/>
                          </a:solidFill>
                          <a:latin typeface="Times New Roman"/>
                        </a:rPr>
                        <a:t>физик</a:t>
                      </a:r>
                      <a:endParaRPr lang="ru-RU" sz="2800" b="0" strike="noStrike" spc="-1">
                        <a:solidFill>
                          <a:srgbClr val="000000"/>
                        </a:solidFill>
                        <a:latin typeface="Times New Roman"/>
                      </a:endParaRPr>
                    </a:p>
                    <a:p>
                      <a:pPr>
                        <a:lnSpc>
                          <a:spcPct val="100000"/>
                        </a:lnSpc>
                        <a:defRPr/>
                      </a:pPr>
                      <a:endParaRPr lang="ru-RU" sz="2800" b="0" strike="noStrike" spc="-1">
                        <a:latin typeface="Arial"/>
                      </a:endParaRPr>
                    </a:p>
                  </a:txBody>
                  <a:tcPr marL="91440" marR="91440">
                    <a:lnL w="12240">
                      <a:solidFill>
                        <a:srgbClr val="ffffff"/>
                      </a:solidFill>
                    </a:lnL>
                    <a:lnR w="12240">
                      <a:solidFill>
                        <a:srgbClr val="ffffff"/>
                      </a:solidFill>
                    </a:lnR>
                    <a:lnT w="38160" cap="flat" cmpd="sng" algn="ctr">
                      <a:solidFill>
                        <a:srgbClr val="ffffff"/>
                      </a:solidFill>
                      <a:prstDash val="solid"/>
                      <a:round/>
                    </a:lnT>
                    <a:lnB w="12240">
                      <a:solidFill>
                        <a:srgbClr val="ffffff"/>
                      </a:solidFill>
                    </a:lnB>
                    <a:solidFill>
                      <a:srgbClr val="ececcc"/>
                    </a:solid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xmlns:mc="http://schemas.openxmlformats.org/markup-compatibility/2006" xmlns:p14="http://schemas.microsoft.com/office/powerpoint/2010/main" mc:Ignorable="p14" p14:dur="500"/>
    </mc:Choice>
    <mc:Fallback>
      <p:transition/>
    </mc:Fallback>
  </mc:AlternateContent>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pic>
        <p:nvPicPr>
          <p:cNvPr id="233" name="Рисунок 11"/>
          <p:cNvPicPr/>
          <p:nvPr/>
        </p:nvPicPr>
        <p:blipFill rotWithShape="1">
          <a:blip r:embed="rId2"/>
          <a:stretch>
            <a:fillRect/>
          </a:stretch>
        </p:blipFill>
        <p:spPr>
          <a:xfrm>
            <a:off x="251640" y="692640"/>
            <a:ext cx="8712720" cy="5976360"/>
          </a:xfrm>
          <a:prstGeom prst="rect">
            <a:avLst/>
          </a:prstGeom>
          <a:ln w="9360">
            <a:noFill/>
          </a:ln>
        </p:spPr>
      </p:pic>
      <p:sp>
        <p:nvSpPr>
          <p:cNvPr id="234" name="CustomShape 1"/>
          <p:cNvSpPr/>
          <p:nvPr/>
        </p:nvSpPr>
        <p:spPr>
          <a:xfrm>
            <a:off x="4644000" y="2421000"/>
            <a:ext cx="3888000" cy="364680"/>
          </a:xfrm>
          <a:prstGeom prst="rect">
            <a:avLst/>
          </a:prstGeom>
          <a:noFill/>
          <a:ln>
            <a:noFill/>
          </a:ln>
        </p:spPr>
        <p:style>
          <a:lnRef idx="0">
            <a:scrgbClr r="0" g="0" b="0"/>
          </a:lnRef>
          <a:fillRef idx="0">
            <a:scrgbClr r="0" g="0" b="0"/>
          </a:fillRef>
          <a:effectRef idx="0">
            <a:scrgbClr r="0" g="0" b="0"/>
          </a:effectRef>
          <a:fontRef idx="minor">
            <a:scrgbClr r="0" g="0" b="0"/>
          </a:fontRef>
        </p:style>
        <p:txBody>
          <a:bodyPr lIns="89999" tIns="44999" rIns="89999" bIns="44999"/>
          <a:lstStyle/>
          <a:p>
            <a:pPr>
              <a:lnSpc>
                <a:spcPct val="100000"/>
              </a:lnSpc>
              <a:defRPr/>
            </a:pPr>
            <a:r>
              <a:rPr lang="ru-RU" sz="1800" b="1" strike="noStrike" spc="-1">
                <a:solidFill>
                  <a:srgbClr val="002060"/>
                </a:solidFill>
                <a:latin typeface="Times New Roman"/>
              </a:rPr>
              <a:t>Труд кормит и одевает</a:t>
            </a:r>
            <a:endParaRPr lang="ru-RU" sz="1800" b="0" strike="noStrike" spc="-1">
              <a:latin typeface="Arial"/>
            </a:endParaRPr>
          </a:p>
        </p:txBody>
      </p:sp>
      <p:sp>
        <p:nvSpPr>
          <p:cNvPr id="235" name="CustomShape 2"/>
          <p:cNvSpPr/>
          <p:nvPr/>
        </p:nvSpPr>
        <p:spPr>
          <a:xfrm>
            <a:off x="3276000" y="908640"/>
            <a:ext cx="5328360" cy="364680"/>
          </a:xfrm>
          <a:prstGeom prst="rect">
            <a:avLst/>
          </a:prstGeom>
          <a:noFill/>
          <a:ln>
            <a:noFill/>
          </a:ln>
        </p:spPr>
        <p:style>
          <a:lnRef idx="0">
            <a:scrgbClr r="0" g="0" b="0"/>
          </a:lnRef>
          <a:fillRef idx="0">
            <a:scrgbClr r="0" g="0" b="0"/>
          </a:fillRef>
          <a:effectRef idx="0">
            <a:scrgbClr r="0" g="0" b="0"/>
          </a:effectRef>
          <a:fontRef idx="minor">
            <a:scrgbClr r="0" g="0" b="0"/>
          </a:fontRef>
        </p:style>
        <p:txBody>
          <a:bodyPr lIns="89999" tIns="44999" rIns="89999" bIns="44999"/>
          <a:lstStyle/>
          <a:p>
            <a:pPr>
              <a:lnSpc>
                <a:spcPct val="100000"/>
              </a:lnSpc>
              <a:defRPr/>
            </a:pPr>
            <a:r>
              <a:rPr lang="ru-RU" sz="1800" b="1" strike="noStrike" spc="-1">
                <a:solidFill>
                  <a:srgbClr val="002060"/>
                </a:solidFill>
                <a:latin typeface="Times New Roman"/>
              </a:rPr>
              <a:t>Без труда не вытащишь и рыбку из пруда</a:t>
            </a:r>
            <a:endParaRPr lang="ru-RU" sz="1800" b="0" strike="noStrike" spc="-1">
              <a:latin typeface="Arial"/>
            </a:endParaRPr>
          </a:p>
        </p:txBody>
      </p:sp>
      <p:sp>
        <p:nvSpPr>
          <p:cNvPr id="236" name="CustomShape 3"/>
          <p:cNvSpPr/>
          <p:nvPr/>
        </p:nvSpPr>
        <p:spPr>
          <a:xfrm>
            <a:off x="323640" y="1845000"/>
            <a:ext cx="3600000" cy="364680"/>
          </a:xfrm>
          <a:prstGeom prst="rect">
            <a:avLst/>
          </a:prstGeom>
          <a:noFill/>
          <a:ln>
            <a:noFill/>
          </a:ln>
        </p:spPr>
        <p:style>
          <a:lnRef idx="0">
            <a:scrgbClr r="0" g="0" b="0"/>
          </a:lnRef>
          <a:fillRef idx="0">
            <a:scrgbClr r="0" g="0" b="0"/>
          </a:fillRef>
          <a:effectRef idx="0">
            <a:scrgbClr r="0" g="0" b="0"/>
          </a:effectRef>
          <a:fontRef idx="minor">
            <a:scrgbClr r="0" g="0" b="0"/>
          </a:fontRef>
        </p:style>
        <p:txBody>
          <a:bodyPr lIns="89999" tIns="44999" rIns="89999" bIns="44999"/>
          <a:lstStyle/>
          <a:p>
            <a:pPr>
              <a:lnSpc>
                <a:spcPct val="100000"/>
              </a:lnSpc>
              <a:defRPr/>
            </a:pPr>
            <a:r>
              <a:rPr lang="ru-RU" sz="1800" b="1" strike="noStrike" spc="-1">
                <a:solidFill>
                  <a:srgbClr val="002060"/>
                </a:solidFill>
                <a:latin typeface="Times New Roman"/>
              </a:rPr>
              <a:t>Без хорошего труда нет плода</a:t>
            </a:r>
            <a:endParaRPr lang="ru-RU" sz="1800" b="0" strike="noStrike" spc="-1">
              <a:latin typeface="Arial"/>
            </a:endParaRPr>
          </a:p>
        </p:txBody>
      </p:sp>
      <p:sp>
        <p:nvSpPr>
          <p:cNvPr id="237" name="CustomShape 4"/>
          <p:cNvSpPr/>
          <p:nvPr/>
        </p:nvSpPr>
        <p:spPr>
          <a:xfrm>
            <a:off x="179640" y="3105720"/>
            <a:ext cx="5472360" cy="364680"/>
          </a:xfrm>
          <a:prstGeom prst="rect">
            <a:avLst/>
          </a:prstGeom>
          <a:noFill/>
          <a:ln>
            <a:noFill/>
          </a:ln>
        </p:spPr>
        <p:style>
          <a:lnRef idx="0">
            <a:scrgbClr r="0" g="0" b="0"/>
          </a:lnRef>
          <a:fillRef idx="0">
            <a:scrgbClr r="0" g="0" b="0"/>
          </a:fillRef>
          <a:effectRef idx="0">
            <a:scrgbClr r="0" g="0" b="0"/>
          </a:effectRef>
          <a:fontRef idx="minor">
            <a:scrgbClr r="0" g="0" b="0"/>
          </a:fontRef>
        </p:style>
        <p:txBody>
          <a:bodyPr lIns="89999" tIns="44999" rIns="89999" bIns="44999"/>
          <a:lstStyle/>
          <a:p>
            <a:pPr>
              <a:lnSpc>
                <a:spcPct val="100000"/>
              </a:lnSpc>
              <a:defRPr/>
            </a:pPr>
            <a:r>
              <a:rPr lang="ru-RU" sz="1800" b="1" strike="noStrike" spc="-1">
                <a:solidFill>
                  <a:srgbClr val="002060"/>
                </a:solidFill>
                <a:latin typeface="Times New Roman"/>
              </a:rPr>
              <a:t>Там и хлеб не родится, где кто в поле не трудится</a:t>
            </a:r>
            <a:endParaRPr lang="ru-RU" sz="1800" b="0" strike="noStrike" spc="-1">
              <a:latin typeface="Arial"/>
            </a:endParaRPr>
          </a:p>
        </p:txBody>
      </p:sp>
      <p:sp>
        <p:nvSpPr>
          <p:cNvPr id="238" name="CustomShape 5"/>
          <p:cNvSpPr/>
          <p:nvPr/>
        </p:nvSpPr>
        <p:spPr>
          <a:xfrm>
            <a:off x="539640" y="4077000"/>
            <a:ext cx="5328360" cy="364680"/>
          </a:xfrm>
          <a:prstGeom prst="rect">
            <a:avLst/>
          </a:prstGeom>
          <a:noFill/>
          <a:ln>
            <a:noFill/>
          </a:ln>
        </p:spPr>
        <p:style>
          <a:lnRef idx="0">
            <a:scrgbClr r="0" g="0" b="0"/>
          </a:lnRef>
          <a:fillRef idx="0">
            <a:scrgbClr r="0" g="0" b="0"/>
          </a:fillRef>
          <a:effectRef idx="0">
            <a:scrgbClr r="0" g="0" b="0"/>
          </a:effectRef>
          <a:fontRef idx="minor">
            <a:scrgbClr r="0" g="0" b="0"/>
          </a:fontRef>
        </p:style>
        <p:txBody>
          <a:bodyPr lIns="89999" tIns="44999" rIns="89999" bIns="44999"/>
          <a:lstStyle/>
          <a:p>
            <a:pPr>
              <a:lnSpc>
                <a:spcPct val="100000"/>
              </a:lnSpc>
              <a:defRPr/>
            </a:pPr>
            <a:r>
              <a:rPr lang="ru-RU" sz="1800" b="1" strike="noStrike" spc="-1">
                <a:solidFill>
                  <a:srgbClr val="002060"/>
                </a:solidFill>
                <a:latin typeface="Times New Roman"/>
              </a:rPr>
              <a:t>Тот ничего не боится, кто честно трудится</a:t>
            </a:r>
            <a:endParaRPr lang="ru-RU" sz="1800" b="0" strike="noStrike" spc="-1">
              <a:latin typeface="Arial"/>
            </a:endParaRPr>
          </a:p>
        </p:txBody>
      </p:sp>
      <p:sp>
        <p:nvSpPr>
          <p:cNvPr id="239" name="CustomShape 6"/>
          <p:cNvSpPr/>
          <p:nvPr/>
        </p:nvSpPr>
        <p:spPr>
          <a:xfrm rot="10800000" flipV="1">
            <a:off x="3323820" y="5121188"/>
            <a:ext cx="5544360" cy="364680"/>
          </a:xfrm>
          <a:prstGeom prst="rect">
            <a:avLst/>
          </a:prstGeom>
          <a:noFill/>
          <a:ln>
            <a:noFill/>
          </a:ln>
        </p:spPr>
        <p:style>
          <a:lnRef idx="0">
            <a:scrgbClr r="0" g="0" b="0"/>
          </a:lnRef>
          <a:fillRef idx="0">
            <a:scrgbClr r="0" g="0" b="0"/>
          </a:fillRef>
          <a:effectRef idx="0">
            <a:scrgbClr r="0" g="0" b="0"/>
          </a:effectRef>
          <a:fontRef idx="minor">
            <a:scrgbClr r="0" g="0" b="0"/>
          </a:fontRef>
        </p:style>
        <p:txBody>
          <a:bodyPr lIns="89999" tIns="44999" rIns="89999" bIns="44999"/>
          <a:lstStyle/>
          <a:p>
            <a:pPr>
              <a:lnSpc>
                <a:spcPct val="100000"/>
              </a:lnSpc>
              <a:defRPr/>
            </a:pPr>
            <a:r>
              <a:rPr lang="ru-RU" sz="1800" b="1" strike="noStrike" spc="-1">
                <a:solidFill>
                  <a:srgbClr val="002060"/>
                </a:solidFill>
                <a:latin typeface="Times New Roman"/>
              </a:rPr>
              <a:t>Кто хочет счастливо жить, тот должен труд любить</a:t>
            </a:r>
            <a:endParaRPr lang="ru-RU" sz="1800" b="0" strike="noStrike" spc="-1">
              <a:latin typeface="Arial"/>
            </a:endParaRPr>
          </a:p>
        </p:txBody>
      </p:sp>
      <p:sp>
        <p:nvSpPr>
          <p:cNvPr id="240" name="CustomShape 7"/>
          <p:cNvSpPr/>
          <p:nvPr/>
        </p:nvSpPr>
        <p:spPr>
          <a:xfrm rot="10800000" flipV="1">
            <a:off x="4860000" y="6227640"/>
            <a:ext cx="4176000" cy="364680"/>
          </a:xfrm>
          <a:prstGeom prst="rect">
            <a:avLst/>
          </a:prstGeom>
          <a:noFill/>
          <a:ln>
            <a:noFill/>
          </a:ln>
        </p:spPr>
        <p:style>
          <a:lnRef idx="0">
            <a:scrgbClr r="0" g="0" b="0"/>
          </a:lnRef>
          <a:fillRef idx="0">
            <a:scrgbClr r="0" g="0" b="0"/>
          </a:fillRef>
          <a:effectRef idx="0">
            <a:scrgbClr r="0" g="0" b="0"/>
          </a:effectRef>
          <a:fontRef idx="minor">
            <a:scrgbClr r="0" g="0" b="0"/>
          </a:fontRef>
        </p:style>
        <p:txBody>
          <a:bodyPr lIns="89999" tIns="44999" rIns="89999" bIns="44999"/>
          <a:lstStyle/>
          <a:p>
            <a:pPr>
              <a:lnSpc>
                <a:spcPct val="100000"/>
              </a:lnSpc>
              <a:defRPr/>
            </a:pPr>
            <a:r>
              <a:rPr lang="ru-RU" sz="1800" b="1" strike="noStrike" spc="-1">
                <a:solidFill>
                  <a:srgbClr val="002060"/>
                </a:solidFill>
                <a:latin typeface="Times New Roman"/>
              </a:rPr>
              <a:t>Без успеха в учебе нет успеха в труде</a:t>
            </a:r>
            <a:endParaRPr lang="ru-RU" sz="1800" b="0" strike="noStrike" spc="-1">
              <a:latin typeface="Arial"/>
            </a:endParaRPr>
          </a:p>
        </p:txBody>
      </p:sp>
      <p:sp>
        <p:nvSpPr>
          <p:cNvPr id="241" name="CustomShape 8"/>
          <p:cNvSpPr/>
          <p:nvPr/>
        </p:nvSpPr>
        <p:spPr>
          <a:xfrm>
            <a:off x="5364000" y="3645000"/>
            <a:ext cx="3456000" cy="364680"/>
          </a:xfrm>
          <a:prstGeom prst="rect">
            <a:avLst/>
          </a:prstGeom>
          <a:noFill/>
          <a:ln>
            <a:noFill/>
          </a:ln>
        </p:spPr>
        <p:style>
          <a:lnRef idx="0">
            <a:scrgbClr r="0" g="0" b="0"/>
          </a:lnRef>
          <a:fillRef idx="0">
            <a:scrgbClr r="0" g="0" b="0"/>
          </a:fillRef>
          <a:effectRef idx="0">
            <a:scrgbClr r="0" g="0" b="0"/>
          </a:effectRef>
          <a:fontRef idx="minor">
            <a:scrgbClr r="0" g="0" b="0"/>
          </a:fontRef>
        </p:style>
        <p:txBody>
          <a:bodyPr lIns="89999" tIns="44999" rIns="89999" bIns="44999"/>
          <a:lstStyle/>
          <a:p>
            <a:pPr>
              <a:lnSpc>
                <a:spcPct val="100000"/>
              </a:lnSpc>
              <a:defRPr/>
            </a:pPr>
            <a:r>
              <a:rPr lang="ru-RU" sz="1800" b="1" strike="noStrike" spc="-1">
                <a:solidFill>
                  <a:srgbClr val="002060"/>
                </a:solidFill>
                <a:latin typeface="Times New Roman"/>
              </a:rPr>
              <a:t>Трудолюбив как муравей</a:t>
            </a:r>
            <a:endParaRPr lang="ru-RU" sz="1800" b="0" strike="noStrike" spc="-1">
              <a:latin typeface="Arial"/>
            </a:endParaRPr>
          </a:p>
        </p:txBody>
      </p:sp>
    </p:spTree>
  </p:cSld>
  <p:clrMapOvr>
    <a:masterClrMapping/>
  </p:clrMapOvr>
  <mc:AlternateContent xmlns:mc="http://schemas.openxmlformats.org/markup-compatibility/2006">
    <mc:Choice xmlns:p14="http://schemas.microsoft.com/office/powerpoint/2010/main" Requires="p14">
      <p:transition xmlns:mc="http://schemas.openxmlformats.org/markup-compatibility/2006" xmlns:p14="http://schemas.microsoft.com/office/powerpoint/2010/main" mc:Ignorable="p14" p14:dur="500"/>
    </mc:Choice>
    <mc:Fallback>
      <p:transition/>
    </mc:Fallback>
  </mc:AlternateContent>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42" name="CustomShape 1"/>
          <p:cNvSpPr/>
          <p:nvPr/>
        </p:nvSpPr>
        <p:spPr>
          <a:xfrm>
            <a:off x="0" y="0"/>
            <a:ext cx="9143640" cy="6399720"/>
          </a:xfrm>
          <a:prstGeom prst="rect">
            <a:avLst/>
          </a:prstGeom>
          <a:noFill/>
          <a:ln>
            <a:noFill/>
          </a:ln>
        </p:spPr>
        <p:style>
          <a:lnRef idx="0">
            <a:scrgbClr r="0" g="0" b="0"/>
          </a:lnRef>
          <a:fillRef idx="0">
            <a:scrgbClr r="0" g="0" b="0"/>
          </a:fillRef>
          <a:effectRef idx="0">
            <a:scrgbClr r="0" g="0" b="0"/>
          </a:effectRef>
          <a:fontRef idx="minor">
            <a:scrgbClr r="0" g="0" b="0"/>
          </a:fontRef>
        </p:style>
        <p:txBody>
          <a:bodyPr lIns="89999" tIns="44999" rIns="89999" bIns="44999"/>
          <a:lstStyle/>
          <a:p>
            <a:pPr algn="ctr">
              <a:lnSpc>
                <a:spcPct val="100000"/>
              </a:lnSpc>
              <a:defRPr/>
            </a:pPr>
            <a:r>
              <a:rPr lang="ru-RU" sz="2600" b="1" strike="noStrike" spc="-1">
                <a:solidFill>
                  <a:srgbClr val="000000"/>
                </a:solidFill>
                <a:latin typeface="Times New Roman"/>
              </a:rPr>
              <a:t>Заработанное своим трудом</a:t>
            </a:r>
            <a:endParaRPr lang="ru-RU" sz="1800" b="1" strike="noStrike" spc="-1">
              <a:solidFill>
                <a:srgbClr val="000000"/>
              </a:solidFill>
              <a:latin typeface="Times New Roman"/>
            </a:endParaRPr>
          </a:p>
          <a:p>
            <a:pPr>
              <a:lnSpc>
                <a:spcPct val="100000"/>
              </a:lnSpc>
              <a:defRPr/>
            </a:pPr>
            <a:endParaRPr lang="ru-RU" sz="1800" b="0" strike="noStrike" spc="-1">
              <a:latin typeface="Arial"/>
            </a:endParaRPr>
          </a:p>
          <a:p>
            <a:pPr>
              <a:lnSpc>
                <a:spcPct val="100000"/>
              </a:lnSpc>
              <a:defRPr/>
            </a:pPr>
            <a:r>
              <a:rPr lang="ru-RU" sz="1800" b="0" strike="noStrike" spc="-1">
                <a:solidFill>
                  <a:srgbClr val="000000"/>
                </a:solidFill>
                <a:latin typeface="Times New Roman"/>
              </a:rPr>
              <a:t>Один торговец ежедневно давал своему сыну один аббаси и говорил:</a:t>
            </a:r>
            <a:endParaRPr lang="ru-RU" sz="1800"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 Возьми, сынок, береги и старайся копить деньги.</a:t>
            </a:r>
            <a:endParaRPr lang="ru-RU" sz="1800"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Сын выбрасывал эти деньги в воду. Отец узнал об этом, но ничего не сказал. Сын ничем не занимался, не работал, ел и пил в доме отца.</a:t>
            </a:r>
            <a:endParaRPr lang="ru-RU" sz="1800"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Однажды торговец сказал своим родственникам:</a:t>
            </a:r>
            <a:endParaRPr lang="ru-RU" sz="1800"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 Если мой сын придёт к вам и попросит денег, не давайте.</a:t>
            </a:r>
            <a:endParaRPr lang="ru-RU" sz="1800"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Затем он позвал сына и обратился к нему со словами:</a:t>
            </a:r>
            <a:endParaRPr lang="ru-RU" sz="1800"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 Иди сам зарабатывай деньги, принесёшь — посмотрю, каковы они, заработанные тобой.</a:t>
            </a:r>
            <a:endParaRPr lang="ru-RU" sz="1800"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Сын пошёл к родственникам и стал просить денег, но они ему отказали. Тогда он вынужден был наняться на работу чернорабочим. Весь день сын босыми ногами размешивал известь и, получив один аббаси, принёс эти деньги отцу. Отец сказал:</a:t>
            </a:r>
            <a:endParaRPr lang="ru-RU" sz="1800"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 Ну вот, сынок, теперь иди и брось в воду заработанные тобой деньги.</a:t>
            </a:r>
            <a:endParaRPr lang="ru-RU" sz="1800"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Сын ответил:</a:t>
            </a:r>
            <a:endParaRPr lang="ru-RU" sz="1800"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 Отец, как же могу я выбросить их? Разве ты не знаешь, какую муку я принял из-за них? Пальцы на моих ногах до сих пор горят от извести. Нет, я не смогу выбросить их, рука моя не поднимется.</a:t>
            </a:r>
            <a:endParaRPr lang="ru-RU" sz="1800"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Отец ответил:</a:t>
            </a:r>
            <a:endParaRPr lang="ru-RU" sz="1800"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 Сколько раз я давал тебе по одному аббаси, а ты уносил его и спокойно бросал в воду. Ты думал, эти деньги доставались мне даром, без труда? То-то, сынок, пока не будешь трудиться, цену труду не будешь знать.</a:t>
            </a:r>
            <a:br>
              <a:rPr lang="ru-RU" sz="1800" b="0" strike="noStrike" spc="-1">
                <a:solidFill>
                  <a:srgbClr val="000000"/>
                </a:solidFill>
                <a:latin typeface="Times New Roman"/>
              </a:rPr>
            </a:br>
            <a:endParaRPr lang="ru-RU" sz="1800" b="0" strike="noStrike" spc="-1">
              <a:latin typeface="Arial"/>
            </a:endParaRPr>
          </a:p>
        </p:txBody>
      </p:sp>
    </p:spTree>
  </p:cSld>
  <p:clrMapOvr>
    <a:masterClrMapping/>
  </p:clrMapOvr>
  <mc:AlternateContent xmlns:mc="http://schemas.openxmlformats.org/markup-compatibility/2006">
    <mc:Choice xmlns:p14="http://schemas.microsoft.com/office/powerpoint/2010/main" Requires="p14">
      <p:transition xmlns:mc="http://schemas.openxmlformats.org/markup-compatibility/2006" xmlns:p14="http://schemas.microsoft.com/office/powerpoint/2010/main" mc:Ignorable="p14" p14:dur="500"/>
    </mc:Choice>
    <mc:Fallback>
      <p:transition/>
    </mc:Fallback>
  </mc:AlternateContent>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58" name="CustomShape 1"/>
          <p:cNvSpPr/>
          <p:nvPr/>
        </p:nvSpPr>
        <p:spPr>
          <a:xfrm>
            <a:off x="2028068" y="161707"/>
            <a:ext cx="4680000" cy="639000"/>
          </a:xfrm>
          <a:prstGeom prst="rect">
            <a:avLst/>
          </a:prstGeom>
          <a:noFill/>
          <a:ln>
            <a:noFill/>
          </a:ln>
        </p:spPr>
        <p:style>
          <a:lnRef idx="0">
            <a:scrgbClr r="0" g="0" b="0"/>
          </a:lnRef>
          <a:fillRef idx="0">
            <a:scrgbClr r="0" g="0" b="0"/>
          </a:fillRef>
          <a:effectRef idx="0">
            <a:scrgbClr r="0" g="0" b="0"/>
          </a:effectRef>
          <a:fontRef idx="minor">
            <a:scrgbClr r="0" g="0" b="0"/>
          </a:fontRef>
        </p:style>
        <p:txBody>
          <a:bodyPr lIns="89999" tIns="44999" rIns="89999" bIns="44999"/>
          <a:lstStyle/>
          <a:p>
            <a:pPr>
              <a:lnSpc>
                <a:spcPct val="100000"/>
              </a:lnSpc>
              <a:defRPr/>
            </a:pPr>
            <a:r>
              <a:rPr lang="ru-RU" sz="3600" b="0" strike="noStrike" spc="-1">
                <a:solidFill>
                  <a:srgbClr val="d80e0e"/>
                </a:solidFill>
                <a:latin typeface="Times New Roman"/>
              </a:rPr>
              <a:t>Домашнее задание</a:t>
            </a:r>
            <a:r>
              <a:rPr lang="en-US" altLang="ru-RU" sz="3600" b="0" strike="noStrike" spc="-1">
                <a:solidFill>
                  <a:srgbClr val="d80e0e"/>
                </a:solidFill>
                <a:latin typeface="Times New Roman"/>
              </a:rPr>
              <a:t>:</a:t>
            </a:r>
            <a:r>
              <a:rPr lang="ru-RU" sz="3600" b="0" strike="noStrike" spc="-1">
                <a:solidFill>
                  <a:srgbClr val="d80e0e"/>
                </a:solidFill>
                <a:latin typeface="Times New Roman"/>
              </a:rPr>
              <a:t> </a:t>
            </a:r>
            <a:endParaRPr lang="ru-RU" sz="3600" b="0" strike="noStrike" spc="-1">
              <a:solidFill>
                <a:srgbClr val="d80e0e"/>
              </a:solidFill>
              <a:latin typeface="Times New Roman"/>
            </a:endParaRPr>
          </a:p>
        </p:txBody>
      </p:sp>
      <p:sp>
        <p:nvSpPr>
          <p:cNvPr id="259" name="CustomShape 2"/>
          <p:cNvSpPr/>
          <p:nvPr/>
        </p:nvSpPr>
        <p:spPr>
          <a:xfrm>
            <a:off x="731404" y="728700"/>
            <a:ext cx="7172709" cy="2268252"/>
          </a:xfrm>
          <a:prstGeom prst="rect">
            <a:avLst/>
          </a:prstGeom>
          <a:noFill/>
          <a:ln>
            <a:noFill/>
          </a:ln>
        </p:spPr>
        <p:style>
          <a:lnRef idx="0">
            <a:scrgbClr r="0" g="0" b="0"/>
          </a:lnRef>
          <a:fillRef idx="0">
            <a:scrgbClr r="0" g="0" b="0"/>
          </a:fillRef>
          <a:effectRef idx="0">
            <a:scrgbClr r="0" g="0" b="0"/>
          </a:effectRef>
          <a:fontRef idx="minor">
            <a:scrgbClr r="0" g="0" b="0"/>
          </a:fontRef>
        </p:style>
        <p:txBody>
          <a:bodyPr wrap="none" lIns="89999" tIns="44999" rIns="89999" bIns="44999"/>
          <a:lstStyle/>
          <a:p>
            <a:pPr>
              <a:lnSpc>
                <a:spcPct val="100000"/>
              </a:lnSpc>
              <a:defRPr/>
            </a:pPr>
            <a:r>
              <a:rPr lang="ru-RU" sz="1800" b="0" strike="noStrike" spc="-1">
                <a:solidFill>
                  <a:srgbClr val="000000"/>
                </a:solidFill>
                <a:latin typeface="Times New Roman"/>
              </a:rPr>
              <a:t>1.Прочитать параграф 4</a:t>
            </a:r>
            <a:endParaRPr lang="ru-RU" sz="1800"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2. Прочитав  «Знакомимся с законом» стр.16,  ответить на вопрос</a:t>
            </a:r>
            <a:endParaRPr lang="ru-RU" sz="1800"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а)  что означает фраза «Труд является свободным…»</a:t>
            </a:r>
            <a:endParaRPr lang="ru-RU" sz="1800"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б) в каком правовом документе об этом написано?</a:t>
            </a:r>
            <a:endParaRPr lang="ru-RU" sz="1800" b="0" strike="noStrike" spc="-1">
              <a:solidFill>
                <a:srgbClr val="000000"/>
              </a:solidFill>
              <a:latin typeface="Times New Roman"/>
            </a:endParaRPr>
          </a:p>
          <a:p>
            <a:pPr>
              <a:lnSpc>
                <a:spcPct val="100000"/>
              </a:lnSpc>
              <a:defRPr/>
            </a:pPr>
            <a:r>
              <a:rPr lang="ru-RU" altLang="en-US" sz="1800" b="0" strike="noStrike" spc="-1">
                <a:solidFill>
                  <a:srgbClr val="000000"/>
                </a:solidFill>
                <a:latin typeface="Times New Roman"/>
              </a:rPr>
              <a:t>в</a:t>
            </a:r>
            <a:r>
              <a:rPr lang="en-US" altLang="ru-RU" sz="1800" b="0" strike="noStrike" spc="-1">
                <a:solidFill>
                  <a:srgbClr val="000000"/>
                </a:solidFill>
                <a:latin typeface="Times New Roman"/>
              </a:rPr>
              <a:t>)</a:t>
            </a:r>
            <a:r>
              <a:rPr lang="ru-RU" altLang="en-US" sz="1800" b="0" strike="noStrike" spc="-1">
                <a:solidFill>
                  <a:srgbClr val="000000"/>
                </a:solidFill>
                <a:latin typeface="Times New Roman"/>
              </a:rPr>
              <a:t> </a:t>
            </a:r>
            <a:r>
              <a:rPr lang="ru-RU" b="0" strike="noStrike" spc="-1">
                <a:solidFill>
                  <a:srgbClr val="000000"/>
                </a:solidFill>
                <a:latin typeface="Times New Roman"/>
              </a:rPr>
              <a:t>что означает фраза «</a:t>
            </a:r>
            <a:r>
              <a:rPr lang="ru-RU" altLang="en-US" b="0" strike="noStrike" spc="-1">
                <a:solidFill>
                  <a:srgbClr val="000000"/>
                </a:solidFill>
                <a:latin typeface="Times New Roman"/>
              </a:rPr>
              <a:t>принудительный труд</a:t>
            </a:r>
            <a:r>
              <a:rPr lang="ru-RU" b="0" strike="noStrike" spc="-1">
                <a:solidFill>
                  <a:srgbClr val="000000"/>
                </a:solidFill>
                <a:latin typeface="Times New Roman"/>
              </a:rPr>
              <a:t>»</a:t>
            </a:r>
            <a:r>
              <a:rPr lang="en-US" altLang="ru-RU" b="0" strike="noStrike" spc="-1">
                <a:solidFill>
                  <a:srgbClr val="000000"/>
                </a:solidFill>
                <a:latin typeface="Times New Roman"/>
              </a:rPr>
              <a:t>?</a:t>
            </a:r>
            <a:endParaRPr lang="en-US" altLang="ru-RU" b="0" strike="noStrike" spc="-1">
              <a:solidFill>
                <a:srgbClr val="000000"/>
              </a:solidFill>
              <a:latin typeface="Times New Roman"/>
            </a:endParaRPr>
          </a:p>
          <a:p>
            <a:pPr>
              <a:lnSpc>
                <a:spcPct val="100000"/>
              </a:lnSpc>
              <a:defRPr/>
            </a:pPr>
            <a:r>
              <a:rPr lang="ru-RU" altLang="en-US" b="0" strike="noStrike" spc="-1">
                <a:solidFill>
                  <a:srgbClr val="000000"/>
                </a:solidFill>
                <a:latin typeface="Times New Roman"/>
              </a:rPr>
              <a:t>г</a:t>
            </a:r>
            <a:r>
              <a:rPr lang="en-US" altLang="ru-RU" b="0" strike="noStrike" spc="-1">
                <a:solidFill>
                  <a:srgbClr val="000000"/>
                </a:solidFill>
                <a:latin typeface="Times New Roman"/>
              </a:rPr>
              <a:t>)</a:t>
            </a:r>
            <a:r>
              <a:rPr lang="ru-RU" altLang="en-US" b="0" strike="noStrike" spc="-1">
                <a:solidFill>
                  <a:srgbClr val="000000"/>
                </a:solidFill>
                <a:latin typeface="Times New Roman"/>
              </a:rPr>
              <a:t> </a:t>
            </a:r>
            <a:r>
              <a:rPr lang="ru-RU" b="0" strike="noStrike" spc="-1">
                <a:solidFill>
                  <a:srgbClr val="000000"/>
                </a:solidFill>
                <a:latin typeface="Times New Roman"/>
              </a:rPr>
              <a:t>что означает фраза «</a:t>
            </a:r>
            <a:r>
              <a:rPr lang="ru-RU" altLang="en-US" b="0" strike="noStrike" spc="-1">
                <a:solidFill>
                  <a:srgbClr val="000000"/>
                </a:solidFill>
                <a:latin typeface="Times New Roman"/>
              </a:rPr>
              <a:t>труд без какой бы то ни было дискриминации</a:t>
            </a:r>
            <a:r>
              <a:rPr lang="ru-RU" b="0" strike="noStrike" spc="-1">
                <a:solidFill>
                  <a:srgbClr val="000000"/>
                </a:solidFill>
                <a:latin typeface="Times New Roman"/>
              </a:rPr>
              <a:t>»</a:t>
            </a:r>
            <a:r>
              <a:rPr lang="en-US" altLang="ru-RU" b="0" strike="noStrike" spc="-1">
                <a:solidFill>
                  <a:srgbClr val="000000"/>
                </a:solidFill>
                <a:latin typeface="Times New Roman"/>
              </a:rPr>
              <a:t>?</a:t>
            </a:r>
            <a:endParaRPr lang="en-US" altLang="ru-RU" b="0" strike="noStrike" spc="-1">
              <a:solidFill>
                <a:srgbClr val="000000"/>
              </a:solidFill>
              <a:latin typeface="Times New Roman"/>
            </a:endParaRPr>
          </a:p>
          <a:p>
            <a:pPr>
              <a:lnSpc>
                <a:spcPct val="100000"/>
              </a:lnSpc>
              <a:defRPr/>
            </a:pPr>
            <a:endParaRPr lang="en-US" altLang="ru-RU"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3. Прочтите басню Жана де Лафонтена и ответьте на вопросы</a:t>
            </a:r>
            <a:endParaRPr lang="ru-RU" sz="1800"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а) что считал кладом крестьянин?</a:t>
            </a:r>
            <a:endParaRPr lang="ru-RU" sz="1800"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б) чему крестьянин хотел научить своих сыновей?</a:t>
            </a:r>
            <a:endParaRPr lang="ru-RU" sz="1800" b="0" strike="noStrike" spc="-1">
              <a:solidFill>
                <a:srgbClr val="000000"/>
              </a:solidFill>
              <a:latin typeface="Times New Roman"/>
            </a:endParaRPr>
          </a:p>
          <a:p>
            <a:pPr>
              <a:lnSpc>
                <a:spcPct val="100000"/>
              </a:lnSpc>
              <a:defRPr/>
            </a:pPr>
            <a:r>
              <a:rPr lang="ru-RU" sz="1800" b="0" strike="noStrike" spc="-1">
                <a:solidFill>
                  <a:srgbClr val="000000"/>
                </a:solidFill>
                <a:latin typeface="Times New Roman"/>
              </a:rPr>
              <a:t>в) почему крестьянин  не разрешил сыновьям продать землю?</a:t>
            </a:r>
            <a:endParaRPr lang="ru-RU" sz="1800" b="0" strike="noStrike" spc="-1">
              <a:solidFill>
                <a:srgbClr val="000000"/>
              </a:solidFill>
              <a:latin typeface="Times New Roman"/>
            </a:endParaRPr>
          </a:p>
        </p:txBody>
      </p:sp>
      <p:pic>
        <p:nvPicPr>
          <p:cNvPr id="260" name="Рисунок 3"/>
          <p:cNvPicPr/>
          <p:nvPr/>
        </p:nvPicPr>
        <p:blipFill rotWithShape="1">
          <a:blip r:embed="rId2"/>
          <a:stretch>
            <a:fillRect/>
          </a:stretch>
        </p:blipFill>
        <p:spPr>
          <a:xfrm>
            <a:off x="443372" y="3897052"/>
            <a:ext cx="8064896" cy="2844316"/>
          </a:xfrm>
          <a:prstGeom prst="rect">
            <a:avLst/>
          </a:prstGeom>
          <a:ln w="9360">
            <a:noFill/>
          </a:ln>
        </p:spPr>
      </p:pic>
    </p:spTree>
  </p:cSld>
  <p:clrMapOvr>
    <a:masterClrMapping/>
  </p:clrMapOvr>
  <mc:AlternateContent xmlns:mc="http://schemas.openxmlformats.org/markup-compatibility/2006">
    <mc:Choice xmlns:p14="http://schemas.microsoft.com/office/powerpoint/2010/main" Requires="p14">
      <p:transition xmlns:mc="http://schemas.openxmlformats.org/markup-compatibility/2006" xmlns:p14="http://schemas.microsoft.com/office/powerpoint/2010/main" mc:Ignorable="p14" p14:dur="500"/>
    </mc:Choice>
    <mc:Fallback>
      <p:transition/>
    </mc:Fallback>
  </mc:AlternateContent>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r="http://schemas.openxmlformats.org/officeDocument/2006/relationships" xmlns:c="http://schemas.openxmlformats.org/drawingml/2006/chart" xmlns:dgm="http://schemas.openxmlformats.org/drawingml/2006/diagram" xmlns:dsp="http://schemas.microsoft.com/office/drawing/2008/diagram" xmlns:a="http://schemas.openxmlformats.org/drawingml/2006/main" xmlns:pic="http://schemas.openxmlformats.org/drawingml/2006/picture" xmlns:wp="http://schemas.openxmlformats.org/drawingml/2006/wordprocessingDrawing" xmlns:xdr="http://schemas.openxmlformats.org/drawingml/2006/spreadsheetDrawing" name="Глубокое море">
  <a:themeElements>
    <a:clrScheme name="Глубокое море">
      <a:dk1>
        <a:srgbClr val="000000"/>
      </a:dk1>
      <a:lt1>
        <a:srgbClr val="ffffff"/>
      </a:lt1>
      <a:dk2>
        <a:srgbClr val="5f5f5f"/>
      </a:dk2>
      <a:lt2>
        <a:srgbClr val="a5a5a5"/>
      </a:lt2>
      <a:accent1>
        <a:srgbClr val="4d4d4d"/>
      </a:accent1>
      <a:accent2>
        <a:srgbClr val="657991"/>
      </a:accent2>
      <a:accent3>
        <a:srgbClr val="63c8d3"/>
      </a:accent3>
      <a:accent4>
        <a:srgbClr val="278089"/>
      </a:accent4>
      <a:accent5>
        <a:srgbClr val="8495a0"/>
      </a:accent5>
      <a:accent6>
        <a:srgbClr val="777777"/>
      </a:accent6>
      <a:hlink>
        <a:srgbClr val="28d3ea"/>
      </a:hlink>
      <a:folHlink>
        <a:srgbClr val="0033cc"/>
      </a:folHlink>
    </a:clrScheme>
    <a:fontScheme name="Глубокое море">
      <a:majorFont>
        <a:latin typeface="Arial"/>
        <a:ea typeface=""/>
        <a:cs typeface=""/>
        <a:font script="Jpan" typeface="MS PGothic"/>
        <a:font script="Hang" typeface="HY울릉도B"/>
        <a:font script="Hans" typeface="SimSun"/>
        <a:font script="Hant" typeface="新細明體"/>
        <a:font script="Arab" typeface="Times New Roman"/>
        <a:font script="Hebr" typeface="Times New Roman"/>
        <a:font script="Thai" typeface="Angsana New"/>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Tahoma"/>
        <a:ea typeface=""/>
        <a:cs typeface=""/>
        <a:font script="Jpan" typeface="MS PGothic"/>
        <a:font script="Hang" typeface="HCR Dotum"/>
        <a:font script="Hans" typeface="SimSun"/>
        <a:font script="Hant" typeface="新細明體"/>
        <a:font script="Arab" typeface="Times New Roman"/>
        <a:font script="Hebr" typeface="Times New Roman"/>
        <a:font script="Thai" typeface="Angsana New"/>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лубокое море">
      <a:fillStyleLst>
        <a:gradFill rotWithShape="1">
          <a:gsLst>
            <a:gs pos="0">
              <a:schemeClr val="phClr"/>
            </a:gs>
            <a:gs pos="100000">
              <a:schemeClr val="phClr">
                <a:tint val="100000"/>
              </a:schemeClr>
            </a:gs>
          </a:gsLst>
          <a:lin ang="5400000" scaled="0"/>
        </a:gradFill>
        <a:gradFill rotWithShape="1">
          <a:gsLst>
            <a:gs pos="0">
              <a:schemeClr val="phClr">
                <a:tint val="60000"/>
                <a:satMod val="300000"/>
              </a:schemeClr>
            </a:gs>
            <a:gs pos="35000">
              <a:schemeClr val="phClr">
                <a:tint val="40000"/>
                <a:satMod val="300000"/>
              </a:schemeClr>
            </a:gs>
            <a:gs pos="100000">
              <a:schemeClr val="phClr">
                <a:tint val="15000"/>
                <a:satMod val="350000"/>
              </a:schemeClr>
            </a:gs>
          </a:gsLst>
          <a:lin ang="16200000" scaled="0"/>
        </a:gradFill>
        <a:gradFill rotWithShape="1">
          <a:gsLst>
            <a:gs pos="0">
              <a:schemeClr val="phClr">
                <a:shade val="51000"/>
                <a:satMod val="130000"/>
              </a:schemeClr>
            </a:gs>
            <a:gs pos="80000">
              <a:schemeClr val="phClr">
                <a:shade val="93000"/>
                <a:satMod val="130000"/>
              </a:schemeClr>
            </a:gs>
            <a:gs pos="100000">
              <a:schemeClr val="phClr">
                <a:tint val="100000"/>
                <a:shade val="90000"/>
                <a:satMod val="160000"/>
              </a:schemeClr>
            </a:gs>
          </a:gsLst>
          <a:lin ang="16200000" scaled="0"/>
        </a:gradFill>
      </a:fillStyleLst>
      <a:lnStyleLst>
        <a:ln w="6350" cap="sq" cmpd="dbl" algn="ctr">
          <a:solidFill>
            <a:schemeClr val="phClr">
              <a:shade val="95000"/>
              <a:satMod val="105000"/>
            </a:scheme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reflection blurRad="12700" stA="26000" endPos="28000" dist="38100" dir="5400000" sy="-100000" rotWithShape="0"/>
          </a:effectLst>
        </a:effectStyle>
        <a:effectStyle>
          <a:effectLst>
            <a:reflection blurRad="12700" stA="26000" endPos="28000" dist="38100" dir="5400000" sy="-100000" rotWithShape="0"/>
          </a:effectLst>
        </a:effectStyle>
      </a:effectStyleLst>
      <a:bgFillStyleLst>
        <a:solidFill>
          <a:schemeClr val="phClr"/>
        </a:solidFill>
        <a:gradFill rotWithShape="1">
          <a:gsLst>
            <a:gs pos="0">
              <a:schemeClr val="phClr">
                <a:tint val="40000"/>
                <a:satMod val="350000"/>
              </a:schemeClr>
            </a:gs>
            <a:gs pos="72000">
              <a:schemeClr val="phClr">
                <a:tint val="100000"/>
                <a:shade val="100000"/>
                <a:satMod val="100000"/>
              </a:schemeClr>
            </a:gs>
            <a:gs pos="100000">
              <a:schemeClr val="phClr">
                <a:tint val="100000"/>
                <a:shade val="50000"/>
                <a:satMod val="100000"/>
              </a:schemeClr>
            </a:gs>
          </a:gsLst>
          <a:path path="circle">
            <a:fillToRect l="50000" t="50000" r="50000" b="50000"/>
          </a:path>
        </a:gradFill>
        <a:gradFill rotWithShape="1">
          <a:gsLst>
            <a:gs pos="0">
              <a:schemeClr val="phClr">
                <a:tint val="0"/>
                <a:shade val="60000"/>
              </a:schemeClr>
            </a:gs>
            <a:gs pos="100000">
              <a:schemeClr val="phClr">
                <a:hueMod val="100000"/>
                <a:satMod val="100000"/>
                <a:lumMod val="100000"/>
              </a:schemeClr>
            </a:gs>
          </a:gsLst>
          <a:lin ang="10800000" scaled="0"/>
        </a:gradFill>
      </a:bgFillStyleLst>
    </a:fmtScheme>
  </a:themeElements>
</a:theme>
</file>

<file path=ppt/theme/theme2.xml><?xml version="1.0" encoding="utf-8"?>
<a:theme xmlns:r="http://schemas.openxmlformats.org/officeDocument/2006/relationships" xmlns:c="http://schemas.openxmlformats.org/drawingml/2006/chart" xmlns:dgm="http://schemas.openxmlformats.org/drawingml/2006/diagram" xmlns:dsp="http://schemas.microsoft.com/office/drawing/2008/diagram" xmlns:a="http://schemas.openxmlformats.org/drawingml/2006/main" xmlns:pic="http://schemas.openxmlformats.org/drawingml/2006/picture" xmlns:wp="http://schemas.openxmlformats.org/drawingml/2006/wordprocessingDrawing" xmlns:xdr="http://schemas.openxmlformats.org/drawingml/2006/spreadsheetDrawing" name="1_Глубокое море">
  <a:themeElements>
    <a:clrScheme name="Глубокое море">
      <a:dk1>
        <a:srgbClr val="000000"/>
      </a:dk1>
      <a:lt1>
        <a:srgbClr val="ffffff"/>
      </a:lt1>
      <a:dk2>
        <a:srgbClr val="5f5f5f"/>
      </a:dk2>
      <a:lt2>
        <a:srgbClr val="a5a5a5"/>
      </a:lt2>
      <a:accent1>
        <a:srgbClr val="4d4d4d"/>
      </a:accent1>
      <a:accent2>
        <a:srgbClr val="657991"/>
      </a:accent2>
      <a:accent3>
        <a:srgbClr val="63c8d3"/>
      </a:accent3>
      <a:accent4>
        <a:srgbClr val="278089"/>
      </a:accent4>
      <a:accent5>
        <a:srgbClr val="8495a0"/>
      </a:accent5>
      <a:accent6>
        <a:srgbClr val="777777"/>
      </a:accent6>
      <a:hlink>
        <a:srgbClr val="28d3ea"/>
      </a:hlink>
      <a:folHlink>
        <a:srgbClr val="0033cc"/>
      </a:folHlink>
    </a:clrScheme>
    <a:fontScheme name="Глубокое море">
      <a:majorFont>
        <a:latin typeface="Arial"/>
        <a:ea typeface=""/>
        <a:cs typeface=""/>
        <a:font script="Jpan" typeface="MS PGothic"/>
        <a:font script="Hang" typeface="HY울릉도B"/>
        <a:font script="Hans" typeface="SimSun"/>
        <a:font script="Hant" typeface="新細明體"/>
        <a:font script="Arab" typeface="Times New Roman"/>
        <a:font script="Hebr" typeface="Times New Roman"/>
        <a:font script="Thai" typeface="Angsana New"/>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Tahoma"/>
        <a:ea typeface=""/>
        <a:cs typeface=""/>
        <a:font script="Jpan" typeface="MS PGothic"/>
        <a:font script="Hang" typeface="HCR Dotum"/>
        <a:font script="Hans" typeface="SimSun"/>
        <a:font script="Hant" typeface="新細明體"/>
        <a:font script="Arab" typeface="Times New Roman"/>
        <a:font script="Hebr" typeface="Times New Roman"/>
        <a:font script="Thai" typeface="Angsana New"/>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лубокое море">
      <a:fillStyleLst>
        <a:gradFill rotWithShape="1">
          <a:gsLst>
            <a:gs pos="0">
              <a:schemeClr val="phClr"/>
            </a:gs>
            <a:gs pos="100000">
              <a:schemeClr val="phClr">
                <a:tint val="100000"/>
              </a:schemeClr>
            </a:gs>
          </a:gsLst>
          <a:lin ang="5400000" scaled="0"/>
        </a:gradFill>
        <a:gradFill rotWithShape="1">
          <a:gsLst>
            <a:gs pos="0">
              <a:schemeClr val="phClr">
                <a:tint val="60000"/>
                <a:satMod val="300000"/>
              </a:schemeClr>
            </a:gs>
            <a:gs pos="35000">
              <a:schemeClr val="phClr">
                <a:tint val="40000"/>
                <a:satMod val="300000"/>
              </a:schemeClr>
            </a:gs>
            <a:gs pos="100000">
              <a:schemeClr val="phClr">
                <a:tint val="15000"/>
                <a:satMod val="350000"/>
              </a:schemeClr>
            </a:gs>
          </a:gsLst>
          <a:lin ang="16200000" scaled="0"/>
        </a:gradFill>
        <a:gradFill rotWithShape="1">
          <a:gsLst>
            <a:gs pos="0">
              <a:schemeClr val="phClr">
                <a:shade val="51000"/>
                <a:satMod val="130000"/>
              </a:schemeClr>
            </a:gs>
            <a:gs pos="80000">
              <a:schemeClr val="phClr">
                <a:shade val="93000"/>
                <a:satMod val="130000"/>
              </a:schemeClr>
            </a:gs>
            <a:gs pos="100000">
              <a:schemeClr val="phClr">
                <a:tint val="100000"/>
                <a:shade val="90000"/>
                <a:satMod val="160000"/>
              </a:schemeClr>
            </a:gs>
          </a:gsLst>
          <a:lin ang="16200000" scaled="0"/>
        </a:gradFill>
      </a:fillStyleLst>
      <a:lnStyleLst>
        <a:ln w="6350" cap="sq" cmpd="dbl" algn="ctr">
          <a:solidFill>
            <a:schemeClr val="phClr">
              <a:shade val="95000"/>
              <a:satMod val="105000"/>
            </a:scheme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reflection blurRad="12700" stA="26000" endPos="28000" dist="38100" dir="5400000" sy="-100000" rotWithShape="0"/>
          </a:effectLst>
        </a:effectStyle>
        <a:effectStyle>
          <a:effectLst>
            <a:reflection blurRad="12700" stA="26000" endPos="28000" dist="38100" dir="5400000" sy="-100000" rotWithShape="0"/>
          </a:effectLst>
        </a:effectStyle>
      </a:effectStyleLst>
      <a:bgFillStyleLst>
        <a:solidFill>
          <a:schemeClr val="phClr"/>
        </a:solidFill>
        <a:gradFill rotWithShape="1">
          <a:gsLst>
            <a:gs pos="0">
              <a:schemeClr val="phClr">
                <a:tint val="40000"/>
                <a:satMod val="350000"/>
              </a:schemeClr>
            </a:gs>
            <a:gs pos="72000">
              <a:schemeClr val="phClr">
                <a:tint val="100000"/>
                <a:shade val="100000"/>
                <a:satMod val="100000"/>
              </a:schemeClr>
            </a:gs>
            <a:gs pos="100000">
              <a:schemeClr val="phClr">
                <a:tint val="100000"/>
                <a:shade val="50000"/>
                <a:satMod val="100000"/>
              </a:schemeClr>
            </a:gs>
          </a:gsLst>
          <a:path path="circle">
            <a:fillToRect l="50000" t="50000" r="50000" b="50000"/>
          </a:path>
        </a:gradFill>
        <a:gradFill rotWithShape="1">
          <a:gsLst>
            <a:gs pos="0">
              <a:schemeClr val="phClr">
                <a:tint val="0"/>
                <a:shade val="60000"/>
              </a:schemeClr>
            </a:gs>
            <a:gs pos="100000">
              <a:schemeClr val="phClr">
                <a:hueMod val="100000"/>
                <a:satMod val="100000"/>
                <a:lumMod val="100000"/>
              </a:schemeClr>
            </a:gs>
          </a:gsLst>
          <a:lin ang="10800000" scaled="0"/>
        </a:gradFill>
      </a:bgFillStyleLst>
    </a:fmtScheme>
  </a:themeElements>
</a:theme>
</file>

<file path=ppt/theme/theme3.xml><?xml version="1.0" encoding="utf-8"?>
<a:theme xmlns:r="http://schemas.openxmlformats.org/officeDocument/2006/relationships" xmlns:c="http://schemas.openxmlformats.org/drawingml/2006/chart" xmlns:dgm="http://schemas.openxmlformats.org/drawingml/2006/diagram" xmlns:dsp="http://schemas.microsoft.com/office/drawing/2008/diagram" xmlns:a="http://schemas.openxmlformats.org/drawingml/2006/main" xmlns:pic="http://schemas.openxmlformats.org/drawingml/2006/picture" xmlns:wp="http://schemas.openxmlformats.org/drawingml/2006/wordprocessingDrawing" xmlns:xdr="http://schemas.openxmlformats.org/drawingml/2006/spreadsheetDrawing" name="2_Глубокое море">
  <a:themeElements>
    <a:clrScheme name="Глубокое море">
      <a:dk1>
        <a:srgbClr val="000000"/>
      </a:dk1>
      <a:lt1>
        <a:srgbClr val="ffffff"/>
      </a:lt1>
      <a:dk2>
        <a:srgbClr val="5f5f5f"/>
      </a:dk2>
      <a:lt2>
        <a:srgbClr val="a5a5a5"/>
      </a:lt2>
      <a:accent1>
        <a:srgbClr val="4d4d4d"/>
      </a:accent1>
      <a:accent2>
        <a:srgbClr val="657991"/>
      </a:accent2>
      <a:accent3>
        <a:srgbClr val="63c8d3"/>
      </a:accent3>
      <a:accent4>
        <a:srgbClr val="278089"/>
      </a:accent4>
      <a:accent5>
        <a:srgbClr val="8495a0"/>
      </a:accent5>
      <a:accent6>
        <a:srgbClr val="777777"/>
      </a:accent6>
      <a:hlink>
        <a:srgbClr val="28d3ea"/>
      </a:hlink>
      <a:folHlink>
        <a:srgbClr val="0033cc"/>
      </a:folHlink>
    </a:clrScheme>
    <a:fontScheme name="Глубокое море">
      <a:majorFont>
        <a:latin typeface="Arial"/>
        <a:ea typeface=""/>
        <a:cs typeface=""/>
        <a:font script="Jpan" typeface="MS PGothic"/>
        <a:font script="Hang" typeface="HY울릉도B"/>
        <a:font script="Hans" typeface="SimSun"/>
        <a:font script="Hant" typeface="新細明體"/>
        <a:font script="Arab" typeface="Times New Roman"/>
        <a:font script="Hebr" typeface="Times New Roman"/>
        <a:font script="Thai" typeface="Angsana New"/>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Tahoma"/>
        <a:ea typeface=""/>
        <a:cs typeface=""/>
        <a:font script="Jpan" typeface="MS PGothic"/>
        <a:font script="Hang" typeface="HCR Dotum"/>
        <a:font script="Hans" typeface="SimSun"/>
        <a:font script="Hant" typeface="新細明體"/>
        <a:font script="Arab" typeface="Times New Roman"/>
        <a:font script="Hebr" typeface="Times New Roman"/>
        <a:font script="Thai" typeface="Angsana New"/>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лубокое море">
      <a:fillStyleLst>
        <a:gradFill rotWithShape="1">
          <a:gsLst>
            <a:gs pos="0">
              <a:schemeClr val="phClr"/>
            </a:gs>
            <a:gs pos="100000">
              <a:schemeClr val="phClr">
                <a:tint val="100000"/>
              </a:schemeClr>
            </a:gs>
          </a:gsLst>
          <a:lin ang="5400000" scaled="0"/>
        </a:gradFill>
        <a:gradFill rotWithShape="1">
          <a:gsLst>
            <a:gs pos="0">
              <a:schemeClr val="phClr">
                <a:tint val="60000"/>
                <a:satMod val="300000"/>
              </a:schemeClr>
            </a:gs>
            <a:gs pos="35000">
              <a:schemeClr val="phClr">
                <a:tint val="40000"/>
                <a:satMod val="300000"/>
              </a:schemeClr>
            </a:gs>
            <a:gs pos="100000">
              <a:schemeClr val="phClr">
                <a:tint val="15000"/>
                <a:satMod val="350000"/>
              </a:schemeClr>
            </a:gs>
          </a:gsLst>
          <a:lin ang="16200000" scaled="0"/>
        </a:gradFill>
        <a:gradFill rotWithShape="1">
          <a:gsLst>
            <a:gs pos="0">
              <a:schemeClr val="phClr">
                <a:shade val="51000"/>
                <a:satMod val="130000"/>
              </a:schemeClr>
            </a:gs>
            <a:gs pos="80000">
              <a:schemeClr val="phClr">
                <a:shade val="93000"/>
                <a:satMod val="130000"/>
              </a:schemeClr>
            </a:gs>
            <a:gs pos="100000">
              <a:schemeClr val="phClr">
                <a:tint val="100000"/>
                <a:shade val="90000"/>
                <a:satMod val="160000"/>
              </a:schemeClr>
            </a:gs>
          </a:gsLst>
          <a:lin ang="16200000" scaled="0"/>
        </a:gradFill>
      </a:fillStyleLst>
      <a:lnStyleLst>
        <a:ln w="6350" cap="sq" cmpd="dbl" algn="ctr">
          <a:solidFill>
            <a:schemeClr val="phClr">
              <a:shade val="95000"/>
              <a:satMod val="105000"/>
            </a:scheme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reflection blurRad="12700" stA="26000" endPos="28000" dist="38100" dir="5400000" sy="-100000" rotWithShape="0"/>
          </a:effectLst>
        </a:effectStyle>
        <a:effectStyle>
          <a:effectLst>
            <a:reflection blurRad="12700" stA="26000" endPos="28000" dist="38100" dir="5400000" sy="-100000" rotWithShape="0"/>
          </a:effectLst>
        </a:effectStyle>
      </a:effectStyleLst>
      <a:bgFillStyleLst>
        <a:solidFill>
          <a:schemeClr val="phClr"/>
        </a:solidFill>
        <a:gradFill rotWithShape="1">
          <a:gsLst>
            <a:gs pos="0">
              <a:schemeClr val="phClr">
                <a:tint val="40000"/>
                <a:satMod val="350000"/>
              </a:schemeClr>
            </a:gs>
            <a:gs pos="72000">
              <a:schemeClr val="phClr">
                <a:tint val="100000"/>
                <a:shade val="100000"/>
                <a:satMod val="100000"/>
              </a:schemeClr>
            </a:gs>
            <a:gs pos="100000">
              <a:schemeClr val="phClr">
                <a:tint val="100000"/>
                <a:shade val="50000"/>
                <a:satMod val="100000"/>
              </a:schemeClr>
            </a:gs>
          </a:gsLst>
          <a:path path="circle">
            <a:fillToRect l="50000" t="50000" r="50000" b="50000"/>
          </a:path>
        </a:gradFill>
        <a:gradFill rotWithShape="1">
          <a:gsLst>
            <a:gs pos="0">
              <a:schemeClr val="phClr">
                <a:tint val="0"/>
                <a:shade val="60000"/>
              </a:schemeClr>
            </a:gs>
            <a:gs pos="100000">
              <a:schemeClr val="phClr">
                <a:hueMod val="100000"/>
                <a:satMod val="100000"/>
                <a:lumMod val="100000"/>
              </a:schemeClr>
            </a:gs>
          </a:gsLst>
          <a:lin ang="10800000" scaled="0"/>
        </a:gradFill>
      </a:bgFillStyleLst>
    </a:fmtScheme>
  </a:themeElements>
</a:theme>
</file>

<file path=ppt/theme/theme4.xml><?xml version="1.0" encoding="utf-8"?>
<a:theme xmlns:r="http://schemas.openxmlformats.org/officeDocument/2006/relationships" xmlns:c="http://schemas.openxmlformats.org/drawingml/2006/chart" xmlns:dgm="http://schemas.openxmlformats.org/drawingml/2006/diagram" xmlns:dsp="http://schemas.microsoft.com/office/drawing/2008/diagram" xmlns:a="http://schemas.openxmlformats.org/drawingml/2006/main" xmlns:pic="http://schemas.openxmlformats.org/drawingml/2006/picture" xmlns:wp="http://schemas.openxmlformats.org/drawingml/2006/wordprocessingDrawing" xmlns:xdr="http://schemas.openxmlformats.org/drawingml/2006/spreadsheetDrawing" name="3_Глубокое море">
  <a:themeElements>
    <a:clrScheme name="Глубокое море">
      <a:dk1>
        <a:srgbClr val="000000"/>
      </a:dk1>
      <a:lt1>
        <a:srgbClr val="ffffff"/>
      </a:lt1>
      <a:dk2>
        <a:srgbClr val="5f5f5f"/>
      </a:dk2>
      <a:lt2>
        <a:srgbClr val="a5a5a5"/>
      </a:lt2>
      <a:accent1>
        <a:srgbClr val="4d4d4d"/>
      </a:accent1>
      <a:accent2>
        <a:srgbClr val="657991"/>
      </a:accent2>
      <a:accent3>
        <a:srgbClr val="63c8d3"/>
      </a:accent3>
      <a:accent4>
        <a:srgbClr val="278089"/>
      </a:accent4>
      <a:accent5>
        <a:srgbClr val="8495a0"/>
      </a:accent5>
      <a:accent6>
        <a:srgbClr val="777777"/>
      </a:accent6>
      <a:hlink>
        <a:srgbClr val="28d3ea"/>
      </a:hlink>
      <a:folHlink>
        <a:srgbClr val="0033cc"/>
      </a:folHlink>
    </a:clrScheme>
    <a:fontScheme name="Глубокое море">
      <a:majorFont>
        <a:latin typeface="Arial"/>
        <a:ea typeface=""/>
        <a:cs typeface=""/>
        <a:font script="Jpan" typeface="MS PGothic"/>
        <a:font script="Hang" typeface="HY울릉도B"/>
        <a:font script="Hans" typeface="SimSun"/>
        <a:font script="Hant" typeface="新細明體"/>
        <a:font script="Arab" typeface="Times New Roman"/>
        <a:font script="Hebr" typeface="Times New Roman"/>
        <a:font script="Thai" typeface="Angsana New"/>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Tahoma"/>
        <a:ea typeface=""/>
        <a:cs typeface=""/>
        <a:font script="Jpan" typeface="MS PGothic"/>
        <a:font script="Hang" typeface="HCR Dotum"/>
        <a:font script="Hans" typeface="SimSun"/>
        <a:font script="Hant" typeface="新細明體"/>
        <a:font script="Arab" typeface="Times New Roman"/>
        <a:font script="Hebr" typeface="Times New Roman"/>
        <a:font script="Thai" typeface="Angsana New"/>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лубокое море">
      <a:fillStyleLst>
        <a:gradFill rotWithShape="1">
          <a:gsLst>
            <a:gs pos="0">
              <a:schemeClr val="phClr"/>
            </a:gs>
            <a:gs pos="100000">
              <a:schemeClr val="phClr">
                <a:tint val="100000"/>
              </a:schemeClr>
            </a:gs>
          </a:gsLst>
          <a:lin ang="5400000" scaled="0"/>
        </a:gradFill>
        <a:gradFill rotWithShape="1">
          <a:gsLst>
            <a:gs pos="0">
              <a:schemeClr val="phClr">
                <a:tint val="60000"/>
                <a:satMod val="300000"/>
              </a:schemeClr>
            </a:gs>
            <a:gs pos="35000">
              <a:schemeClr val="phClr">
                <a:tint val="40000"/>
                <a:satMod val="300000"/>
              </a:schemeClr>
            </a:gs>
            <a:gs pos="100000">
              <a:schemeClr val="phClr">
                <a:tint val="15000"/>
                <a:satMod val="350000"/>
              </a:schemeClr>
            </a:gs>
          </a:gsLst>
          <a:lin ang="16200000" scaled="0"/>
        </a:gradFill>
        <a:gradFill rotWithShape="1">
          <a:gsLst>
            <a:gs pos="0">
              <a:schemeClr val="phClr">
                <a:shade val="51000"/>
                <a:satMod val="130000"/>
              </a:schemeClr>
            </a:gs>
            <a:gs pos="80000">
              <a:schemeClr val="phClr">
                <a:shade val="93000"/>
                <a:satMod val="130000"/>
              </a:schemeClr>
            </a:gs>
            <a:gs pos="100000">
              <a:schemeClr val="phClr">
                <a:tint val="100000"/>
                <a:shade val="90000"/>
                <a:satMod val="160000"/>
              </a:schemeClr>
            </a:gs>
          </a:gsLst>
          <a:lin ang="16200000" scaled="0"/>
        </a:gradFill>
      </a:fillStyleLst>
      <a:lnStyleLst>
        <a:ln w="6350" cap="sq" cmpd="dbl" algn="ctr">
          <a:solidFill>
            <a:schemeClr val="phClr">
              <a:shade val="95000"/>
              <a:satMod val="105000"/>
            </a:scheme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reflection blurRad="12700" stA="26000" endPos="28000" dist="38100" dir="5400000" sy="-100000" rotWithShape="0"/>
          </a:effectLst>
        </a:effectStyle>
        <a:effectStyle>
          <a:effectLst>
            <a:reflection blurRad="12700" stA="26000" endPos="28000" dist="38100" dir="5400000" sy="-100000" rotWithShape="0"/>
          </a:effectLst>
        </a:effectStyle>
      </a:effectStyleLst>
      <a:bgFillStyleLst>
        <a:solidFill>
          <a:schemeClr val="phClr"/>
        </a:solidFill>
        <a:gradFill rotWithShape="1">
          <a:gsLst>
            <a:gs pos="0">
              <a:schemeClr val="phClr">
                <a:tint val="40000"/>
                <a:satMod val="350000"/>
              </a:schemeClr>
            </a:gs>
            <a:gs pos="72000">
              <a:schemeClr val="phClr">
                <a:tint val="100000"/>
                <a:shade val="100000"/>
                <a:satMod val="100000"/>
              </a:schemeClr>
            </a:gs>
            <a:gs pos="100000">
              <a:schemeClr val="phClr">
                <a:tint val="100000"/>
                <a:shade val="50000"/>
                <a:satMod val="100000"/>
              </a:schemeClr>
            </a:gs>
          </a:gsLst>
          <a:path path="circle">
            <a:fillToRect l="50000" t="50000" r="50000" b="50000"/>
          </a:path>
        </a:gradFill>
        <a:gradFill rotWithShape="1">
          <a:gsLst>
            <a:gs pos="0">
              <a:schemeClr val="phClr">
                <a:tint val="0"/>
                <a:shade val="60000"/>
              </a:schemeClr>
            </a:gs>
            <a:gs pos="100000">
              <a:schemeClr val="phClr">
                <a:hueMod val="100000"/>
                <a:satMod val="100000"/>
                <a:lumMod val="100000"/>
              </a:schemeClr>
            </a:gs>
          </a:gsLst>
          <a:lin ang="10800000" scaled="0"/>
        </a:gradFill>
      </a:bgFillStyleLst>
    </a:fmtScheme>
  </a:themeElements>
</a:theme>
</file>

<file path=ppt/theme/theme5.xml><?xml version="1.0" encoding="utf-8"?>
<a:theme xmlns:r="http://schemas.openxmlformats.org/officeDocument/2006/relationships" xmlns:c="http://schemas.openxmlformats.org/drawingml/2006/chart" xmlns:dgm="http://schemas.openxmlformats.org/drawingml/2006/diagram" xmlns:dsp="http://schemas.microsoft.com/office/drawing/2008/diagram" xmlns:a="http://schemas.openxmlformats.org/drawingml/2006/main" xmlns:pic="http://schemas.openxmlformats.org/drawingml/2006/picture" xmlns:wp="http://schemas.openxmlformats.org/drawingml/2006/wordprocessingDrawing" xmlns:xdr="http://schemas.openxmlformats.org/drawingml/2006/spreadsheetDrawing" name="Office Theme">
  <a:themeElements>
    <a:clrScheme name="Office">
      <a:dk1>
        <a:sysClr val="windowText" lastClr="000000"/>
      </a:dk1>
      <a:lt1>
        <a:sysClr val="window" lastClr="ffffff"/>
      </a:lt1>
      <a:dk2>
        <a:srgbClr val="420000"/>
      </a:dk2>
      <a:lt2>
        <a:srgbClr val="660000"/>
      </a:lt2>
      <a:accent1>
        <a:srgbClr val="cccc00"/>
      </a:accent1>
      <a:accent2>
        <a:srgbClr val="999966"/>
      </a:accent2>
      <a:accent3>
        <a:srgbClr val="ffffff"/>
      </a:accent3>
      <a:accent4>
        <a:srgbClr val="000000"/>
      </a:accent4>
      <a:accent5>
        <a:srgbClr val="e2e2aa"/>
      </a:accent5>
      <a:accent6>
        <a:srgbClr val="8a8a5c"/>
      </a:accent6>
      <a:hlink>
        <a:srgbClr val="996633"/>
      </a:hlink>
      <a:folHlink>
        <a:srgbClr val="99330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ep:Properties xmlns:r="http://schemas.openxmlformats.org/officeDocument/2006/relationships" xmlns:ep="http://schemas.openxmlformats.org/officeDocument/2006/extended-properties" xmlns:vt="http://schemas.openxmlformats.org/officeDocument/2006/docPropsVTypes">
  <ep:Manager/>
  <ep:Company/>
  <ep:Words>554</ep:Words>
  <ep:PresentationFormat>Экран (4:3)</ep:PresentationFormat>
  <ep:Paragraphs>59</ep:Paragraphs>
  <ep:Slides>14</ep:Slides>
  <ep:Notes>1</ep:Notes>
  <ep:TotalTime>0</ep:TotalTime>
  <ep:HiddenSlides>1</ep:HiddenSlides>
  <ep:MMClips>0</ep:MMClips>
  <ep:HeadingPairs>
    <vt:vector size="4" baseType="variant">
      <vt:variant>
        <vt:lpstr>Тема</vt:lpstr>
      </vt:variant>
      <vt:variant>
        <vt:i4>4</vt:i4>
      </vt:variant>
      <vt:variant>
        <vt:lpstr>Заголовок слайда</vt:lpstr>
      </vt:variant>
      <vt:variant>
        <vt:i4>14</vt:i4>
      </vt:variant>
    </vt:vector>
  </ep:HeadingPairs>
  <ep:TitlesOfParts>
    <vt:vector size="18" baseType="lpstr">
      <vt:lpstr>Глубокое море</vt:lpstr>
      <vt:lpstr>1_Глубокое море</vt:lpstr>
      <vt:lpstr>2_Глубокое море</vt:lpstr>
      <vt:lpstr>3_Глубокое море</vt:lpstr>
      <vt:lpstr>Слайд 1</vt:lpstr>
      <vt:lpstr>Труд и образ жизни людей</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vector>
  </ep:TitlesOfParts>
  <ep:HyperlinkBase/>
  <ep:Application>Show</ep:Application>
  <ep:AppVersion>12.0000</ep:AppVersion>
</ep:Properties>
</file>

<file path=docProps/core.xml><?xml version="1.0" encoding="utf-8"?>
<cp:coreProperties xmlns:r="http://schemas.openxmlformats.org/officeDocument/2006/relationships" xmlns:cp="http://schemas.openxmlformats.org/package/2006/metadata/core-properties" xmlns:dc="http://purl.org/dc/elements/1.1/" xmlns:dcterms="http://purl.org/dc/terms/" xmlns:dcmitype="http://purl.org/dc/dcmitype/" xmlns:xsi="http://www.w3.org/2001/XMLSchema-instance">
  <dcterms:created xsi:type="dcterms:W3CDTF">2010-05-20T13:03:47.000</dcterms:created>
  <dc:creator>user</dc:creator>
  <cp:lastModifiedBy>arina</cp:lastModifiedBy>
  <dcterms:modified xsi:type="dcterms:W3CDTF">2022-11-06T17:09:57.952</dcterms:modified>
  <cp:revision>74</cp:revision>
  <dc:title>Труд в системе  правовых отношений</dc:title>
  <cp:version>0906.0100.01</cp:version>
</cp:coreProperties>
</file>