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386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31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280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9906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96303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179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930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423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726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061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775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2074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5272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991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769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866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54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81837-A2B7-42AE-A68A-23EA531138F9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29D52-4B69-429E-BFEE-92E1F18593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1308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i="1" dirty="0" smtClean="0">
                <a:solidFill>
                  <a:schemeClr val="bg1"/>
                </a:solidFill>
                <a:latin typeface="Bahnschrift Light" panose="020B0502040204020203" pitchFamily="34" charset="0"/>
              </a:rPr>
              <a:t>Проект </a:t>
            </a:r>
            <a:r>
              <a:rPr lang="ru-RU" sz="3600" i="1" dirty="0" smtClean="0">
                <a:solidFill>
                  <a:schemeClr val="bg1"/>
                </a:solidFill>
                <a:latin typeface="Bahnschrift Light" panose="020B0502040204020203" pitchFamily="34" charset="0"/>
              </a:rPr>
              <a:t>на тему: </a:t>
            </a:r>
            <a:r>
              <a:rPr lang="ru-RU" sz="3600" i="1" dirty="0" smtClean="0">
                <a:solidFill>
                  <a:schemeClr val="bg1"/>
                </a:solidFill>
                <a:latin typeface="Bahnschrift Light" panose="020B0502040204020203" pitchFamily="34" charset="0"/>
              </a:rPr>
              <a:t>по нравственно-патриотическому воспитанию </a:t>
            </a:r>
            <a:r>
              <a:rPr lang="ru-RU" sz="3600" i="1" dirty="0" smtClean="0">
                <a:solidFill>
                  <a:schemeClr val="bg1"/>
                </a:solidFill>
                <a:latin typeface="Bahnschrift Light" panose="020B0502040204020203" pitchFamily="34" charset="0"/>
              </a:rPr>
              <a:t> </a:t>
            </a:r>
            <a:r>
              <a:rPr lang="ru-RU" sz="3600" i="1" dirty="0" smtClean="0">
                <a:solidFill>
                  <a:schemeClr val="bg1"/>
                </a:solidFill>
                <a:latin typeface="Bahnschrift Light" panose="020B0502040204020203" pitchFamily="34" charset="0"/>
              </a:rPr>
              <a:t>«Детский сад-второй дом»</a:t>
            </a:r>
            <a:endParaRPr lang="ru-RU" sz="3600" i="1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</a:t>
            </a:r>
            <a:r>
              <a:rPr lang="ru-RU" i="1" dirty="0" smtClean="0">
                <a:solidFill>
                  <a:schemeClr val="bg1"/>
                </a:solidFill>
              </a:rPr>
              <a:t>работу выполнили воспитатели: </a:t>
            </a:r>
          </a:p>
          <a:p>
            <a:r>
              <a:rPr lang="ru-RU" i="1" dirty="0" smtClean="0">
                <a:solidFill>
                  <a:schemeClr val="bg1"/>
                </a:solidFill>
              </a:rPr>
              <a:t>                                                                                         Лавриненко е. с.</a:t>
            </a:r>
          </a:p>
          <a:p>
            <a:r>
              <a:rPr lang="ru-RU" i="1" dirty="0" smtClean="0">
                <a:solidFill>
                  <a:schemeClr val="bg1"/>
                </a:solidFill>
              </a:rPr>
              <a:t>                                                                                               Зезюлёва г. Н.</a:t>
            </a:r>
            <a:endParaRPr lang="ru-RU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68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 </a:t>
            </a:r>
            <a:endParaRPr lang="ru-RU" sz="2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43890" y="221671"/>
            <a:ext cx="9324109" cy="6470074"/>
          </a:xfrm>
        </p:spPr>
        <p:txBody>
          <a:bodyPr>
            <a:normAutofit/>
          </a:bodyPr>
          <a:lstStyle/>
          <a:p>
            <a:r>
              <a:rPr lang="ru-RU" b="1" u="sng" dirty="0">
                <a:solidFill>
                  <a:schemeClr val="bg1"/>
                </a:solidFill>
              </a:rPr>
              <a:t>Цель проекта :</a:t>
            </a:r>
            <a:r>
              <a:rPr lang="ru-RU" dirty="0">
                <a:solidFill>
                  <a:schemeClr val="bg1"/>
                </a:solidFill>
              </a:rPr>
              <a:t> Формирование нравственно-патриотических чувств у детей через развитие у них положительного отношения к детскому саду.</a:t>
            </a:r>
          </a:p>
          <a:p>
            <a:r>
              <a:rPr lang="ru-RU" b="1" u="sng" dirty="0">
                <a:solidFill>
                  <a:schemeClr val="bg1"/>
                </a:solidFill>
              </a:rPr>
              <a:t>Задачи проекта :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Воспитание</a:t>
            </a:r>
            <a:r>
              <a:rPr lang="ru-RU" dirty="0">
                <a:solidFill>
                  <a:schemeClr val="bg1"/>
                </a:solidFill>
              </a:rPr>
              <a:t> у ребенка любви и привязанности к своему детскому саду;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Воспитание</a:t>
            </a:r>
            <a:r>
              <a:rPr lang="ru-RU" dirty="0">
                <a:solidFill>
                  <a:schemeClr val="bg1"/>
                </a:solidFill>
              </a:rPr>
              <a:t> уважения к труду взрослых;</a:t>
            </a:r>
          </a:p>
          <a:p>
            <a:r>
              <a:rPr lang="ru-RU" dirty="0">
                <a:solidFill>
                  <a:schemeClr val="bg1"/>
                </a:solidFill>
              </a:rPr>
              <a:t>Знакомство дошкольников с профессиями сотрудников детского сада, воспитание уважительного отношения к их труду;</a:t>
            </a:r>
          </a:p>
          <a:p>
            <a:r>
              <a:rPr lang="ru-RU" dirty="0">
                <a:solidFill>
                  <a:schemeClr val="bg1"/>
                </a:solidFill>
              </a:rPr>
              <a:t>Формирование уважительных взаимоотношений в детском коллективе;</a:t>
            </a:r>
          </a:p>
          <a:p>
            <a:r>
              <a:rPr lang="ru-RU" dirty="0">
                <a:solidFill>
                  <a:schemeClr val="bg1"/>
                </a:solidFill>
              </a:rPr>
              <a:t> Способствование активному вовлечению родителей в совместную деятельность с ребенком в условиях семьи и детского сада.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803562" y="2431471"/>
            <a:ext cx="574099" cy="53340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803562" y="3207544"/>
            <a:ext cx="615661" cy="60483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803562" y="4647225"/>
            <a:ext cx="615661" cy="60483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841228" y="5321770"/>
            <a:ext cx="615661" cy="60483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170650" y="28058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194065" y="150174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72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41268" y="3172690"/>
            <a:ext cx="8626041" cy="108815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23017" y="43626"/>
            <a:ext cx="4668983" cy="571738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Мы маленькие капельки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Хорошие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ru-RU" dirty="0" smtClean="0">
                <a:solidFill>
                  <a:schemeClr val="bg1"/>
                </a:solidFill>
              </a:rPr>
              <a:t> смешные.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Весёлые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ru-RU" dirty="0" smtClean="0">
                <a:solidFill>
                  <a:schemeClr val="bg1"/>
                </a:solidFill>
              </a:rPr>
              <a:t> задорные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И очень озорные.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В группе вместе мы играем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И рисуем и поём.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И одной большой семьёй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Дружно весело  живём.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074" y="729426"/>
            <a:ext cx="5791199" cy="434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лыбающееся лицо 3"/>
          <p:cNvSpPr/>
          <p:nvPr/>
        </p:nvSpPr>
        <p:spPr>
          <a:xfrm>
            <a:off x="8437418" y="4682836"/>
            <a:ext cx="1877290" cy="169025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286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765" y="955963"/>
            <a:ext cx="6370754" cy="4724401"/>
          </a:xfrm>
          <a:prstGeom prst="rect">
            <a:avLst/>
          </a:prstGeom>
        </p:spPr>
      </p:pic>
      <p:sp>
        <p:nvSpPr>
          <p:cNvPr id="5" name="Облако 4"/>
          <p:cNvSpPr/>
          <p:nvPr/>
        </p:nvSpPr>
        <p:spPr>
          <a:xfrm>
            <a:off x="9981029" y="3602183"/>
            <a:ext cx="1343891" cy="914400"/>
          </a:xfrm>
          <a:prstGeom prst="cloud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лако 5"/>
          <p:cNvSpPr/>
          <p:nvPr/>
        </p:nvSpPr>
        <p:spPr>
          <a:xfrm>
            <a:off x="9946395" y="1184563"/>
            <a:ext cx="1343891" cy="914400"/>
          </a:xfrm>
          <a:prstGeom prst="cloud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лако 7"/>
          <p:cNvSpPr/>
          <p:nvPr/>
        </p:nvSpPr>
        <p:spPr>
          <a:xfrm>
            <a:off x="8006759" y="2860963"/>
            <a:ext cx="1343891" cy="914400"/>
          </a:xfrm>
          <a:prstGeom prst="cloud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746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65" y="554182"/>
            <a:ext cx="9809018" cy="599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97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7" y="279689"/>
            <a:ext cx="10931236" cy="614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6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691" y="768331"/>
            <a:ext cx="7569200" cy="4856614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198" r="100000" b="87712"/>
          <a:stretch/>
        </p:blipFill>
        <p:spPr bwMode="auto">
          <a:xfrm>
            <a:off x="-55418" y="1939637"/>
            <a:ext cx="321829" cy="401782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69" y="1842653"/>
            <a:ext cx="3117273" cy="3117273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44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Опытно-экспериментальная деятельность с водой.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21" y="2249488"/>
            <a:ext cx="5493183" cy="3541712"/>
          </a:xfrm>
          <a:scene3d>
            <a:camera prst="isometricOffAxis2Left"/>
            <a:lightRig rig="threePt" dir="t"/>
          </a:scene3d>
        </p:spPr>
      </p:pic>
      <p:sp>
        <p:nvSpPr>
          <p:cNvPr id="5" name="Стрелка вправо 4"/>
          <p:cNvSpPr/>
          <p:nvPr/>
        </p:nvSpPr>
        <p:spPr>
          <a:xfrm>
            <a:off x="1538069" y="224443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1538069" y="32004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1538069" y="41563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1533019" y="520903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09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bliqueBottomRight"/>
            <a:lightRig rig="threePt" dir="t"/>
          </a:scene3d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Сюжетно-ролевые игры « приготовим обед»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ru-RU" dirty="0" smtClean="0">
                <a:solidFill>
                  <a:schemeClr val="bg1"/>
                </a:solidFill>
              </a:rPr>
              <a:t> «накроем на стол»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74" y="2222964"/>
            <a:ext cx="5126181" cy="3804947"/>
          </a:xfrm>
          <a:scene3d>
            <a:camera prst="perspectiveContrastingRightFacing"/>
            <a:lightRig rig="threePt" dir="t"/>
          </a:scene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855" y="2222963"/>
            <a:ext cx="4973482" cy="3804947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00201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               Мы маленькие читатели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025" y="2194070"/>
            <a:ext cx="6296376" cy="3541712"/>
          </a:xfrm>
        </p:spPr>
      </p:pic>
      <p:pic>
        <p:nvPicPr>
          <p:cNvPr id="4104" name="Picture 8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58" y="2360324"/>
            <a:ext cx="4688867" cy="4087033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343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Театрализованные игры «кто сказал мяу ?»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«теремок»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486" y="2249488"/>
            <a:ext cx="4869854" cy="3541712"/>
          </a:xfrm>
        </p:spPr>
      </p:pic>
      <p:sp>
        <p:nvSpPr>
          <p:cNvPr id="6" name="Солнце 5"/>
          <p:cNvSpPr/>
          <p:nvPr/>
        </p:nvSpPr>
        <p:spPr>
          <a:xfrm>
            <a:off x="605080" y="2687782"/>
            <a:ext cx="2715492" cy="2396835"/>
          </a:xfrm>
          <a:prstGeom prst="sun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449678" y="3539834"/>
            <a:ext cx="401782" cy="2078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039288" y="3539834"/>
            <a:ext cx="401782" cy="2078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994532" y="3539834"/>
            <a:ext cx="401782" cy="2078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761935" y="3985708"/>
            <a:ext cx="401782" cy="19396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258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Мы цветочки поливаем нашей няне помогаем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045" y="2251811"/>
            <a:ext cx="6292735" cy="3537065"/>
          </a:xfrm>
        </p:spPr>
      </p:pic>
      <p:sp>
        <p:nvSpPr>
          <p:cNvPr id="5" name="Сердце 4"/>
          <p:cNvSpPr/>
          <p:nvPr/>
        </p:nvSpPr>
        <p:spPr>
          <a:xfrm>
            <a:off x="717515" y="2341418"/>
            <a:ext cx="1291143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ердце 5"/>
          <p:cNvSpPr/>
          <p:nvPr/>
        </p:nvSpPr>
        <p:spPr>
          <a:xfrm>
            <a:off x="1399309" y="4904510"/>
            <a:ext cx="1325904" cy="928254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рдце 6"/>
          <p:cNvSpPr/>
          <p:nvPr/>
        </p:nvSpPr>
        <p:spPr>
          <a:xfrm>
            <a:off x="3144251" y="3750180"/>
            <a:ext cx="1368929" cy="91440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51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757064"/>
            <a:ext cx="9905998" cy="147857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Стенгазета на 8 марта «когда моя мама была маленькой»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967" y="2249733"/>
            <a:ext cx="6296891" cy="3541222"/>
          </a:xfrm>
        </p:spPr>
      </p:pic>
    </p:spTree>
    <p:extLst>
      <p:ext uri="{BB962C8B-B14F-4D97-AF65-F5344CB8AC3E}">
        <p14:creationId xmlns:p14="http://schemas.microsoft.com/office/powerpoint/2010/main" val="164586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Подарки на 8 марта нашим любимым мамочкам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964" y="2249732"/>
            <a:ext cx="4308272" cy="3998667"/>
          </a:xfrm>
        </p:spPr>
      </p:pic>
      <p:sp>
        <p:nvSpPr>
          <p:cNvPr id="5" name="Сердце 4"/>
          <p:cNvSpPr/>
          <p:nvPr/>
        </p:nvSpPr>
        <p:spPr>
          <a:xfrm>
            <a:off x="2479964" y="2690304"/>
            <a:ext cx="1510145" cy="969819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ердце 5"/>
          <p:cNvSpPr/>
          <p:nvPr/>
        </p:nvSpPr>
        <p:spPr>
          <a:xfrm>
            <a:off x="1120630" y="4114797"/>
            <a:ext cx="1510145" cy="969819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рдце 6"/>
          <p:cNvSpPr/>
          <p:nvPr/>
        </p:nvSpPr>
        <p:spPr>
          <a:xfrm>
            <a:off x="3103417" y="5181599"/>
            <a:ext cx="1510145" cy="969819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33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 ещё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ru-RU" dirty="0" smtClean="0">
                <a:solidFill>
                  <a:schemeClr val="bg1"/>
                </a:solidFill>
              </a:rPr>
              <a:t> мы познакомились с сотрудниками нашего любимого детского сада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967" y="2249733"/>
            <a:ext cx="6296891" cy="3541222"/>
          </a:xfrm>
        </p:spPr>
      </p:pic>
      <p:sp>
        <p:nvSpPr>
          <p:cNvPr id="5" name="Стрелка вправо 4"/>
          <p:cNvSpPr/>
          <p:nvPr/>
        </p:nvSpPr>
        <p:spPr>
          <a:xfrm>
            <a:off x="163005" y="85937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41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762" y="831272"/>
            <a:ext cx="9795165" cy="557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61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64" y="571500"/>
            <a:ext cx="10141527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81244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18576"/>
            <a:ext cx="9905998" cy="1478570"/>
          </a:xfrm>
        </p:spPr>
        <p:txBody>
          <a:bodyPr/>
          <a:lstStyle/>
          <a:p>
            <a:r>
              <a:rPr lang="ru-RU" dirty="0" smtClean="0"/>
              <a:t>Утренник 8 марта «танец с цветочками»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8255" y="2097088"/>
            <a:ext cx="6981104" cy="40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92" y="2463421"/>
            <a:ext cx="3168648" cy="3348433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74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лыбающееся лицо 3"/>
          <p:cNvSpPr/>
          <p:nvPr/>
        </p:nvSpPr>
        <p:spPr>
          <a:xfrm>
            <a:off x="10534792" y="741276"/>
            <a:ext cx="1427019" cy="12330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Мы маленькие капельки горошинки смешные. Вот такие мы весёлые</a:t>
            </a:r>
            <a:r>
              <a:rPr lang="en-US" sz="2400" dirty="0" smtClean="0">
                <a:solidFill>
                  <a:schemeClr val="bg1"/>
                </a:solidFill>
              </a:rPr>
              <a:t>,</a:t>
            </a:r>
            <a:r>
              <a:rPr lang="ru-RU" sz="2400" dirty="0" smtClean="0">
                <a:solidFill>
                  <a:schemeClr val="bg1"/>
                </a:solidFill>
              </a:rPr>
              <a:t> дружные и озорные. </a:t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>                                 Спасибо за внимание!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3076" name="Picture 4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37" y="2194069"/>
            <a:ext cx="7954128" cy="39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749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218</TotalTime>
  <Words>150</Words>
  <Application>Microsoft Office PowerPoint</Application>
  <PresentationFormat>Широкоэкранный</PresentationFormat>
  <Paragraphs>33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Bahnschrift Light</vt:lpstr>
      <vt:lpstr>Trebuchet MS</vt:lpstr>
      <vt:lpstr>Tw Cen MT</vt:lpstr>
      <vt:lpstr>Контур</vt:lpstr>
      <vt:lpstr>Проект на тему: по нравственно-патриотическому воспитанию  «Детский сад-второй дом»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Опытно-экспериментальная деятельность с водой. </vt:lpstr>
      <vt:lpstr>Сюжетно-ролевые игры « приготовим обед», «накроем на стол»</vt:lpstr>
      <vt:lpstr>               Мы маленькие читатели</vt:lpstr>
      <vt:lpstr>Театрализованные игры «кто сказал мяу ?»,   «теремок»</vt:lpstr>
      <vt:lpstr>Мы цветочки поливаем нашей няне помогаем</vt:lpstr>
      <vt:lpstr>Стенгазета на 8 марта «когда моя мама была маленькой»</vt:lpstr>
      <vt:lpstr>Подарки на 8 марта нашим любимым мамочкам</vt:lpstr>
      <vt:lpstr>А ещё, мы познакомились с сотрудниками нашего любимого детского сада</vt:lpstr>
      <vt:lpstr>Презентация PowerPoint</vt:lpstr>
      <vt:lpstr>Презентация PowerPoint</vt:lpstr>
      <vt:lpstr>Утренник 8 марта «танец с цветочками»</vt:lpstr>
      <vt:lpstr>Мы маленькие капельки горошинки смешные. Вот такие мы весёлые, дружные и озорные.                                   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по нравственно-патриотическому воспитанию на тему: «Детский сад-второй дом»</dc:title>
  <dc:creator>Пользователь Windows</dc:creator>
  <cp:lastModifiedBy>Пользователь Windows</cp:lastModifiedBy>
  <cp:revision>22</cp:revision>
  <dcterms:created xsi:type="dcterms:W3CDTF">2025-03-26T12:11:19Z</dcterms:created>
  <dcterms:modified xsi:type="dcterms:W3CDTF">2025-04-15T10:43:53Z</dcterms:modified>
</cp:coreProperties>
</file>