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image/jpeg" Extension="jpeg"/>
  <Default ContentType="image/gif" Extension="gif"/>
  <Default ContentType="application/vnd.openxmlformats-package.relationships+xml" Extension="rels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 ?>
<Relationships xmlns="http://schemas.openxmlformats.org/package/2006/relationships">
  <Relationship Id="rId1" Target="ppt/presentation.xml" Type="http://schemas.openxmlformats.org/officeDocument/2006/relationships/officeDocument"/>
  <Relationship Id="rId3" Target="docProps/core.xml" Type="http://schemas.openxmlformats.org/package/2006/relationships/metadata/core-properties"/>
  <Relationship Id="rId2" Target="docProps/app.xml" Type="http://schemas.openxmlformats.org/officeDocument/2006/relationships/extended-properties"/>
</Relationships>

</file>

<file path=ppt/presentation.xml><?xml version="1.0" encoding="utf-8"?>
<p:presentation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>
  <p:sldMasterIdLst>
    <p:sldMasterId id="2147483648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</p:sldIdLst>
  <p:sldSz cx="9144000" cy="6858000"/>
  <p:notesSz cx="6858000" cy="9144000"/>
</p:presentation>
</file>

<file path=ppt/tableStyles.xml><?xml version="1.0" encoding="utf-8"?>
<a:tblStyleLs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def="{5C22544A-7EE6-4342-B048-85BDC9FD1C3A}">
  <a:tblStyle styleId="{5C22544A-7EE6-4342-B048-85BDC9FD1C3A}" styleName="Средний стиль 2 - акцент 1">
    <a:wholeTbl>
      <a:tcTxStyle b="def" i="def">
        <a:fontRef idx="minor"/>
        <a:schemeClr val="dk1"/>
      </a:tcTxStyle>
      <a:tcStyle>
        <a:tcBdr>
          <a:left>
            <a:ln w="12700">
              <a:solidFill>
                <a:schemeClr val="lt1"/>
              </a:solidFill>
              <a:prstDash val="solid"/>
            </a:ln>
          </a:left>
          <a:right>
            <a:ln w="12700">
              <a:solidFill>
                <a:schemeClr val="lt1"/>
              </a:solidFill>
              <a:prstDash val="solid"/>
            </a:ln>
          </a:right>
          <a:top>
            <a:ln w="12700">
              <a:solidFill>
                <a:schemeClr val="lt1"/>
              </a:solidFill>
              <a:prstDash val="solid"/>
            </a:ln>
          </a:top>
          <a:bottom>
            <a:ln w="12700">
              <a:solidFill>
                <a:schemeClr val="lt1"/>
              </a:solidFill>
              <a:prstDash val="solid"/>
            </a:ln>
          </a:bottom>
          <a:insideH>
            <a:ln w="12700">
              <a:solidFill>
                <a:schemeClr val="lt1"/>
              </a:solidFill>
              <a:prstDash val="solid"/>
            </a:ln>
          </a:insideH>
          <a:insideV>
            <a:ln w="12700">
              <a:solidFill>
                <a:schemeClr val="lt1"/>
              </a:solidFill>
              <a:prstDash val="solid"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2H>
      <a:tcStyle/>
    </a:band2H>
    <a:band1V>
      <a:tcStyle>
        <a:fill>
          <a:solidFill>
            <a:schemeClr val="accent1">
              <a:tint val="40000"/>
            </a:schemeClr>
          </a:solidFill>
        </a:fill>
      </a:tcStyle>
    </a:band1V>
    <a:band2V>
      <a:tcStyle/>
    </a:band2V>
    <a:lastCol>
      <a:tcTxStyle b="on" i="def">
        <a:fontRef idx="minor"/>
        <a:schemeClr val="lt1"/>
      </a:tcTxStyle>
      <a:tcStyle>
        <a:fill>
          <a:solidFill>
            <a:schemeClr val="accent1"/>
          </a:solidFill>
        </a:fill>
      </a:tcStyle>
    </a:lastCol>
    <a:firstCol>
      <a:tcTxStyle b="on" i="def">
        <a:fontRef idx="minor"/>
        <a:schemeClr val="lt1"/>
      </a:tcTxStyle>
      <a:tcStyle>
        <a:fill>
          <a:solidFill>
            <a:schemeClr val="accent1"/>
          </a:solidFill>
        </a:fill>
      </a:tcStyle>
    </a:firstCol>
    <a:lastRow>
      <a:tcTxStyle b="on" i="def">
        <a:fontRef idx="minor"/>
        <a:schemeClr val="lt1"/>
      </a:tcTxStyle>
      <a:tcStyle>
        <a:tcBdr>
          <a:top>
            <a:ln w="38100">
              <a:solidFill>
                <a:schemeClr val="lt1"/>
              </a:solidFill>
              <a:prstDash val="solid"/>
            </a:ln>
          </a:top>
        </a:tcBdr>
        <a:fill>
          <a:solidFill>
            <a:schemeClr val="accent1"/>
          </a:solidFill>
        </a:fill>
      </a:tcStyle>
    </a:lastRow>
    <a:firstRow>
      <a:tcTxStyle b="on" i="def">
        <a:fontRef idx="minor"/>
        <a:schemeClr val="lt1"/>
      </a:tcTxStyle>
      <a:tcStyle>
        <a:tcBdr>
          <a:bottom>
            <a:ln w="38100">
              <a:solidFill>
                <a:schemeClr val="lt1"/>
              </a:solidFill>
              <a:prstDash val="solid"/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>
  <p:slideViewPr>
    <p:cSldViewPr>
      <p:cViewPr>
        <p:scale>
          <a:sx d="1" n="1"/>
          <a:sy d="1" n="1"/>
        </p:scale>
        <p:origin x="1" y="1"/>
      </p:cViewPr>
      <p:guideLst>
        <p:guide orient="vert" pos="2880"/>
        <p:guide orient="horz" pos="2160"/>
      </p:guideLst>
    </p:cSldViewPr>
  </p:slideViewPr>
  <p:gridSpacing cx="180000" cy="180000"/>
</p:viewPr>
</file>

<file path=ppt/_rels/presentation.xml.rels><?xml version="1.0" encoding="UTF-8" standalone="no" ?>
<Relationships xmlns="http://schemas.openxmlformats.org/package/2006/relationships">
  <Relationship Id="rId3" Target="slides/slide1.xml" Type="http://schemas.openxmlformats.org/officeDocument/2006/relationships/slide"/>
  <Relationship Id="rId11" Target="slides/slide9.xml" Type="http://schemas.openxmlformats.org/officeDocument/2006/relationships/slide"/>
  <Relationship Id="rId8" Target="slides/slide6.xml" Type="http://schemas.openxmlformats.org/officeDocument/2006/relationships/slide"/>
  <Relationship Id="rId26" Target="tableStyles.xml" Type="http://schemas.openxmlformats.org/officeDocument/2006/relationships/tableStyles"/>
  <Relationship Id="rId18" Target="slides/slide16.xml" Type="http://schemas.openxmlformats.org/officeDocument/2006/relationships/slide"/>
  <Relationship Id="rId16" Target="slides/slide14.xml" Type="http://schemas.openxmlformats.org/officeDocument/2006/relationships/slide"/>
  <Relationship Id="rId22" Target="slides/slide20.xml" Type="http://schemas.openxmlformats.org/officeDocument/2006/relationships/slide"/>
  <Relationship Id="rId20" Target="slides/slide18.xml" Type="http://schemas.openxmlformats.org/officeDocument/2006/relationships/slide"/>
  <Relationship Id="rId5" Target="slides/slide3.xml" Type="http://schemas.openxmlformats.org/officeDocument/2006/relationships/slide"/>
  <Relationship Id="rId12" Target="slides/slide10.xml" Type="http://schemas.openxmlformats.org/officeDocument/2006/relationships/slide"/>
  <Relationship Id="rId17" Target="slides/slide15.xml" Type="http://schemas.openxmlformats.org/officeDocument/2006/relationships/slide"/>
  <Relationship Id="rId4" Target="slides/slide2.xml" Type="http://schemas.openxmlformats.org/officeDocument/2006/relationships/slide"/>
  <Relationship Id="rId10" Target="slides/slide8.xml" Type="http://schemas.openxmlformats.org/officeDocument/2006/relationships/slide"/>
  <Relationship Id="rId27" Target="viewProps.xml" Type="http://schemas.openxmlformats.org/officeDocument/2006/relationships/viewProps"/>
  <Relationship Id="rId19" Target="slides/slide17.xml" Type="http://schemas.openxmlformats.org/officeDocument/2006/relationships/slide"/>
  <Relationship Id="rId6" Target="slides/slide4.xml" Type="http://schemas.openxmlformats.org/officeDocument/2006/relationships/slide"/>
  <Relationship Id="rId2" Target="slideMasters/slideMaster1.xml" Type="http://schemas.openxmlformats.org/officeDocument/2006/relationships/slideMaster"/>
  <Relationship Id="rId1" Target="theme/theme1.xml" Type="http://schemas.openxmlformats.org/officeDocument/2006/relationships/theme"/>
  <Relationship Id="rId24" Target="slides/slide22.xml" Type="http://schemas.openxmlformats.org/officeDocument/2006/relationships/slide"/>
  <Relationship Id="rId14" Target="slides/slide12.xml" Type="http://schemas.openxmlformats.org/officeDocument/2006/relationships/slide"/>
  <Relationship Id="rId15" Target="slides/slide13.xml" Type="http://schemas.openxmlformats.org/officeDocument/2006/relationships/slide"/>
  <Relationship Id="rId9" Target="slides/slide7.xml" Type="http://schemas.openxmlformats.org/officeDocument/2006/relationships/slide"/>
  <Relationship Id="rId25" Target="slides/slide23.xml" Type="http://schemas.openxmlformats.org/officeDocument/2006/relationships/slide"/>
  <Relationship Id="rId21" Target="slides/slide19.xml" Type="http://schemas.openxmlformats.org/officeDocument/2006/relationships/slide"/>
  <Relationship Id="rId7" Target="slides/slide5.xml" Type="http://schemas.openxmlformats.org/officeDocument/2006/relationships/slide"/>
  <Relationship Id="rId23" Target="slides/slide21.xml" Type="http://schemas.openxmlformats.org/officeDocument/2006/relationships/slide"/>
  <Relationship Id="rId13" Target="slides/slide11.xml" Type="http://schemas.openxmlformats.org/officeDocument/2006/relationships/slide"/>
</Relationships>

</file>

<file path=ppt/slideLayouts/_rels/slideLayout1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2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3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4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5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6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7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8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9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10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_rels/slideLayout11.xml.rels><?xml version="1.0" encoding="UTF-8" standalone="no" ?>
<Relationships xmlns="http://schemas.openxmlformats.org/package/2006/relationships">
  <Relationship Id="rId1" Target="../slideMasters/slideMaster1.xml" Type="http://schemas.openxmlformats.org/officeDocument/2006/relationships/slideMaster"/>
</Relationships>

</file>

<file path=ppt/slideLayouts/slideLayout1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false" type="title">
  <p:cSld name="Title">
    <p:spTree>
      <p:nvGrpSpPr>
        <p:cNvPr hidden="false" id="33" name="GroupShape 3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34" name="Shape 34"/>
          <p:cNvSpPr txBox="false"/>
          <p:nvPr isPhoto="false"/>
        </p:nvSpPr>
        <p:spPr>
          <a:xfrm flipH="false" flipV="false" rot="0">
            <a:off x="0" y="3866920"/>
            <a:ext cx="9144000" cy="2991079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35" name="Shape 35"/>
          <p:cNvSpPr txBox="false"/>
          <p:nvPr isPhoto="false"/>
        </p:nvSpPr>
        <p:spPr>
          <a:xfrm flipH="false" flipV="false" rot="0"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36" name="Shape 36"/>
          <p:cNvSpPr txBox="false"/>
          <p:nvPr isPhoto="false"/>
        </p:nvSpPr>
        <p:spPr>
          <a:xfrm flipH="false" flipV="false" rot="0"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37" name="Shape 37"/>
          <p:cNvSpPr txBox="false"/>
          <p:nvPr isPhoto="false"/>
        </p:nvSpPr>
        <p:spPr>
          <a:xfrm flipH="false" flipV="false" rot="0"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38" name="Shape 38"/>
          <p:cNvSpPr txBox="true"/>
          <p:nvPr isPhoto="false">
            <p:ph idx="1" type="subTitle"/>
          </p:nvPr>
        </p:nvSpPr>
        <p:spPr>
          <a:xfrm flipH="false" flipV="false" rot="0">
            <a:off x="1473795" y="5052545"/>
            <a:ext cx="5637010" cy="882119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algn="l" indent="0" lvl="0" marL="0">
              <a:buNone/>
              <a:defRPr sz="2200">
                <a:solidFill>
                  <a:schemeClr val="tx2"/>
                </a:solidFill>
              </a:defRPr>
            </a:lvl1pPr>
            <a:lvl2pPr algn="ctr" indent="0" lvl="1" marL="457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algn="ctr" indent="0" lvl="2" marL="914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algn="ctr" indent="0" lvl="3" marL="1371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algn="ctr" indent="0" lvl="4" marL="1828800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algn="ctr" indent="0" lvl="5" marL="2286000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algn="ctr" indent="0" lvl="6" marL="2743200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algn="ctr" indent="0" lvl="7" marL="3200400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algn="ctr" indent="0" lvl="8" marL="3657600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t>Образец подзаголовка</a:t>
            </a:r>
          </a:p>
        </p:txBody>
      </p:sp>
      <p:sp>
        <p:nvSpPr>
          <p:cNvPr hidden="false" id="39" name="Shape 39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11.03.2026</a:t>
            </a:r>
          </a:p>
        </p:txBody>
      </p:sp>
      <p:sp>
        <p:nvSpPr>
          <p:cNvPr hidden="false" id="40" name="Shape 40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41" name="Shape 41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8E34366C-CE6E-409B-843E-03DB083D8290}" type="slidenum">
              <a:t>&lt;#&gt;</a:t>
            </a:fld>
          </a:p>
        </p:txBody>
      </p:sp>
      <p:sp>
        <p:nvSpPr>
          <p:cNvPr hidden="false" id="42" name="Shape 42"/>
          <p:cNvSpPr txBox="true"/>
          <p:nvPr isPhoto="false">
            <p:ph idx="0" type="title"/>
          </p:nvPr>
        </p:nvSpPr>
        <p:spPr>
          <a:xfrm flipH="false" flipV="false" rot="0">
            <a:off x="817581" y="3132290"/>
            <a:ext cx="7175351" cy="1793166"/>
          </a:xfrm>
          <a:prstGeom prst="rect">
            <a:avLst/>
          </a:prstGeom>
        </p:spPr>
        <p:txBody>
          <a:bodyPr>
            <a:noAutofit/>
          </a:bodyPr>
          <a:lstStyle>
            <a:defPPr/>
            <a:lvl1pPr algn="l" indent="-457200" lvl="0" marL="640080">
              <a:defRPr sz="5400"/>
            </a:lvl1pPr>
          </a:lstStyle>
          <a:p>
            <a:r>
              <a:t>Образец заголовка</a:t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obj">
  <p:cSld name="Title and Content">
    <p:spTree>
      <p:nvGrpSpPr>
        <p:cNvPr hidden="false" id="16" name="GroupShape 1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7" name="Shape 17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11.03.2026</a:t>
            </a:r>
          </a:p>
        </p:txBody>
      </p:sp>
      <p:sp>
        <p:nvSpPr>
          <p:cNvPr hidden="false" id="18" name="Shape 18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19" name="Shape 19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F2D83A93-1AB1-4229-9DC6-F7D6079164B7}" type="slidenum">
              <a:t>&lt;#&gt;</a:t>
            </a:fld>
          </a:p>
        </p:txBody>
      </p:sp>
      <p:sp>
        <p:nvSpPr>
          <p:cNvPr hidden="false" id="20" name="Shape 20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21" name="Shape 21"/>
          <p:cNvSpPr txBox="true"/>
          <p:nvPr isPhoto="false">
            <p:ph idx="2" type="body"/>
          </p:nvPr>
        </p:nvSpPr>
        <p:spPr>
          <a:xfrm flipH="false" flipV="false" rot="0">
            <a:off x="1143000" y="731520"/>
            <a:ext cx="6400800" cy="347472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secHead">
  <p:cSld name="Title and Subtitle">
    <p:spTree>
      <p:nvGrpSpPr>
        <p:cNvPr hidden="false" id="71" name="GroupShape 7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72" name="Shape 72"/>
          <p:cNvSpPr txBox="false"/>
          <p:nvPr isPhoto="false"/>
        </p:nvSpPr>
        <p:spPr>
          <a:xfrm flipH="false" flipV="false" rot="0">
            <a:off x="0" y="3866920"/>
            <a:ext cx="9144000" cy="2991079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73" name="Shape 73"/>
          <p:cNvSpPr txBox="false"/>
          <p:nvPr isPhoto="false"/>
        </p:nvSpPr>
        <p:spPr>
          <a:xfrm flipH="false" flipV="false" rot="0"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74" name="Shape 74"/>
          <p:cNvSpPr txBox="false"/>
          <p:nvPr isPhoto="false"/>
        </p:nvSpPr>
        <p:spPr>
          <a:xfrm flipH="false" flipV="false" rot="0"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75" name="Shape 75"/>
          <p:cNvSpPr txBox="false"/>
          <p:nvPr isPhoto="false"/>
        </p:nvSpPr>
        <p:spPr>
          <a:xfrm flipH="false" flipV="false" rot="0"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76" name="Shape 76"/>
          <p:cNvSpPr txBox="true"/>
          <p:nvPr isPhoto="false">
            <p:ph idx="0" type="title"/>
          </p:nvPr>
        </p:nvSpPr>
        <p:spPr>
          <a:xfrm flipH="false" flipV="false" rot="0">
            <a:off x="2033195" y="2172648"/>
            <a:ext cx="5966666" cy="2423346"/>
          </a:xfrm>
          <a:prstGeom prst="rect">
            <a:avLst/>
          </a:prstGeom>
        </p:spPr>
        <p:txBody>
          <a:bodyPr anchor="b"/>
          <a:lstStyle>
            <a:defPPr/>
            <a:lvl1pPr algn="r" lvl="0">
              <a:defRPr b="true" baseline="0" cap="none" sz="4600"/>
            </a:lvl1pPr>
          </a:lstStyle>
          <a:p>
            <a:r>
              <a:t>Образец заголовка</a:t>
            </a:r>
          </a:p>
        </p:txBody>
      </p:sp>
      <p:sp>
        <p:nvSpPr>
          <p:cNvPr hidden="false" id="77" name="Shape 77"/>
          <p:cNvSpPr txBox="true"/>
          <p:nvPr isPhoto="false">
            <p:ph idx="1" type="body"/>
          </p:nvPr>
        </p:nvSpPr>
        <p:spPr>
          <a:xfrm flipH="false" flipV="false" rot="0">
            <a:off x="2022438" y="4607511"/>
            <a:ext cx="5970494" cy="835459"/>
          </a:xfrm>
          <a:prstGeom prst="rect">
            <a:avLst/>
          </a:prstGeom>
        </p:spPr>
        <p:txBody>
          <a:bodyPr anchor="t"/>
          <a:lstStyle>
            <a:defPPr/>
            <a:lvl1pPr algn="r" indent="0" lvl="0" marL="0">
              <a:buNone/>
              <a:defRPr sz="2000">
                <a:solidFill>
                  <a:schemeClr val="tx2"/>
                </a:solidFill>
              </a:defRPr>
            </a:lvl1pPr>
            <a:lvl2pPr indent="0" lvl="1" marL="45720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indent="0" lvl="2" marL="91440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indent="0" lvl="3" marL="1371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indent="0" lvl="4" marL="18288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indent="0" lvl="5" marL="22860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indent="0" lvl="6" marL="27432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indent="0" lvl="7" marL="32004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indent="0" lvl="8" marL="365760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78" name="Shape 78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11.03.2026</a:t>
            </a:r>
          </a:p>
        </p:txBody>
      </p:sp>
      <p:sp>
        <p:nvSpPr>
          <p:cNvPr hidden="false" id="79" name="Shape 79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80" name="Shape 80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0A85839E-923D-4AD8-8D74-6782C176E24F}" type="slidenum">
              <a:t>&lt;#&gt;</a:t>
            </a:fld>
          </a:p>
        </p:txBody>
      </p:sp>
    </p:spTree>
  </p:cSld>
</p:sldLayout>
</file>

<file path=ppt/slideLayouts/slideLayout4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itleOnly">
  <p:cSld name="Slide Title">
    <p:spTree>
      <p:nvGrpSpPr>
        <p:cNvPr hidden="false" id="11" name="GroupShape 1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2" name="Shape 12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13" name="Shape 13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11.03.2026</a:t>
            </a:r>
          </a:p>
        </p:txBody>
      </p:sp>
      <p:sp>
        <p:nvSpPr>
          <p:cNvPr hidden="false" id="14" name="Shape 14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15" name="Shape 15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EFC76E29-1818-4F82-B417-FAF504CBC57F}" type="slidenum">
              <a:t>&lt;#&gt;</a:t>
            </a:fld>
          </a:p>
        </p:txBody>
      </p:sp>
    </p:spTree>
  </p:cSld>
</p:sldLayout>
</file>

<file path=ppt/slideLayouts/slideLayout5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woObj">
  <p:cSld name="Title and Two Columns">
    <p:spTree>
      <p:nvGrpSpPr>
        <p:cNvPr hidden="false" id="26" name="GroupShape 2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7" name="Shape 27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11.03.2026</a:t>
            </a:r>
          </a:p>
        </p:txBody>
      </p:sp>
      <p:sp>
        <p:nvSpPr>
          <p:cNvPr hidden="false" id="28" name="Shape 28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29" name="Shape 29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EFF8FD2C-0DD2-4BB7-A911-E1A3F19E37E8}" type="slidenum">
              <a:t>&lt;#&gt;</a:t>
            </a:fld>
          </a:p>
        </p:txBody>
      </p:sp>
      <p:sp>
        <p:nvSpPr>
          <p:cNvPr hidden="false" id="30" name="Shape 30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31" name="Shape 31"/>
          <p:cNvSpPr txBox="true"/>
          <p:nvPr isPhoto="false">
            <p:ph idx="2" type="body"/>
          </p:nvPr>
        </p:nvSpPr>
        <p:spPr>
          <a:xfrm flipH="false" flipV="false" rot="0">
            <a:off x="1142999" y="731519"/>
            <a:ext cx="3346703" cy="347472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32" name="Shape 32"/>
          <p:cNvSpPr txBox="true"/>
          <p:nvPr isPhoto="false">
            <p:ph idx="3" type="body"/>
          </p:nvPr>
        </p:nvSpPr>
        <p:spPr>
          <a:xfrm flipH="false" flipV="false" rot="0">
            <a:off x="4645152" y="731520"/>
            <a:ext cx="3346704" cy="347472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blank">
  <p:cSld name="Blank">
    <p:spTree>
      <p:nvGrpSpPr>
        <p:cNvPr hidden="false" id="22" name="GroupShape 2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3" name="Shape 23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11.03.2026</a:t>
            </a:r>
          </a:p>
        </p:txBody>
      </p:sp>
      <p:sp>
        <p:nvSpPr>
          <p:cNvPr hidden="false" id="24" name="Shape 24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25" name="Shape 25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B31725D4-BB68-4334-80EB-17A02B664D78}" type="slidenum">
              <a:t>&lt;#&gt;</a:t>
            </a:fld>
          </a:p>
        </p:txBody>
      </p:sp>
    </p:spTree>
  </p:cSld>
</p:sldLayout>
</file>

<file path=ppt/slideLayouts/slideLayout7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twoTxTwoObj">
  <p:cSld name="Comparison">
    <p:spTree>
      <p:nvGrpSpPr>
        <p:cNvPr hidden="false" id="62" name="GroupShape 6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63" name="Shape 63"/>
          <p:cNvSpPr txBox="true"/>
          <p:nvPr isPhoto="false">
            <p:ph idx="1" type="body"/>
          </p:nvPr>
        </p:nvSpPr>
        <p:spPr>
          <a:xfrm flipH="false" flipV="false" rot="0">
            <a:off x="1143000" y="731520"/>
            <a:ext cx="3346703" cy="639762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algn="ctr" indent="0" lvl="0" marL="0">
              <a:buNone/>
              <a:defRPr b="true" i="false" sz="2400">
                <a:solidFill>
                  <a:srgbClr val="202332">
                    <a:alpha val="82353"/>
                  </a:srgbClr>
                </a:solidFill>
                <a:latin typeface="+mj-lt"/>
                <a:ea typeface="+mj-ea"/>
                <a:cs typeface="+mj-cs"/>
              </a:defRPr>
            </a:lvl1pPr>
            <a:lvl2pPr indent="0" lvl="1" marL="457200">
              <a:buNone/>
              <a:defRPr b="true" sz="2000"/>
            </a:lvl2pPr>
            <a:lvl3pPr indent="0" lvl="2" marL="914400">
              <a:buNone/>
              <a:defRPr b="true" sz="1800"/>
            </a:lvl3pPr>
            <a:lvl4pPr indent="0" lvl="3" marL="1371600">
              <a:buNone/>
              <a:defRPr b="true" sz="1600"/>
            </a:lvl4pPr>
            <a:lvl5pPr indent="0" lvl="4" marL="1828800">
              <a:buNone/>
              <a:defRPr b="true" sz="1600"/>
            </a:lvl5pPr>
            <a:lvl6pPr indent="0" lvl="5" marL="2286000">
              <a:buNone/>
              <a:defRPr b="true" sz="1600"/>
            </a:lvl6pPr>
            <a:lvl7pPr indent="0" lvl="6" marL="2743200">
              <a:buNone/>
              <a:defRPr b="true" sz="1600"/>
            </a:lvl7pPr>
            <a:lvl8pPr indent="0" lvl="7" marL="3200400">
              <a:buNone/>
              <a:defRPr b="true" sz="1600"/>
            </a:lvl8pPr>
            <a:lvl9pPr indent="0" lvl="8" marL="3657600">
              <a:buNone/>
              <a:defRPr b="true" sz="16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64" name="Shape 64"/>
          <p:cNvSpPr txBox="true"/>
          <p:nvPr isPhoto="false">
            <p:ph idx="4" type="body"/>
          </p:nvPr>
        </p:nvSpPr>
        <p:spPr>
          <a:xfrm flipH="false" flipV="false" rot="0">
            <a:off x="1156447" y="1400327"/>
            <a:ext cx="3346703" cy="2743200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>
              <a:defRPr sz="1800"/>
            </a:lvl1pPr>
            <a:lvl2pPr lvl="1">
              <a:defRPr sz="1800"/>
            </a:lvl2pPr>
            <a:lvl3pPr lvl="2">
              <a:defRPr sz="16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65" name="Shape 65"/>
          <p:cNvSpPr txBox="true"/>
          <p:nvPr isPhoto="false">
            <p:ph idx="5" type="body"/>
          </p:nvPr>
        </p:nvSpPr>
        <p:spPr>
          <a:xfrm flipH="false" flipV="false" rot="0">
            <a:off x="4647302" y="731520"/>
            <a:ext cx="3346703" cy="639762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algn="ctr" indent="0" lvl="0" marL="0">
              <a:buNone/>
              <a:defRPr b="true" i="false" sz="2400">
                <a:solidFill>
                  <a:srgbClr val="202332">
                    <a:alpha val="82353"/>
                  </a:srgbClr>
                </a:solidFill>
                <a:latin typeface="+mj-lt"/>
                <a:ea typeface="+mj-ea"/>
                <a:cs typeface="+mj-cs"/>
              </a:defRPr>
            </a:lvl1pPr>
            <a:lvl2pPr indent="0" lvl="1" marL="457200">
              <a:buNone/>
              <a:defRPr b="true" sz="2000"/>
            </a:lvl2pPr>
            <a:lvl3pPr indent="0" lvl="2" marL="914400">
              <a:buNone/>
              <a:defRPr b="true" sz="1800"/>
            </a:lvl3pPr>
            <a:lvl4pPr indent="0" lvl="3" marL="1371600">
              <a:buNone/>
              <a:defRPr b="true" sz="1600"/>
            </a:lvl4pPr>
            <a:lvl5pPr indent="0" lvl="4" marL="1828800">
              <a:buNone/>
              <a:defRPr b="true" sz="1600"/>
            </a:lvl5pPr>
            <a:lvl6pPr indent="0" lvl="5" marL="2286000">
              <a:buNone/>
              <a:defRPr b="true" sz="1600"/>
            </a:lvl6pPr>
            <a:lvl7pPr indent="0" lvl="6" marL="2743200">
              <a:buNone/>
              <a:defRPr b="true" sz="1600"/>
            </a:lvl7pPr>
            <a:lvl8pPr indent="0" lvl="7" marL="3200400">
              <a:buNone/>
              <a:defRPr b="true" sz="1600"/>
            </a:lvl8pPr>
            <a:lvl9pPr indent="0" lvl="8" marL="3657600">
              <a:buNone/>
              <a:defRPr b="true" sz="1600"/>
            </a:lvl9pPr>
          </a:lstStyle>
          <a:p>
            <a:pPr algn="ctr" indent="0" lvl="0" marL="0">
              <a:spcAft>
                <a:spcPts val="300"/>
              </a:spcAft>
            </a:pPr>
            <a:r>
              <a:t>Образец текста</a:t>
            </a:r>
          </a:p>
        </p:txBody>
      </p:sp>
      <p:sp>
        <p:nvSpPr>
          <p:cNvPr hidden="false" id="66" name="Shape 66"/>
          <p:cNvSpPr txBox="true"/>
          <p:nvPr isPhoto="false">
            <p:ph idx="6" type="body"/>
          </p:nvPr>
        </p:nvSpPr>
        <p:spPr>
          <a:xfrm flipH="false" flipV="false" rot="0">
            <a:off x="4645025" y="1399032"/>
            <a:ext cx="3346704" cy="2743200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>
              <a:defRPr sz="1800"/>
            </a:lvl1pPr>
            <a:lvl2pPr lvl="1">
              <a:defRPr sz="1800"/>
            </a:lvl2pPr>
            <a:lvl3pPr lvl="2">
              <a:defRPr sz="1600"/>
            </a:lvl3pPr>
            <a:lvl4pPr lvl="3">
              <a:defRPr sz="1600"/>
            </a:lvl4pPr>
            <a:lvl5pPr lvl="4">
              <a:defRPr sz="1600"/>
            </a:lvl5pPr>
            <a:lvl6pPr lvl="5">
              <a:defRPr sz="1600"/>
            </a:lvl6pPr>
            <a:lvl7pPr lvl="6">
              <a:defRPr sz="1600"/>
            </a:lvl7pPr>
            <a:lvl8pPr lvl="7">
              <a:defRPr sz="1600"/>
            </a:lvl8pPr>
            <a:lvl9pPr lvl="8">
              <a:defRPr sz="16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67" name="Shape 67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11.03.2026</a:t>
            </a:r>
          </a:p>
        </p:txBody>
      </p:sp>
      <p:sp>
        <p:nvSpPr>
          <p:cNvPr hidden="false" id="68" name="Shape 68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69" name="Shape 69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D7660362-299E-4CDD-BFCB-F7E04A9FB663}" type="slidenum">
              <a:t>&lt;#&gt;</a:t>
            </a:fld>
          </a:p>
        </p:txBody>
      </p:sp>
      <p:sp>
        <p:nvSpPr>
          <p:cNvPr hidden="false" id="70" name="Shape 70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objTx">
  <p:cSld name="Title, Text and Object">
    <p:spTree>
      <p:nvGrpSpPr>
        <p:cNvPr hidden="false" id="55" name="GroupShape 5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6" name="Shape 56"/>
          <p:cNvSpPr txBox="true"/>
          <p:nvPr isPhoto="false">
            <p:ph idx="0" type="title"/>
          </p:nvPr>
        </p:nvSpPr>
        <p:spPr>
          <a:xfrm flipH="false" flipV="false" rot="0">
            <a:off x="839095" y="2209800"/>
            <a:ext cx="3636085" cy="1258493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algn="l" indent="-228600" lvl="0" marL="228600">
              <a:defRPr b="true" sz="2800"/>
            </a:lvl1pPr>
          </a:lstStyle>
          <a:p>
            <a:r>
              <a:t>Образец заголовка</a:t>
            </a:r>
          </a:p>
        </p:txBody>
      </p:sp>
      <p:sp>
        <p:nvSpPr>
          <p:cNvPr hidden="false" id="57" name="Shape 57"/>
          <p:cNvSpPr txBox="true"/>
          <p:nvPr isPhoto="false">
            <p:ph idx="1" type="body"/>
          </p:nvPr>
        </p:nvSpPr>
        <p:spPr>
          <a:xfrm flipH="false" flipV="false" rot="0">
            <a:off x="4593515" y="731520"/>
            <a:ext cx="4017085" cy="4894730"/>
          </a:xfrm>
          <a:prstGeom prst="rect">
            <a:avLst/>
          </a:prstGeom>
        </p:spPr>
        <p:txBody>
          <a:bodyPr anchor="ctr"/>
          <a:lstStyle>
            <a:defPPr/>
            <a:lvl1pPr lvl="0">
              <a:defRPr sz="2200"/>
            </a:lvl1pPr>
            <a:lvl2pPr lvl="1">
              <a:defRPr sz="2000"/>
            </a:lvl2pPr>
            <a:lvl3pPr lvl="2">
              <a:defRPr sz="1800"/>
            </a:lvl3pPr>
            <a:lvl4pPr lvl="3">
              <a:defRPr sz="1600"/>
            </a:lvl4pPr>
            <a:lvl5pPr lvl="4">
              <a:defRPr sz="1400"/>
            </a:lvl5pPr>
            <a:lvl6pPr lvl="5">
              <a:defRPr sz="2000"/>
            </a:lvl6pPr>
            <a:lvl7pPr lvl="6">
              <a:defRPr sz="2000"/>
            </a:lvl7pPr>
            <a:lvl8pPr lvl="7">
              <a:defRPr sz="2000"/>
            </a:lvl8pPr>
            <a:lvl9pPr lvl="8">
              <a:defRPr sz="2000"/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58" name="Shape 58"/>
          <p:cNvSpPr txBox="true"/>
          <p:nvPr isPhoto="false">
            <p:ph idx="4" type="body"/>
          </p:nvPr>
        </p:nvSpPr>
        <p:spPr>
          <a:xfrm flipH="false" flipV="false" rot="0">
            <a:off x="1075765" y="3497802"/>
            <a:ext cx="3388659" cy="2139518"/>
          </a:xfrm>
          <a:prstGeom prst="rect">
            <a:avLst/>
          </a:prstGeom>
        </p:spPr>
        <p:txBody>
          <a:bodyPr/>
          <a:lstStyle>
            <a:defPPr/>
            <a:lvl1pPr indent="0" lvl="0" marL="0">
              <a:buNone/>
              <a:defRPr sz="1400"/>
            </a:lvl1pPr>
            <a:lvl2pPr indent="0" lvl="1" marL="457200">
              <a:buNone/>
              <a:defRPr sz="1200"/>
            </a:lvl2pPr>
            <a:lvl3pPr indent="0" lvl="2" marL="914400">
              <a:buNone/>
              <a:defRPr sz="1000"/>
            </a:lvl3pPr>
            <a:lvl4pPr indent="0" lvl="3" marL="1371600">
              <a:buNone/>
              <a:defRPr sz="900"/>
            </a:lvl4pPr>
            <a:lvl5pPr indent="0" lvl="4" marL="1828800">
              <a:buNone/>
              <a:defRPr sz="900"/>
            </a:lvl5pPr>
            <a:lvl6pPr indent="0" lvl="5" marL="2286000">
              <a:buNone/>
              <a:defRPr sz="900"/>
            </a:lvl6pPr>
            <a:lvl7pPr indent="0" lvl="6" marL="2743200">
              <a:buNone/>
              <a:defRPr sz="900"/>
            </a:lvl7pPr>
            <a:lvl8pPr indent="0" lvl="7" marL="3200400">
              <a:buNone/>
              <a:defRPr sz="900"/>
            </a:lvl8pPr>
            <a:lvl9pPr indent="0" lvl="8" marL="365760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59" name="Shape 59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11.03.2026</a:t>
            </a:r>
          </a:p>
        </p:txBody>
      </p:sp>
      <p:sp>
        <p:nvSpPr>
          <p:cNvPr hidden="false" id="60" name="Shape 60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61" name="Shape 61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3749A3C8-A79D-400E-9F19-B1F124AD4150}" type="slidenum">
              <a:t>&lt;#&gt;</a:t>
            </a:fld>
          </a:p>
        </p:txBody>
      </p:sp>
    </p:spTree>
  </p:cSld>
</p:sldLayout>
</file>

<file path=ppt/slideLayouts/slideLayout9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false" type="picTx">
  <p:cSld name="Title and Picture">
    <p:spTree>
      <p:nvGrpSpPr>
        <p:cNvPr hidden="false" id="81" name="GroupShape 8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82" name="Shape 82"/>
          <p:cNvSpPr txBox="false"/>
          <p:nvPr isPhoto="false"/>
        </p:nvSpPr>
        <p:spPr>
          <a:xfrm flipH="false" flipV="false" rot="0">
            <a:off x="0" y="3866920"/>
            <a:ext cx="9144000" cy="2991079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83" name="Shape 83"/>
          <p:cNvSpPr txBox="false"/>
          <p:nvPr isPhoto="false"/>
        </p:nvSpPr>
        <p:spPr>
          <a:xfrm flipH="false" flipV="false" rot="0">
            <a:off x="0" y="0"/>
            <a:ext cx="9144000" cy="3866920"/>
          </a:xfrm>
          <a:prstGeom prst="rect">
            <a:avLst/>
          </a:prstGeom>
          <a:gradFill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84" name="Shape 84"/>
          <p:cNvSpPr txBox="false"/>
          <p:nvPr isPhoto="false"/>
        </p:nvSpPr>
        <p:spPr>
          <a:xfrm flipH="false" flipV="false" rot="0"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85" name="Shape 85"/>
          <p:cNvSpPr txBox="false"/>
          <p:nvPr isPhoto="false"/>
        </p:nvSpPr>
        <p:spPr>
          <a:xfrm flipH="false" flipV="false" rot="0"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86" name="Shape 86"/>
          <p:cNvSpPr txBox="false"/>
          <p:nvPr isPhoto="false">
            <p:ph idx="1" type="body"/>
          </p:nvPr>
        </p:nvSpPr>
        <p:spPr>
          <a:xfrm flipH="false" flipV="false" rot="0">
            <a:off x="4475175" y="1143000"/>
            <a:ext cx="4114800" cy="3127806"/>
          </a:xfrm>
          <a:prstGeom prst="roundRect">
            <a:avLst>
              <a:gd fmla="val 4230" name="adj"/>
            </a:avLst>
          </a:prstGeom>
          <a:solidFill>
            <a:schemeClr val="bg2">
              <a:lumMod val="90000"/>
            </a:schemeClr>
          </a:solidFill>
        </p:spPr>
        <p:txBody>
          <a:bodyPr>
            <a:normAutofit fontScale="100%" lnSpcReduction="0%"/>
          </a:bodyPr>
          <a:lstStyle>
            <a:defPPr/>
            <a:lvl1pPr algn="ctr" indent="0" lvl="0" marL="0">
              <a:buNone/>
              <a:defRPr sz="2000"/>
            </a:lvl1pPr>
            <a:lvl2pPr indent="0" lvl="1" marL="457200">
              <a:buNone/>
              <a:defRPr sz="2800"/>
            </a:lvl2pPr>
            <a:lvl3pPr indent="0" lvl="2" marL="914400">
              <a:buNone/>
              <a:defRPr sz="2400"/>
            </a:lvl3pPr>
            <a:lvl4pPr indent="0" lvl="3" marL="1371600">
              <a:buNone/>
              <a:defRPr sz="2000"/>
            </a:lvl4pPr>
            <a:lvl5pPr indent="0" lvl="4" marL="1828800">
              <a:buNone/>
              <a:defRPr sz="2000"/>
            </a:lvl5pPr>
            <a:lvl6pPr indent="0" lvl="5" marL="2286000">
              <a:buNone/>
              <a:defRPr sz="2000"/>
            </a:lvl6pPr>
            <a:lvl7pPr indent="0" lvl="6" marL="2743200">
              <a:buNone/>
              <a:defRPr sz="2000"/>
            </a:lvl7pPr>
            <a:lvl8pPr indent="0" lvl="7" marL="3200400">
              <a:buNone/>
              <a:defRPr sz="2000"/>
            </a:lvl8pPr>
            <a:lvl9pPr indent="0" lvl="8" marL="3657600">
              <a:buNone/>
              <a:defRPr sz="2000"/>
            </a:lvl9pPr>
          </a:lstStyle>
          <a:p>
            <a:r>
              <a:t>Вставка рисунка</a:t>
            </a:r>
          </a:p>
        </p:txBody>
      </p:sp>
      <p:sp>
        <p:nvSpPr>
          <p:cNvPr hidden="false" id="87" name="Shape 87"/>
          <p:cNvSpPr txBox="true"/>
          <p:nvPr isPhoto="false">
            <p:ph idx="4" type="body"/>
          </p:nvPr>
        </p:nvSpPr>
        <p:spPr>
          <a:xfrm flipH="false" flipV="false" rot="0">
            <a:off x="877887" y="1010486"/>
            <a:ext cx="3694114" cy="2163020"/>
          </a:xfrm>
          <a:prstGeom prst="rect">
            <a:avLst/>
          </a:prstGeom>
        </p:spPr>
        <p:txBody>
          <a:bodyPr anchor="b"/>
          <a:lstStyle>
            <a:defPPr/>
            <a:lvl1pPr indent="-182880" lvl="0" marL="182880">
              <a:buFont typeface="Georgia"/>
              <a:buChar char="*"/>
              <a:defRPr sz="1600"/>
            </a:lvl1pPr>
            <a:lvl2pPr indent="0" lvl="1" marL="457200">
              <a:buNone/>
              <a:defRPr sz="1200"/>
            </a:lvl2pPr>
            <a:lvl3pPr indent="0" lvl="2" marL="914400">
              <a:buNone/>
              <a:defRPr sz="1000"/>
            </a:lvl3pPr>
            <a:lvl4pPr indent="0" lvl="3" marL="1371600">
              <a:buNone/>
              <a:defRPr sz="900"/>
            </a:lvl4pPr>
            <a:lvl5pPr indent="0" lvl="4" marL="1828800">
              <a:buNone/>
              <a:defRPr sz="900"/>
            </a:lvl5pPr>
            <a:lvl6pPr indent="0" lvl="5" marL="2286000">
              <a:buNone/>
              <a:defRPr sz="900"/>
            </a:lvl6pPr>
            <a:lvl7pPr indent="0" lvl="6" marL="2743200">
              <a:buNone/>
              <a:defRPr sz="900"/>
            </a:lvl7pPr>
            <a:lvl8pPr indent="0" lvl="7" marL="3200400">
              <a:buNone/>
              <a:defRPr sz="900"/>
            </a:lvl8pPr>
            <a:lvl9pPr indent="0" lvl="8" marL="3657600">
              <a:buNone/>
              <a:defRPr sz="900"/>
            </a:lvl9pPr>
          </a:lstStyle>
          <a:p>
            <a:pPr lvl="0"/>
            <a:r>
              <a:t>Образец текста</a:t>
            </a:r>
          </a:p>
        </p:txBody>
      </p:sp>
      <p:sp>
        <p:nvSpPr>
          <p:cNvPr hidden="false" id="88" name="Shape 88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11.03.2026</a:t>
            </a:r>
          </a:p>
        </p:txBody>
      </p:sp>
      <p:sp>
        <p:nvSpPr>
          <p:cNvPr hidden="false" id="89" name="Shape 89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90" name="Shape 90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756E1FC4-5393-4714-9BDD-76A3884EB7AD}" type="slidenum">
              <a:t>&lt;#&gt;</a:t>
            </a:fld>
          </a:p>
        </p:txBody>
      </p:sp>
      <p:sp>
        <p:nvSpPr>
          <p:cNvPr hidden="false" id="91" name="Shape 91"/>
          <p:cNvSpPr txBox="true"/>
          <p:nvPr isPhoto="false">
            <p:ph idx="0" type="title"/>
          </p:nvPr>
        </p:nvSpPr>
        <p:spPr>
          <a:xfrm flipH="false" flipV="false" rot="0">
            <a:off x="727268" y="4464421"/>
            <a:ext cx="6383538" cy="1143000"/>
          </a:xfrm>
          <a:prstGeom prst="rect">
            <a:avLst/>
          </a:prstGeom>
        </p:spPr>
        <p:txBody>
          <a:bodyPr anchor="b">
            <a:noAutofit/>
          </a:bodyPr>
          <a:lstStyle>
            <a:defPPr/>
            <a:lvl1pPr algn="l" lvl="0">
              <a:defRPr b="true" sz="4600"/>
            </a:lvl1pPr>
          </a:lstStyle>
          <a:p>
            <a:r>
              <a:t>Образец заголовка</a:t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vertTx">
  <p:cSld name="Title and Vertical Text">
    <p:spTree>
      <p:nvGrpSpPr>
        <p:cNvPr hidden="false" id="43" name="GroupShape 4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44" name="Shape 44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Образец заголовка</a:t>
            </a:r>
          </a:p>
        </p:txBody>
      </p:sp>
      <p:sp>
        <p:nvSpPr>
          <p:cNvPr hidden="false" id="45" name="Shape 45"/>
          <p:cNvSpPr txBox="true"/>
          <p:nvPr isPhoto="false">
            <p:ph idx="1" type="body"/>
          </p:nvPr>
        </p:nvSpPr>
        <p:spPr>
          <a:xfrm flipH="false" flipV="false" rot="0">
            <a:off x="1905000" y="731519"/>
            <a:ext cx="6400800" cy="3474720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46" name="Shape 46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11.03.2026</a:t>
            </a:r>
          </a:p>
        </p:txBody>
      </p:sp>
      <p:sp>
        <p:nvSpPr>
          <p:cNvPr hidden="false" id="47" name="Shape 47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48" name="Shape 48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93211BFD-D49B-413B-8115-778561A992CB}" type="slidenum">
              <a:t>&lt;#&gt;</a:t>
            </a:fld>
          </a:p>
        </p:txBody>
      </p:sp>
    </p:spTree>
  </p:cSld>
</p:sldLayout>
</file>

<file path=ppt/slideLayouts/slideLayout11.xml><?xml version="1.0" encoding="utf-8"?>
<p:sldLayout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MasterSp="true" type="vertTitleAndTx">
  <p:cSld name="Vertical Title and Text">
    <p:spTree>
      <p:nvGrpSpPr>
        <p:cNvPr hidden="false" id="49" name="GroupShape 49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50" name="Shape 50"/>
          <p:cNvSpPr txBox="true"/>
          <p:nvPr isPhoto="false">
            <p:ph idx="0" type="title"/>
          </p:nvPr>
        </p:nvSpPr>
        <p:spPr>
          <a:xfrm flipH="false" flipV="false" rot="0">
            <a:off x="1153758" y="376517"/>
            <a:ext cx="2057400" cy="5238339"/>
          </a:xfrm>
          <a:prstGeom prst="rect">
            <a:avLst/>
          </a:prstGeom>
        </p:spPr>
        <p:txBody>
          <a:bodyPr vert="eaVert"/>
          <a:lstStyle>
            <a:defPPr/>
            <a:lvl1pPr algn="l" lvl="0"/>
          </a:lstStyle>
          <a:p>
            <a:r>
              <a:t>Образец заголовка</a:t>
            </a:r>
          </a:p>
        </p:txBody>
      </p:sp>
      <p:sp>
        <p:nvSpPr>
          <p:cNvPr hidden="false" id="51" name="Shape 51"/>
          <p:cNvSpPr txBox="true"/>
          <p:nvPr isPhoto="false">
            <p:ph idx="1" type="body"/>
          </p:nvPr>
        </p:nvSpPr>
        <p:spPr>
          <a:xfrm flipH="false" flipV="false" rot="0">
            <a:off x="3324113" y="731519"/>
            <a:ext cx="4829287" cy="4894729"/>
          </a:xfrm>
          <a:prstGeom prst="rect">
            <a:avLst/>
          </a:prstGeom>
        </p:spPr>
        <p:txBody>
          <a:bodyPr vert="eaVert"/>
          <a:lstStyle>
            <a:defPPr/>
            <a:lvl1pPr lvl="0"/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52" name="Shape 52"/>
          <p:cNvSpPr txBox="true"/>
          <p:nvPr isPhoto="false">
            <p:ph idx="10" type="dt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r>
              <a:t>11.03.2026</a:t>
            </a:r>
          </a:p>
        </p:txBody>
      </p:sp>
      <p:sp>
        <p:nvSpPr>
          <p:cNvPr hidden="false" id="53" name="Shape 53"/>
          <p:cNvSpPr txBox="true"/>
          <p:nvPr isPhoto="false">
            <p:ph idx="11" type="ftr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/>
        </p:txBody>
      </p:sp>
      <p:sp>
        <p:nvSpPr>
          <p:cNvPr hidden="false" id="54" name="Shape 54"/>
          <p:cNvSpPr txBox="true"/>
          <p:nvPr isPhoto="false">
            <p:ph idx="12" type="sldNum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fld id="{36AB204F-C060-4732-938D-1DC921836AE3}" type="slidenum">
              <a:t>&lt;#&gt;</a:t>
            </a:fld>
          </a:p>
        </p:txBody>
      </p:sp>
    </p:spTree>
  </p:cSld>
</p:sldLayout>
</file>

<file path=ppt/slideMasters/_rels/slideMaster1.xml.rels><?xml version="1.0" encoding="UTF-8" standalone="no" ?>
<Relationships xmlns="http://schemas.openxmlformats.org/package/2006/relationships">
  <Relationship Id="rId4" Target="../slideLayouts/slideLayout3.xml" Type="http://schemas.openxmlformats.org/officeDocument/2006/relationships/slideLayout"/>
  <Relationship Id="rId1" Target="../theme/theme1.xml" Type="http://schemas.openxmlformats.org/officeDocument/2006/relationships/theme"/>
  <Relationship Id="rId8" Target="../slideLayouts/slideLayout7.xml" Type="http://schemas.openxmlformats.org/officeDocument/2006/relationships/slideLayout"/>
  <Relationship Id="rId12" Target="../slideLayouts/slideLayout11.xml" Type="http://schemas.openxmlformats.org/officeDocument/2006/relationships/slideLayout"/>
  <Relationship Id="rId10" Target="../slideLayouts/slideLayout9.xml" Type="http://schemas.openxmlformats.org/officeDocument/2006/relationships/slideLayout"/>
  <Relationship Id="rId7" Target="../slideLayouts/slideLayout6.xml" Type="http://schemas.openxmlformats.org/officeDocument/2006/relationships/slideLayout"/>
  <Relationship Id="rId5" Target="../slideLayouts/slideLayout4.xml" Type="http://schemas.openxmlformats.org/officeDocument/2006/relationships/slideLayout"/>
  <Relationship Id="rId3" Target="../slideLayouts/slideLayout2.xml" Type="http://schemas.openxmlformats.org/officeDocument/2006/relationships/slideLayout"/>
  <Relationship Id="rId2" Target="../slideLayouts/slideLayout1.xml" Type="http://schemas.openxmlformats.org/officeDocument/2006/relationships/slideLayout"/>
  <Relationship Id="rId9" Target="../slideLayouts/slideLayout8.xml" Type="http://schemas.openxmlformats.org/officeDocument/2006/relationships/slideLayout"/>
  <Relationship Id="rId6" Target="../slideLayouts/slideLayout5.xml" Type="http://schemas.openxmlformats.org/officeDocument/2006/relationships/slideLayout"/>
  <Relationship Id="rId11" Target="../slideLayouts/slideLayout10.xml" Type="http://schemas.openxmlformats.org/officeDocument/2006/relationships/slideLayout"/>
</Relationships>

</file>

<file path=ppt/slideMasters/slideMaster1.xml><?xml version="1.0" encoding="utf-8"?>
<p:sldMaster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>
  <p:cSld name="">
    <p:bg>
      <p:bgRef idx="1002">
        <a:schemeClr val="bg2"/>
      </p:bgRef>
    </p:bg>
    <p:spTree>
      <p:nvGrpSpPr>
        <p:cNvPr hidden="false" id="1" name="GroupShape 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" name="Shape 2"/>
          <p:cNvSpPr txBox="false"/>
          <p:nvPr isPhoto="false"/>
        </p:nvSpPr>
        <p:spPr>
          <a:xfrm flipH="false" flipV="false" rot="0"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3" name="Shape 3"/>
          <p:cNvSpPr txBox="false"/>
          <p:nvPr isPhoto="false"/>
        </p:nvSpPr>
        <p:spPr>
          <a:xfrm flipH="false" flipV="false" rot="0">
            <a:off x="0" y="0"/>
            <a:ext cx="9144000" cy="5105400"/>
          </a:xfrm>
          <a:prstGeom prst="rect">
            <a:avLst/>
          </a:prstGeom>
          <a:gradFill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4" name="Shape 4"/>
          <p:cNvSpPr txBox="false"/>
          <p:nvPr isPhoto="false"/>
        </p:nvSpPr>
        <p:spPr>
          <a:xfrm flipH="false" flipV="false" rot="0">
            <a:off x="0" y="3768304"/>
            <a:ext cx="9144000" cy="2286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5" name="Shape 5"/>
          <p:cNvSpPr txBox="false"/>
          <p:nvPr isPhoto="false"/>
        </p:nvSpPr>
        <p:spPr>
          <a:xfrm flipH="false" flipV="false" rot="0"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</a:gra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6" name="Shape 6"/>
          <p:cNvSpPr txBox="true"/>
          <p:nvPr isPhoto="false">
            <p:ph idx="0" type="title"/>
          </p:nvPr>
        </p:nvSpPr>
        <p:spPr>
          <a:xfrm flipH="false" flipV="false" rot="0">
            <a:off x="1793289" y="4372168"/>
            <a:ext cx="6512511" cy="1143000"/>
          </a:xfrm>
          <a:prstGeom prst="rect">
            <a:avLst/>
          </a:prstGeom>
        </p:spPr>
        <p:txBody>
          <a:bodyPr anchor="t" bIns="45720" lIns="91440" rIns="91440" tIns="45720" vert="horz">
            <a:noAutofit/>
          </a:bodyPr>
          <a:p>
            <a:r>
              <a:t>Образец заголовка</a:t>
            </a:r>
          </a:p>
        </p:txBody>
      </p:sp>
      <p:sp>
        <p:nvSpPr>
          <p:cNvPr hidden="false" id="7" name="Shape 7"/>
          <p:cNvSpPr txBox="true"/>
          <p:nvPr isPhoto="false">
            <p:ph idx="1" type="body"/>
          </p:nvPr>
        </p:nvSpPr>
        <p:spPr>
          <a:xfrm flipH="false" flipV="false" rot="0">
            <a:off x="1143000" y="732260"/>
            <a:ext cx="6400800" cy="3474720"/>
          </a:xfrm>
          <a:prstGeom prst="rect">
            <a:avLst/>
          </a:prstGeom>
        </p:spPr>
        <p:txBody>
          <a:bodyPr bIns="45720" lIns="91440" rIns="91440" tIns="45720" vert="horz">
            <a:normAutofit fontScale="100%" lnSpcReduction="0%"/>
          </a:bodyPr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hidden="false" id="8" name="Shape 8"/>
          <p:cNvSpPr txBox="true"/>
          <p:nvPr isPhoto="false">
            <p:ph idx="2" type="dt"/>
          </p:nvPr>
        </p:nvSpPr>
        <p:spPr>
          <a:xfrm flipH="false" flipV="false" rot="0">
            <a:off x="6172200" y="6172200"/>
            <a:ext cx="2514600" cy="365125"/>
          </a:xfrm>
          <a:prstGeom prst="rect">
            <a:avLst/>
          </a:prstGeom>
        </p:spPr>
        <p:txBody>
          <a:bodyPr anchor="ctr" bIns="45720" lIns="91440" rIns="91440" tIns="45720" vert="horz"/>
          <a:lstStyle>
            <a:defPPr/>
            <a:lvl1pPr algn="r" indent="0" lvl="0" marL="0">
              <a:defRPr b="true" sz="11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t>11.03.2026</a:t>
            </a:r>
          </a:p>
        </p:txBody>
      </p:sp>
      <p:sp>
        <p:nvSpPr>
          <p:cNvPr hidden="false" id="9" name="Shape 9"/>
          <p:cNvSpPr txBox="true"/>
          <p:nvPr isPhoto="false">
            <p:ph idx="3" type="ftr"/>
          </p:nvPr>
        </p:nvSpPr>
        <p:spPr>
          <a:xfrm flipH="false" flipV="false" rot="0">
            <a:off x="457198" y="6172200"/>
            <a:ext cx="3352801" cy="365125"/>
          </a:xfrm>
          <a:prstGeom prst="rect">
            <a:avLst/>
          </a:prstGeom>
        </p:spPr>
        <p:txBody>
          <a:bodyPr anchor="ctr" bIns="45720" lIns="91440" rIns="91440" tIns="45720" vert="horz"/>
          <a:lstStyle>
            <a:defPPr/>
            <a:lvl1pPr algn="l" indent="0" lvl="0" marL="0">
              <a:defRPr b="true" sz="11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/>
        </p:txBody>
      </p:sp>
      <p:sp>
        <p:nvSpPr>
          <p:cNvPr hidden="false" id="10" name="Shape 10"/>
          <p:cNvSpPr txBox="true"/>
          <p:nvPr isPhoto="false">
            <p:ph idx="4" type="sldNum"/>
          </p:nvPr>
        </p:nvSpPr>
        <p:spPr>
          <a:xfrm flipH="false" flipV="false" rot="0">
            <a:off x="3810000" y="6172200"/>
            <a:ext cx="1828800" cy="365125"/>
          </a:xfrm>
          <a:prstGeom prst="rect">
            <a:avLst/>
          </a:prstGeom>
        </p:spPr>
        <p:txBody>
          <a:bodyPr anchor="ctr" bIns="45720" lIns="91440" rIns="91440" tIns="45720" vert="horz"/>
          <a:lstStyle>
            <a:defPPr/>
            <a:lvl1pPr algn="ctr" indent="0" lvl="0" marL="0">
              <a:defRPr b="true"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E70856F3-8869-4A70-B5CE-E2AD612FE204}" type="slidenum">
              <a:t>&lt;#&gt;</a:t>
            </a:fld>
          </a:p>
        </p:txBody>
      </p:sp>
    </p:spTree>
  </p:cSld>
  <p:clrMap accent1="accent1" accent2="accent2" accent3="accent3" accent4="accent4" accent5="accent5" accent6="accent6" bg1="lt1" bg2="lt2" folHlink="folHlink" hlink="hlink" tx1="dk1" tx2="dk2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defPPr/>
      <a:lvl1pPr algn="r" indent="-320040" lvl="0" marL="320040">
        <a:buClr>
          <a:schemeClr val="accent6">
            <a:lumMod val="75000"/>
          </a:schemeClr>
        </a:buClr>
        <a:buSzPct val="128000"/>
        <a:buFont typeface="Georgia"/>
        <a:buChar char="*"/>
        <a:defRPr b="true" i="false" sz="4600">
          <a:solidFill>
            <a:srgbClr val="202332">
              <a:alpha val="82353"/>
            </a:srgbClr>
          </a:solidFill>
          <a:latin typeface="+mj-lt"/>
          <a:ea typeface="+mj-ea"/>
          <a:cs typeface="+mj-cs"/>
        </a:defRPr>
      </a:lvl1pPr>
      <a:lvl2pPr lvl="1">
        <a:defRPr>
          <a:solidFill>
            <a:schemeClr val="tx2"/>
          </a:solidFill>
        </a:defRPr>
      </a:lvl2pPr>
      <a:lvl3pPr lvl="2">
        <a:defRPr>
          <a:solidFill>
            <a:schemeClr val="tx2"/>
          </a:solidFill>
        </a:defRPr>
      </a:lvl3pPr>
      <a:lvl4pPr lvl="3">
        <a:defRPr>
          <a:solidFill>
            <a:schemeClr val="tx2"/>
          </a:solidFill>
        </a:defRPr>
      </a:lvl4pPr>
      <a:lvl5pPr lvl="4">
        <a:defRPr>
          <a:solidFill>
            <a:schemeClr val="tx2"/>
          </a:solidFill>
        </a:defRPr>
      </a:lvl5pPr>
      <a:lvl6pPr lvl="5">
        <a:defRPr>
          <a:solidFill>
            <a:schemeClr val="tx2"/>
          </a:solidFill>
        </a:defRPr>
      </a:lvl6pPr>
      <a:lvl7pPr lvl="6">
        <a:defRPr>
          <a:solidFill>
            <a:schemeClr val="tx2"/>
          </a:solidFill>
        </a:defRPr>
      </a:lvl7pPr>
      <a:lvl8pPr lvl="7">
        <a:defRPr>
          <a:solidFill>
            <a:schemeClr val="tx2"/>
          </a:solidFill>
        </a:defRPr>
      </a:lvl8pPr>
      <a:lvl9pPr lvl="8">
        <a:defRPr>
          <a:solidFill>
            <a:schemeClr val="tx2"/>
          </a:solidFill>
        </a:defRPr>
      </a:lvl9pPr>
    </p:titleStyle>
    <p:bodyStyle>
      <a:defPPr/>
      <a:lvl1pPr algn="l" indent="-182880" lvl="0" marL="22860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algn="l" indent="-182880" lvl="1" marL="54864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20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algn="l" indent="-182880" lvl="2" marL="82296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8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algn="l" indent="-182880" lvl="3" marL="109728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6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algn="l" indent="-182880" lvl="4" marL="1389888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algn="l" indent="-182880" lvl="5" marL="1664207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algn="l" indent="-182879" lvl="6" marL="196596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algn="l" indent="-182879" lvl="7" marL="2286000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algn="l" indent="-182879" lvl="8" marL="2587752">
        <a:spcAft>
          <a:spcPts val="300"/>
        </a:spcAft>
        <a:buClr>
          <a:schemeClr val="accent6">
            <a:lumMod val="75000"/>
          </a:schemeClr>
        </a:buClr>
        <a:buSzPct val="130000"/>
        <a:buFont typeface="Georgia"/>
        <a:buChar char="*"/>
        <a:defRPr sz="14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/>
      <a:lvl1pPr algn="l" indent="0" lvl="0" marL="0">
        <a:defRPr sz="1800">
          <a:latin typeface="+mn-lt"/>
          <a:ea typeface="+mn-ea"/>
          <a:cs typeface="+mn-cs"/>
        </a:defRPr>
      </a:lvl1pPr>
      <a:lvl2pPr algn="l" indent="0" lvl="1" marL="457200">
        <a:defRPr sz="1800">
          <a:latin typeface="+mn-lt"/>
          <a:ea typeface="+mn-ea"/>
          <a:cs typeface="+mn-cs"/>
        </a:defRPr>
      </a:lvl2pPr>
      <a:lvl3pPr algn="l" indent="0" lvl="2" marL="914400">
        <a:defRPr sz="1800">
          <a:latin typeface="+mn-lt"/>
          <a:ea typeface="+mn-ea"/>
          <a:cs typeface="+mn-cs"/>
        </a:defRPr>
      </a:lvl3pPr>
      <a:lvl4pPr algn="l" indent="0" lvl="3" marL="1371600">
        <a:defRPr sz="1800">
          <a:latin typeface="+mn-lt"/>
          <a:ea typeface="+mn-ea"/>
          <a:cs typeface="+mn-cs"/>
        </a:defRPr>
      </a:lvl4pPr>
      <a:lvl5pPr algn="l" indent="0" lvl="4" marL="1828800">
        <a:defRPr sz="1800">
          <a:latin typeface="+mn-lt"/>
          <a:ea typeface="+mn-ea"/>
          <a:cs typeface="+mn-cs"/>
        </a:defRPr>
      </a:lvl5pPr>
      <a:lvl6pPr algn="l" indent="0" lvl="5" marL="2286000">
        <a:defRPr sz="1800">
          <a:latin typeface="+mn-lt"/>
          <a:ea typeface="+mn-ea"/>
          <a:cs typeface="+mn-cs"/>
        </a:defRPr>
      </a:lvl6pPr>
      <a:lvl7pPr algn="l" indent="0" lvl="6" marL="2743200">
        <a:defRPr sz="1800">
          <a:latin typeface="+mn-lt"/>
          <a:ea typeface="+mn-ea"/>
          <a:cs typeface="+mn-cs"/>
        </a:defRPr>
      </a:lvl7pPr>
      <a:lvl8pPr algn="l" indent="0" lvl="7" marL="3200400">
        <a:defRPr sz="1800">
          <a:latin typeface="+mn-lt"/>
          <a:ea typeface="+mn-ea"/>
          <a:cs typeface="+mn-cs"/>
        </a:defRPr>
      </a:lvl8pPr>
      <a:lvl9pPr algn="l" indent="0" lvl="8" marL="3657600">
        <a:defRPr sz="1800"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 ?>
<Relationships xmlns="http://schemas.openxmlformats.org/package/2006/relationships">
  <Relationship Id="rId1" Target="../media/1.jpeg" Type="http://schemas.openxmlformats.org/officeDocument/2006/relationships/image"/>
  <Relationship Id="rId3" Target="../slideLayouts/slideLayout2.xml" Type="http://schemas.openxmlformats.org/officeDocument/2006/relationships/slideLayout"/>
  <Relationship Id="rId2" Target="../media/2.png" Type="http://schemas.openxmlformats.org/officeDocument/2006/relationships/image"/>
</Relationships>

</file>

<file path=ppt/slides/_rels/slide2.xml.rels><?xml version="1.0" encoding="UTF-8" standalone="no" ?>
<Relationships xmlns="http://schemas.openxmlformats.org/package/2006/relationships">
  <Relationship Id="rId1" Target="../slideLayouts/slideLayout4.xml" Type="http://schemas.openxmlformats.org/officeDocument/2006/relationships/slideLayout"/>
</Relationships>

</file>

<file path=ppt/slides/_rels/slide3.xml.rels><?xml version="1.0" encoding="UTF-8" standalone="no" ?>
<Relationships xmlns="http://schemas.openxmlformats.org/package/2006/relationships">
  <Relationship Id="rId1" Target="../media/3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4.xml.rels><?xml version="1.0" encoding="UTF-8" standalone="no" ?>
<Relationships xmlns="http://schemas.openxmlformats.org/package/2006/relationships">
  <Relationship Id="rId1" Target="../media/3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5.xml.rels><?xml version="1.0" encoding="UTF-8" standalone="no" ?>
<Relationships xmlns="http://schemas.openxmlformats.org/package/2006/relationships">
  <Relationship Id="rId4" Target="../media/6.jpeg" Type="http://schemas.openxmlformats.org/officeDocument/2006/relationships/image"/>
  <Relationship Id="rId1" Target="slide8.xml" Type="http://schemas.openxmlformats.org/officeDocument/2006/relationships/slide"/>
  <Relationship Id="rId8" Target="../slideLayouts/slideLayout2.xml" Type="http://schemas.openxmlformats.org/officeDocument/2006/relationships/slideLayout"/>
  <Relationship Id="rId7" Target="../media/9.gif" Type="http://schemas.openxmlformats.org/officeDocument/2006/relationships/image"/>
  <Relationship Id="rId5" Target="../media/7.jpeg" Type="http://schemas.openxmlformats.org/officeDocument/2006/relationships/image"/>
  <Relationship Id="rId3" Target="../media/5.jpeg" Type="http://schemas.openxmlformats.org/officeDocument/2006/relationships/image"/>
  <Relationship Id="rId2" Target="../media/4.jpeg" Type="http://schemas.openxmlformats.org/officeDocument/2006/relationships/image"/>
  <Relationship Id="rId6" Target="../media/8.jpeg" Type="http://schemas.openxmlformats.org/officeDocument/2006/relationships/image"/>
</Relationships>

</file>

<file path=ppt/slides/_rels/slide6.xml.rels><?xml version="1.0" encoding="UTF-8" standalone="no" ?>
<Relationships xmlns="http://schemas.openxmlformats.org/package/2006/relationships">
  <Relationship Id="rId4" Target="../media/6.jpeg" Type="http://schemas.openxmlformats.org/officeDocument/2006/relationships/image"/>
  <Relationship Id="rId1" Target="slide8.xml" Type="http://schemas.openxmlformats.org/officeDocument/2006/relationships/slide"/>
  <Relationship Id="rId7" Target="../slideLayouts/slideLayout2.xml" Type="http://schemas.openxmlformats.org/officeDocument/2006/relationships/slideLayout"/>
  <Relationship Id="rId5" Target="../media/7.jpeg" Type="http://schemas.openxmlformats.org/officeDocument/2006/relationships/image"/>
  <Relationship Id="rId3" Target="../media/5.jpeg" Type="http://schemas.openxmlformats.org/officeDocument/2006/relationships/image"/>
  <Relationship Id="rId2" Target="../media/4.jpeg" Type="http://schemas.openxmlformats.org/officeDocument/2006/relationships/image"/>
  <Relationship Id="rId6" Target="../media/8.jpeg" Type="http://schemas.openxmlformats.org/officeDocument/2006/relationships/image"/>
</Relationships>

</file>

<file path=ppt/slides/_rels/slide7.xml.rels><?xml version="1.0" encoding="UTF-8" standalone="no" ?>
<Relationships xmlns="http://schemas.openxmlformats.org/package/2006/relationships">
  <Relationship Id="rId1" Target="../media/10.jpeg" Type="http://schemas.openxmlformats.org/officeDocument/2006/relationships/image"/>
  <Relationship Id="rId2" Target="../slideLayouts/slideLayout6.xml" Type="http://schemas.openxmlformats.org/officeDocument/2006/relationships/slideLayout"/>
</Relationships>

</file>

<file path=ppt/slides/_rels/slide8.xml.rels><?xml version="1.0" encoding="UTF-8" standalone="no" ?>
<Relationships xmlns="http://schemas.openxmlformats.org/package/2006/relationships">
  <Relationship Id="rId1" Target="../media/11.jpeg" Type="http://schemas.openxmlformats.org/officeDocument/2006/relationships/image"/>
  <Relationship Id="rId3" Target="../slideLayouts/slideLayout6.xml" Type="http://schemas.openxmlformats.org/officeDocument/2006/relationships/slideLayout"/>
  <Relationship Id="rId2" Target="slide6.xml" Type="http://schemas.openxmlformats.org/officeDocument/2006/relationships/slide"/>
</Relationships>

</file>

<file path=ppt/slides/_rels/slide9.xml.rels><?xml version="1.0" encoding="UTF-8" standalone="no" ?>
<Relationships xmlns="http://schemas.openxmlformats.org/package/2006/relationships">
  <Relationship Id="rId1" Target="../media/12.jpeg" Type="http://schemas.openxmlformats.org/officeDocument/2006/relationships/image"/>
  <Relationship Id="rId3" Target="../slideLayouts/slideLayout2.xml" Type="http://schemas.openxmlformats.org/officeDocument/2006/relationships/slideLayout"/>
  <Relationship Id="rId2" Target="../media/13.jpeg" Type="http://schemas.openxmlformats.org/officeDocument/2006/relationships/image"/>
</Relationships>

</file>

<file path=ppt/slides/_rels/slide10.xml.rels><?xml version="1.0" encoding="UTF-8" standalone="no" ?>
<Relationships xmlns="http://schemas.openxmlformats.org/package/2006/relationships">
  <Relationship Id="rId4" Target="../media/17.jpeg" Type="http://schemas.openxmlformats.org/officeDocument/2006/relationships/image"/>
  <Relationship Id="rId1" Target="../media/14.jpeg" Type="http://schemas.openxmlformats.org/officeDocument/2006/relationships/image"/>
  <Relationship Id="rId5" Target="../slideLayouts/slideLayout2.xml" Type="http://schemas.openxmlformats.org/officeDocument/2006/relationships/slideLayout"/>
  <Relationship Id="rId3" Target="../media/16.jpeg" Type="http://schemas.openxmlformats.org/officeDocument/2006/relationships/image"/>
  <Relationship Id="rId2" Target="../media/15.jpeg" Type="http://schemas.openxmlformats.org/officeDocument/2006/relationships/image"/>
</Relationships>

</file>

<file path=ppt/slides/_rels/slide11.xml.rels><?xml version="1.0" encoding="UTF-8" standalone="no" ?>
<Relationships xmlns="http://schemas.openxmlformats.org/package/2006/relationships">
  <Relationship Id="rId1" Target="../media/18.png" Type="http://schemas.openxmlformats.org/officeDocument/2006/relationships/image"/>
  <Relationship Id="rId3" Target="../slideLayouts/slideLayout2.xml" Type="http://schemas.openxmlformats.org/officeDocument/2006/relationships/slideLayout"/>
  <Relationship Id="rId2" Target="../media/19.png" Type="http://schemas.openxmlformats.org/officeDocument/2006/relationships/image"/>
</Relationships>

</file>

<file path=ppt/slides/_rels/slide12.xml.rels><?xml version="1.0" encoding="UTF-8" standalone="no" ?>
<Relationships xmlns="http://schemas.openxmlformats.org/package/2006/relationships">
  <Relationship Id="rId4" Target="../media/23.jpeg" Type="http://schemas.openxmlformats.org/officeDocument/2006/relationships/image"/>
  <Relationship Id="rId1" Target="../media/20.jpeg" Type="http://schemas.openxmlformats.org/officeDocument/2006/relationships/image"/>
  <Relationship Id="rId5" Target="../media/24.jpeg" Type="http://schemas.openxmlformats.org/officeDocument/2006/relationships/image"/>
  <Relationship Id="rId3" Target="../media/22.jpeg" Type="http://schemas.openxmlformats.org/officeDocument/2006/relationships/image"/>
  <Relationship Id="rId2" Target="../media/21.jpeg" Type="http://schemas.openxmlformats.org/officeDocument/2006/relationships/image"/>
  <Relationship Id="rId6" Target="../slideLayouts/slideLayout2.xml" Type="http://schemas.openxmlformats.org/officeDocument/2006/relationships/slideLayout"/>
</Relationships>

</file>

<file path=ppt/slides/_rels/slide13.xml.rels><?xml version="1.0" encoding="UTF-8" standalone="no" ?>
<Relationships xmlns="http://schemas.openxmlformats.org/package/2006/relationships">
  <Relationship Id="rId1" Target="../media/25.jpeg" Type="http://schemas.openxmlformats.org/officeDocument/2006/relationships/image"/>
  <Relationship Id="rId2" Target="../slideLayouts/slideLayout2.xml" Type="http://schemas.openxmlformats.org/officeDocument/2006/relationships/slideLayout"/>
</Relationships>

</file>

<file path=ppt/slides/_rels/slide14.xml.rels><?xml version="1.0" encoding="UTF-8" standalone="no" ?>
<Relationships xmlns="http://schemas.openxmlformats.org/package/2006/relationships">
  <Relationship Id="rId1" Target="../media/26.jpeg" Type="http://schemas.openxmlformats.org/officeDocument/2006/relationships/image"/>
  <Relationship Id="rId3" Target="../slideLayouts/slideLayout6.xml" Type="http://schemas.openxmlformats.org/officeDocument/2006/relationships/slideLayout"/>
  <Relationship Id="rId2" Target="../media/27.png" Type="http://schemas.openxmlformats.org/officeDocument/2006/relationships/image"/>
</Relationships>

</file>

<file path=ppt/slides/_rels/slide15.xml.rels><?xml version="1.0" encoding="UTF-8" standalone="no" ?>
<Relationships xmlns="http://schemas.openxmlformats.org/package/2006/relationships">
  <Relationship Id="rId1" Target="../media/10.jpeg" Type="http://schemas.openxmlformats.org/officeDocument/2006/relationships/image"/>
  <Relationship Id="rId2" Target="../slideLayouts/slideLayout6.xml" Type="http://schemas.openxmlformats.org/officeDocument/2006/relationships/slideLayout"/>
</Relationships>

</file>

<file path=ppt/slides/_rels/slide16.xml.rels><?xml version="1.0" encoding="UTF-8" standalone="no" ?>
<Relationships xmlns="http://schemas.openxmlformats.org/package/2006/relationships">
  <Relationship Id="rId1" Target="../media/10.jpeg" Type="http://schemas.openxmlformats.org/officeDocument/2006/relationships/image"/>
  <Relationship Id="rId2" Target="../slideLayouts/slideLayout3.xml" Type="http://schemas.openxmlformats.org/officeDocument/2006/relationships/slideLayout"/>
</Relationships>

</file>

<file path=ppt/slides/_rels/slide17.xml.rels><?xml version="1.0" encoding="UTF-8" standalone="no" ?>
<Relationships xmlns="http://schemas.openxmlformats.org/package/2006/relationships">
  <Relationship Id="rId1" Target="../slideLayouts/slideLayout1.xml" Type="http://schemas.openxmlformats.org/officeDocument/2006/relationships/slideLayout"/>
</Relationships>

</file>

<file path=ppt/slides/_rels/slide18.xml.rels><?xml version="1.0" encoding="UTF-8" standalone="no" ?>
<Relationships xmlns="http://schemas.openxmlformats.org/package/2006/relationships">
  <Relationship Id="rId1" Target="../media/10.jpeg" Type="http://schemas.openxmlformats.org/officeDocument/2006/relationships/image"/>
  <Relationship Id="rId2" Target="../slideLayouts/slideLayout3.xml" Type="http://schemas.openxmlformats.org/officeDocument/2006/relationships/slideLayout"/>
</Relationships>

</file>

<file path=ppt/slides/_rels/slide19.xml.rels><?xml version="1.0" encoding="UTF-8" standalone="no" ?>
<Relationships xmlns="http://schemas.openxmlformats.org/package/2006/relationships">
  <Relationship Id="rId4" Target="../media/8.jpeg" Type="http://schemas.openxmlformats.org/officeDocument/2006/relationships/image"/>
  <Relationship Id="rId1" Target="../media/6.jpeg" Type="http://schemas.openxmlformats.org/officeDocument/2006/relationships/image"/>
  <Relationship Id="rId5" Target="../slideLayouts/slideLayout2.xml" Type="http://schemas.openxmlformats.org/officeDocument/2006/relationships/slideLayout"/>
  <Relationship Id="rId3" Target="../media/7.jpeg" Type="http://schemas.openxmlformats.org/officeDocument/2006/relationships/image"/>
  <Relationship Id="rId2" Target="../media/5.jpeg" Type="http://schemas.openxmlformats.org/officeDocument/2006/relationships/image"/>
</Relationships>

</file>

<file path=ppt/slides/_rels/slide20.xml.rels><?xml version="1.0" encoding="UTF-8" standalone="no" ?>
<Relationships xmlns="http://schemas.openxmlformats.org/package/2006/relationships">
  <Relationship Id="rId4" Target="../media/8.jpeg" Type="http://schemas.openxmlformats.org/officeDocument/2006/relationships/image"/>
  <Relationship Id="rId1" Target="../media/6.jpeg" Type="http://schemas.openxmlformats.org/officeDocument/2006/relationships/image"/>
  <Relationship Id="rId5" Target="../slideLayouts/slideLayout2.xml" Type="http://schemas.openxmlformats.org/officeDocument/2006/relationships/slideLayout"/>
  <Relationship Id="rId3" Target="../media/7.jpeg" Type="http://schemas.openxmlformats.org/officeDocument/2006/relationships/image"/>
  <Relationship Id="rId2" Target="../media/5.jpeg" Type="http://schemas.openxmlformats.org/officeDocument/2006/relationships/image"/>
</Relationships>

</file>

<file path=ppt/slides/_rels/slide21.xml.rels><?xml version="1.0" encoding="UTF-8" standalone="no" ?>
<Relationships xmlns="http://schemas.openxmlformats.org/package/2006/relationships">
  <Relationship Id="rId1" Target="../slideLayouts/slideLayout2.xml" Type="http://schemas.openxmlformats.org/officeDocument/2006/relationships/slideLayout"/>
</Relationships>

</file>

<file path=ppt/slides/_rels/slide22.xml.rels><?xml version="1.0" encoding="UTF-8" standalone="no" ?>
<Relationships xmlns="http://schemas.openxmlformats.org/package/2006/relationships">
  <Relationship Id="rId4" Target="slide17.xml" Type="http://schemas.openxmlformats.org/officeDocument/2006/relationships/slide"/>
  <Relationship Id="rId1" Target="../media/28.jpeg" Type="http://schemas.openxmlformats.org/officeDocument/2006/relationships/image"/>
  <Relationship Id="rId8" Target="../media/33.jpeg" Type="http://schemas.openxmlformats.org/officeDocument/2006/relationships/image"/>
  <Relationship Id="rId10" Target="../media/35.jpeg" Type="http://schemas.openxmlformats.org/officeDocument/2006/relationships/image"/>
  <Relationship Id="rId7" Target="../media/32.jpeg" Type="http://schemas.openxmlformats.org/officeDocument/2006/relationships/image"/>
  <Relationship Id="rId5" Target="../media/4.jpeg" Type="http://schemas.openxmlformats.org/officeDocument/2006/relationships/image"/>
  <Relationship Id="rId3" Target="../media/30.jpeg" Type="http://schemas.openxmlformats.org/officeDocument/2006/relationships/image"/>
  <Relationship Id="rId2" Target="../media/29.jpeg" Type="http://schemas.openxmlformats.org/officeDocument/2006/relationships/image"/>
  <Relationship Id="rId9" Target="../media/34.png" Type="http://schemas.openxmlformats.org/officeDocument/2006/relationships/image"/>
  <Relationship Id="rId6" Target="../media/31.jpeg" Type="http://schemas.openxmlformats.org/officeDocument/2006/relationships/image"/>
  <Relationship Id="rId11" Target="../slideLayouts/slideLayout2.xml" Type="http://schemas.openxmlformats.org/officeDocument/2006/relationships/slideLayout"/>
</Relationships>

</file>

<file path=ppt/slides/_rels/slide23.xml.rels><?xml version="1.0" encoding="UTF-8" standalone="no" ?>
<Relationships xmlns="http://schemas.openxmlformats.org/package/2006/relationships">
  <Relationship Id="rId1" Target="../media/36.jpeg" Type="http://schemas.openxmlformats.org/officeDocument/2006/relationships/image"/>
  <Relationship Id="rId3" Target="../slideLayouts/slideLayout6.xml" Type="http://schemas.openxmlformats.org/officeDocument/2006/relationships/slideLayout"/>
  <Relationship Id="rId2" Target="../media/37.png" Type="http://schemas.openxmlformats.org/officeDocument/2006/relationships/image"/>
</Relationships>

</file>

<file path=ppt/slides/slide1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2" name="GroupShape 9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3" name="Shape 93"/>
          <p:cNvSpPr txBox="false"/>
          <p:nvPr isPhoto="false"/>
        </p:nvSpPr>
        <p:spPr>
          <a:xfrm flipH="false" flipV="false" rot="0">
            <a:off x="571472" y="142852"/>
            <a:ext cx="4786346" cy="935038"/>
          </a:xfrm>
          <a:prstGeom prst="rect">
            <a:avLst/>
          </a:prstGeom>
        </p:spPr>
        <p:txBody>
          <a:bodyPr bIns="45720" lIns="91440" rIns="91440" tIns="45720" wrap="none"/>
          <a:p>
            <a:pPr algn="l" indent="0" marL="0">
              <a:spcBef>
                <a:spcPts val="0"/>
              </a:spcBef>
              <a:spcAft>
                <a:spcPts val="0"/>
              </a:spcAft>
            </a:pPr>
            <a:r>
              <a:rPr b="true" sz="3600">
                <a:solidFill>
                  <a:srgbClr val="31C2F8">
                    <a:alpha val="81961"/>
                  </a:srgbClr>
                </a:solidFill>
                <a:latin typeface="Impact"/>
                <a:ea typeface="Impact"/>
                <a:cs typeface="Impact"/>
              </a:rPr>
              <a:t>Загадка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hidden="false" id="95" name="Picture 95"/>
          <p:cNvPicPr preferRelativeResize="true"/>
          <p:nvPr isPhoto="false"/>
        </p:nvPicPr>
        <p:blipFill>
          <a:blip r:embed="rId1"/>
          <a:srcRect b="14951" l="0" r="0" t="0"/>
          <a:stretch/>
        </p:blipFill>
        <p:spPr>
          <a:xfrm flipH="false" flipV="false" rot="0">
            <a:off x="971600" y="1484784"/>
            <a:ext cx="7272809" cy="4639078"/>
          </a:xfrm>
          <a:prstGeom prst="rect">
            <a:avLst/>
          </a:prstGeom>
        </p:spPr>
      </p:pic>
      <p:pic>
        <p:nvPicPr>
          <p:cNvPr hidden="false" id="97" name="Picture 97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8604448" y="6165304"/>
            <a:ext cx="304800" cy="304800"/>
          </a:xfrm>
          <a:prstGeom prst="rect">
            <a:avLst/>
          </a:prstGeom>
        </p:spPr>
      </p:pic>
    </p:spTree>
  </p:cSld>
</p:sld>
</file>

<file path=ppt/slides/slide2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98" name="GroupShape 9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99" name="Shape 99"/>
          <p:cNvSpPr txBox="false"/>
          <p:nvPr isPhoto="false"/>
        </p:nvSpPr>
        <p:spPr>
          <a:xfrm flipH="false" flipV="false" rot="0">
            <a:off x="683568" y="1268760"/>
            <a:ext cx="7636243" cy="1945179"/>
          </a:xfrm>
          <a:prstGeom prst="rect">
            <a:avLst/>
          </a:prstGeom>
        </p:spPr>
        <p:txBody>
          <a:bodyPr bIns="45720" lIns="91440" rIns="91440" tIns="45720" wrap="none"/>
          <a:p>
            <a:pPr algn="l" indent="0" marL="0"/>
            <a:r>
              <a:rPr b="true" spc="-360" sz="3600">
                <a:solidFill>
                  <a:srgbClr val="35E580"/>
                </a:solidFill>
                <a:latin typeface="Cambria"/>
                <a:ea typeface="Cambria"/>
                <a:cs typeface="Cambria"/>
              </a:rPr>
              <a:t>Влажность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l" indent="0" marL="0"/>
            <a:r>
              <a:rPr b="true" spc="-360" sz="3600">
                <a:solidFill>
                  <a:srgbClr val="35E580"/>
                </a:solidFill>
                <a:latin typeface="Cambria"/>
                <a:ea typeface="Cambria"/>
                <a:cs typeface="Cambria"/>
              </a:rPr>
              <a:t>Воздуха.  Практикум</a:t>
            </a:r>
            <a:endParaRPr b="true" spc="-360" sz="3600">
              <a:solidFill>
                <a:srgbClr val="35E580"/>
              </a:solidFill>
              <a:latin typeface="Cambria"/>
              <a:ea typeface="Cambria"/>
              <a:cs typeface="Cambria"/>
            </a:endParaRPr>
          </a:p>
        </p:txBody>
      </p:sp>
    </p:spTree>
  </p:cSld>
</p:sld>
</file>

<file path=ppt/slides/slide3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00" name="GroupShape 10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01" name="Shape 101"/>
          <p:cNvSpPr txBox="true"/>
          <p:nvPr isPhoto="false"/>
        </p:nvSpPr>
        <p:spPr>
          <a:xfrm flipH="false" flipV="false" rot="0">
            <a:off x="519741" y="160338"/>
            <a:ext cx="7920880" cy="707886"/>
          </a:xfrm>
          <a:prstGeom prst="rect">
            <a:avLst/>
          </a:prstGeom>
          <a:noFill/>
        </p:spPr>
        <p:txBody>
          <a:bodyPr bIns="45720" lIns="91440" rIns="91440" tIns="45720" wrap="square">
            <a:spAutoFit/>
          </a:bodyPr>
          <a:p>
            <a:pPr algn="ctr" indent="0" marL="0"/>
            <a:r>
              <a:rPr b="true" i="true" sz="2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ВПР минутка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algn="ctr" indent="0" marL="0"/>
            <a:r>
              <a:rPr b="true" i="true" sz="20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Климатическая диаграмма </a:t>
            </a:r>
            <a:endParaRPr b="true" i="true" sz="2000">
              <a:solidFill>
                <a:srgbClr val="FF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103" name="Picture 103"/>
          <p:cNvPicPr preferRelativeResize="true"/>
          <p:nvPr isPhoto="false"/>
        </p:nvPicPr>
        <p:blipFill>
          <a:blip r:embed="rId1"/>
          <a:srcRect b="17581" l="942" r="0" t="21408"/>
          <a:stretch/>
        </p:blipFill>
        <p:spPr>
          <a:xfrm flipH="false" flipV="false" rot="0">
            <a:off x="441173" y="993972"/>
            <a:ext cx="8329639" cy="3847700"/>
          </a:xfrm>
          <a:prstGeom prst="rect">
            <a:avLst/>
          </a:prstGeom>
          <a:ln>
            <a:noFill/>
          </a:ln>
        </p:spPr>
      </p:pic>
      <p:sp>
        <p:nvSpPr>
          <p:cNvPr hidden="false" id="104" name="Shape 104"/>
          <p:cNvSpPr txBox="false"/>
          <p:nvPr isPhoto="false"/>
        </p:nvSpPr>
        <p:spPr>
          <a:xfrm flipH="false" flipV="false" rot="0">
            <a:off x="519741" y="5184269"/>
            <a:ext cx="555262" cy="363473"/>
          </a:xfrm>
          <a:prstGeom prst="roundRect">
            <a:avLst/>
          </a:prstGeom>
          <a:solidFill>
            <a:srgbClr val="C13018"/>
          </a:solidFill>
          <a:ln w="12700">
            <a:noFill/>
          </a:ln>
        </p:spPr>
        <p:txBody>
          <a:bodyPr anchor="ctr" bIns="34290" lIns="68580" rIns="68580" tIns="34290" vert="horz" wrap="square">
            <a:noAutofit/>
          </a:bodyPr>
          <a:p>
            <a:pPr algn="ctr" indent="0" marL="0"/>
            <a:r>
              <a:rPr b="true" sz="24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1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05" name="Shape 105"/>
          <p:cNvSpPr txBox="false"/>
          <p:nvPr isPhoto="false"/>
        </p:nvSpPr>
        <p:spPr>
          <a:xfrm flipH="false" flipV="false" rot="0">
            <a:off x="1483878" y="5184269"/>
            <a:ext cx="4572470" cy="369332"/>
          </a:xfrm>
          <a:prstGeom prst="rect">
            <a:avLst/>
          </a:prstGeom>
        </p:spPr>
        <p:txBody>
          <a:bodyPr bIns="45720" lIns="91440" rIns="91440" tIns="45720" wrap="none">
            <a:spAutoFit/>
          </a:bodyPr>
          <a:p>
            <a:pPr algn="l" indent="0" marL="0"/>
            <a:r>
              <a:rPr b="true" sz="1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Количество осадков, выпадающих за </a:t>
            </a:r>
            <a:r>
              <a:rPr b="true" sz="1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год</a:t>
            </a:r>
            <a:endParaRPr b="true" sz="18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06" name="Shape 106"/>
          <p:cNvSpPr txBox="false"/>
          <p:nvPr isPhoto="false"/>
        </p:nvSpPr>
        <p:spPr>
          <a:xfrm flipH="false" flipV="false" rot="0">
            <a:off x="519741" y="5695029"/>
            <a:ext cx="555262" cy="363473"/>
          </a:xfrm>
          <a:prstGeom prst="roundRect">
            <a:avLst/>
          </a:prstGeom>
          <a:solidFill>
            <a:srgbClr val="3A5C84"/>
          </a:solidFill>
          <a:ln w="12700">
            <a:noFill/>
          </a:ln>
        </p:spPr>
        <p:txBody>
          <a:bodyPr anchor="ctr" bIns="34290" lIns="68580" rIns="68580" tIns="34290" vert="horz" wrap="square">
            <a:noAutofit/>
          </a:bodyPr>
          <a:p>
            <a:pPr algn="ctr" indent="0" marL="0"/>
            <a:r>
              <a:rPr b="true" sz="24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2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07" name="Shape 107"/>
          <p:cNvSpPr txBox="false"/>
          <p:nvPr isPhoto="false"/>
        </p:nvSpPr>
        <p:spPr>
          <a:xfrm flipH="false" flipV="false" rot="0">
            <a:off x="1505648" y="5553601"/>
            <a:ext cx="7242815" cy="369332"/>
          </a:xfrm>
          <a:prstGeom prst="rect">
            <a:avLst/>
          </a:prstGeom>
        </p:spPr>
        <p:txBody>
          <a:bodyPr bIns="45720" lIns="91440" rIns="91440" tIns="45720" wrap="square">
            <a:spAutoFit/>
          </a:bodyPr>
          <a:p>
            <a:pPr algn="l" indent="0" marL="0"/>
            <a:r>
              <a:rPr b="true" sz="1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Месяц с наибольшим количеством осадков</a:t>
            </a:r>
            <a:endParaRPr b="true" sz="18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08" name="Shape 108"/>
          <p:cNvSpPr txBox="false"/>
          <p:nvPr isPhoto="false"/>
        </p:nvSpPr>
        <p:spPr>
          <a:xfrm flipH="false" flipV="false" rot="0">
            <a:off x="519741" y="6147320"/>
            <a:ext cx="555262" cy="363473"/>
          </a:xfrm>
          <a:prstGeom prst="roundRect">
            <a:avLst/>
          </a:prstGeom>
          <a:solidFill>
            <a:srgbClr val="A2B969"/>
          </a:solidFill>
          <a:ln w="12700">
            <a:noFill/>
          </a:ln>
        </p:spPr>
        <p:txBody>
          <a:bodyPr anchor="ctr" bIns="34290" lIns="68580" rIns="68580" tIns="34290" vert="horz" wrap="square">
            <a:noAutofit/>
          </a:bodyPr>
          <a:p>
            <a:pPr algn="ctr" indent="0" marL="0"/>
            <a:r>
              <a:rPr b="true" sz="2400">
                <a:solidFill>
                  <a:srgbClr val="000000">
                    <a:lumMod val="75000"/>
                    <a:lumOff val="25000"/>
                  </a:srgbClr>
                </a:solidFill>
                <a:latin typeface="Calibri"/>
                <a:ea typeface="Calibri"/>
                <a:cs typeface="Calibri"/>
              </a:rPr>
              <a:t>3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09" name="Shape 109"/>
          <p:cNvSpPr txBox="false"/>
          <p:nvPr isPhoto="false"/>
        </p:nvSpPr>
        <p:spPr>
          <a:xfrm flipH="false" flipV="false" rot="0">
            <a:off x="1505649" y="6152229"/>
            <a:ext cx="8285046" cy="369331"/>
          </a:xfrm>
          <a:prstGeom prst="rect">
            <a:avLst/>
          </a:prstGeom>
        </p:spPr>
        <p:txBody>
          <a:bodyPr bIns="45720" lIns="91440" rIns="91440" tIns="45720" wrap="square">
            <a:spAutoFit/>
          </a:bodyPr>
          <a:p>
            <a:pPr algn="l" indent="0" marL="0"/>
            <a:r>
              <a:rPr b="true" sz="1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Месяц, с наименьшим количеством осадков</a:t>
            </a:r>
            <a:endParaRPr b="true" sz="18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</p:cSld>
</p:sld>
</file>

<file path=ppt/slides/slide4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10" name="GroupShape 11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11" name="Shape 111"/>
          <p:cNvSpPr txBox="true"/>
          <p:nvPr isPhoto="false"/>
        </p:nvSpPr>
        <p:spPr>
          <a:xfrm flipH="false" flipV="false" rot="0">
            <a:off x="519741" y="160338"/>
            <a:ext cx="7920880" cy="830997"/>
          </a:xfrm>
          <a:prstGeom prst="rect">
            <a:avLst/>
          </a:prstGeom>
          <a:noFill/>
        </p:spPr>
        <p:txBody>
          <a:bodyPr bIns="45720" lIns="91440" rIns="91440" tIns="45720" wrap="square">
            <a:spAutoFit/>
          </a:bodyPr>
          <a:p>
            <a:pPr algn="ctr" indent="0" marL="0"/>
            <a:r>
              <a:rPr b="true" i="true" sz="4800">
                <a:solidFill>
                  <a:srgbClr val="FF0000"/>
                </a:solidFill>
                <a:latin typeface="Times New Roman"/>
                <a:ea typeface="Times New Roman"/>
                <a:cs typeface="Times New Roman"/>
              </a:rPr>
              <a:t>Климатическая диаграмма </a:t>
            </a:r>
            <a:endParaRPr b="true" i="true" sz="4800">
              <a:solidFill>
                <a:srgbClr val="FF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hidden="false" id="113" name="Picture 113"/>
          <p:cNvPicPr preferRelativeResize="true"/>
          <p:nvPr isPhoto="false"/>
        </p:nvPicPr>
        <p:blipFill>
          <a:blip r:embed="rId1"/>
          <a:srcRect b="17581" l="942" r="0" t="21408"/>
          <a:stretch/>
        </p:blipFill>
        <p:spPr>
          <a:xfrm flipH="false" flipV="false" rot="0">
            <a:off x="441173" y="993972"/>
            <a:ext cx="8329639" cy="3847700"/>
          </a:xfrm>
          <a:prstGeom prst="rect">
            <a:avLst/>
          </a:prstGeom>
          <a:ln>
            <a:noFill/>
          </a:ln>
        </p:spPr>
      </p:pic>
      <p:sp>
        <p:nvSpPr>
          <p:cNvPr hidden="false" id="114" name="Shape 114"/>
          <p:cNvSpPr txBox="false"/>
          <p:nvPr isPhoto="false"/>
        </p:nvSpPr>
        <p:spPr>
          <a:xfrm flipH="false" flipV="false" rot="0">
            <a:off x="519741" y="5184269"/>
            <a:ext cx="555262" cy="363473"/>
          </a:xfrm>
          <a:prstGeom prst="roundRect">
            <a:avLst/>
          </a:prstGeom>
          <a:solidFill>
            <a:srgbClr val="C13018"/>
          </a:solidFill>
          <a:ln w="12700">
            <a:noFill/>
          </a:ln>
        </p:spPr>
        <p:txBody>
          <a:bodyPr anchor="ctr" bIns="34290" lIns="68580" rIns="68580" tIns="34290" vert="horz" wrap="square">
            <a:noAutofit/>
          </a:bodyPr>
          <a:p>
            <a:pPr algn="ctr" indent="0" marL="0"/>
            <a:r>
              <a:rPr b="true" sz="24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1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15" name="Shape 115"/>
          <p:cNvSpPr txBox="false"/>
          <p:nvPr isPhoto="false"/>
        </p:nvSpPr>
        <p:spPr>
          <a:xfrm flipH="false" flipV="false" rot="0">
            <a:off x="1483878" y="5184269"/>
            <a:ext cx="7109639" cy="369332"/>
          </a:xfrm>
          <a:prstGeom prst="rect">
            <a:avLst/>
          </a:prstGeom>
        </p:spPr>
        <p:txBody>
          <a:bodyPr bIns="45720" lIns="91440" rIns="91440" tIns="45720" wrap="none">
            <a:spAutoFit/>
          </a:bodyPr>
          <a:p>
            <a:pPr algn="l" indent="0" marL="0"/>
            <a:r>
              <a:rPr b="true" sz="1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2744                                          2857                                                3             </a:t>
            </a:r>
            <a:endParaRPr b="true" sz="18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16" name="Shape 116"/>
          <p:cNvSpPr txBox="false"/>
          <p:nvPr isPhoto="false"/>
        </p:nvSpPr>
        <p:spPr>
          <a:xfrm flipH="false" flipV="false" rot="0">
            <a:off x="519741" y="5695029"/>
            <a:ext cx="555262" cy="363473"/>
          </a:xfrm>
          <a:prstGeom prst="roundRect">
            <a:avLst/>
          </a:prstGeom>
          <a:solidFill>
            <a:srgbClr val="3A5C84"/>
          </a:solidFill>
          <a:ln w="12700">
            <a:noFill/>
          </a:ln>
        </p:spPr>
        <p:txBody>
          <a:bodyPr anchor="ctr" bIns="34290" lIns="68580" rIns="68580" tIns="34290" vert="horz" wrap="square">
            <a:noAutofit/>
          </a:bodyPr>
          <a:p>
            <a:pPr algn="ctr" indent="0" marL="0"/>
            <a:r>
              <a:rPr b="true" sz="24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2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17" name="Shape 117"/>
          <p:cNvSpPr txBox="false"/>
          <p:nvPr isPhoto="false"/>
        </p:nvSpPr>
        <p:spPr>
          <a:xfrm flipH="false" flipV="false" rot="0">
            <a:off x="1505648" y="5553601"/>
            <a:ext cx="7026791" cy="369332"/>
          </a:xfrm>
          <a:prstGeom prst="rect">
            <a:avLst/>
          </a:prstGeom>
        </p:spPr>
        <p:txBody>
          <a:bodyPr bIns="45720" lIns="91440" rIns="91440" tIns="45720" wrap="square">
            <a:spAutoFit/>
          </a:bodyPr>
          <a:p>
            <a:pPr algn="l" indent="0" marL="0"/>
            <a:r>
              <a:rPr b="true" sz="1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Март                                          май                                                   июнь                                              </a:t>
            </a:r>
            <a:endParaRPr b="true" sz="18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hidden="false" id="118" name="Shape 118"/>
          <p:cNvSpPr txBox="false"/>
          <p:nvPr isPhoto="false"/>
        </p:nvSpPr>
        <p:spPr>
          <a:xfrm flipH="false" flipV="false" rot="0">
            <a:off x="519741" y="6147320"/>
            <a:ext cx="555262" cy="363473"/>
          </a:xfrm>
          <a:prstGeom prst="roundRect">
            <a:avLst/>
          </a:prstGeom>
          <a:solidFill>
            <a:srgbClr val="A2B969"/>
          </a:solidFill>
          <a:ln w="12700">
            <a:noFill/>
          </a:ln>
        </p:spPr>
        <p:txBody>
          <a:bodyPr anchor="ctr" bIns="34290" lIns="68580" rIns="68580" tIns="34290" vert="horz" wrap="square">
            <a:noAutofit/>
          </a:bodyPr>
          <a:p>
            <a:pPr algn="ctr" indent="0" marL="0"/>
            <a:r>
              <a:rPr b="true" sz="2400">
                <a:solidFill>
                  <a:srgbClr val="000000">
                    <a:lumMod val="75000"/>
                    <a:lumOff val="25000"/>
                  </a:srgbClr>
                </a:solidFill>
                <a:latin typeface="Calibri"/>
                <a:ea typeface="Calibri"/>
                <a:cs typeface="Calibri"/>
              </a:rPr>
              <a:t>3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19" name="Shape 119"/>
          <p:cNvSpPr txBox="false"/>
          <p:nvPr isPhoto="false"/>
        </p:nvSpPr>
        <p:spPr>
          <a:xfrm flipH="false" flipV="false" rot="0">
            <a:off x="1505649" y="6152229"/>
            <a:ext cx="8285046" cy="369331"/>
          </a:xfrm>
          <a:prstGeom prst="rect">
            <a:avLst/>
          </a:prstGeom>
        </p:spPr>
        <p:txBody>
          <a:bodyPr bIns="45720" lIns="91440" rIns="91440" tIns="45720" wrap="square">
            <a:spAutoFit/>
          </a:bodyPr>
          <a:p>
            <a:pPr algn="l" indent="0" marL="0"/>
            <a:r>
              <a:rPr b="true" sz="18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</a:rPr>
              <a:t>Август                                  сентябрь                                         все, кроме</a:t>
            </a:r>
            <a:endParaRPr b="true" sz="1800">
              <a:solidFill>
                <a:srgbClr val="002060"/>
              </a:solidFill>
              <a:latin typeface="Times New Roman"/>
              <a:ea typeface="Times New Roman"/>
              <a:cs typeface="Times New Roman"/>
            </a:endParaRPr>
          </a:p>
        </p:txBody>
      </p:sp>
    </p:spTree>
  </p:cSld>
</p:sld>
</file>

<file path=ppt/slides/slide5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20" name="GroupShape 12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122" name="Picture 122">
            <a:hlinkClick action="ppaction://hlinksldjump" r:id="rId1" tooltip=""/>
          </p:cNvPr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8388423" y="6021288"/>
            <a:ext cx="542552" cy="729190"/>
          </a:xfrm>
          <a:prstGeom prst="rect">
            <a:avLst/>
          </a:prstGeom>
        </p:spPr>
      </p:pic>
      <p:sp>
        <p:nvSpPr>
          <p:cNvPr hidden="false" id="123" name="Shape 123"/>
          <p:cNvSpPr txBox="false"/>
          <p:nvPr isPhoto="false"/>
        </p:nvSpPr>
        <p:spPr>
          <a:xfrm flipH="false" flipV="false" rot="0">
            <a:off x="2214546" y="1071546"/>
            <a:ext cx="2808311" cy="720079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r>
              <a:rPr b="true" sz="24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Солт</a:t>
            </a:r>
            <a:r>
              <a:rPr b="true" sz="24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r>
              <a:rPr b="true" sz="24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Лейк</a:t>
            </a:r>
            <a:r>
              <a:rPr b="true" sz="24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Сити</a:t>
            </a:r>
            <a:endParaRPr b="true"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24" name="Shape 124"/>
          <p:cNvSpPr txBox="false"/>
          <p:nvPr isPhoto="false"/>
        </p:nvSpPr>
        <p:spPr>
          <a:xfrm flipH="false" flipV="false" rot="0">
            <a:off x="428595" y="2714620"/>
            <a:ext cx="2808312" cy="7200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r>
              <a:rPr b="true" sz="24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Сочи</a:t>
            </a:r>
            <a:endParaRPr b="true"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25" name="Shape 125"/>
          <p:cNvSpPr txBox="false"/>
          <p:nvPr isPhoto="false"/>
        </p:nvSpPr>
        <p:spPr>
          <a:xfrm flipH="false" flipV="false" rot="0">
            <a:off x="3000364" y="4286256"/>
            <a:ext cx="2808311" cy="7200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r>
              <a:rPr b="true" sz="24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Ванкувер</a:t>
            </a:r>
            <a:endParaRPr b="true"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26" name="Shape 126"/>
          <p:cNvSpPr txBox="false"/>
          <p:nvPr isPhoto="false"/>
        </p:nvSpPr>
        <p:spPr>
          <a:xfrm flipH="false" flipV="false" rot="0">
            <a:off x="500034" y="5572140"/>
            <a:ext cx="2808312" cy="72008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r>
              <a:rPr b="true" sz="24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Турин</a:t>
            </a:r>
            <a:endParaRPr b="true" sz="24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hidden="false" id="128" name="Picture 128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3357554" y="1697228"/>
            <a:ext cx="2643206" cy="1992570"/>
          </a:xfrm>
          <a:prstGeom prst="rect">
            <a:avLst/>
          </a:prstGeom>
        </p:spPr>
      </p:pic>
      <p:pic>
        <p:nvPicPr>
          <p:cNvPr hidden="false" id="130" name="Picture 130"/>
          <p:cNvPicPr preferRelativeResize="true"/>
          <p:nvPr isPhoto="false"/>
        </p:nvPicPr>
        <p:blipFill>
          <a:blip r:embed="rId4"/>
          <a:srcRect b="38660" l="29210" r="29210" t="0"/>
          <a:stretch/>
        </p:blipFill>
        <p:spPr>
          <a:xfrm flipH="false" flipV="false" rot="0">
            <a:off x="5429256" y="-36798"/>
            <a:ext cx="2643205" cy="2322562"/>
          </a:xfrm>
          <a:prstGeom prst="rect">
            <a:avLst/>
          </a:prstGeom>
        </p:spPr>
      </p:pic>
      <p:pic>
        <p:nvPicPr>
          <p:cNvPr hidden="false" id="132" name="Picture 132"/>
          <p:cNvPicPr preferRelativeResize="true"/>
          <p:nvPr isPhoto="false"/>
        </p:nvPicPr>
        <p:blipFill>
          <a:blip r:embed="rId5"/>
          <a:stretch/>
        </p:blipFill>
        <p:spPr>
          <a:xfrm flipH="false" flipV="false" rot="0">
            <a:off x="6000759" y="3214686"/>
            <a:ext cx="2754185" cy="1927928"/>
          </a:xfrm>
          <a:prstGeom prst="rect">
            <a:avLst/>
          </a:prstGeom>
        </p:spPr>
      </p:pic>
      <p:pic>
        <p:nvPicPr>
          <p:cNvPr hidden="false" id="134" name="Picture 134"/>
          <p:cNvPicPr preferRelativeResize="true"/>
          <p:nvPr isPhoto="false"/>
        </p:nvPicPr>
        <p:blipFill>
          <a:blip r:embed="rId6"/>
          <a:stretch/>
        </p:blipFill>
        <p:spPr>
          <a:xfrm flipH="false" flipV="false" rot="0">
            <a:off x="3857620" y="5143512"/>
            <a:ext cx="2143140" cy="1607355"/>
          </a:xfrm>
          <a:prstGeom prst="rect">
            <a:avLst/>
          </a:prstGeom>
        </p:spPr>
      </p:pic>
      <p:pic>
        <p:nvPicPr>
          <p:cNvPr hidden="false" id="136" name="Picture 136"/>
          <p:cNvPicPr preferRelativeResize="true"/>
          <p:nvPr isPhoto="false"/>
        </p:nvPicPr>
        <p:blipFill>
          <a:blip r:embed="rId7"/>
          <a:stretch/>
        </p:blipFill>
        <p:spPr>
          <a:xfrm flipH="false" flipV="false" rot="0">
            <a:off x="0" y="0"/>
            <a:ext cx="1928826" cy="2388071"/>
          </a:xfrm>
          <a:prstGeom prst="rect">
            <a:avLst/>
          </a:prstGeom>
        </p:spPr>
      </p:pic>
    </p:spTree>
  </p:cSld>
</p:sld>
</file>

<file path=ppt/slides/slide6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37" name="GroupShape 13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139" name="Picture 139">
            <a:hlinkClick action="ppaction://hlinksldjump" r:id="rId1" tooltip=""/>
          </p:cNvPr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8388423" y="6021288"/>
            <a:ext cx="542552" cy="729190"/>
          </a:xfrm>
          <a:prstGeom prst="rect">
            <a:avLst/>
          </a:prstGeom>
        </p:spPr>
      </p:pic>
      <p:sp>
        <p:nvSpPr>
          <p:cNvPr hidden="false" id="140" name="Shape 140"/>
          <p:cNvSpPr txBox="false"/>
          <p:nvPr isPhoto="false"/>
        </p:nvSpPr>
        <p:spPr>
          <a:xfrm flipH="false" flipV="false" rot="0">
            <a:off x="2771800" y="2060848"/>
            <a:ext cx="3384376" cy="417646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0"/>
          <a:effectRef idx="0"/>
          <a:fontRef idx="none"/>
        </p:style>
        <p:txBody>
          <a:bodyPr anchor="ctr" bIns="45720" lIns="91440" rIns="91440" tIns="45720"/>
          <a:p>
            <a:pPr algn="ctr" indent="0" marL="0"/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Ребята! </a:t>
            </a:r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  <a:p>
            <a:pPr algn="ctr" indent="0" marL="0"/>
            <a:r>
              <a:rPr b="true" sz="200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Мы узнали, что зимние олимпийские игры в 2026 году проходят в Италии в городе Милане. Нам очень  хочется узнать соответствуют ли относительная влажность воздуха в месте проведения олимпиады условиям проведения в наших городах.</a:t>
            </a:r>
            <a:endParaRPr b="true" sz="20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hidden="false" id="142" name="Picture 142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899592" y="188640"/>
            <a:ext cx="2643205" cy="1992570"/>
          </a:xfrm>
          <a:prstGeom prst="rect">
            <a:avLst/>
          </a:prstGeom>
        </p:spPr>
      </p:pic>
      <p:pic>
        <p:nvPicPr>
          <p:cNvPr hidden="false" id="144" name="Picture 144"/>
          <p:cNvPicPr preferRelativeResize="true"/>
          <p:nvPr isPhoto="false"/>
        </p:nvPicPr>
        <p:blipFill>
          <a:blip r:embed="rId4"/>
          <a:srcRect b="38660" l="29210" r="29210" t="0"/>
          <a:stretch/>
        </p:blipFill>
        <p:spPr>
          <a:xfrm flipH="false" flipV="false" rot="0">
            <a:off x="5868144" y="0"/>
            <a:ext cx="2643206" cy="2322562"/>
          </a:xfrm>
          <a:prstGeom prst="rect">
            <a:avLst/>
          </a:prstGeom>
        </p:spPr>
      </p:pic>
      <p:pic>
        <p:nvPicPr>
          <p:cNvPr hidden="false" id="146" name="Picture 146"/>
          <p:cNvPicPr preferRelativeResize="true"/>
          <p:nvPr isPhoto="false"/>
        </p:nvPicPr>
        <p:blipFill>
          <a:blip r:embed="rId5"/>
          <a:stretch/>
        </p:blipFill>
        <p:spPr>
          <a:xfrm flipH="false" flipV="false" rot="0">
            <a:off x="6012160" y="4437112"/>
            <a:ext cx="2754185" cy="1927928"/>
          </a:xfrm>
          <a:prstGeom prst="rect">
            <a:avLst/>
          </a:prstGeom>
        </p:spPr>
      </p:pic>
      <p:pic>
        <p:nvPicPr>
          <p:cNvPr hidden="false" id="148" name="Picture 148"/>
          <p:cNvPicPr preferRelativeResize="true"/>
          <p:nvPr isPhoto="false"/>
        </p:nvPicPr>
        <p:blipFill>
          <a:blip r:embed="rId6"/>
          <a:stretch/>
        </p:blipFill>
        <p:spPr>
          <a:xfrm flipH="false" flipV="false" rot="0">
            <a:off x="683568" y="5013176"/>
            <a:ext cx="2143140" cy="1607354"/>
          </a:xfrm>
          <a:prstGeom prst="rect">
            <a:avLst/>
          </a:prstGeom>
        </p:spPr>
      </p:pic>
    </p:spTree>
  </p:cSld>
</p:sld>
</file>

<file path=ppt/slides/slide7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49" name="GroupShape 149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151" name="Picture 151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683568" y="1124744"/>
            <a:ext cx="7620000" cy="4305301"/>
          </a:xfrm>
          <a:prstGeom prst="rect">
            <a:avLst/>
          </a:prstGeom>
        </p:spPr>
      </p:pic>
    </p:spTree>
  </p:cSld>
</p:sld>
</file>

<file path=ppt/slides/slide8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52" name="GroupShape 15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154" name="Picture 154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714316" y="0"/>
            <a:ext cx="8429684" cy="6286544"/>
          </a:xfrm>
          <a:prstGeom prst="rect">
            <a:avLst/>
          </a:prstGeom>
        </p:spPr>
      </p:pic>
      <p:sp>
        <p:nvSpPr>
          <p:cNvPr hidden="false" id="155" name="Shape 155"/>
          <p:cNvSpPr txBox="false"/>
          <p:nvPr isPhoto="false"/>
        </p:nvSpPr>
        <p:spPr>
          <a:xfrm flipH="false" flipV="false" rot="0">
            <a:off x="1907703" y="0"/>
            <a:ext cx="577730" cy="6525344"/>
          </a:xfrm>
          <a:prstGeom prst="rect">
            <a:avLst/>
          </a:prstGeom>
          <a:solidFill>
            <a:srgbClr val="4F81BD"/>
          </a:solidFill>
          <a:ln w="25400">
            <a:noFill/>
          </a:ln>
        </p:spPr>
        <p:txBody>
          <a:bodyPr anchor="ctr" bIns="45720" lIns="91440" rIns="91440" tIns="45720"/>
          <a:p>
            <a:pPr algn="ctr" indent="0" marL="0">
              <a:spcBef>
                <a:spcPts val="0"/>
              </a:spcBef>
              <a:spcAft>
                <a:spcPts val="0"/>
              </a:spcAft>
            </a:pPr>
            <a:r>
              <a:rPr sz="4000">
                <a:solidFill>
                  <a:srgbClr val="FFFFFF"/>
                </a:solidFill>
                <a:latin typeface="Calibri"/>
                <a:ea typeface="Calibri"/>
                <a:cs typeface="Calibri"/>
              </a:rPr>
              <a:t>повторение</a:t>
            </a:r>
            <a:endParaRPr sz="4000">
              <a:solidFill>
                <a:srgbClr val="FFFFFF"/>
              </a:solidFill>
              <a:latin typeface="Calibri"/>
              <a:ea typeface="Calibri"/>
              <a:cs typeface="Calibri"/>
            </a:endParaRPr>
          </a:p>
        </p:txBody>
      </p:sp>
      <p:grpSp>
        <p:nvGrpSpPr>
          <p:cNvPr hidden="false" id="156" name="Shape 156"/>
          <p:cNvGrpSpPr/>
          <p:nvPr isPhoto="false"/>
        </p:nvGrpSpPr>
        <p:grpSpPr>
          <a:xfrm flipH="false" flipV="false" rot="0">
            <a:off x="3000364" y="285728"/>
            <a:ext cx="5748099" cy="1084718"/>
            <a:chOff x="0" y="0"/>
            <a:chExt cx="5748099" cy="1084718"/>
          </a:xfrm>
        </p:grpSpPr>
        <p:sp>
          <p:nvSpPr>
            <p:cNvPr hidden="false" id="157" name="Shape 157"/>
            <p:cNvSpPr txBox="false"/>
            <p:nvPr isPhoto="false"/>
          </p:nvSpPr>
          <p:spPr>
            <a:xfrm flipH="false" flipV="false" rot="10800000">
              <a:off x="0" y="0"/>
              <a:ext cx="5748099" cy="1084718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</p:sp>
        <p:sp>
          <p:nvSpPr>
            <p:cNvPr hidden="false" id="158" name="Shape 158"/>
            <p:cNvSpPr txBox="false"/>
            <p:nvPr isPhoto="false"/>
          </p:nvSpPr>
          <p:spPr>
            <a:xfrm flipH="false" flipV="false" rot="21600000">
              <a:off x="342516" y="0"/>
              <a:ext cx="5405584" cy="1084718"/>
            </a:xfrm>
            <a:prstGeom prst="rect">
              <a:avLst/>
            </a:prstGeom>
            <a:noFill/>
            <a:ln>
              <a:noFill/>
            </a:ln>
          </p:spPr>
          <p:txBody>
            <a:bodyPr anchor="ctr" bIns="152400" lIns="639125" rIns="284480" tIns="152400"/>
            <a:p>
              <a:pPr algn="ctr" indent="0" marL="0">
                <a:lnSpc>
                  <a:spcPct val="90000"/>
                </a:lnSpc>
              </a:pPr>
              <a:r>
                <a:rPr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1. Откуда берется влага?</a:t>
              </a:r>
              <a:endParaRPr sz="18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  <a:p>
              <a:pPr algn="ctr" indent="0" marL="0">
                <a:lnSpc>
                  <a:spcPct val="90000"/>
                </a:lnSpc>
              </a:pPr>
              <a:r>
                <a:rPr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Способы определения влажности воздуха</a:t>
              </a:r>
              <a:endParaRPr sz="24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  <p:sp>
        <p:nvSpPr>
          <p:cNvPr hidden="false" id="159" name="Shape 159">
            <a:hlinkClick action="ppaction://hlinksldjump" r:id="rId2" tooltip=""/>
          </p:cNvPr>
          <p:cNvSpPr txBox="false"/>
          <p:nvPr isPhoto="false"/>
        </p:nvSpPr>
        <p:spPr>
          <a:xfrm flipH="false" flipV="false" rot="0">
            <a:off x="3286116" y="1142984"/>
            <a:ext cx="4507353" cy="1147126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36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hidden="false" id="160" name="Shape 160"/>
          <p:cNvGrpSpPr/>
          <p:nvPr isPhoto="false"/>
        </p:nvGrpSpPr>
        <p:grpSpPr>
          <a:xfrm flipH="false" flipV="false" rot="0">
            <a:off x="2786050" y="1700808"/>
            <a:ext cx="6054514" cy="1237246"/>
            <a:chOff x="0" y="0"/>
            <a:chExt cx="6054514" cy="1237246"/>
          </a:xfrm>
        </p:grpSpPr>
        <p:sp>
          <p:nvSpPr>
            <p:cNvPr hidden="false" id="161" name="Shape 161"/>
            <p:cNvSpPr txBox="false"/>
            <p:nvPr isPhoto="false"/>
          </p:nvSpPr>
          <p:spPr>
            <a:xfrm flipH="false" flipV="false" rot="10800000">
              <a:off x="0" y="85117"/>
              <a:ext cx="5961122" cy="1080120"/>
            </a:xfrm>
            <a:prstGeom prst="homePlate">
              <a:avLst/>
            </a:prstGeom>
            <a:solidFill>
              <a:schemeClr val="bg2"/>
            </a:solidFill>
            <a:ln>
              <a:noFill/>
            </a:ln>
          </p:spPr>
        </p:sp>
        <p:sp>
          <p:nvSpPr>
            <p:cNvPr hidden="false" id="162" name="Shape 162"/>
            <p:cNvSpPr txBox="false"/>
            <p:nvPr isPhoto="false"/>
          </p:nvSpPr>
          <p:spPr>
            <a:xfrm flipH="false" flipV="false" rot="0">
              <a:off x="57757" y="0"/>
              <a:ext cx="5996756" cy="1237246"/>
            </a:xfrm>
            <a:prstGeom prst="rect">
              <a:avLst/>
            </a:prstGeom>
            <a:noFill/>
            <a:ln>
              <a:noFill/>
            </a:ln>
          </p:spPr>
          <p:txBody>
            <a:bodyPr anchor="ctr" bIns="137160" lIns="639125" rIns="256032" tIns="137160"/>
            <a:p>
              <a:pPr algn="ctr" indent="0" marL="0">
                <a:lnSpc>
                  <a:spcPts val="3500"/>
                </a:lnSpc>
              </a:pPr>
              <a:endParaRPr sz="24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endParaRPr>
            </a:p>
            <a:p>
              <a:pPr algn="ctr" indent="0" marL="0">
                <a:lnSpc>
                  <a:spcPts val="3500"/>
                </a:lnSpc>
              </a:pPr>
              <a:r>
                <a:rPr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2. Абсолютная влажность,</a:t>
              </a:r>
              <a:endParaRPr sz="18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  <a:p>
              <a:pPr algn="ctr" indent="0" marL="0">
                <a:lnSpc>
                  <a:spcPts val="3500"/>
                </a:lnSpc>
              </a:pPr>
              <a:r>
                <a:rPr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Зависимость от температуры воздуха</a:t>
              </a:r>
              <a:endParaRPr sz="18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  <a:p>
              <a:pPr algn="ctr" indent="0" marL="0">
                <a:lnSpc>
                  <a:spcPts val="3500"/>
                </a:lnSpc>
              </a:pPr>
              <a:endParaRPr sz="32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  <p:sp>
        <p:nvSpPr>
          <p:cNvPr hidden="false" id="163" name="Shape 163"/>
          <p:cNvSpPr txBox="false"/>
          <p:nvPr isPhoto="false"/>
        </p:nvSpPr>
        <p:spPr>
          <a:xfrm flipH="false" flipV="false" rot="0">
            <a:off x="3500430" y="2714620"/>
            <a:ext cx="4664271" cy="1080119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64" name="Shape 164"/>
          <p:cNvSpPr txBox="false"/>
          <p:nvPr isPhoto="false"/>
        </p:nvSpPr>
        <p:spPr>
          <a:xfrm flipH="false" flipV="false" rot="10800000">
            <a:off x="3000364" y="3214686"/>
            <a:ext cx="5676091" cy="1016639"/>
          </a:xfrm>
          <a:prstGeom prst="homePlate">
            <a:avLst/>
          </a:prstGeom>
          <a:solidFill>
            <a:schemeClr val="accent4"/>
          </a:solidFill>
          <a:ln>
            <a:noFill/>
          </a:ln>
        </p:spPr>
      </p:sp>
      <p:sp>
        <p:nvSpPr>
          <p:cNvPr hidden="false" id="165" name="Shape 165"/>
          <p:cNvSpPr txBox="false"/>
          <p:nvPr isPhoto="false"/>
        </p:nvSpPr>
        <p:spPr>
          <a:xfrm flipH="false" flipV="false" rot="0">
            <a:off x="3428991" y="3214686"/>
            <a:ext cx="4383368" cy="1016641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66" name="Shape 166"/>
          <p:cNvSpPr txBox="true"/>
          <p:nvPr isPhoto="false"/>
        </p:nvSpPr>
        <p:spPr>
          <a:xfrm flipH="false" flipV="false" rot="0">
            <a:off x="3786182" y="3357562"/>
            <a:ext cx="4530234" cy="830996"/>
          </a:xfrm>
          <a:prstGeom prst="rect">
            <a:avLst/>
          </a:prstGeom>
          <a:noFill/>
        </p:spPr>
        <p:txBody>
          <a:bodyPr bIns="45720" lIns="91440" rIns="91440" tIns="45720" wrap="square">
            <a:spAutoFit/>
          </a:bodyPr>
          <a:p>
            <a:pPr algn="l" indent="0" marL="0"/>
            <a:r>
              <a:rPr sz="24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rPr>
              <a:t>3. Относительная влажность. Формула определения.</a:t>
            </a:r>
            <a:endParaRPr sz="2400">
              <a:solidFill>
                <a:schemeClr val="tx1"/>
              </a:solidFill>
              <a:latin typeface="Times New Roman"/>
              <a:ea typeface="Times New Roman"/>
              <a:cs typeface="Times New Roman"/>
            </a:endParaRPr>
          </a:p>
        </p:txBody>
      </p:sp>
      <p:grpSp>
        <p:nvGrpSpPr>
          <p:cNvPr hidden="false" id="167" name="Shape 167"/>
          <p:cNvGrpSpPr/>
          <p:nvPr isPhoto="false"/>
        </p:nvGrpSpPr>
        <p:grpSpPr>
          <a:xfrm flipH="false" flipV="false" rot="0">
            <a:off x="2987824" y="4653136"/>
            <a:ext cx="5760640" cy="1084717"/>
            <a:chOff x="0" y="0"/>
            <a:chExt cx="5760640" cy="1084717"/>
          </a:xfrm>
        </p:grpSpPr>
        <p:sp>
          <p:nvSpPr>
            <p:cNvPr hidden="false" id="168" name="Shape 168"/>
            <p:cNvSpPr txBox="false"/>
            <p:nvPr isPhoto="false"/>
          </p:nvSpPr>
          <p:spPr>
            <a:xfrm flipH="false" flipV="false" rot="10800000">
              <a:off x="0" y="0"/>
              <a:ext cx="5760640" cy="1084717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</p:sp>
        <p:sp>
          <p:nvSpPr>
            <p:cNvPr hidden="false" id="169" name="Shape 169"/>
            <p:cNvSpPr txBox="false"/>
            <p:nvPr isPhoto="false"/>
          </p:nvSpPr>
          <p:spPr>
            <a:xfrm flipH="false" flipV="false" rot="0">
              <a:off x="343263" y="0"/>
              <a:ext cx="5191561" cy="1084717"/>
            </a:xfrm>
            <a:prstGeom prst="rect">
              <a:avLst/>
            </a:prstGeom>
            <a:noFill/>
            <a:ln>
              <a:noFill/>
            </a:ln>
          </p:spPr>
          <p:txBody>
            <a:bodyPr anchor="ctr" bIns="152400" lIns="639125" rIns="284480" tIns="152400"/>
            <a:p>
              <a:pPr algn="ctr" indent="0" marL="0">
                <a:lnSpc>
                  <a:spcPct val="90000"/>
                </a:lnSpc>
              </a:pPr>
              <a:r>
                <a:rPr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4.Значение влажности.</a:t>
              </a:r>
              <a:endParaRPr sz="18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  <a:p>
              <a:pPr algn="ctr" indent="0" marL="0">
                <a:lnSpc>
                  <a:spcPct val="90000"/>
                </a:lnSpc>
              </a:pPr>
              <a:r>
                <a:rPr sz="2400">
                  <a:solidFill>
                    <a:schemeClr val="tx1"/>
                  </a:solidFill>
                  <a:latin typeface="Times New Roman"/>
                  <a:ea typeface="Times New Roman"/>
                  <a:cs typeface="Times New Roman"/>
                </a:rPr>
                <a:t>Как влияет на здоровье сухой и влажный воздух.</a:t>
              </a:r>
              <a:endParaRPr sz="240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endParaRPr>
            </a:p>
          </p:txBody>
        </p:sp>
      </p:grpSp>
    </p:spTree>
  </p:cSld>
</p:sld>
</file>

<file path=ppt/slides/slide9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70" name="GroupShape 17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71" name="Shape 171"/>
          <p:cNvSpPr txBox="false"/>
          <p:nvPr isPhoto="false"/>
        </p:nvSpPr>
        <p:spPr>
          <a:xfrm flipH="false" flipV="false" rot="0">
            <a:off x="0" y="0"/>
            <a:ext cx="3457078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72" name="Shape 172"/>
          <p:cNvSpPr txBox="true"/>
          <p:nvPr isPhoto="false">
            <p:ph idx="0" type="title"/>
          </p:nvPr>
        </p:nvSpPr>
        <p:spPr>
          <a:xfrm flipH="false" flipV="false" rot="0">
            <a:off x="4438792" y="188701"/>
            <a:ext cx="4331897" cy="80959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/>
          <a:lstStyle>
            <a:defPPr/>
            <a:lvl1pPr lvl="0"/>
          </a:lstStyle>
          <a:p>
            <a:pPr algn="ctr" indent="-320040" marL="320040">
              <a:buClr>
                <a:schemeClr val="accent6">
                  <a:lumMod val="75000"/>
                </a:schemeClr>
              </a:buClr>
              <a:buSzPct val="128000"/>
              <a:buFont typeface="Georgia"/>
              <a:buChar char="*"/>
            </a:pPr>
            <a:r>
              <a:rPr b="true">
                <a:latin typeface="Century Gothic"/>
                <a:ea typeface="Century Gothic"/>
                <a:cs typeface="Century Gothic"/>
              </a:rPr>
              <a:t>ИСПАРЕНИЕ</a:t>
            </a:r>
          </a:p>
        </p:txBody>
      </p:sp>
      <p:sp>
        <p:nvSpPr>
          <p:cNvPr hidden="false" id="173" name="Shape 173"/>
          <p:cNvSpPr txBox="true"/>
          <p:nvPr isPhoto="false">
            <p:ph idx="4294967295" type="body"/>
          </p:nvPr>
        </p:nvSpPr>
        <p:spPr>
          <a:xfrm flipH="false" flipV="false" rot="0">
            <a:off x="4438791" y="1365449"/>
            <a:ext cx="4331897" cy="2364024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just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b="true" sz="3600">
                <a:solidFill>
                  <a:schemeClr val="accent6">
                    <a:lumMod val="50000"/>
                  </a:schemeClr>
                </a:solidFill>
                <a:latin typeface="Century Gothic"/>
                <a:ea typeface="Century Gothic"/>
                <a:cs typeface="Century Gothic"/>
              </a:rPr>
              <a:t>ИСПАРЕНИЕ</a:t>
            </a:r>
            <a:r>
              <a:rPr sz="3200">
                <a:latin typeface="Century Gothic"/>
                <a:ea typeface="Century Gothic"/>
                <a:cs typeface="Century Gothic"/>
              </a:rPr>
              <a:t> — </a:t>
            </a:r>
          </a:p>
          <a:p>
            <a:pPr algn="just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sz="3200">
                <a:latin typeface="Century Gothic"/>
                <a:ea typeface="Century Gothic"/>
                <a:cs typeface="Century Gothic"/>
              </a:rPr>
              <a:t>это переход воды из жидкого или твердого состояния в газообразное. </a:t>
            </a:r>
          </a:p>
        </p:txBody>
      </p:sp>
      <p:pic>
        <p:nvPicPr>
          <p:cNvPr hidden="false" id="175" name="Picture 175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504349" y="188702"/>
            <a:ext cx="3659304" cy="3252715"/>
          </a:xfrm>
          <a:prstGeom prst="rect">
            <a:avLst/>
          </a:prstGeom>
          <a:ln>
            <a:noFill/>
          </a:ln>
        </p:spPr>
      </p:pic>
      <p:sp>
        <p:nvSpPr>
          <p:cNvPr hidden="false" id="176" name="Shape 176"/>
          <p:cNvSpPr txBox="false"/>
          <p:nvPr isPhoto="false"/>
        </p:nvSpPr>
        <p:spPr>
          <a:xfrm flipH="false" flipV="false" rot="0">
            <a:off x="442520" y="110653"/>
            <a:ext cx="3783437" cy="3416236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77" name="Shape 177"/>
          <p:cNvSpPr txBox="true"/>
          <p:nvPr isPhoto="false"/>
        </p:nvSpPr>
        <p:spPr>
          <a:xfrm flipH="false" flipV="false" rot="0">
            <a:off x="4438792" y="3837965"/>
            <a:ext cx="4331897" cy="461664"/>
          </a:xfrm>
          <a:prstGeom prst="rect">
            <a:avLst/>
          </a:prstGeom>
          <a:noFill/>
        </p:spPr>
        <p:txBody>
          <a:bodyPr bIns="45720" lIns="91440" rIns="91440" tIns="45720" wrap="square">
            <a:spAutoFit/>
          </a:bodyPr>
          <a:p>
            <a:pPr algn="just" indent="0" marL="0"/>
            <a:endParaRPr sz="2400">
              <a:solidFill>
                <a:schemeClr val="tx1"/>
              </a:solidFill>
              <a:latin typeface="Century Gothic"/>
              <a:ea typeface="Century Gothic"/>
              <a:cs typeface="Century Gothic"/>
            </a:endParaRPr>
          </a:p>
        </p:txBody>
      </p:sp>
      <p:sp>
        <p:nvSpPr>
          <p:cNvPr hidden="false" id="178" name="Shape 178"/>
          <p:cNvSpPr txBox="false"/>
          <p:nvPr isPhoto="false"/>
        </p:nvSpPr>
        <p:spPr>
          <a:xfrm flipH="false" flipV="false" rot="0">
            <a:off x="442520" y="3637542"/>
            <a:ext cx="3783437" cy="3109807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79" name="Shape 179"/>
          <p:cNvSpPr txBox="true"/>
          <p:nvPr isPhoto="false">
            <p:ph idx="4294967295" type="body"/>
          </p:nvPr>
        </p:nvSpPr>
        <p:spPr>
          <a:xfrm flipH="false" flipV="false" rot="0">
            <a:off x="4580739" y="3830323"/>
            <a:ext cx="4048001" cy="1537142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just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b="true" sz="2800">
                <a:solidFill>
                  <a:schemeClr val="accent6">
                    <a:lumMod val="50000"/>
                  </a:schemeClr>
                </a:solidFill>
                <a:latin typeface="Century Gothic"/>
                <a:ea typeface="Century Gothic"/>
                <a:cs typeface="Century Gothic"/>
              </a:rPr>
              <a:t>ВЛАЖНОСТЬ ВОЗДУХА </a:t>
            </a:r>
            <a:r>
              <a:rPr sz="2800">
                <a:latin typeface="Century Gothic"/>
                <a:ea typeface="Century Gothic"/>
                <a:cs typeface="Century Gothic"/>
              </a:rPr>
              <a:t>– </a:t>
            </a:r>
          </a:p>
          <a:p>
            <a:pPr algn="just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sz="2800">
                <a:latin typeface="Century Gothic"/>
                <a:ea typeface="Century Gothic"/>
                <a:cs typeface="Century Gothic"/>
              </a:rPr>
              <a:t>это содержание водяного пара в атмосфере</a:t>
            </a:r>
            <a:r>
              <a:rPr>
                <a:latin typeface="Century Gothic"/>
                <a:ea typeface="Century Gothic"/>
                <a:cs typeface="Century Gothic"/>
              </a:rPr>
              <a:t>.</a:t>
            </a:r>
            <a:endParaRPr sz="3200">
              <a:latin typeface="Century Gothic"/>
              <a:ea typeface="Century Gothic"/>
              <a:cs typeface="Century Gothic"/>
            </a:endParaRPr>
          </a:p>
        </p:txBody>
      </p:sp>
      <p:pic>
        <p:nvPicPr>
          <p:cNvPr hidden="false" id="181" name="Picture 181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387071" y="3763995"/>
            <a:ext cx="3812175" cy="2856900"/>
          </a:xfrm>
          <a:prstGeom prst="rect">
            <a:avLst/>
          </a:prstGeom>
        </p:spPr>
      </p:pic>
    </p:spTree>
  </p:cSld>
</p:sld>
</file>

<file path=ppt/slides/slide10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82" name="GroupShape 182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83" name="Shape 183"/>
          <p:cNvSpPr txBox="true"/>
          <p:nvPr isPhoto="false">
            <p:ph idx="4294967295" type="body"/>
          </p:nvPr>
        </p:nvSpPr>
        <p:spPr>
          <a:xfrm flipH="false" flipV="false" rot="0">
            <a:off x="3419872" y="238412"/>
            <a:ext cx="5429772" cy="2197406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just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b="true" sz="3200">
                <a:solidFill>
                  <a:schemeClr val="accent6">
                    <a:lumMod val="50000"/>
                  </a:schemeClr>
                </a:solidFill>
                <a:latin typeface="Century Gothic"/>
                <a:ea typeface="Century Gothic"/>
                <a:cs typeface="Century Gothic"/>
              </a:rPr>
              <a:t>АБСОЛЮТНАЯ ВЛАЖНОСТЬ </a:t>
            </a:r>
            <a:r>
              <a:rPr sz="3200">
                <a:latin typeface="Century Gothic"/>
                <a:ea typeface="Century Gothic"/>
                <a:cs typeface="Century Gothic"/>
              </a:rPr>
              <a:t>–</a:t>
            </a:r>
            <a:r>
              <a:rPr b="true" sz="3200">
                <a:latin typeface="Century Gothic"/>
                <a:ea typeface="Century Gothic"/>
                <a:cs typeface="Century Gothic"/>
              </a:rPr>
              <a:t> </a:t>
            </a:r>
          </a:p>
          <a:p>
            <a:pPr algn="just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sz="2800">
                <a:latin typeface="Century Gothic"/>
                <a:ea typeface="Century Gothic"/>
                <a:cs typeface="Century Gothic"/>
              </a:rPr>
              <a:t>количество водяного пара в граммах, содержащегося в 1м</a:t>
            </a:r>
            <a:r>
              <a:rPr baseline="30000" sz="2800">
                <a:latin typeface="Century Gothic"/>
                <a:ea typeface="Century Gothic"/>
                <a:cs typeface="Century Gothic"/>
              </a:rPr>
              <a:t>3</a:t>
            </a:r>
            <a:r>
              <a:rPr sz="2800">
                <a:latin typeface="Century Gothic"/>
                <a:ea typeface="Century Gothic"/>
                <a:cs typeface="Century Gothic"/>
              </a:rPr>
              <a:t> воздуха.</a:t>
            </a:r>
          </a:p>
        </p:txBody>
      </p:sp>
      <p:sp>
        <p:nvSpPr>
          <p:cNvPr hidden="false" id="184" name="Shape 184"/>
          <p:cNvSpPr txBox="true"/>
          <p:nvPr isPhoto="false"/>
        </p:nvSpPr>
        <p:spPr>
          <a:xfrm flipH="false" flipV="false" rot="0">
            <a:off x="3419872" y="3645024"/>
            <a:ext cx="5429772" cy="584775"/>
          </a:xfrm>
          <a:prstGeom prst="rect">
            <a:avLst/>
          </a:prstGeom>
          <a:noFill/>
        </p:spPr>
        <p:txBody>
          <a:bodyPr bIns="45720" lIns="91440" rIns="91440" tIns="45720" wrap="square">
            <a:spAutoFit/>
          </a:bodyPr>
          <a:p>
            <a:pPr algn="just" indent="0" marL="0"/>
            <a:endParaRPr sz="3200">
              <a:solidFill>
                <a:schemeClr val="tx1"/>
              </a:solidFill>
              <a:latin typeface="Century Gothic"/>
              <a:ea typeface="Century Gothic"/>
              <a:cs typeface="Century Gothic"/>
            </a:endParaRPr>
          </a:p>
        </p:txBody>
      </p:sp>
      <p:sp>
        <p:nvSpPr>
          <p:cNvPr hidden="false" id="185" name="Shape 185"/>
          <p:cNvSpPr txBox="false"/>
          <p:nvPr isPhoto="false"/>
        </p:nvSpPr>
        <p:spPr>
          <a:xfrm flipH="false" flipV="false" rot="0">
            <a:off x="1667313" y="0"/>
            <a:ext cx="1667312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86" name="Shape 186"/>
          <p:cNvSpPr txBox="false"/>
          <p:nvPr isPhoto="false"/>
        </p:nvSpPr>
        <p:spPr>
          <a:xfrm flipH="false" flipV="false" rot="0">
            <a:off x="327172" y="44500"/>
            <a:ext cx="2580481" cy="2276084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87" name="Shape 187"/>
          <p:cNvSpPr txBox="false"/>
          <p:nvPr isPhoto="false"/>
        </p:nvSpPr>
        <p:spPr>
          <a:xfrm flipH="false" flipV="false" rot="0">
            <a:off x="327171" y="4532263"/>
            <a:ext cx="2580482" cy="2298428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188" name="Shape 188"/>
          <p:cNvSpPr txBox="false"/>
          <p:nvPr isPhoto="false"/>
        </p:nvSpPr>
        <p:spPr>
          <a:xfrm flipH="false" flipV="false" rot="0">
            <a:off x="1" y="0"/>
            <a:ext cx="1667312" cy="6858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hidden="false" id="190" name="Picture 190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426970" y="109567"/>
            <a:ext cx="2383637" cy="2118271"/>
          </a:xfrm>
          <a:prstGeom prst="rect">
            <a:avLst/>
          </a:prstGeom>
          <a:ln>
            <a:noFill/>
          </a:ln>
        </p:spPr>
      </p:pic>
      <p:pic>
        <p:nvPicPr>
          <p:cNvPr hidden="false" id="192" name="Picture 192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426970" y="4630163"/>
            <a:ext cx="2383637" cy="2118787"/>
          </a:xfrm>
          <a:prstGeom prst="rect">
            <a:avLst/>
          </a:prstGeom>
          <a:ln>
            <a:noFill/>
          </a:ln>
        </p:spPr>
      </p:pic>
      <p:sp>
        <p:nvSpPr>
          <p:cNvPr hidden="false" id="193" name="Shape 193"/>
          <p:cNvSpPr txBox="false"/>
          <p:nvPr isPhoto="false"/>
        </p:nvSpPr>
        <p:spPr>
          <a:xfrm flipH="false" flipV="false" rot="0">
            <a:off x="327172" y="2320584"/>
            <a:ext cx="1340141" cy="2206524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hidden="false" id="195" name="Picture 195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426970" y="2435818"/>
            <a:ext cx="2383637" cy="1986364"/>
          </a:xfrm>
          <a:prstGeom prst="rect">
            <a:avLst/>
          </a:prstGeom>
          <a:ln>
            <a:noFill/>
          </a:ln>
        </p:spPr>
      </p:pic>
      <p:pic>
        <p:nvPicPr>
          <p:cNvPr hidden="false" id="197" name="Picture 197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3204673" y="2492896"/>
            <a:ext cx="5940152" cy="3262998"/>
          </a:xfrm>
          <a:prstGeom prst="rect">
            <a:avLst/>
          </a:prstGeom>
          <a:ln w="9525">
            <a:noFill/>
            <a:headEnd len="med" type="none" w="med"/>
            <a:tailEnd len="med" type="none" w="med"/>
          </a:ln>
        </p:spPr>
      </p:pic>
    </p:spTree>
  </p:cSld>
</p:sld>
</file>

<file path=ppt/slides/slide11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198" name="GroupShape 19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199" name="Shape 199"/>
          <p:cNvSpPr txBox="false"/>
          <p:nvPr isPhoto="false"/>
        </p:nvSpPr>
        <p:spPr>
          <a:xfrm flipH="false" flipV="false" rot="0">
            <a:off x="0" y="5662569"/>
            <a:ext cx="9144000" cy="119543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hidden="false" id="201" name="Picture 201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216941" y="340280"/>
            <a:ext cx="4355058" cy="3731308"/>
          </a:xfrm>
          <a:prstGeom prst="rect">
            <a:avLst/>
          </a:prstGeom>
        </p:spPr>
      </p:pic>
      <p:sp>
        <p:nvSpPr>
          <p:cNvPr hidden="false" id="202" name="Shape 202"/>
          <p:cNvSpPr txBox="true"/>
          <p:nvPr isPhoto="false">
            <p:ph idx="0" type="title"/>
          </p:nvPr>
        </p:nvSpPr>
        <p:spPr>
          <a:xfrm flipH="false" flipV="false" rot="0">
            <a:off x="4533578" y="365125"/>
            <a:ext cx="4355058" cy="132556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 vert="horz">
            <a:noAutofit/>
          </a:bodyPr>
          <a:lstStyle>
            <a:defPPr/>
            <a:lvl1pPr lvl="0"/>
          </a:lstStyle>
          <a:p>
            <a:pPr algn="ctr" indent="0" marL="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r>
              <a:rPr b="true" sz="2800">
                <a:latin typeface="Century Gothic"/>
                <a:ea typeface="Century Gothic"/>
                <a:cs typeface="Century Gothic"/>
              </a:rPr>
              <a:t>А что же такое относительная  влажность  воздуха?   </a:t>
            </a:r>
          </a:p>
        </p:txBody>
      </p:sp>
      <p:sp>
        <p:nvSpPr>
          <p:cNvPr hidden="false" id="203" name="Shape 203"/>
          <p:cNvSpPr txBox="false"/>
          <p:nvPr isPhoto="false"/>
        </p:nvSpPr>
        <p:spPr>
          <a:xfrm flipH="false" flipV="false" rot="0">
            <a:off x="5987230" y="1951165"/>
            <a:ext cx="2901405" cy="2936617"/>
          </a:xfrm>
          <a:prstGeom prst="wedgeRoundRectCallout">
            <a:avLst>
              <a:gd fmla="val -83131" name="adj1"/>
              <a:gd fmla="val 33260" name="adj2"/>
              <a:gd fmla="val 16667" name="adj3"/>
            </a:avLst>
          </a:prstGeom>
          <a:solidFill>
            <a:schemeClr val="bg1"/>
          </a:solidFill>
          <a:ln w="12700">
            <a:solidFill>
              <a:schemeClr val="accent6">
                <a:lumMod val="50000"/>
              </a:schemeClr>
            </a:solidFill>
            <a:prstDash val="solid"/>
          </a:ln>
        </p:spPr>
        <p:txBody>
          <a:bodyPr bIns="45720" lIns="91440" rIns="91440" tIns="45720" wrap="square">
            <a:spAutoFit/>
          </a:bodyPr>
          <a:lstStyle>
            <a:defPPr/>
            <a:lvl1pPr algn="just" indent="0" lvl="0" marL="0">
              <a:defRPr sz="1800">
                <a:solidFill>
                  <a:schemeClr val="tx1"/>
                </a:solidFill>
                <a:latin typeface="Century Gothic"/>
                <a:ea typeface="Century Gothic"/>
                <a:cs typeface="Century Gothic"/>
              </a:defRPr>
            </a:lvl1pPr>
            <a:lvl2pPr algn="l" indent="0" lvl="1" marL="457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algn="l" indent="0" lvl="2" marL="914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algn="l" indent="0" lvl="3" marL="1371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algn="l" indent="0" lvl="4" marL="18288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algn="l" indent="0" lvl="5" marL="22860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algn="l" indent="0" lvl="6" marL="27432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algn="l" indent="0" lvl="7" marL="32004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algn="l" indent="0" lvl="8" marL="3657600">
              <a:defRPr sz="1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 indent="0" marL="0"/>
            <a:r>
              <a:rPr sz="2400"/>
              <a:t>Это отношение фактического содержания водяного  пара  к  возможному,  выраженное в  %.</a:t>
            </a:r>
          </a:p>
        </p:txBody>
      </p:sp>
      <p:pic>
        <p:nvPicPr>
          <p:cNvPr hidden="false" id="205" name="Picture 205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2976150" y="1631966"/>
            <a:ext cx="2901406" cy="5679347"/>
          </a:xfrm>
          <a:prstGeom prst="rect">
            <a:avLst/>
          </a:prstGeom>
        </p:spPr>
      </p:pic>
    </p:spTree>
  </p:cSld>
</p:sld>
</file>

<file path=ppt/slides/slide12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06" name="GroupShape 20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07" name="Shape 207"/>
          <p:cNvSpPr txBox="true"/>
          <p:nvPr isPhoto="false">
            <p:ph idx="0" type="title"/>
          </p:nvPr>
        </p:nvSpPr>
        <p:spPr>
          <a:xfrm flipH="false" flipV="false" rot="0">
            <a:off x="91504" y="177941"/>
            <a:ext cx="8930855" cy="92547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ctr" indent="0" marL="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r>
              <a:rPr b="true">
                <a:latin typeface="Century Gothic"/>
                <a:ea typeface="Century Gothic"/>
                <a:cs typeface="Century Gothic"/>
              </a:rPr>
              <a:t>ЗНАЧЕНИЕ ВЛАЖНОСТИ ВОЗДУХА</a:t>
            </a:r>
          </a:p>
        </p:txBody>
      </p:sp>
      <p:pic>
        <p:nvPicPr>
          <p:cNvPr hidden="false" id="209" name="Picture 209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180671" y="1393031"/>
            <a:ext cx="2035813" cy="2159005"/>
          </a:xfrm>
          <a:prstGeom prst="rect">
            <a:avLst/>
          </a:prstGeom>
          <a:ln>
            <a:noFill/>
          </a:ln>
        </p:spPr>
      </p:pic>
      <p:pic>
        <p:nvPicPr>
          <p:cNvPr hidden="false" id="211" name="Picture 211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1909970" y="3793853"/>
            <a:ext cx="2035813" cy="2655954"/>
          </a:xfrm>
          <a:prstGeom prst="rect">
            <a:avLst/>
          </a:prstGeom>
          <a:ln>
            <a:noFill/>
          </a:ln>
        </p:spPr>
      </p:pic>
      <p:pic>
        <p:nvPicPr>
          <p:cNvPr hidden="false" id="213" name="Picture 213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5794043" y="4013356"/>
            <a:ext cx="3205858" cy="2436451"/>
          </a:xfrm>
          <a:prstGeom prst="rect">
            <a:avLst/>
          </a:prstGeom>
          <a:ln>
            <a:noFill/>
          </a:ln>
        </p:spPr>
      </p:pic>
      <p:pic>
        <p:nvPicPr>
          <p:cNvPr hidden="false" id="215" name="Picture 215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3348255" y="1323001"/>
            <a:ext cx="2007590" cy="2229034"/>
          </a:xfrm>
          <a:prstGeom prst="rect">
            <a:avLst/>
          </a:prstGeom>
          <a:ln>
            <a:noFill/>
          </a:ln>
        </p:spPr>
      </p:pic>
      <p:pic>
        <p:nvPicPr>
          <p:cNvPr hidden="false" id="217" name="Picture 217"/>
          <p:cNvPicPr preferRelativeResize="true"/>
          <p:nvPr isPhoto="false"/>
        </p:nvPicPr>
        <p:blipFill>
          <a:blip r:embed="rId5"/>
          <a:stretch/>
        </p:blipFill>
        <p:spPr>
          <a:xfrm flipH="false" flipV="false" rot="0">
            <a:off x="6575555" y="1370608"/>
            <a:ext cx="2424345" cy="2156051"/>
          </a:xfrm>
          <a:prstGeom prst="rect">
            <a:avLst/>
          </a:prstGeom>
          <a:ln>
            <a:noFill/>
          </a:ln>
        </p:spPr>
      </p:pic>
      <p:sp>
        <p:nvSpPr>
          <p:cNvPr hidden="false" id="218" name="Shape 218"/>
          <p:cNvSpPr txBox="false"/>
          <p:nvPr isPhoto="false"/>
        </p:nvSpPr>
        <p:spPr>
          <a:xfrm flipH="false" flipV="false" rot="0">
            <a:off x="142397" y="1323002"/>
            <a:ext cx="2124438" cy="2301043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219" name="Shape 219"/>
          <p:cNvSpPr txBox="false"/>
          <p:nvPr isPhoto="false"/>
        </p:nvSpPr>
        <p:spPr>
          <a:xfrm flipH="false" flipV="false" rot="0">
            <a:off x="1865658" y="3731632"/>
            <a:ext cx="2124438" cy="2786615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220" name="Shape 220"/>
          <p:cNvSpPr txBox="false"/>
          <p:nvPr isPhoto="false"/>
        </p:nvSpPr>
        <p:spPr>
          <a:xfrm flipH="false" flipV="false" rot="0">
            <a:off x="3289829" y="1254420"/>
            <a:ext cx="2124438" cy="2369625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221" name="Shape 221"/>
          <p:cNvSpPr txBox="false"/>
          <p:nvPr isPhoto="false"/>
        </p:nvSpPr>
        <p:spPr>
          <a:xfrm flipH="false" flipV="false" rot="0">
            <a:off x="6525363" y="1299232"/>
            <a:ext cx="2534746" cy="2308034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222" name="Shape 222"/>
          <p:cNvSpPr txBox="false"/>
          <p:nvPr isPhoto="false"/>
        </p:nvSpPr>
        <p:spPr>
          <a:xfrm flipH="false" flipV="false" rot="0">
            <a:off x="5749730" y="3956903"/>
            <a:ext cx="3310379" cy="2561343"/>
          </a:xfrm>
          <a:prstGeom prst="rect">
            <a:avLst/>
          </a:prstGeom>
          <a:noFill/>
          <a:ln w="15875"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/>
          <a:p>
            <a:pPr algn="ctr" indent="0" marL="0"/>
            <a:endParaRPr sz="18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223" name="Shape 223"/>
          <p:cNvSpPr txBox="false"/>
          <p:nvPr isPhoto="false"/>
        </p:nvSpPr>
        <p:spPr>
          <a:xfrm flipH="false" flipV="false" rot="0">
            <a:off x="1301790" y="2114988"/>
            <a:ext cx="2190090" cy="715088"/>
          </a:xfrm>
          <a:prstGeom prst="roundRect">
            <a:avLst/>
          </a:prstGeom>
          <a:solidFill>
            <a:srgbClr val="ECF5E7"/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 bIns="45720" lIns="91440" rIns="91440" tIns="45720" wrap="square">
            <a:spAutoFit/>
          </a:bodyPr>
          <a:p>
            <a:pPr algn="ctr" indent="0" marL="0"/>
            <a:r>
              <a:rPr sz="1800">
                <a:solidFill>
                  <a:schemeClr val="tx1"/>
                </a:solidFill>
                <a:latin typeface="Century Gothic"/>
                <a:ea typeface="Century Gothic"/>
                <a:cs typeface="Century Gothic"/>
              </a:rPr>
              <a:t>Предсказание погоды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224" name="Shape 224"/>
          <p:cNvSpPr txBox="false"/>
          <p:nvPr isPhoto="false"/>
        </p:nvSpPr>
        <p:spPr>
          <a:xfrm flipH="false" flipV="false" rot="0">
            <a:off x="244173" y="4749882"/>
            <a:ext cx="2115232" cy="1021555"/>
          </a:xfrm>
          <a:prstGeom prst="roundRect">
            <a:avLst/>
          </a:prstGeom>
          <a:solidFill>
            <a:srgbClr val="ECF5E7"/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 bIns="45720" lIns="91440" rIns="91440" tIns="45720" wrap="square">
            <a:spAutoFit/>
          </a:bodyPr>
          <a:p>
            <a:pPr algn="just" indent="0" marL="0"/>
            <a:r>
              <a:rPr sz="1800">
                <a:solidFill>
                  <a:schemeClr val="tx1"/>
                </a:solidFill>
                <a:latin typeface="Century Gothic"/>
                <a:ea typeface="Century Gothic"/>
                <a:cs typeface="Century Gothic"/>
              </a:rPr>
              <a:t>Производство тканей, конфет, табака и т.д.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225" name="Shape 225"/>
          <p:cNvSpPr txBox="false"/>
          <p:nvPr isPhoto="false"/>
        </p:nvSpPr>
        <p:spPr>
          <a:xfrm flipH="false" flipV="false" rot="0">
            <a:off x="4352049" y="4720802"/>
            <a:ext cx="1868648" cy="1328023"/>
          </a:xfrm>
          <a:prstGeom prst="roundRect">
            <a:avLst/>
          </a:prstGeom>
          <a:solidFill>
            <a:srgbClr val="ECF5E7"/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 bIns="45720" lIns="91440" rIns="91440" tIns="45720" wrap="square">
            <a:spAutoFit/>
          </a:bodyPr>
          <a:p>
            <a:pPr algn="just" indent="0" marL="0"/>
            <a:r>
              <a:rPr sz="1800">
                <a:solidFill>
                  <a:schemeClr val="tx1"/>
                </a:solidFill>
                <a:latin typeface="Century Gothic"/>
                <a:ea typeface="Century Gothic"/>
                <a:cs typeface="Century Gothic"/>
              </a:rPr>
              <a:t>Библиотеки, музеи, картинные галереи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226" name="Shape 226"/>
          <p:cNvSpPr txBox="false"/>
          <p:nvPr isPhoto="false"/>
        </p:nvSpPr>
        <p:spPr>
          <a:xfrm flipH="false" flipV="false" rot="0">
            <a:off x="4895574" y="1427077"/>
            <a:ext cx="1836666" cy="1021556"/>
          </a:xfrm>
          <a:prstGeom prst="roundRect">
            <a:avLst/>
          </a:prstGeom>
          <a:solidFill>
            <a:srgbClr val="ECF5E7"/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 bIns="45720" lIns="91440" rIns="91440" tIns="45720" wrap="square">
            <a:spAutoFit/>
          </a:bodyPr>
          <a:p>
            <a:pPr algn="just" indent="0" marL="0"/>
            <a:r>
              <a:rPr sz="1800">
                <a:solidFill>
                  <a:schemeClr val="tx1"/>
                </a:solidFill>
                <a:latin typeface="Century Gothic"/>
                <a:ea typeface="Century Gothic"/>
                <a:cs typeface="Century Gothic"/>
              </a:rPr>
              <a:t>Больницы, поликлиники, аптеки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227" name="Shape 227"/>
          <p:cNvSpPr txBox="false"/>
          <p:nvPr isPhoto="false"/>
        </p:nvSpPr>
        <p:spPr>
          <a:xfrm flipH="false" flipV="false" rot="0">
            <a:off x="5794043" y="3024216"/>
            <a:ext cx="2124438" cy="1328023"/>
          </a:xfrm>
          <a:prstGeom prst="roundRect">
            <a:avLst/>
          </a:prstGeom>
          <a:solidFill>
            <a:srgbClr val="ECF5E7"/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 bIns="45720" lIns="91440" rIns="91440" tIns="45720" wrap="square">
            <a:spAutoFit/>
          </a:bodyPr>
          <a:p>
            <a:pPr algn="just" indent="0" marL="0"/>
            <a:r>
              <a:rPr sz="1800">
                <a:solidFill>
                  <a:schemeClr val="tx1"/>
                </a:solidFill>
                <a:latin typeface="Century Gothic"/>
                <a:ea typeface="Century Gothic"/>
                <a:cs typeface="Century Gothic"/>
              </a:rPr>
              <a:t>Хранение овощей, фруктов, зерна и т.д.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3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28" name="GroupShape 22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230" name="Picture 230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2792241" y="2667040"/>
            <a:ext cx="3396898" cy="3262437"/>
          </a:xfrm>
          <a:prstGeom prst="rect">
            <a:avLst/>
          </a:prstGeom>
        </p:spPr>
      </p:pic>
      <p:sp>
        <p:nvSpPr>
          <p:cNvPr hidden="false" id="231" name="Shape 231"/>
          <p:cNvSpPr txBox="true"/>
          <p:nvPr isPhoto="false">
            <p:ph idx="0" type="title"/>
          </p:nvPr>
        </p:nvSpPr>
        <p:spPr>
          <a:xfrm flipH="false" flipV="false" rot="0">
            <a:off x="328136" y="233839"/>
            <a:ext cx="8487728" cy="13255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 anchor="ctr" bIns="45720" lIns="91440" rIns="91440" tIns="45720" vert="horz">
            <a:normAutofit fontScale="100%" lnSpcReduction="0%"/>
          </a:bodyPr>
          <a:lstStyle>
            <a:defPPr/>
            <a:lvl1pPr lvl="0"/>
          </a:lstStyle>
          <a:p>
            <a:pPr algn="ctr" indent="-320040" marL="320040">
              <a:buClr>
                <a:schemeClr val="accent6">
                  <a:lumMod val="75000"/>
                </a:schemeClr>
              </a:buClr>
              <a:buSzPct val="128000"/>
              <a:buFont typeface="Georgia"/>
              <a:buChar char="*"/>
            </a:pPr>
            <a:r>
              <a:rPr b="true" sz="4000">
                <a:latin typeface="Century Gothic"/>
                <a:ea typeface="Century Gothic"/>
                <a:cs typeface="Century Gothic"/>
              </a:rPr>
              <a:t>ЗНАЧЕНИЕ ВЛАЖНОСТИ ВОЗДУХА ДЛЯ ЖИВЫХ ОРГАНИЗМОВ</a:t>
            </a:r>
          </a:p>
        </p:txBody>
      </p:sp>
      <p:sp>
        <p:nvSpPr>
          <p:cNvPr hidden="false" id="232" name="Shape 232"/>
          <p:cNvSpPr txBox="true"/>
          <p:nvPr isPhoto="false">
            <p:ph idx="4294967295" type="body"/>
          </p:nvPr>
        </p:nvSpPr>
        <p:spPr>
          <a:xfrm flipH="false" flipV="false" rot="0">
            <a:off x="328136" y="1825626"/>
            <a:ext cx="8487728" cy="800129"/>
          </a:xfrm>
          <a:prstGeom prst="rect">
            <a:avLst/>
          </a:prstGeom>
          <a:solidFill>
            <a:srgbClr val="ECF5E7"/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just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b="true" sz="2100">
                <a:latin typeface="Century Gothic"/>
                <a:ea typeface="Century Gothic"/>
                <a:cs typeface="Century Gothic"/>
              </a:rPr>
              <a:t>При температуре 20-25°С наиболее благоприятным для жизни человека считается воздух с относительной влажностью от 40% до 60%. </a:t>
            </a:r>
          </a:p>
        </p:txBody>
      </p:sp>
      <p:sp>
        <p:nvSpPr>
          <p:cNvPr hidden="false" id="233" name="Shape 233"/>
          <p:cNvSpPr txBox="true"/>
          <p:nvPr isPhoto="false"/>
        </p:nvSpPr>
        <p:spPr>
          <a:xfrm flipH="false" flipV="false" rot="0">
            <a:off x="179512" y="2689716"/>
            <a:ext cx="2655116" cy="3785651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 bIns="45720" lIns="91440" rIns="91440" tIns="45720" wrap="square">
            <a:spAutoFit/>
          </a:bodyPr>
          <a:p>
            <a:pPr algn="just" indent="0" marL="0"/>
            <a:r>
              <a:rPr sz="1600">
                <a:solidFill>
                  <a:schemeClr val="tx1"/>
                </a:solidFill>
                <a:latin typeface="Century Gothic"/>
                <a:ea typeface="Century Gothic"/>
                <a:cs typeface="Century Gothic"/>
              </a:rPr>
              <a:t>Когда окружающая среда имеет температуру более высокую, чем температура тела человека, то происходит усиленное потоотделение. Обильное выделение пота ведет к охлаждению организма. Однако такое потоотделение является значительной нагрузкой для человека.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hidden="false" id="234" name="Shape 234"/>
          <p:cNvSpPr txBox="true"/>
          <p:nvPr isPhoto="false"/>
        </p:nvSpPr>
        <p:spPr>
          <a:xfrm flipH="false" flipV="false" rot="0">
            <a:off x="6189139" y="2935937"/>
            <a:ext cx="2915699" cy="3293209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50000"/>
              </a:schemeClr>
            </a:solidFill>
            <a:prstDash val="solid"/>
          </a:ln>
        </p:spPr>
        <p:txBody>
          <a:bodyPr bIns="45720" lIns="91440" rIns="91440" tIns="45720" wrap="square">
            <a:spAutoFit/>
          </a:bodyPr>
          <a:p>
            <a:pPr algn="just" indent="0" marL="0"/>
            <a:r>
              <a:rPr sz="1600">
                <a:solidFill>
                  <a:schemeClr val="tx1"/>
                </a:solidFill>
                <a:latin typeface="Century Gothic"/>
                <a:ea typeface="Century Gothic"/>
                <a:cs typeface="Century Gothic"/>
              </a:rPr>
              <a:t>Относительная влажность ниже 40% при нормальной температуре воздуха также вредна, так как приводит к усиленной потере влаги организмов, что ведет к его обезвоживанию. Особенно низкая влажность воздуха в помещениях в зимнее время; она составляет     10-20%.</a:t>
            </a:r>
            <a:endParaRPr sz="18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</p:sld>
</file>

<file path=ppt/slides/slide14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35" name="GroupShape 235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237" name="Picture 237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611560" y="836712"/>
            <a:ext cx="7780050" cy="5040560"/>
          </a:xfrm>
          <a:prstGeom prst="rect">
            <a:avLst/>
          </a:prstGeom>
        </p:spPr>
      </p:pic>
      <p:pic>
        <p:nvPicPr>
          <p:cNvPr hidden="false" id="239" name="Picture 239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7668344" y="6165304"/>
            <a:ext cx="304800" cy="304800"/>
          </a:xfrm>
          <a:prstGeom prst="rect">
            <a:avLst/>
          </a:prstGeom>
        </p:spPr>
      </p:pic>
    </p:spTree>
  </p:cSld>
</p:sld>
</file>

<file path=ppt/slides/slide15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40" name="GroupShape 24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242" name="Picture 242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683568" y="1124744"/>
            <a:ext cx="7620000" cy="4305301"/>
          </a:xfrm>
          <a:prstGeom prst="rect">
            <a:avLst/>
          </a:prstGeom>
        </p:spPr>
      </p:pic>
    </p:spTree>
  </p:cSld>
</p:sld>
</file>

<file path=ppt/slides/slide16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43" name="GroupShape 243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44" name="Shape 244"/>
          <p:cNvSpPr txBox="true"/>
          <p:nvPr isPhoto="false">
            <p:ph idx="0" type="title"/>
          </p:nvPr>
        </p:nvSpPr>
        <p:spPr>
          <a:xfrm flipH="false" flipV="false" rot="0">
            <a:off x="1547664" y="548680"/>
            <a:ext cx="6696744" cy="536272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r" indent="-320040" marL="32004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r>
              <a:rPr sz="3200"/>
              <a:t>Определение относительной влажности в г. Милан </a:t>
            </a:r>
            <a:endParaRPr sz="3200"/>
          </a:p>
        </p:txBody>
      </p:sp>
      <p:sp>
        <p:nvSpPr>
          <p:cNvPr hidden="false" id="245" name="Shape 245"/>
          <p:cNvSpPr txBox="true"/>
          <p:nvPr isPhoto="false">
            <p:ph idx="1" type="body"/>
          </p:nvPr>
        </p:nvSpPr>
        <p:spPr>
          <a:xfrm flipH="false" flipV="false" rot="0">
            <a:off x="1115616" y="1844824"/>
            <a:ext cx="6877316" cy="3598147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just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sz="2800"/>
              <a:t>В городе Милане при температуре +10 °С содержится 4,5 г водяного пара, а максимально возможное содержание составляет 9 г/м</a:t>
            </a:r>
            <a:r>
              <a:rPr baseline="30000" sz="2800"/>
              <a:t>3</a:t>
            </a:r>
            <a:r>
              <a:rPr sz="2800"/>
              <a:t>. Определите относительную влажность воздуха.</a:t>
            </a:r>
          </a:p>
          <a:p>
            <a:pPr algn="r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t> </a:t>
            </a:r>
          </a:p>
        </p:txBody>
      </p:sp>
      <p:pic>
        <p:nvPicPr>
          <p:cNvPr hidden="false" id="247" name="Picture 247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4211960" y="4077072"/>
            <a:ext cx="4588119" cy="2592288"/>
          </a:xfrm>
          <a:prstGeom prst="rect">
            <a:avLst/>
          </a:prstGeom>
        </p:spPr>
      </p:pic>
    </p:spTree>
  </p:cSld>
</p:sld>
</file>

<file path=ppt/slides/slide17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48" name="GroupShape 24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49" name="Shape 249"/>
          <p:cNvSpPr txBox="true"/>
          <p:nvPr isPhoto="false">
            <p:ph idx="1" type="subTitle"/>
          </p:nvPr>
        </p:nvSpPr>
        <p:spPr>
          <a:xfrm flipH="false" flipV="false" rot="0">
            <a:off x="683568" y="332657"/>
            <a:ext cx="6427237" cy="792087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l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t>Формула расчета:</a:t>
            </a:r>
          </a:p>
        </p:txBody>
      </p:sp>
      <p:sp>
        <p:nvSpPr>
          <p:cNvPr hidden="false" id="250" name="Shape 250"/>
          <p:cNvSpPr txBox="true"/>
          <p:nvPr isPhoto="false">
            <p:ph idx="0" type="title"/>
          </p:nvPr>
        </p:nvSpPr>
        <p:spPr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l" indent="-457200" marL="64008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r>
              <a:t>Образец решения:</a:t>
            </a:r>
            <a:br/>
            <a:br/>
          </a:p>
        </p:txBody>
      </p:sp>
    </p:spTree>
  </p:cSld>
</p:sld>
</file>

<file path=ppt/slides/slide18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51" name="GroupShape 25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52" name="Shape 252"/>
          <p:cNvSpPr txBox="true"/>
          <p:nvPr isPhoto="false">
            <p:ph idx="0" type="title"/>
          </p:nvPr>
        </p:nvSpPr>
        <p:spPr>
          <a:xfrm flipH="false" flipV="false" rot="0">
            <a:off x="1547664" y="548680"/>
            <a:ext cx="6696744" cy="536272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r" indent="-320040" marL="32004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r>
              <a:rPr sz="3200"/>
              <a:t>Определение относительной влажности в г. Милан </a:t>
            </a:r>
            <a:endParaRPr sz="3200"/>
          </a:p>
        </p:txBody>
      </p:sp>
      <p:sp>
        <p:nvSpPr>
          <p:cNvPr hidden="false" id="253" name="Shape 253"/>
          <p:cNvSpPr txBox="true"/>
          <p:nvPr isPhoto="false">
            <p:ph idx="1" type="body"/>
          </p:nvPr>
        </p:nvSpPr>
        <p:spPr>
          <a:xfrm flipH="false" flipV="false" rot="0">
            <a:off x="1115616" y="1844824"/>
            <a:ext cx="6877316" cy="3598147"/>
          </a:xfrm>
          <a:prstGeom prst="rect">
            <a:avLst/>
          </a:prstGeom>
        </p:spPr>
        <p:txBody>
          <a:bodyPr>
            <a:normAutofit fontScale="100%" lnSpcReduction="0%"/>
          </a:bodyPr>
          <a:lstStyle>
            <a:defPPr/>
            <a:lvl1pPr lvl="0"/>
          </a:lstStyle>
          <a:p>
            <a:pPr algn="just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sz="2800"/>
              <a:t>В городе Милане при температуре +10 °С содержится 4,5 г водяного пара, а максимально возможное содержание составляет 9 г/м</a:t>
            </a:r>
            <a:r>
              <a:rPr baseline="30000" sz="2800"/>
              <a:t>3</a:t>
            </a:r>
            <a:r>
              <a:rPr sz="2800"/>
              <a:t>. Определите относительную влажность воздуха.</a:t>
            </a:r>
          </a:p>
          <a:p>
            <a:pPr algn="just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rPr sz="9600"/>
              <a:t>50%</a:t>
            </a:r>
          </a:p>
          <a:p>
            <a:pPr algn="r" indent="0" marL="0"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/>
              <a:buNone/>
            </a:pPr>
            <a:r>
              <a:t> </a:t>
            </a:r>
          </a:p>
        </p:txBody>
      </p:sp>
      <p:pic>
        <p:nvPicPr>
          <p:cNvPr hidden="false" id="255" name="Picture 255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4211960" y="4077072"/>
            <a:ext cx="4588119" cy="2592288"/>
          </a:xfrm>
          <a:prstGeom prst="rect">
            <a:avLst/>
          </a:prstGeom>
        </p:spPr>
      </p:pic>
    </p:spTree>
  </p:cSld>
</p:sld>
</file>

<file path=ppt/slides/slide19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56" name="GroupShape 256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57" name="Shape 257"/>
          <p:cNvSpPr txBox="true"/>
          <p:nvPr isPhoto="false">
            <p:ph idx="0" type="title"/>
          </p:nvPr>
        </p:nvSpPr>
        <p:spPr>
          <a:xfrm flipH="false" flipV="false" rot="0">
            <a:off x="251519" y="260648"/>
            <a:ext cx="8424936" cy="114300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l" indent="-320040" marL="32004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r>
              <a:rPr sz="2800"/>
              <a:t>Определите относительную влажность воздуха, сравните с данными для г. Милан </a:t>
            </a:r>
            <a:endParaRPr sz="2800"/>
          </a:p>
        </p:txBody>
      </p:sp>
      <p:graphicFrame>
        <p:nvGraphicFramePr>
          <p:cNvPr hidden="false" id="258" name="Table 258"/>
          <p:cNvGraphicFramePr/>
          <p:nvPr isPhoto="false">
            <p:ph idx="2" type="body"/>
          </p:nvPr>
        </p:nvGraphicFramePr>
        <p:xfrm flipH="false" flipV="false" rot="0">
          <a:off x="1331913" y="1700808"/>
          <a:ext cx="6400800" cy="4864576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{5C22544A-7EE6-4342-B048-85BDC9FD1C3A}</a:tableStyleId>
              </a:tblPr>
              <a:tblGrid>
                <a:gridCol w="3200400"/>
                <a:gridCol w="3200400"/>
              </a:tblGrid>
              <a:tr h="2304256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-342900" marL="342900">
                        <a:buFont typeface="+mn-lt"/>
                        <a:buAutoNum startAt="1" type="arabicPeriod"/>
                      </a:pPr>
                      <a:r>
                        <a:t>г. </a:t>
                      </a:r>
                      <a:r>
                        <a:t>Солт</a:t>
                      </a:r>
                      <a:r>
                        <a:t> </a:t>
                      </a:r>
                      <a:r>
                        <a:t>Лейк</a:t>
                      </a:r>
                      <a:r>
                        <a:t> Сити</a:t>
                      </a:r>
                    </a:p>
                    <a:p>
                      <a:pPr algn="l" indent="-342900" marL="342900">
                        <a:buNone/>
                      </a:pPr>
                    </a:p>
                    <a:p>
                      <a:pPr algn="r" indent="-342900" marL="342900">
                        <a:buNone/>
                      </a:pPr>
                      <a:r>
                        <a:t>                 Содержится 3 г</a:t>
                      </a:r>
                    </a:p>
                    <a:p>
                      <a:pPr algn="r" indent="-342900" marL="342900">
                        <a:buNone/>
                      </a:pPr>
                      <a:r>
                        <a:t>                  Может                       содержаться 5 г. </a:t>
                      </a:r>
                    </a:p>
                    <a:p>
                      <a:pPr algn="r" indent="-342900" marL="342900">
                        <a:buNone/>
                      </a:pPr>
                      <a:r>
                        <a:t>Определите относительную влажность          </a:t>
                      </a:r>
                    </a:p>
                  </a:txBody>
                  <a:tcPr anchor="t" anchorCtr="false" marB="45720" marL="91440" marR="91440" marT="4572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/>
                      <a:r>
                        <a:t>2. г. Турин</a:t>
                      </a:r>
                    </a:p>
                    <a:p>
                      <a:pPr algn="l" indent="0" marL="0"/>
                    </a:p>
                    <a:p>
                      <a:pPr algn="l" indent="-342900" marL="342900">
                        <a:buNone/>
                      </a:pPr>
                      <a:r>
                        <a:t>Содержится 2 г</a:t>
                      </a:r>
                    </a:p>
                    <a:p>
                      <a:pPr algn="l" indent="-342900" marL="342900">
                        <a:buNone/>
                      </a:pPr>
                      <a:r>
                        <a:t> Может                содержаться 8 г. </a:t>
                      </a:r>
                    </a:p>
                    <a:p>
                      <a:pPr algn="l" indent="-342900" marL="342900">
                        <a:buNone/>
                      </a:pPr>
                      <a:r>
                        <a:t>Определите относительную влажность          </a:t>
                      </a:r>
                    </a:p>
                    <a:p>
                      <a:pPr algn="l" indent="0" marL="0"/>
                    </a:p>
                  </a:txBody>
                  <a:tcPr anchor="t" anchorCtr="false" marB="45720" marL="91440" marR="91440" marT="45720" vert="horz"/>
                </a:tc>
              </a:tr>
              <a:tr h="2304256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/>
                      <a:r>
                        <a:t>3. г. Ванкувер</a:t>
                      </a:r>
                    </a:p>
                    <a:p>
                      <a:pPr algn="r" indent="0" marL="0"/>
                      <a:r>
                        <a:t>Содержится 3 г</a:t>
                      </a:r>
                    </a:p>
                    <a:p>
                      <a:pPr algn="r" indent="-342900" marL="342900">
                        <a:buNone/>
                      </a:pPr>
                      <a:r>
                        <a:t>                  Может                       содержаться 7 г. </a:t>
                      </a:r>
                    </a:p>
                    <a:p>
                      <a:pPr algn="r" indent="-342900" marL="342900">
                        <a:buNone/>
                      </a:pPr>
                      <a:r>
                        <a:t>Определите относительную влажность          </a:t>
                      </a:r>
                    </a:p>
                    <a:p>
                      <a:pPr algn="l" indent="0" marL="0"/>
                    </a:p>
                  </a:txBody>
                  <a:tcPr anchor="t" anchorCtr="false" marB="45720" marL="91440" marR="91440" marT="4572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/>
                      <a:r>
                        <a:t>4. Сочи</a:t>
                      </a:r>
                    </a:p>
                    <a:p>
                      <a:pPr algn="l" indent="-342900" marL="342900">
                        <a:buNone/>
                      </a:pPr>
                      <a:r>
                        <a:t>Содержится 8 г</a:t>
                      </a:r>
                    </a:p>
                    <a:p>
                      <a:pPr algn="l" indent="-342900" marL="342900">
                        <a:buNone/>
                      </a:pPr>
                      <a:r>
                        <a:t>  Может                       содержаться 19 г. </a:t>
                      </a:r>
                    </a:p>
                    <a:p>
                      <a:pPr algn="l" indent="-342900" marL="342900">
                        <a:buNone/>
                      </a:pPr>
                      <a:r>
                        <a:t>Определите </a:t>
                      </a:r>
                    </a:p>
                    <a:p>
                      <a:pPr algn="l" indent="-342900" marL="342900">
                        <a:buNone/>
                      </a:pPr>
                      <a:r>
                        <a:t>относительную </a:t>
                      </a:r>
                    </a:p>
                    <a:p>
                      <a:pPr algn="l" indent="-342900" marL="342900">
                        <a:buNone/>
                      </a:pPr>
                      <a:r>
                        <a:t>влажность          </a:t>
                      </a:r>
                    </a:p>
                    <a:p>
                      <a:pPr algn="l" indent="0" marL="0"/>
                    </a:p>
                  </a:txBody>
                  <a:tcPr anchor="t" anchorCtr="false" marB="45720" marL="91440" marR="91440" marT="45720" vert="horz"/>
                </a:tc>
              </a:tr>
            </a:tbl>
          </a:graphicData>
        </a:graphic>
      </p:graphicFrame>
      <p:pic>
        <p:nvPicPr>
          <p:cNvPr hidden="false" id="260" name="Picture 260"/>
          <p:cNvPicPr preferRelativeResize="true"/>
          <p:nvPr isPhoto="false"/>
        </p:nvPicPr>
        <p:blipFill>
          <a:blip r:embed="rId1"/>
          <a:srcRect b="38660" l="29210" r="29210" t="0"/>
          <a:stretch/>
        </p:blipFill>
        <p:spPr>
          <a:xfrm flipH="false" flipV="false" rot="0">
            <a:off x="-1" y="1772816"/>
            <a:ext cx="2376525" cy="2088232"/>
          </a:xfrm>
          <a:prstGeom prst="rect">
            <a:avLst/>
          </a:prstGeom>
        </p:spPr>
      </p:pic>
      <p:pic>
        <p:nvPicPr>
          <p:cNvPr hidden="false" id="262" name="Picture 262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6500794" y="4725144"/>
            <a:ext cx="2643206" cy="1992569"/>
          </a:xfrm>
          <a:prstGeom prst="rect">
            <a:avLst/>
          </a:prstGeom>
        </p:spPr>
      </p:pic>
      <p:pic>
        <p:nvPicPr>
          <p:cNvPr hidden="false" id="264" name="Picture 264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179513" y="5597860"/>
            <a:ext cx="1800200" cy="1260140"/>
          </a:xfrm>
          <a:prstGeom prst="rect">
            <a:avLst/>
          </a:prstGeom>
        </p:spPr>
      </p:pic>
      <p:pic>
        <p:nvPicPr>
          <p:cNvPr hidden="false" id="266" name="Picture 266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7164288" y="1340768"/>
            <a:ext cx="2143139" cy="1607355"/>
          </a:xfrm>
          <a:prstGeom prst="rect">
            <a:avLst/>
          </a:prstGeom>
        </p:spPr>
      </p:pic>
    </p:spTree>
  </p:cSld>
</p:sld>
</file>

<file path=ppt/slides/slide20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67" name="GroupShape 267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68" name="Shape 268"/>
          <p:cNvSpPr txBox="true"/>
          <p:nvPr isPhoto="false">
            <p:ph idx="0" type="title"/>
          </p:nvPr>
        </p:nvSpPr>
        <p:spPr>
          <a:xfrm flipH="false" flipV="false" rot="0">
            <a:off x="251519" y="260648"/>
            <a:ext cx="8424936" cy="1143000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l" indent="-320040" marL="32004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r>
              <a:rPr sz="2800"/>
              <a:t>Определите относительную влажность воздуха, сравните с данными для г. Милан </a:t>
            </a:r>
            <a:endParaRPr sz="2800"/>
          </a:p>
        </p:txBody>
      </p:sp>
      <p:graphicFrame>
        <p:nvGraphicFramePr>
          <p:cNvPr hidden="false" id="269" name="Table 269"/>
          <p:cNvGraphicFramePr/>
          <p:nvPr isPhoto="false">
            <p:ph idx="2" type="body"/>
          </p:nvPr>
        </p:nvGraphicFramePr>
        <p:xfrm flipH="false" flipV="false" rot="0">
          <a:off x="1331913" y="1700808"/>
          <a:ext cx="6400800" cy="4608512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{5C22544A-7EE6-4342-B048-85BDC9FD1C3A}</a:tableStyleId>
              </a:tblPr>
              <a:tblGrid>
                <a:gridCol w="3200400"/>
                <a:gridCol w="3200400"/>
              </a:tblGrid>
              <a:tr h="2304256">
                <a:tc gridSpan="1" hMerge="false" rowSpan="1" vMerge="false">
                  <a:txBody>
                    <a:bodyPr/>
                    <a:lstStyle>
                      <a:defPPr/>
                      <a:lvl1pPr lvl="0">
                        <a:buNone/>
                      </a:lvl1pPr>
                      <a:lvl2pPr lvl="1">
                        <a:buNone/>
                      </a:lvl2pPr>
                      <a:lvl3pPr lvl="2">
                        <a:buNone/>
                      </a:lvl3pPr>
                      <a:lvl4pPr lvl="3">
                        <a:buNone/>
                      </a:lvl4pPr>
                      <a:lvl5pPr lvl="4">
                        <a:buNone/>
                      </a:lvl5pPr>
                      <a:lvl6pPr lvl="5">
                        <a:buNone/>
                      </a:lvl6pPr>
                      <a:lvl7pPr lvl="6">
                        <a:buNone/>
                      </a:lvl7pPr>
                      <a:lvl8pPr lvl="7">
                        <a:buNone/>
                      </a:lvl8pPr>
                      <a:lvl9pPr lvl="8">
                        <a:buNone/>
                      </a:lvl9pPr>
                    </a:lstStyle>
                    <a:p>
                      <a:pPr algn="l" indent="-342900" marL="342900">
                        <a:buFont typeface="+mn-lt"/>
                        <a:buAutoNum startAt="1" type="arabicPeriod"/>
                      </a:pPr>
                      <a:r>
                        <a:t>г. </a:t>
                      </a:r>
                      <a:r>
                        <a:t>Солт</a:t>
                      </a:r>
                      <a:r>
                        <a:t> </a:t>
                      </a:r>
                      <a:r>
                        <a:t>Лейк</a:t>
                      </a:r>
                      <a:r>
                        <a:t> Сити</a:t>
                      </a:r>
                    </a:p>
                    <a:p>
                      <a:pPr algn="l" indent="-342900" marL="342900">
                        <a:buNone/>
                      </a:pPr>
                    </a:p>
                    <a:p>
                      <a:pPr algn="r" indent="-342900" marL="342900">
                        <a:buNone/>
                      </a:pPr>
                      <a:r>
                        <a:t>               </a:t>
                      </a:r>
                      <a:r>
                        <a:rPr sz="6600"/>
                        <a:t>60 %</a:t>
                      </a:r>
                      <a:r>
                        <a:t>          </a:t>
                      </a:r>
                    </a:p>
                  </a:txBody>
                  <a:tcPr anchor="t" anchorCtr="false" marB="45720" marL="91440" marR="91440" marT="4572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/>
                      <a:r>
                        <a:t>2. г. Турин</a:t>
                      </a:r>
                    </a:p>
                    <a:p>
                      <a:pPr algn="l" indent="0" marL="0"/>
                    </a:p>
                    <a:p>
                      <a:pPr algn="l" indent="-342900" marL="342900">
                        <a:buNone/>
                      </a:pPr>
                      <a:r>
                        <a:rPr sz="6000"/>
                        <a:t>25 %</a:t>
                      </a:r>
                    </a:p>
                    <a:p>
                      <a:pPr algn="l" indent="0" marL="0"/>
                    </a:p>
                  </a:txBody>
                  <a:tcPr anchor="t" anchorCtr="false" marB="45720" marL="91440" marR="91440" marT="45720" vert="horz"/>
                </a:tc>
              </a:tr>
              <a:tr h="2304256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/>
                      <a:r>
                        <a:t>3. г. Ванкувер</a:t>
                      </a:r>
                    </a:p>
                    <a:p>
                      <a:pPr algn="r" indent="-342900" marL="342900">
                        <a:buNone/>
                      </a:pPr>
                      <a:r>
                        <a:rPr sz="6000"/>
                        <a:t>42 %</a:t>
                      </a:r>
                    </a:p>
                    <a:p>
                      <a:pPr algn="l" indent="0" marL="0"/>
                    </a:p>
                  </a:txBody>
                  <a:tcPr anchor="t" anchorCtr="false" marB="45720" marL="91440" marR="91440" marT="4572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/>
                      <a:r>
                        <a:t>4. Сочи</a:t>
                      </a:r>
                    </a:p>
                    <a:p>
                      <a:pPr algn="l" indent="-342900" marL="342900">
                        <a:buNone/>
                      </a:pPr>
                      <a:r>
                        <a:rPr sz="6000"/>
                        <a:t>38 %</a:t>
                      </a:r>
                    </a:p>
                    <a:p>
                      <a:pPr algn="l" indent="0" marL="0"/>
                    </a:p>
                  </a:txBody>
                  <a:tcPr anchor="t" anchorCtr="false" marB="45720" marL="91440" marR="91440" marT="45720" vert="horz"/>
                </a:tc>
              </a:tr>
            </a:tbl>
          </a:graphicData>
        </a:graphic>
      </p:graphicFrame>
      <p:pic>
        <p:nvPicPr>
          <p:cNvPr hidden="false" id="271" name="Picture 271"/>
          <p:cNvPicPr preferRelativeResize="true"/>
          <p:nvPr isPhoto="false"/>
        </p:nvPicPr>
        <p:blipFill>
          <a:blip r:embed="rId1"/>
          <a:srcRect b="38660" l="29210" r="29210" t="0"/>
          <a:stretch/>
        </p:blipFill>
        <p:spPr>
          <a:xfrm flipH="false" flipV="false" rot="0">
            <a:off x="-1" y="1772816"/>
            <a:ext cx="2376525" cy="2088232"/>
          </a:xfrm>
          <a:prstGeom prst="rect">
            <a:avLst/>
          </a:prstGeom>
        </p:spPr>
      </p:pic>
      <p:pic>
        <p:nvPicPr>
          <p:cNvPr hidden="false" id="273" name="Picture 273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6500794" y="4725144"/>
            <a:ext cx="2643206" cy="1992569"/>
          </a:xfrm>
          <a:prstGeom prst="rect">
            <a:avLst/>
          </a:prstGeom>
        </p:spPr>
      </p:pic>
      <p:pic>
        <p:nvPicPr>
          <p:cNvPr hidden="false" id="275" name="Picture 275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179513" y="5597860"/>
            <a:ext cx="1800200" cy="1260140"/>
          </a:xfrm>
          <a:prstGeom prst="rect">
            <a:avLst/>
          </a:prstGeom>
        </p:spPr>
      </p:pic>
      <p:pic>
        <p:nvPicPr>
          <p:cNvPr hidden="false" id="277" name="Picture 277"/>
          <p:cNvPicPr preferRelativeResize="true"/>
          <p:nvPr isPhoto="false"/>
        </p:nvPicPr>
        <p:blipFill>
          <a:blip r:embed="rId4"/>
          <a:stretch/>
        </p:blipFill>
        <p:spPr>
          <a:xfrm flipH="false" flipV="false" rot="0">
            <a:off x="7164288" y="1340768"/>
            <a:ext cx="2143139" cy="1607355"/>
          </a:xfrm>
          <a:prstGeom prst="rect">
            <a:avLst/>
          </a:prstGeom>
        </p:spPr>
      </p:pic>
    </p:spTree>
  </p:cSld>
</p:sld>
</file>

<file path=ppt/slides/slide21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78" name="GroupShape 278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sp>
        <p:nvSpPr>
          <p:cNvPr hidden="false" id="279" name="Shape 279"/>
          <p:cNvSpPr txBox="true"/>
          <p:nvPr isPhoto="false">
            <p:ph idx="0" type="title"/>
          </p:nvPr>
        </p:nvSpPr>
        <p:spPr>
          <a:xfrm flipH="false" flipV="false" rot="0">
            <a:off x="1331641" y="332656"/>
            <a:ext cx="6974160" cy="720079"/>
          </a:xfrm>
          <a:prstGeom prst="rect">
            <a:avLst/>
          </a:prstGeom>
        </p:spPr>
        <p:txBody>
          <a:bodyPr/>
          <a:lstStyle>
            <a:defPPr/>
            <a:lvl1pPr lvl="0"/>
          </a:lstStyle>
          <a:p>
            <a:pPr algn="r" indent="-320040" marL="320040">
              <a:buClr>
                <a:schemeClr val="accent6">
                  <a:lumMod val="75000"/>
                </a:schemeClr>
              </a:buClr>
              <a:buSzPct val="128000"/>
              <a:buFont typeface="Georgia"/>
              <a:buNone/>
            </a:pPr>
            <a:r>
              <a:t>Согласны ли вы с утверждениями?</a:t>
            </a:r>
          </a:p>
        </p:txBody>
      </p:sp>
      <p:graphicFrame>
        <p:nvGraphicFramePr>
          <p:cNvPr hidden="false" id="280" name="Table 280"/>
          <p:cNvGraphicFramePr/>
          <p:nvPr isPhoto="false">
            <p:ph idx="2" type="body"/>
          </p:nvPr>
        </p:nvGraphicFramePr>
        <p:xfrm flipH="false" flipV="false" rot="0">
          <a:off x="1403648" y="1916832"/>
          <a:ext cx="6400799" cy="4572000"/>
        </p:xfrm>
        <a:graphic>
          <a:graphicData uri="http://schemas.openxmlformats.org/drawingml/2006/table">
            <a:tbl>
              <a:tblPr bandCol="false" bandRow="true" firstCol="false" firstRow="true" lastCol="false" lastRow="false">
                <a:tableStyleId>{5C22544A-7EE6-4342-B048-85BDC9FD1C3A}</a:tableStyleId>
              </a:tblPr>
              <a:tblGrid>
                <a:gridCol w="4392786"/>
                <a:gridCol w="2008014"/>
              </a:tblGrid>
              <a:tr h="370840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true" sz="180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Испарение — это переход воды из жидкого состояния в газообразное.</a:t>
                      </a:r>
                    </a:p>
                    <a:p>
                      <a:pPr algn="l" indent="0" marL="0"/>
                    </a:p>
                  </a:txBody>
                  <a:tcPr anchor="t" anchorCtr="false" marB="45720" marL="91440" marR="91440" marT="4572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/>
                      <a:r>
                        <a:t>ДА</a:t>
                      </a:r>
                    </a:p>
                  </a:txBody>
                  <a:tcPr anchor="t" anchorCtr="false" marB="45720" marL="91440" marR="91440" marT="45720" vert="horz"/>
                </a:tc>
              </a:tr>
              <a:tr h="370840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8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Относительная влажность измеряется в г/м³.</a:t>
                      </a:r>
                    </a:p>
                    <a:p>
                      <a:pPr algn="l" indent="0" marL="0"/>
                    </a:p>
                  </a:txBody>
                  <a:tcPr anchor="t" anchorCtr="false" marB="45720" marL="91440" marR="91440" marT="4572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/>
                      <a:r>
                        <a:t>НЕТ</a:t>
                      </a:r>
                    </a:p>
                  </a:txBody>
                  <a:tcPr anchor="t" anchorCtr="false" marB="45720" marL="91440" marR="91440" marT="45720" vert="horz"/>
                </a:tc>
              </a:tr>
              <a:tr h="370840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8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Пропорция – это равенство двух отношений </a:t>
                      </a:r>
                    </a:p>
                    <a:p>
                      <a:pPr algn="l" indent="0" marL="0"/>
                    </a:p>
                  </a:txBody>
                  <a:tcPr anchor="t" anchorCtr="false" marB="45720" marL="91440" marR="91440" marT="4572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/>
                      <a:r>
                        <a:t>ДА</a:t>
                      </a:r>
                    </a:p>
                  </a:txBody>
                  <a:tcPr anchor="t" anchorCtr="false" marB="45720" marL="91440" marR="91440" marT="45720" vert="horz"/>
                </a:tc>
              </a:tr>
              <a:tr h="370840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8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Влажность воздуха зависит от температуры воздуха.</a:t>
                      </a:r>
                    </a:p>
                    <a:p>
                      <a:pPr algn="l" indent="0" marL="0"/>
                    </a:p>
                  </a:txBody>
                  <a:tcPr anchor="t" anchorCtr="false" marB="45720" marL="91440" marR="91440" marT="4572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/>
                      <a:r>
                        <a:t>ДА</a:t>
                      </a:r>
                    </a:p>
                  </a:txBody>
                  <a:tcPr anchor="t" anchorCtr="false" marB="45720" marL="91440" marR="91440" marT="45720" vert="horz"/>
                </a:tc>
              </a:tr>
              <a:tr h="370840"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 marR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sz="18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Чем больше абсолютная влажность, тем вероятнее выпадение дождя.</a:t>
                      </a:r>
                    </a:p>
                    <a:p>
                      <a:pPr algn="l" indent="0" marL="0"/>
                    </a:p>
                  </a:txBody>
                  <a:tcPr anchor="t" anchorCtr="false" marB="45720" marL="91440" marR="91440" marT="45720" vert="horz"/>
                </a:tc>
                <a:tc gridSpan="1" hMerge="false" rowSpan="1" vMerge="false">
                  <a:txBody>
                    <a:bodyPr/>
                    <a:lstStyle>
                      <a:defPPr/>
                      <a:lvl1pPr lvl="0"/>
                    </a:lstStyle>
                    <a:p>
                      <a:pPr algn="l" indent="0" marL="0"/>
                      <a:r>
                        <a:t>ДА</a:t>
                      </a:r>
                    </a:p>
                  </a:txBody>
                  <a:tcPr anchor="t" anchorCtr="false" marB="45720" marL="91440" marR="91440" marT="45720" vert="horz"/>
                </a:tc>
              </a:tr>
            </a:tbl>
          </a:graphicData>
        </a:graphic>
      </p:graphicFrame>
    </p:spTree>
  </p:cSld>
</p:sld>
</file>

<file path=ppt/slides/slide22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281" name="GroupShape 281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283" name="Picture 283"/>
          <p:cNvPicPr preferRelativeResize="true"/>
          <p:nvPr isPhoto="false"/>
        </p:nvPicPr>
        <p:blipFill>
          <a:blip r:embed="rId1"/>
          <a:srcRect b="0" l="23301" r="26300" t="0"/>
          <a:stretch/>
        </p:blipFill>
        <p:spPr>
          <a:xfrm flipH="false" flipV="false" rot="0">
            <a:off x="1835696" y="1988840"/>
            <a:ext cx="881066" cy="1512168"/>
          </a:xfrm>
          <a:prstGeom prst="rect">
            <a:avLst/>
          </a:prstGeom>
        </p:spPr>
      </p:pic>
      <p:pic>
        <p:nvPicPr>
          <p:cNvPr hidden="false" id="285" name="Picture 285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1475656" y="3789040"/>
            <a:ext cx="1588653" cy="1354980"/>
          </a:xfrm>
          <a:prstGeom prst="rect">
            <a:avLst/>
          </a:prstGeom>
        </p:spPr>
      </p:pic>
      <p:pic>
        <p:nvPicPr>
          <p:cNvPr hidden="false" id="287" name="Picture 287"/>
          <p:cNvPicPr preferRelativeResize="true"/>
          <p:nvPr isPhoto="false"/>
        </p:nvPicPr>
        <p:blipFill>
          <a:blip r:embed="rId3"/>
          <a:stretch/>
        </p:blipFill>
        <p:spPr>
          <a:xfrm flipH="false" flipV="false" rot="0">
            <a:off x="1835696" y="5301208"/>
            <a:ext cx="922706" cy="1224135"/>
          </a:xfrm>
          <a:prstGeom prst="rect">
            <a:avLst/>
          </a:prstGeom>
        </p:spPr>
      </p:pic>
      <p:pic>
        <p:nvPicPr>
          <p:cNvPr hidden="false" id="289" name="Picture 289">
            <a:hlinkClick action="ppaction://hlinksldjump" r:id="rId4" tooltip=""/>
          </p:cNvPr>
          <p:cNvPicPr preferRelativeResize="true"/>
          <p:nvPr isPhoto="false"/>
        </p:nvPicPr>
        <p:blipFill>
          <a:blip r:embed="rId5"/>
          <a:stretch/>
        </p:blipFill>
        <p:spPr>
          <a:xfrm flipH="false" flipV="false" rot="0">
            <a:off x="7799074" y="5229200"/>
            <a:ext cx="1131903" cy="1521278"/>
          </a:xfrm>
          <a:prstGeom prst="rect">
            <a:avLst/>
          </a:prstGeom>
        </p:spPr>
      </p:pic>
      <p:pic>
        <p:nvPicPr>
          <p:cNvPr hidden="false" id="291" name="Picture 291"/>
          <p:cNvPicPr preferRelativeResize="true"/>
          <p:nvPr isPhoto="false"/>
        </p:nvPicPr>
        <p:blipFill>
          <a:blip r:embed="rId6"/>
          <a:stretch/>
        </p:blipFill>
        <p:spPr>
          <a:xfrm flipH="false" flipV="false" rot="0">
            <a:off x="4644008" y="5217202"/>
            <a:ext cx="2399667" cy="1640797"/>
          </a:xfrm>
          <a:prstGeom prst="rect">
            <a:avLst/>
          </a:prstGeom>
        </p:spPr>
      </p:pic>
      <p:pic>
        <p:nvPicPr>
          <p:cNvPr hidden="false" id="293" name="Picture 293"/>
          <p:cNvPicPr preferRelativeResize="true"/>
          <p:nvPr isPhoto="false"/>
        </p:nvPicPr>
        <p:blipFill>
          <a:blip r:embed="rId7"/>
          <a:srcRect b="28794" l="0" r="0" t="0"/>
          <a:stretch/>
        </p:blipFill>
        <p:spPr>
          <a:xfrm flipH="false" flipV="false" rot="0">
            <a:off x="4283968" y="1844824"/>
            <a:ext cx="3281940" cy="1475965"/>
          </a:xfrm>
          <a:prstGeom prst="rect">
            <a:avLst/>
          </a:prstGeom>
        </p:spPr>
      </p:pic>
      <p:pic>
        <p:nvPicPr>
          <p:cNvPr hidden="false" id="295" name="Picture 295"/>
          <p:cNvPicPr preferRelativeResize="true"/>
          <p:nvPr isPhoto="false">
            <p:ph idx="4294967295" type="body"/>
          </p:nvPr>
        </p:nvPicPr>
        <p:blipFill>
          <a:blip r:embed="rId8"/>
          <a:stretch/>
        </p:blipFill>
        <p:spPr>
          <a:xfrm flipH="false" flipV="false" rot="0">
            <a:off x="4775296" y="3429000"/>
            <a:ext cx="2712519" cy="1728192"/>
          </a:xfrm>
          <a:prstGeom prst="rect">
            <a:avLst/>
          </a:prstGeom>
        </p:spPr>
      </p:pic>
      <p:pic>
        <p:nvPicPr>
          <p:cNvPr hidden="false" id="297" name="Picture 297"/>
          <p:cNvPicPr preferRelativeResize="true"/>
          <p:nvPr isPhoto="false"/>
        </p:nvPicPr>
        <p:blipFill>
          <a:blip r:embed="rId9"/>
          <a:stretch/>
        </p:blipFill>
        <p:spPr>
          <a:xfrm flipH="false" flipV="false" rot="0">
            <a:off x="1691680" y="476672"/>
            <a:ext cx="1296144" cy="1100877"/>
          </a:xfrm>
          <a:prstGeom prst="rect">
            <a:avLst/>
          </a:prstGeom>
        </p:spPr>
      </p:pic>
      <p:pic>
        <p:nvPicPr>
          <p:cNvPr hidden="false" id="299" name="Picture 299"/>
          <p:cNvPicPr preferRelativeResize="true"/>
          <p:nvPr isPhoto="false"/>
        </p:nvPicPr>
        <p:blipFill>
          <a:blip r:embed="rId10"/>
          <a:stretch/>
        </p:blipFill>
        <p:spPr>
          <a:xfrm flipH="false" flipV="false" rot="0">
            <a:off x="4716016" y="332656"/>
            <a:ext cx="2406633" cy="1512168"/>
          </a:xfrm>
          <a:prstGeom prst="rect">
            <a:avLst/>
          </a:prstGeom>
        </p:spPr>
      </p:pic>
    </p:spTree>
  </p:cSld>
</p:sld>
</file>

<file path=ppt/slides/slide23.xml><?xml version="1.0" encoding="utf-8"?>
<p:sld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mc:Ignorable="co co-ooxml w14 x14 w15" show="true" showMasterSp="true">
  <p:cSld name="">
    <p:spTree>
      <p:nvGrpSpPr>
        <p:cNvPr hidden="false" id="300" name="GroupShape 300"/>
        <p:cNvGrpSpPr/>
        <p:nvPr isPhoto="false"/>
      </p:nvGrpSpPr>
      <p:grpSpPr>
        <a:xfrm flipH="false" flipV="false" rot="0">
          <a:off x="0" y="0"/>
          <a:ext cx="0" cy="0"/>
          <a:chOff x="0" y="0"/>
          <a:chExt cx="0" cy="0"/>
        </a:xfrm>
      </p:grpSpPr>
      <p:pic>
        <p:nvPicPr>
          <p:cNvPr hidden="false" id="302" name="Picture 302"/>
          <p:cNvPicPr preferRelativeResize="true"/>
          <p:nvPr isPhoto="false"/>
        </p:nvPicPr>
        <p:blipFill>
          <a:blip r:embed="rId1"/>
          <a:stretch/>
        </p:blipFill>
        <p:spPr>
          <a:xfrm flipH="false" flipV="false" rot="0">
            <a:off x="0" y="0"/>
            <a:ext cx="9144000" cy="6858001"/>
          </a:xfrm>
          <a:prstGeom prst="rect">
            <a:avLst/>
          </a:prstGeom>
        </p:spPr>
      </p:pic>
      <p:pic>
        <p:nvPicPr>
          <p:cNvPr hidden="false" id="304" name="Picture 304"/>
          <p:cNvPicPr preferRelativeResize="true"/>
          <p:nvPr isPhoto="false"/>
        </p:nvPicPr>
        <p:blipFill>
          <a:blip r:embed="rId2"/>
          <a:stretch/>
        </p:blipFill>
        <p:spPr>
          <a:xfrm flipH="false" flipV="false" rot="0">
            <a:off x="4419600" y="3276600"/>
            <a:ext cx="304800" cy="304800"/>
          </a:xfrm>
          <a:prstGeom prst="rect">
            <a:avLst/>
          </a:prstGeom>
        </p:spPr>
      </p:pic>
    </p:spTree>
  </p:cSld>
</p:sld>
</file>

<file path=ppt/theme/theme1.xml><?xml version="1.0" encoding="utf-8"?>
<a:theme xmlns:a="http://schemas.openxmlformats.org/drawingml/2006/main" xmlns:a14="http://schemas.microsoft.com/office/drawing/2010/main" xmlns:a15="http://schemas.microsoft.com/office/drawing/2012/main" xmlns:asvg="http://schemas.microsoft.com/office/drawing/2016/SVG/main" xmlns:c="http://schemas.openxmlformats.org/drawingml/2006/chart" xmlns:co="http://ncloudtech.com" xmlns:co-ooxml="http://ncloudtech.com/ooxml" xmlns:m="http://schemas.openxmlformats.org/officeDocument/2006/math" xmlns:mc="http://schemas.openxmlformats.org/markup-compatibility/2006" xmlns:o="urn:schemas-microsoft-com:office:office" xmlns:p="http://schemas.openxmlformats.org/presentationml/2006/main" xmlns:pic="http://schemas.openxmlformats.org/drawingml/2006/picture" xmlns:r="http://schemas.openxmlformats.org/officeDocument/2006/relationships" xmlns:s="http://schemas.openxmlformats.org/officeDocument/2006/sharedTypes" xmlns:sl="http://schemas.openxmlformats.org/schemaLibrary/2006/main" xmlns:v="urn:schemas-microsoft-com:vml" xmlns:w="http://schemas.openxmlformats.org/wordprocessingml/2006/main" xmlns:w10="urn:schemas-microsoft-com:office:word" xmlns:w14="http://schemas.microsoft.com/office/word/2010/wordml" xmlns:w15="http://schemas.microsoft.com/office/word/2012/wordml" xmlns:wp="http://schemas.openxmlformats.org/drawingml/2006/wordprocessingDrawing" xmlns:wpg="http://schemas.microsoft.com/office/word/2010/wordprocessingGroup" xmlns:wps="http://schemas.microsoft.com/office/word/2010/wordprocessingShape" xmlns:x="urn:schemas-microsoft-com:office:excel" xmlns:x12ac="http://schemas.microsoft.com/office/spreadsheetml/2011/1/ac" xmlns:x14="http://schemas.microsoft.com/office/spreadsheetml/2009/9/main" xmlns:xdr="http://schemas.openxmlformats.org/drawingml/2006/spreadsheetDrawing" xmlns:xm="http://schemas.microsoft.com/office/excel/2006/main" name="Воздушный поток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Воздушный поток">
      <a:fillStyleLst>
        <a:solidFill>
          <a:schemeClr val="phClr"/>
        </a:solidFill>
        <a:gradFill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</a:gradFill>
        <a:gradFill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</a:gradFill>
      </a:fillStyleLst>
      <a:lnStyleLst>
        <a:ln w="9525">
          <a:solidFill>
            <a:schemeClr val="phClr"/>
          </a:solidFill>
          <a:prstDash val="solid"/>
        </a:ln>
        <a:ln w="15875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>
            <a:outerShdw>
              <a:srgbClr val="000000">
                <a:alpha val="38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  <a:effectStyle>
          <a:effectLst>
            <a:outerShdw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</a:gradFill>
        <a:gradFill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</a:gradFill>
      </a:bgFillStyleLst>
    </a:fmtScheme>
  </a:themeElements>
</a:theme>
</file>

<file path=docProps/app.xml><?xml version="1.0" encoding="utf-8"?>
<Properties xmlns="http://schemas.openxmlformats.org/officeDocument/2006/extended-properties">
  <Template>Normal.dotm</Template>
  <TotalTime>0</TotalTime>
  <DocSecurity>0</DocSecurity>
  <ScaleCrop>false</ScaleCrop>
  <Application>MyOffice-CoreFramework-Android/40-1423.1132.10486.1056.1@7875681add7d56c228e5331fe7c51cf7b4fd13ed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modified xsi:type="dcterms:W3CDTF">2026-03-11T07:41:48Z</dcterms:modified>
</cp:coreProperties>
</file>