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41"/>
  </p:notesMasterIdLst>
  <p:sldIdLst>
    <p:sldId id="314" r:id="rId3"/>
    <p:sldId id="313" r:id="rId4"/>
    <p:sldId id="257" r:id="rId5"/>
    <p:sldId id="273" r:id="rId6"/>
    <p:sldId id="274" r:id="rId7"/>
    <p:sldId id="275" r:id="rId8"/>
    <p:sldId id="276" r:id="rId9"/>
    <p:sldId id="279" r:id="rId10"/>
    <p:sldId id="312" r:id="rId11"/>
    <p:sldId id="306" r:id="rId12"/>
    <p:sldId id="310" r:id="rId13"/>
    <p:sldId id="282" r:id="rId14"/>
    <p:sldId id="283" r:id="rId15"/>
    <p:sldId id="311" r:id="rId16"/>
    <p:sldId id="287" r:id="rId17"/>
    <p:sldId id="284" r:id="rId18"/>
    <p:sldId id="285" r:id="rId19"/>
    <p:sldId id="308" r:id="rId20"/>
    <p:sldId id="286" r:id="rId21"/>
    <p:sldId id="277" r:id="rId22"/>
    <p:sldId id="288" r:id="rId23"/>
    <p:sldId id="289" r:id="rId24"/>
    <p:sldId id="290" r:id="rId25"/>
    <p:sldId id="291" r:id="rId26"/>
    <p:sldId id="292" r:id="rId27"/>
    <p:sldId id="293" r:id="rId28"/>
    <p:sldId id="294" r:id="rId29"/>
    <p:sldId id="295" r:id="rId30"/>
    <p:sldId id="296" r:id="rId31"/>
    <p:sldId id="297" r:id="rId32"/>
    <p:sldId id="298" r:id="rId33"/>
    <p:sldId id="299" r:id="rId34"/>
    <p:sldId id="300" r:id="rId35"/>
    <p:sldId id="301" r:id="rId36"/>
    <p:sldId id="302" r:id="rId37"/>
    <p:sldId id="303" r:id="rId38"/>
    <p:sldId id="304" r:id="rId39"/>
    <p:sldId id="305" r:id="rId40"/>
  </p:sldIdLst>
  <p:sldSz cx="9144000" cy="6858000" type="screen4x3"/>
  <p:notesSz cx="6742113" cy="987266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750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6170" autoAdjust="0"/>
    <p:restoredTop sz="93857" autoAdjust="0"/>
  </p:normalViewPr>
  <p:slideViewPr>
    <p:cSldViewPr>
      <p:cViewPr varScale="1">
        <p:scale>
          <a:sx n="97" d="100"/>
          <a:sy n="97" d="100"/>
        </p:scale>
        <p:origin x="-102" y="-3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0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9525" y="0"/>
            <a:ext cx="29210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19CCD5A-0634-4E32-AB4D-1B8405403A9E}" type="datetimeFigureOut">
              <a:rPr lang="ru-RU"/>
              <a:pPr>
                <a:defRPr/>
              </a:pPr>
              <a:t>06.06.2022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39775"/>
            <a:ext cx="4935537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4688" y="4689475"/>
            <a:ext cx="5392737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210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9525" y="9377363"/>
            <a:ext cx="29210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56E81AD-23EC-47DD-843A-171659B784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741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223B6C4-C9B6-44E0-96CA-7AE41A598094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3DBFA-2F25-4083-A84B-3A76A4FEE5E5}" type="datetimeFigureOut">
              <a:rPr lang="ru-RU"/>
              <a:pPr>
                <a:defRPr/>
              </a:pPr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BC61A-83DA-4E8D-A6A2-25EA09A745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7F814-2CE8-425E-BAEB-BA70EEE5CE39}" type="datetimeFigureOut">
              <a:rPr lang="ru-RU"/>
              <a:pPr>
                <a:defRPr/>
              </a:pPr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0F1D4-1596-4EA6-8451-496210002B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BC963-5B1B-4C43-8C34-87112BA100F7}" type="datetimeFigureOut">
              <a:rPr lang="ru-RU"/>
              <a:pPr>
                <a:defRPr/>
              </a:pPr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93C1F4-EC44-4AD8-9AA9-7D4A39FFAC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6ECDD-A868-4AED-8E92-7EE105C6E5A0}" type="datetimeFigureOut">
              <a:rPr lang="ru-RU"/>
              <a:pPr>
                <a:defRPr/>
              </a:pPr>
              <a:t>06.06.2022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37727-396E-4897-BE21-5BFD86CDD0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99A21-F6CA-4F2A-B675-83FAA29DAB7A}" type="datetimeFigureOut">
              <a:rPr lang="ru-RU"/>
              <a:pPr>
                <a:defRPr/>
              </a:pPr>
              <a:t>06.06.2022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6AAAC2-DB3B-41F5-B89E-2ED9E4C637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50228-3529-440A-ACDB-A5627CA90110}" type="datetimeFigureOut">
              <a:rPr lang="ru-RU"/>
              <a:pPr>
                <a:defRPr/>
              </a:pPr>
              <a:t>06.06.2022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07005-993D-4C1D-9C6C-9ADF8A94A7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4238A-A547-4015-B830-A28DCAB32A5A}" type="datetimeFigureOut">
              <a:rPr lang="ru-RU"/>
              <a:pPr>
                <a:defRPr/>
              </a:pPr>
              <a:t>06.06.2022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862CD-D2C9-4479-A1F1-78DE6B5F8B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46BC2-B172-45E2-8049-141FFC81AA9B}" type="datetimeFigureOut">
              <a:rPr lang="ru-RU"/>
              <a:pPr>
                <a:defRPr/>
              </a:pPr>
              <a:t>06.06.2022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47A54-D7C4-4FB0-AB95-90BD975AFC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42F81-DBDA-416E-BCCD-38172E7D1A5C}" type="datetimeFigureOut">
              <a:rPr lang="ru-RU"/>
              <a:pPr>
                <a:defRPr/>
              </a:pPr>
              <a:t>06.06.2022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5AAC9-8585-494B-9DE3-0F7A350702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8BB20-0B99-4943-8EA6-226820C68F66}" type="datetimeFigureOut">
              <a:rPr lang="ru-RU"/>
              <a:pPr>
                <a:defRPr/>
              </a:pPr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B1A1C-5106-4056-BA7D-56007653DE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2C19BF-5688-4752-B92E-FF321FBDFC4B}" type="datetimeFigureOut">
              <a:rPr lang="ru-RU"/>
              <a:pPr>
                <a:defRPr/>
              </a:pPr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D0368-2483-4CFB-89ED-1BD4ABAAC0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A077947-29FB-4CEC-AC00-D228C995EFAE}" type="datetimeFigureOut">
              <a:rPr lang="ru-RU"/>
              <a:pPr>
                <a:defRPr/>
              </a:pPr>
              <a:t>06.06.2022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A8EBEBD-40AB-4F58-A942-F635150C00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newsflash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23.xml"/><Relationship Id="rId13" Type="http://schemas.openxmlformats.org/officeDocument/2006/relationships/slide" Target="slide28.xml"/><Relationship Id="rId18" Type="http://schemas.openxmlformats.org/officeDocument/2006/relationships/slide" Target="slide33.xml"/><Relationship Id="rId3" Type="http://schemas.openxmlformats.org/officeDocument/2006/relationships/slide" Target="slide18.xml"/><Relationship Id="rId21" Type="http://schemas.openxmlformats.org/officeDocument/2006/relationships/slide" Target="slide36.xml"/><Relationship Id="rId7" Type="http://schemas.openxmlformats.org/officeDocument/2006/relationships/slide" Target="slide22.xml"/><Relationship Id="rId12" Type="http://schemas.openxmlformats.org/officeDocument/2006/relationships/slide" Target="slide27.xml"/><Relationship Id="rId17" Type="http://schemas.openxmlformats.org/officeDocument/2006/relationships/slide" Target="slide32.xml"/><Relationship Id="rId2" Type="http://schemas.openxmlformats.org/officeDocument/2006/relationships/image" Target="../media/image10.png"/><Relationship Id="rId16" Type="http://schemas.openxmlformats.org/officeDocument/2006/relationships/slide" Target="slide31.xml"/><Relationship Id="rId20" Type="http://schemas.openxmlformats.org/officeDocument/2006/relationships/slide" Target="slide3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1.xml"/><Relationship Id="rId11" Type="http://schemas.openxmlformats.org/officeDocument/2006/relationships/slide" Target="slide26.xml"/><Relationship Id="rId5" Type="http://schemas.openxmlformats.org/officeDocument/2006/relationships/slide" Target="slide20.xml"/><Relationship Id="rId15" Type="http://schemas.openxmlformats.org/officeDocument/2006/relationships/slide" Target="slide30.xml"/><Relationship Id="rId10" Type="http://schemas.openxmlformats.org/officeDocument/2006/relationships/slide" Target="slide25.xml"/><Relationship Id="rId19" Type="http://schemas.openxmlformats.org/officeDocument/2006/relationships/slide" Target="slide34.xml"/><Relationship Id="rId4" Type="http://schemas.openxmlformats.org/officeDocument/2006/relationships/slide" Target="slide19.xml"/><Relationship Id="rId9" Type="http://schemas.openxmlformats.org/officeDocument/2006/relationships/slide" Target="slide24.xml"/><Relationship Id="rId14" Type="http://schemas.openxmlformats.org/officeDocument/2006/relationships/slide" Target="slide29.xml"/><Relationship Id="rId22" Type="http://schemas.openxmlformats.org/officeDocument/2006/relationships/slide" Target="slide3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1600" b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Министерство образования Российской Федерации</a:t>
            </a:r>
            <a:br>
              <a:rPr lang="ru-RU" sz="1600" b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</a:br>
            <a:r>
              <a:rPr lang="ru-RU" sz="1600" b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муниципальное казённое образовательное учреждение Старополтавская средняя общеобразовательная школа</a:t>
            </a:r>
            <a:br>
              <a:rPr lang="ru-RU" sz="1600" b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</a:br>
            <a:r>
              <a:rPr lang="ru-RU" sz="1600" b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Старополтавского района Волгоградской области</a:t>
            </a:r>
            <a:br>
              <a:rPr lang="ru-RU" sz="1600" b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</a:br>
            <a:endParaRPr lang="ru-RU" sz="1600" b="1" smtClean="0">
              <a:solidFill>
                <a:srgbClr val="0070C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pic>
        <p:nvPicPr>
          <p:cNvPr id="15362" name="Заголовок 1"/>
          <p:cNvPicPr>
            <a:picLocks noGrp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219200" y="2590800"/>
            <a:ext cx="6705600" cy="2819400"/>
          </a:xfrm>
        </p:spPr>
      </p:pic>
      <p:sp>
        <p:nvSpPr>
          <p:cNvPr id="5" name="Прямоугольник 4"/>
          <p:cNvSpPr/>
          <p:nvPr/>
        </p:nvSpPr>
        <p:spPr>
          <a:xfrm>
            <a:off x="2139950" y="1241048"/>
            <a:ext cx="6096000" cy="111574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spc="300" dirty="0">
                <a:ln w="11430" cmpd="sng">
                  <a:solidFill>
                    <a:srgbClr val="7030A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cs typeface="+mn-cs"/>
              </a:rPr>
              <a:t>Исследовательская работа на тему:</a:t>
            </a:r>
          </a:p>
        </p:txBody>
      </p:sp>
    </p:spTree>
  </p:cSld>
  <p:clrMapOvr>
    <a:masterClrMapping/>
  </p:clrMapOvr>
  <p:transition>
    <p:newsfla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4338" name="Rectangle 7"/>
          <p:cNvSpPr>
            <a:spLocks noGrp="1"/>
          </p:cNvSpPr>
          <p:nvPr>
            <p:ph type="body" sz="half" idx="1"/>
          </p:nvPr>
        </p:nvSpPr>
        <p:spPr>
          <a:xfrm>
            <a:off x="2819400" y="1600200"/>
            <a:ext cx="4191000" cy="452596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mtClean="0">
                <a:latin typeface="Arial" charset="0"/>
              </a:rPr>
              <a:t>   Работу выполнила: учитель русского языка и литературы:</a:t>
            </a:r>
          </a:p>
          <a:p>
            <a:pPr eaLnBrk="1" hangingPunct="1">
              <a:buFont typeface="Arial" charset="0"/>
              <a:buNone/>
            </a:pPr>
            <a:r>
              <a:rPr lang="ru-RU" smtClean="0">
                <a:latin typeface="Arial" charset="0"/>
              </a:rPr>
              <a:t>    Монастырская Валентина Николаевна</a:t>
            </a:r>
          </a:p>
        </p:txBody>
      </p:sp>
    </p:spTree>
  </p:cSld>
  <p:clrMapOvr>
    <a:masterClrMapping/>
  </p:clrMapOvr>
  <p:transition>
    <p:newsfla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33400" y="1524000"/>
            <a:ext cx="76962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8925" indent="-231775">
              <a:buFont typeface="Arial" pitchFamily="34" charset="0"/>
              <a:buChar char="•"/>
              <a:defRPr/>
            </a:pPr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+mn-cs"/>
            </a:endParaRPr>
          </a:p>
          <a:p>
            <a:pPr>
              <a:buFont typeface="Arial" pitchFamily="34" charset="0"/>
              <a:buChar char="•"/>
              <a:defRPr/>
            </a:pPr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-152400" y="0"/>
            <a:ext cx="5562600" cy="132343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0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+mn-cs"/>
              </a:rPr>
              <a:t>Актуальность исследования:</a:t>
            </a:r>
          </a:p>
        </p:txBody>
      </p:sp>
      <p:sp>
        <p:nvSpPr>
          <p:cNvPr id="10" name="Полилиния 9"/>
          <p:cNvSpPr/>
          <p:nvPr/>
        </p:nvSpPr>
        <p:spPr>
          <a:xfrm>
            <a:off x="0" y="4637088"/>
            <a:ext cx="1604963" cy="2220912"/>
          </a:xfrm>
          <a:custGeom>
            <a:avLst/>
            <a:gdLst>
              <a:gd name="connsiteX0" fmla="*/ 114300 w 2062162"/>
              <a:gd name="connsiteY0" fmla="*/ 1058862 h 2830512"/>
              <a:gd name="connsiteX1" fmla="*/ 219075 w 2062162"/>
              <a:gd name="connsiteY1" fmla="*/ 996949 h 2830512"/>
              <a:gd name="connsiteX2" fmla="*/ 314325 w 2062162"/>
              <a:gd name="connsiteY2" fmla="*/ 939799 h 2830512"/>
              <a:gd name="connsiteX3" fmla="*/ 385762 w 2062162"/>
              <a:gd name="connsiteY3" fmla="*/ 925512 h 2830512"/>
              <a:gd name="connsiteX4" fmla="*/ 390525 w 2062162"/>
              <a:gd name="connsiteY4" fmla="*/ 911224 h 2830512"/>
              <a:gd name="connsiteX5" fmla="*/ 385762 w 2062162"/>
              <a:gd name="connsiteY5" fmla="*/ 849312 h 2830512"/>
              <a:gd name="connsiteX6" fmla="*/ 338137 w 2062162"/>
              <a:gd name="connsiteY6" fmla="*/ 801687 h 2830512"/>
              <a:gd name="connsiteX7" fmla="*/ 271462 w 2062162"/>
              <a:gd name="connsiteY7" fmla="*/ 720724 h 2830512"/>
              <a:gd name="connsiteX8" fmla="*/ 223837 w 2062162"/>
              <a:gd name="connsiteY8" fmla="*/ 649287 h 2830512"/>
              <a:gd name="connsiteX9" fmla="*/ 171450 w 2062162"/>
              <a:gd name="connsiteY9" fmla="*/ 577849 h 2830512"/>
              <a:gd name="connsiteX10" fmla="*/ 142875 w 2062162"/>
              <a:gd name="connsiteY10" fmla="*/ 544512 h 2830512"/>
              <a:gd name="connsiteX11" fmla="*/ 128587 w 2062162"/>
              <a:gd name="connsiteY11" fmla="*/ 468312 h 2830512"/>
              <a:gd name="connsiteX12" fmla="*/ 95250 w 2062162"/>
              <a:gd name="connsiteY12" fmla="*/ 377824 h 2830512"/>
              <a:gd name="connsiteX13" fmla="*/ 42862 w 2062162"/>
              <a:gd name="connsiteY13" fmla="*/ 301624 h 2830512"/>
              <a:gd name="connsiteX14" fmla="*/ 33337 w 2062162"/>
              <a:gd name="connsiteY14" fmla="*/ 253999 h 2830512"/>
              <a:gd name="connsiteX15" fmla="*/ 47625 w 2062162"/>
              <a:gd name="connsiteY15" fmla="*/ 215899 h 2830512"/>
              <a:gd name="connsiteX16" fmla="*/ 38100 w 2062162"/>
              <a:gd name="connsiteY16" fmla="*/ 168274 h 2830512"/>
              <a:gd name="connsiteX17" fmla="*/ 19050 w 2062162"/>
              <a:gd name="connsiteY17" fmla="*/ 130174 h 2830512"/>
              <a:gd name="connsiteX18" fmla="*/ 0 w 2062162"/>
              <a:gd name="connsiteY18" fmla="*/ 87312 h 2830512"/>
              <a:gd name="connsiteX19" fmla="*/ 19050 w 2062162"/>
              <a:gd name="connsiteY19" fmla="*/ 96837 h 2830512"/>
              <a:gd name="connsiteX20" fmla="*/ 42862 w 2062162"/>
              <a:gd name="connsiteY20" fmla="*/ 125412 h 2830512"/>
              <a:gd name="connsiteX21" fmla="*/ 71437 w 2062162"/>
              <a:gd name="connsiteY21" fmla="*/ 134937 h 2830512"/>
              <a:gd name="connsiteX22" fmla="*/ 100012 w 2062162"/>
              <a:gd name="connsiteY22" fmla="*/ 120649 h 2830512"/>
              <a:gd name="connsiteX23" fmla="*/ 100012 w 2062162"/>
              <a:gd name="connsiteY23" fmla="*/ 73024 h 2830512"/>
              <a:gd name="connsiteX24" fmla="*/ 109537 w 2062162"/>
              <a:gd name="connsiteY24" fmla="*/ 63499 h 2830512"/>
              <a:gd name="connsiteX25" fmla="*/ 128587 w 2062162"/>
              <a:gd name="connsiteY25" fmla="*/ 73024 h 2830512"/>
              <a:gd name="connsiteX26" fmla="*/ 142875 w 2062162"/>
              <a:gd name="connsiteY26" fmla="*/ 49212 h 2830512"/>
              <a:gd name="connsiteX27" fmla="*/ 161925 w 2062162"/>
              <a:gd name="connsiteY27" fmla="*/ 49212 h 2830512"/>
              <a:gd name="connsiteX28" fmla="*/ 190500 w 2062162"/>
              <a:gd name="connsiteY28" fmla="*/ 34924 h 2830512"/>
              <a:gd name="connsiteX29" fmla="*/ 200025 w 2062162"/>
              <a:gd name="connsiteY29" fmla="*/ 1587 h 2830512"/>
              <a:gd name="connsiteX30" fmla="*/ 219075 w 2062162"/>
              <a:gd name="connsiteY30" fmla="*/ 25399 h 2830512"/>
              <a:gd name="connsiteX31" fmla="*/ 219075 w 2062162"/>
              <a:gd name="connsiteY31" fmla="*/ 58737 h 2830512"/>
              <a:gd name="connsiteX32" fmla="*/ 200025 w 2062162"/>
              <a:gd name="connsiteY32" fmla="*/ 87312 h 2830512"/>
              <a:gd name="connsiteX33" fmla="*/ 223837 w 2062162"/>
              <a:gd name="connsiteY33" fmla="*/ 73024 h 2830512"/>
              <a:gd name="connsiteX34" fmla="*/ 219075 w 2062162"/>
              <a:gd name="connsiteY34" fmla="*/ 101599 h 2830512"/>
              <a:gd name="connsiteX35" fmla="*/ 195262 w 2062162"/>
              <a:gd name="connsiteY35" fmla="*/ 106362 h 2830512"/>
              <a:gd name="connsiteX36" fmla="*/ 185737 w 2062162"/>
              <a:gd name="connsiteY36" fmla="*/ 153987 h 2830512"/>
              <a:gd name="connsiteX37" fmla="*/ 171450 w 2062162"/>
              <a:gd name="connsiteY37" fmla="*/ 192087 h 2830512"/>
              <a:gd name="connsiteX38" fmla="*/ 185737 w 2062162"/>
              <a:gd name="connsiteY38" fmla="*/ 225424 h 2830512"/>
              <a:gd name="connsiteX39" fmla="*/ 247650 w 2062162"/>
              <a:gd name="connsiteY39" fmla="*/ 320674 h 2830512"/>
              <a:gd name="connsiteX40" fmla="*/ 252412 w 2062162"/>
              <a:gd name="connsiteY40" fmla="*/ 392112 h 2830512"/>
              <a:gd name="connsiteX41" fmla="*/ 252412 w 2062162"/>
              <a:gd name="connsiteY41" fmla="*/ 420687 h 2830512"/>
              <a:gd name="connsiteX42" fmla="*/ 300037 w 2062162"/>
              <a:gd name="connsiteY42" fmla="*/ 501649 h 2830512"/>
              <a:gd name="connsiteX43" fmla="*/ 347662 w 2062162"/>
              <a:gd name="connsiteY43" fmla="*/ 582612 h 2830512"/>
              <a:gd name="connsiteX44" fmla="*/ 414337 w 2062162"/>
              <a:gd name="connsiteY44" fmla="*/ 644524 h 2830512"/>
              <a:gd name="connsiteX45" fmla="*/ 466725 w 2062162"/>
              <a:gd name="connsiteY45" fmla="*/ 687387 h 2830512"/>
              <a:gd name="connsiteX46" fmla="*/ 504825 w 2062162"/>
              <a:gd name="connsiteY46" fmla="*/ 701674 h 2830512"/>
              <a:gd name="connsiteX47" fmla="*/ 538162 w 2062162"/>
              <a:gd name="connsiteY47" fmla="*/ 668337 h 2830512"/>
              <a:gd name="connsiteX48" fmla="*/ 542925 w 2062162"/>
              <a:gd name="connsiteY48" fmla="*/ 644524 h 2830512"/>
              <a:gd name="connsiteX49" fmla="*/ 514350 w 2062162"/>
              <a:gd name="connsiteY49" fmla="*/ 611187 h 2830512"/>
              <a:gd name="connsiteX50" fmla="*/ 500062 w 2062162"/>
              <a:gd name="connsiteY50" fmla="*/ 577849 h 2830512"/>
              <a:gd name="connsiteX51" fmla="*/ 457200 w 2062162"/>
              <a:gd name="connsiteY51" fmla="*/ 563562 h 2830512"/>
              <a:gd name="connsiteX52" fmla="*/ 400050 w 2062162"/>
              <a:gd name="connsiteY52" fmla="*/ 563562 h 2830512"/>
              <a:gd name="connsiteX53" fmla="*/ 366712 w 2062162"/>
              <a:gd name="connsiteY53" fmla="*/ 563562 h 2830512"/>
              <a:gd name="connsiteX54" fmla="*/ 419100 w 2062162"/>
              <a:gd name="connsiteY54" fmla="*/ 544512 h 2830512"/>
              <a:gd name="connsiteX55" fmla="*/ 461962 w 2062162"/>
              <a:gd name="connsiteY55" fmla="*/ 539749 h 2830512"/>
              <a:gd name="connsiteX56" fmla="*/ 461962 w 2062162"/>
              <a:gd name="connsiteY56" fmla="*/ 520699 h 2830512"/>
              <a:gd name="connsiteX57" fmla="*/ 442912 w 2062162"/>
              <a:gd name="connsiteY57" fmla="*/ 482599 h 2830512"/>
              <a:gd name="connsiteX58" fmla="*/ 442912 w 2062162"/>
              <a:gd name="connsiteY58" fmla="*/ 458787 h 2830512"/>
              <a:gd name="connsiteX59" fmla="*/ 447675 w 2062162"/>
              <a:gd name="connsiteY59" fmla="*/ 473074 h 2830512"/>
              <a:gd name="connsiteX60" fmla="*/ 461962 w 2062162"/>
              <a:gd name="connsiteY60" fmla="*/ 520699 h 2830512"/>
              <a:gd name="connsiteX61" fmla="*/ 504825 w 2062162"/>
              <a:gd name="connsiteY61" fmla="*/ 549274 h 2830512"/>
              <a:gd name="connsiteX62" fmla="*/ 523875 w 2062162"/>
              <a:gd name="connsiteY62" fmla="*/ 549274 h 2830512"/>
              <a:gd name="connsiteX63" fmla="*/ 614362 w 2062162"/>
              <a:gd name="connsiteY63" fmla="*/ 554037 h 2830512"/>
              <a:gd name="connsiteX64" fmla="*/ 642937 w 2062162"/>
              <a:gd name="connsiteY64" fmla="*/ 573087 h 2830512"/>
              <a:gd name="connsiteX65" fmla="*/ 671512 w 2062162"/>
              <a:gd name="connsiteY65" fmla="*/ 554037 h 2830512"/>
              <a:gd name="connsiteX66" fmla="*/ 695325 w 2062162"/>
              <a:gd name="connsiteY66" fmla="*/ 525462 h 2830512"/>
              <a:gd name="connsiteX67" fmla="*/ 709612 w 2062162"/>
              <a:gd name="connsiteY67" fmla="*/ 487362 h 2830512"/>
              <a:gd name="connsiteX68" fmla="*/ 690562 w 2062162"/>
              <a:gd name="connsiteY68" fmla="*/ 454024 h 2830512"/>
              <a:gd name="connsiteX69" fmla="*/ 742950 w 2062162"/>
              <a:gd name="connsiteY69" fmla="*/ 425449 h 2830512"/>
              <a:gd name="connsiteX70" fmla="*/ 781050 w 2062162"/>
              <a:gd name="connsiteY70" fmla="*/ 430212 h 2830512"/>
              <a:gd name="connsiteX71" fmla="*/ 800100 w 2062162"/>
              <a:gd name="connsiteY71" fmla="*/ 377824 h 2830512"/>
              <a:gd name="connsiteX72" fmla="*/ 814387 w 2062162"/>
              <a:gd name="connsiteY72" fmla="*/ 344487 h 2830512"/>
              <a:gd name="connsiteX73" fmla="*/ 842962 w 2062162"/>
              <a:gd name="connsiteY73" fmla="*/ 301624 h 2830512"/>
              <a:gd name="connsiteX74" fmla="*/ 866775 w 2062162"/>
              <a:gd name="connsiteY74" fmla="*/ 225424 h 2830512"/>
              <a:gd name="connsiteX75" fmla="*/ 876300 w 2062162"/>
              <a:gd name="connsiteY75" fmla="*/ 230187 h 2830512"/>
              <a:gd name="connsiteX76" fmla="*/ 862012 w 2062162"/>
              <a:gd name="connsiteY76" fmla="*/ 301624 h 2830512"/>
              <a:gd name="connsiteX77" fmla="*/ 847725 w 2062162"/>
              <a:gd name="connsiteY77" fmla="*/ 344487 h 2830512"/>
              <a:gd name="connsiteX78" fmla="*/ 904875 w 2062162"/>
              <a:gd name="connsiteY78" fmla="*/ 292099 h 2830512"/>
              <a:gd name="connsiteX79" fmla="*/ 962025 w 2062162"/>
              <a:gd name="connsiteY79" fmla="*/ 287337 h 2830512"/>
              <a:gd name="connsiteX80" fmla="*/ 919162 w 2062162"/>
              <a:gd name="connsiteY80" fmla="*/ 296862 h 2830512"/>
              <a:gd name="connsiteX81" fmla="*/ 871537 w 2062162"/>
              <a:gd name="connsiteY81" fmla="*/ 339724 h 2830512"/>
              <a:gd name="connsiteX82" fmla="*/ 857250 w 2062162"/>
              <a:gd name="connsiteY82" fmla="*/ 392112 h 2830512"/>
              <a:gd name="connsiteX83" fmla="*/ 847725 w 2062162"/>
              <a:gd name="connsiteY83" fmla="*/ 420687 h 2830512"/>
              <a:gd name="connsiteX84" fmla="*/ 942975 w 2062162"/>
              <a:gd name="connsiteY84" fmla="*/ 387349 h 2830512"/>
              <a:gd name="connsiteX85" fmla="*/ 990600 w 2062162"/>
              <a:gd name="connsiteY85" fmla="*/ 411162 h 2830512"/>
              <a:gd name="connsiteX86" fmla="*/ 990600 w 2062162"/>
              <a:gd name="connsiteY86" fmla="*/ 415924 h 2830512"/>
              <a:gd name="connsiteX87" fmla="*/ 947737 w 2062162"/>
              <a:gd name="connsiteY87" fmla="*/ 406399 h 2830512"/>
              <a:gd name="connsiteX88" fmla="*/ 904875 w 2062162"/>
              <a:gd name="connsiteY88" fmla="*/ 406399 h 2830512"/>
              <a:gd name="connsiteX89" fmla="*/ 833437 w 2062162"/>
              <a:gd name="connsiteY89" fmla="*/ 444499 h 2830512"/>
              <a:gd name="connsiteX90" fmla="*/ 828675 w 2062162"/>
              <a:gd name="connsiteY90" fmla="*/ 468312 h 2830512"/>
              <a:gd name="connsiteX91" fmla="*/ 871537 w 2062162"/>
              <a:gd name="connsiteY91" fmla="*/ 482599 h 2830512"/>
              <a:gd name="connsiteX92" fmla="*/ 928687 w 2062162"/>
              <a:gd name="connsiteY92" fmla="*/ 477837 h 2830512"/>
              <a:gd name="connsiteX93" fmla="*/ 1014412 w 2062162"/>
              <a:gd name="connsiteY93" fmla="*/ 439737 h 2830512"/>
              <a:gd name="connsiteX94" fmla="*/ 1052512 w 2062162"/>
              <a:gd name="connsiteY94" fmla="*/ 439737 h 2830512"/>
              <a:gd name="connsiteX95" fmla="*/ 1047750 w 2062162"/>
              <a:gd name="connsiteY95" fmla="*/ 468312 h 2830512"/>
              <a:gd name="connsiteX96" fmla="*/ 1076325 w 2062162"/>
              <a:gd name="connsiteY96" fmla="*/ 473074 h 2830512"/>
              <a:gd name="connsiteX97" fmla="*/ 1095375 w 2062162"/>
              <a:gd name="connsiteY97" fmla="*/ 444499 h 2830512"/>
              <a:gd name="connsiteX98" fmla="*/ 1095375 w 2062162"/>
              <a:gd name="connsiteY98" fmla="*/ 387349 h 2830512"/>
              <a:gd name="connsiteX99" fmla="*/ 1095375 w 2062162"/>
              <a:gd name="connsiteY99" fmla="*/ 301624 h 2830512"/>
              <a:gd name="connsiteX100" fmla="*/ 1109662 w 2062162"/>
              <a:gd name="connsiteY100" fmla="*/ 277812 h 2830512"/>
              <a:gd name="connsiteX101" fmla="*/ 1109662 w 2062162"/>
              <a:gd name="connsiteY101" fmla="*/ 334962 h 2830512"/>
              <a:gd name="connsiteX102" fmla="*/ 1138237 w 2062162"/>
              <a:gd name="connsiteY102" fmla="*/ 439737 h 2830512"/>
              <a:gd name="connsiteX103" fmla="*/ 1147762 w 2062162"/>
              <a:gd name="connsiteY103" fmla="*/ 454024 h 2830512"/>
              <a:gd name="connsiteX104" fmla="*/ 1190625 w 2062162"/>
              <a:gd name="connsiteY104" fmla="*/ 434974 h 2830512"/>
              <a:gd name="connsiteX105" fmla="*/ 1209675 w 2062162"/>
              <a:gd name="connsiteY105" fmla="*/ 377824 h 2830512"/>
              <a:gd name="connsiteX106" fmla="*/ 1223962 w 2062162"/>
              <a:gd name="connsiteY106" fmla="*/ 354012 h 2830512"/>
              <a:gd name="connsiteX107" fmla="*/ 1228725 w 2062162"/>
              <a:gd name="connsiteY107" fmla="*/ 411162 h 2830512"/>
              <a:gd name="connsiteX108" fmla="*/ 1190625 w 2062162"/>
              <a:gd name="connsiteY108" fmla="*/ 487362 h 2830512"/>
              <a:gd name="connsiteX109" fmla="*/ 1176337 w 2062162"/>
              <a:gd name="connsiteY109" fmla="*/ 520699 h 2830512"/>
              <a:gd name="connsiteX110" fmla="*/ 1214437 w 2062162"/>
              <a:gd name="connsiteY110" fmla="*/ 511174 h 2830512"/>
              <a:gd name="connsiteX111" fmla="*/ 1243012 w 2062162"/>
              <a:gd name="connsiteY111" fmla="*/ 506412 h 2830512"/>
              <a:gd name="connsiteX112" fmla="*/ 1262062 w 2062162"/>
              <a:gd name="connsiteY112" fmla="*/ 520699 h 2830512"/>
              <a:gd name="connsiteX113" fmla="*/ 1228725 w 2062162"/>
              <a:gd name="connsiteY113" fmla="*/ 530224 h 2830512"/>
              <a:gd name="connsiteX114" fmla="*/ 1233487 w 2062162"/>
              <a:gd name="connsiteY114" fmla="*/ 544512 h 2830512"/>
              <a:gd name="connsiteX115" fmla="*/ 1281112 w 2062162"/>
              <a:gd name="connsiteY115" fmla="*/ 544512 h 2830512"/>
              <a:gd name="connsiteX116" fmla="*/ 1333500 w 2062162"/>
              <a:gd name="connsiteY116" fmla="*/ 539749 h 2830512"/>
              <a:gd name="connsiteX117" fmla="*/ 1385887 w 2062162"/>
              <a:gd name="connsiteY117" fmla="*/ 554037 h 2830512"/>
              <a:gd name="connsiteX118" fmla="*/ 1395412 w 2062162"/>
              <a:gd name="connsiteY118" fmla="*/ 577849 h 2830512"/>
              <a:gd name="connsiteX119" fmla="*/ 1390650 w 2062162"/>
              <a:gd name="connsiteY119" fmla="*/ 587374 h 2830512"/>
              <a:gd name="connsiteX120" fmla="*/ 1371600 w 2062162"/>
              <a:gd name="connsiteY120" fmla="*/ 577849 h 2830512"/>
              <a:gd name="connsiteX121" fmla="*/ 1343025 w 2062162"/>
              <a:gd name="connsiteY121" fmla="*/ 592137 h 2830512"/>
              <a:gd name="connsiteX122" fmla="*/ 1333500 w 2062162"/>
              <a:gd name="connsiteY122" fmla="*/ 620712 h 2830512"/>
              <a:gd name="connsiteX123" fmla="*/ 1314450 w 2062162"/>
              <a:gd name="connsiteY123" fmla="*/ 639762 h 2830512"/>
              <a:gd name="connsiteX124" fmla="*/ 1295400 w 2062162"/>
              <a:gd name="connsiteY124" fmla="*/ 639762 h 2830512"/>
              <a:gd name="connsiteX125" fmla="*/ 1271587 w 2062162"/>
              <a:gd name="connsiteY125" fmla="*/ 668337 h 2830512"/>
              <a:gd name="connsiteX126" fmla="*/ 1271587 w 2062162"/>
              <a:gd name="connsiteY126" fmla="*/ 701674 h 2830512"/>
              <a:gd name="connsiteX127" fmla="*/ 1328737 w 2062162"/>
              <a:gd name="connsiteY127" fmla="*/ 668337 h 2830512"/>
              <a:gd name="connsiteX128" fmla="*/ 1381125 w 2062162"/>
              <a:gd name="connsiteY128" fmla="*/ 658812 h 2830512"/>
              <a:gd name="connsiteX129" fmla="*/ 1333500 w 2062162"/>
              <a:gd name="connsiteY129" fmla="*/ 687387 h 2830512"/>
              <a:gd name="connsiteX130" fmla="*/ 1290637 w 2062162"/>
              <a:gd name="connsiteY130" fmla="*/ 711199 h 2830512"/>
              <a:gd name="connsiteX131" fmla="*/ 1257300 w 2062162"/>
              <a:gd name="connsiteY131" fmla="*/ 744537 h 2830512"/>
              <a:gd name="connsiteX132" fmla="*/ 1219200 w 2062162"/>
              <a:gd name="connsiteY132" fmla="*/ 787399 h 2830512"/>
              <a:gd name="connsiteX133" fmla="*/ 1195387 w 2062162"/>
              <a:gd name="connsiteY133" fmla="*/ 815974 h 2830512"/>
              <a:gd name="connsiteX134" fmla="*/ 1171575 w 2062162"/>
              <a:gd name="connsiteY134" fmla="*/ 844549 h 2830512"/>
              <a:gd name="connsiteX135" fmla="*/ 1152525 w 2062162"/>
              <a:gd name="connsiteY135" fmla="*/ 844549 h 2830512"/>
              <a:gd name="connsiteX136" fmla="*/ 1190625 w 2062162"/>
              <a:gd name="connsiteY136" fmla="*/ 873124 h 2830512"/>
              <a:gd name="connsiteX137" fmla="*/ 1171575 w 2062162"/>
              <a:gd name="connsiteY137" fmla="*/ 887412 h 2830512"/>
              <a:gd name="connsiteX138" fmla="*/ 1138237 w 2062162"/>
              <a:gd name="connsiteY138" fmla="*/ 863599 h 2830512"/>
              <a:gd name="connsiteX139" fmla="*/ 1104900 w 2062162"/>
              <a:gd name="connsiteY139" fmla="*/ 858837 h 2830512"/>
              <a:gd name="connsiteX140" fmla="*/ 1076325 w 2062162"/>
              <a:gd name="connsiteY140" fmla="*/ 868362 h 2830512"/>
              <a:gd name="connsiteX141" fmla="*/ 1095375 w 2062162"/>
              <a:gd name="connsiteY141" fmla="*/ 887412 h 2830512"/>
              <a:gd name="connsiteX142" fmla="*/ 1171575 w 2062162"/>
              <a:gd name="connsiteY142" fmla="*/ 901699 h 2830512"/>
              <a:gd name="connsiteX143" fmla="*/ 1204912 w 2062162"/>
              <a:gd name="connsiteY143" fmla="*/ 925512 h 2830512"/>
              <a:gd name="connsiteX144" fmla="*/ 1204912 w 2062162"/>
              <a:gd name="connsiteY144" fmla="*/ 954087 h 2830512"/>
              <a:gd name="connsiteX145" fmla="*/ 1243012 w 2062162"/>
              <a:gd name="connsiteY145" fmla="*/ 996949 h 2830512"/>
              <a:gd name="connsiteX146" fmla="*/ 1323975 w 2062162"/>
              <a:gd name="connsiteY146" fmla="*/ 1006474 h 2830512"/>
              <a:gd name="connsiteX147" fmla="*/ 1438275 w 2062162"/>
              <a:gd name="connsiteY147" fmla="*/ 968374 h 2830512"/>
              <a:gd name="connsiteX148" fmla="*/ 1524000 w 2062162"/>
              <a:gd name="connsiteY148" fmla="*/ 954087 h 2830512"/>
              <a:gd name="connsiteX149" fmla="*/ 1624012 w 2062162"/>
              <a:gd name="connsiteY149" fmla="*/ 935037 h 2830512"/>
              <a:gd name="connsiteX150" fmla="*/ 1671637 w 2062162"/>
              <a:gd name="connsiteY150" fmla="*/ 935037 h 2830512"/>
              <a:gd name="connsiteX151" fmla="*/ 1728787 w 2062162"/>
              <a:gd name="connsiteY151" fmla="*/ 882649 h 2830512"/>
              <a:gd name="connsiteX152" fmla="*/ 1819275 w 2062162"/>
              <a:gd name="connsiteY152" fmla="*/ 835024 h 2830512"/>
              <a:gd name="connsiteX153" fmla="*/ 1862137 w 2062162"/>
              <a:gd name="connsiteY153" fmla="*/ 787399 h 2830512"/>
              <a:gd name="connsiteX154" fmla="*/ 1885950 w 2062162"/>
              <a:gd name="connsiteY154" fmla="*/ 739774 h 2830512"/>
              <a:gd name="connsiteX155" fmla="*/ 1914525 w 2062162"/>
              <a:gd name="connsiteY155" fmla="*/ 692149 h 2830512"/>
              <a:gd name="connsiteX156" fmla="*/ 1933575 w 2062162"/>
              <a:gd name="connsiteY156" fmla="*/ 715962 h 2830512"/>
              <a:gd name="connsiteX157" fmla="*/ 1919287 w 2062162"/>
              <a:gd name="connsiteY157" fmla="*/ 763587 h 2830512"/>
              <a:gd name="connsiteX158" fmla="*/ 1957387 w 2062162"/>
              <a:gd name="connsiteY158" fmla="*/ 725487 h 2830512"/>
              <a:gd name="connsiteX159" fmla="*/ 1981200 w 2062162"/>
              <a:gd name="connsiteY159" fmla="*/ 677862 h 2830512"/>
              <a:gd name="connsiteX160" fmla="*/ 2014537 w 2062162"/>
              <a:gd name="connsiteY160" fmla="*/ 682624 h 2830512"/>
              <a:gd name="connsiteX161" fmla="*/ 1995487 w 2062162"/>
              <a:gd name="connsiteY161" fmla="*/ 706437 h 2830512"/>
              <a:gd name="connsiteX162" fmla="*/ 2009775 w 2062162"/>
              <a:gd name="connsiteY162" fmla="*/ 720724 h 2830512"/>
              <a:gd name="connsiteX163" fmla="*/ 2024062 w 2062162"/>
              <a:gd name="connsiteY163" fmla="*/ 715962 h 2830512"/>
              <a:gd name="connsiteX164" fmla="*/ 2024062 w 2062162"/>
              <a:gd name="connsiteY164" fmla="*/ 749299 h 2830512"/>
              <a:gd name="connsiteX165" fmla="*/ 2005012 w 2062162"/>
              <a:gd name="connsiteY165" fmla="*/ 777874 h 2830512"/>
              <a:gd name="connsiteX166" fmla="*/ 1995487 w 2062162"/>
              <a:gd name="connsiteY166" fmla="*/ 820737 h 2830512"/>
              <a:gd name="connsiteX167" fmla="*/ 1995487 w 2062162"/>
              <a:gd name="connsiteY167" fmla="*/ 854074 h 2830512"/>
              <a:gd name="connsiteX168" fmla="*/ 2014537 w 2062162"/>
              <a:gd name="connsiteY168" fmla="*/ 877887 h 2830512"/>
              <a:gd name="connsiteX169" fmla="*/ 2057400 w 2062162"/>
              <a:gd name="connsiteY169" fmla="*/ 868362 h 2830512"/>
              <a:gd name="connsiteX170" fmla="*/ 2043112 w 2062162"/>
              <a:gd name="connsiteY170" fmla="*/ 887412 h 2830512"/>
              <a:gd name="connsiteX171" fmla="*/ 1976437 w 2062162"/>
              <a:gd name="connsiteY171" fmla="*/ 901699 h 2830512"/>
              <a:gd name="connsiteX172" fmla="*/ 1952625 w 2062162"/>
              <a:gd name="connsiteY172" fmla="*/ 920749 h 2830512"/>
              <a:gd name="connsiteX173" fmla="*/ 1919287 w 2062162"/>
              <a:gd name="connsiteY173" fmla="*/ 944562 h 2830512"/>
              <a:gd name="connsiteX174" fmla="*/ 1919287 w 2062162"/>
              <a:gd name="connsiteY174" fmla="*/ 973137 h 2830512"/>
              <a:gd name="connsiteX175" fmla="*/ 1938337 w 2062162"/>
              <a:gd name="connsiteY175" fmla="*/ 1035049 h 2830512"/>
              <a:gd name="connsiteX176" fmla="*/ 1885950 w 2062162"/>
              <a:gd name="connsiteY176" fmla="*/ 1035049 h 2830512"/>
              <a:gd name="connsiteX177" fmla="*/ 1743075 w 2062162"/>
              <a:gd name="connsiteY177" fmla="*/ 1044574 h 2830512"/>
              <a:gd name="connsiteX178" fmla="*/ 1733550 w 2062162"/>
              <a:gd name="connsiteY178" fmla="*/ 1068387 h 2830512"/>
              <a:gd name="connsiteX179" fmla="*/ 1657350 w 2062162"/>
              <a:gd name="connsiteY179" fmla="*/ 1082674 h 2830512"/>
              <a:gd name="connsiteX180" fmla="*/ 1562100 w 2062162"/>
              <a:gd name="connsiteY180" fmla="*/ 1111249 h 2830512"/>
              <a:gd name="connsiteX181" fmla="*/ 1485900 w 2062162"/>
              <a:gd name="connsiteY181" fmla="*/ 1149349 h 2830512"/>
              <a:gd name="connsiteX182" fmla="*/ 1452562 w 2062162"/>
              <a:gd name="connsiteY182" fmla="*/ 1177924 h 2830512"/>
              <a:gd name="connsiteX183" fmla="*/ 1352550 w 2062162"/>
              <a:gd name="connsiteY183" fmla="*/ 1177924 h 2830512"/>
              <a:gd name="connsiteX184" fmla="*/ 1290637 w 2062162"/>
              <a:gd name="connsiteY184" fmla="*/ 1182687 h 2830512"/>
              <a:gd name="connsiteX185" fmla="*/ 1314450 w 2062162"/>
              <a:gd name="connsiteY185" fmla="*/ 1235074 h 2830512"/>
              <a:gd name="connsiteX186" fmla="*/ 1357312 w 2062162"/>
              <a:gd name="connsiteY186" fmla="*/ 1306512 h 2830512"/>
              <a:gd name="connsiteX187" fmla="*/ 1385887 w 2062162"/>
              <a:gd name="connsiteY187" fmla="*/ 1377949 h 2830512"/>
              <a:gd name="connsiteX188" fmla="*/ 1400175 w 2062162"/>
              <a:gd name="connsiteY188" fmla="*/ 1416049 h 2830512"/>
              <a:gd name="connsiteX189" fmla="*/ 1443037 w 2062162"/>
              <a:gd name="connsiteY189" fmla="*/ 1468437 h 2830512"/>
              <a:gd name="connsiteX190" fmla="*/ 1447800 w 2062162"/>
              <a:gd name="connsiteY190" fmla="*/ 1506537 h 2830512"/>
              <a:gd name="connsiteX191" fmla="*/ 1409700 w 2062162"/>
              <a:gd name="connsiteY191" fmla="*/ 1525587 h 2830512"/>
              <a:gd name="connsiteX192" fmla="*/ 1285875 w 2062162"/>
              <a:gd name="connsiteY192" fmla="*/ 1530349 h 2830512"/>
              <a:gd name="connsiteX193" fmla="*/ 1138237 w 2062162"/>
              <a:gd name="connsiteY193" fmla="*/ 1530349 h 2830512"/>
              <a:gd name="connsiteX194" fmla="*/ 1109662 w 2062162"/>
              <a:gd name="connsiteY194" fmla="*/ 1511299 h 2830512"/>
              <a:gd name="connsiteX195" fmla="*/ 1052512 w 2062162"/>
              <a:gd name="connsiteY195" fmla="*/ 1525587 h 2830512"/>
              <a:gd name="connsiteX196" fmla="*/ 995362 w 2062162"/>
              <a:gd name="connsiteY196" fmla="*/ 1549399 h 2830512"/>
              <a:gd name="connsiteX197" fmla="*/ 895350 w 2062162"/>
              <a:gd name="connsiteY197" fmla="*/ 1549399 h 2830512"/>
              <a:gd name="connsiteX198" fmla="*/ 904875 w 2062162"/>
              <a:gd name="connsiteY198" fmla="*/ 1577974 h 2830512"/>
              <a:gd name="connsiteX199" fmla="*/ 919162 w 2062162"/>
              <a:gd name="connsiteY199" fmla="*/ 1630362 h 2830512"/>
              <a:gd name="connsiteX200" fmla="*/ 928687 w 2062162"/>
              <a:gd name="connsiteY200" fmla="*/ 1658937 h 2830512"/>
              <a:gd name="connsiteX201" fmla="*/ 947737 w 2062162"/>
              <a:gd name="connsiteY201" fmla="*/ 1716087 h 2830512"/>
              <a:gd name="connsiteX202" fmla="*/ 990600 w 2062162"/>
              <a:gd name="connsiteY202" fmla="*/ 1768474 h 2830512"/>
              <a:gd name="connsiteX203" fmla="*/ 1090612 w 2062162"/>
              <a:gd name="connsiteY203" fmla="*/ 1806574 h 2830512"/>
              <a:gd name="connsiteX204" fmla="*/ 1109662 w 2062162"/>
              <a:gd name="connsiteY204" fmla="*/ 1820862 h 2830512"/>
              <a:gd name="connsiteX205" fmla="*/ 1162050 w 2062162"/>
              <a:gd name="connsiteY205" fmla="*/ 1868487 h 2830512"/>
              <a:gd name="connsiteX206" fmla="*/ 1262062 w 2062162"/>
              <a:gd name="connsiteY206" fmla="*/ 1944687 h 2830512"/>
              <a:gd name="connsiteX207" fmla="*/ 1338262 w 2062162"/>
              <a:gd name="connsiteY207" fmla="*/ 1987549 h 2830512"/>
              <a:gd name="connsiteX208" fmla="*/ 1395412 w 2062162"/>
              <a:gd name="connsiteY208" fmla="*/ 2039937 h 2830512"/>
              <a:gd name="connsiteX209" fmla="*/ 1457325 w 2062162"/>
              <a:gd name="connsiteY209" fmla="*/ 2125662 h 2830512"/>
              <a:gd name="connsiteX210" fmla="*/ 1509712 w 2062162"/>
              <a:gd name="connsiteY210" fmla="*/ 2211387 h 2830512"/>
              <a:gd name="connsiteX211" fmla="*/ 1552575 w 2062162"/>
              <a:gd name="connsiteY211" fmla="*/ 2282824 h 2830512"/>
              <a:gd name="connsiteX212" fmla="*/ 1562100 w 2062162"/>
              <a:gd name="connsiteY212" fmla="*/ 2320924 h 2830512"/>
              <a:gd name="connsiteX213" fmla="*/ 1595437 w 2062162"/>
              <a:gd name="connsiteY213" fmla="*/ 2339974 h 2830512"/>
              <a:gd name="connsiteX214" fmla="*/ 1604962 w 2062162"/>
              <a:gd name="connsiteY214" fmla="*/ 2406649 h 2830512"/>
              <a:gd name="connsiteX215" fmla="*/ 1619250 w 2062162"/>
              <a:gd name="connsiteY215" fmla="*/ 2439987 h 2830512"/>
              <a:gd name="connsiteX216" fmla="*/ 1647825 w 2062162"/>
              <a:gd name="connsiteY216" fmla="*/ 2516187 h 2830512"/>
              <a:gd name="connsiteX217" fmla="*/ 1614487 w 2062162"/>
              <a:gd name="connsiteY217" fmla="*/ 2578099 h 2830512"/>
              <a:gd name="connsiteX218" fmla="*/ 1604962 w 2062162"/>
              <a:gd name="connsiteY218" fmla="*/ 2592387 h 2830512"/>
              <a:gd name="connsiteX219" fmla="*/ 1638300 w 2062162"/>
              <a:gd name="connsiteY219" fmla="*/ 2611437 h 2830512"/>
              <a:gd name="connsiteX220" fmla="*/ 1704975 w 2062162"/>
              <a:gd name="connsiteY220" fmla="*/ 2644774 h 2830512"/>
              <a:gd name="connsiteX221" fmla="*/ 1752600 w 2062162"/>
              <a:gd name="connsiteY221" fmla="*/ 2668587 h 2830512"/>
              <a:gd name="connsiteX222" fmla="*/ 1757362 w 2062162"/>
              <a:gd name="connsiteY222" fmla="*/ 2725737 h 2830512"/>
              <a:gd name="connsiteX223" fmla="*/ 1733550 w 2062162"/>
              <a:gd name="connsiteY223" fmla="*/ 2749549 h 2830512"/>
              <a:gd name="connsiteX224" fmla="*/ 1657350 w 2062162"/>
              <a:gd name="connsiteY224" fmla="*/ 2749549 h 2830512"/>
              <a:gd name="connsiteX225" fmla="*/ 1581150 w 2062162"/>
              <a:gd name="connsiteY225" fmla="*/ 2730499 h 2830512"/>
              <a:gd name="connsiteX226" fmla="*/ 1495425 w 2062162"/>
              <a:gd name="connsiteY226" fmla="*/ 2678112 h 2830512"/>
              <a:gd name="connsiteX227" fmla="*/ 1400175 w 2062162"/>
              <a:gd name="connsiteY227" fmla="*/ 2659062 h 2830512"/>
              <a:gd name="connsiteX228" fmla="*/ 1338262 w 2062162"/>
              <a:gd name="connsiteY228" fmla="*/ 2606674 h 2830512"/>
              <a:gd name="connsiteX229" fmla="*/ 1362075 w 2062162"/>
              <a:gd name="connsiteY229" fmla="*/ 2559049 h 2830512"/>
              <a:gd name="connsiteX230" fmla="*/ 1352550 w 2062162"/>
              <a:gd name="connsiteY230" fmla="*/ 2449512 h 2830512"/>
              <a:gd name="connsiteX231" fmla="*/ 1328737 w 2062162"/>
              <a:gd name="connsiteY231" fmla="*/ 2354262 h 2830512"/>
              <a:gd name="connsiteX232" fmla="*/ 1285875 w 2062162"/>
              <a:gd name="connsiteY232" fmla="*/ 2330449 h 2830512"/>
              <a:gd name="connsiteX233" fmla="*/ 1276350 w 2062162"/>
              <a:gd name="connsiteY233" fmla="*/ 2263774 h 2830512"/>
              <a:gd name="connsiteX234" fmla="*/ 1252537 w 2062162"/>
              <a:gd name="connsiteY234" fmla="*/ 2216149 h 2830512"/>
              <a:gd name="connsiteX235" fmla="*/ 1081087 w 2062162"/>
              <a:gd name="connsiteY235" fmla="*/ 2087562 h 2830512"/>
              <a:gd name="connsiteX236" fmla="*/ 985837 w 2062162"/>
              <a:gd name="connsiteY236" fmla="*/ 2020887 h 2830512"/>
              <a:gd name="connsiteX237" fmla="*/ 847725 w 2062162"/>
              <a:gd name="connsiteY237" fmla="*/ 1978024 h 2830512"/>
              <a:gd name="connsiteX238" fmla="*/ 766762 w 2062162"/>
              <a:gd name="connsiteY238" fmla="*/ 1973262 h 2830512"/>
              <a:gd name="connsiteX239" fmla="*/ 685800 w 2062162"/>
              <a:gd name="connsiteY239" fmla="*/ 1963737 h 2830512"/>
              <a:gd name="connsiteX240" fmla="*/ 647700 w 2062162"/>
              <a:gd name="connsiteY240" fmla="*/ 1968499 h 2830512"/>
              <a:gd name="connsiteX241" fmla="*/ 585787 w 2062162"/>
              <a:gd name="connsiteY241" fmla="*/ 2011362 h 2830512"/>
              <a:gd name="connsiteX242" fmla="*/ 538162 w 2062162"/>
              <a:gd name="connsiteY242" fmla="*/ 2058987 h 2830512"/>
              <a:gd name="connsiteX243" fmla="*/ 457200 w 2062162"/>
              <a:gd name="connsiteY243" fmla="*/ 2120899 h 2830512"/>
              <a:gd name="connsiteX244" fmla="*/ 390525 w 2062162"/>
              <a:gd name="connsiteY244" fmla="*/ 2178049 h 2830512"/>
              <a:gd name="connsiteX245" fmla="*/ 361950 w 2062162"/>
              <a:gd name="connsiteY245" fmla="*/ 2230437 h 2830512"/>
              <a:gd name="connsiteX246" fmla="*/ 314325 w 2062162"/>
              <a:gd name="connsiteY246" fmla="*/ 2292349 h 2830512"/>
              <a:gd name="connsiteX247" fmla="*/ 319087 w 2062162"/>
              <a:gd name="connsiteY247" fmla="*/ 2320924 h 2830512"/>
              <a:gd name="connsiteX248" fmla="*/ 366712 w 2062162"/>
              <a:gd name="connsiteY248" fmla="*/ 2363787 h 2830512"/>
              <a:gd name="connsiteX249" fmla="*/ 390525 w 2062162"/>
              <a:gd name="connsiteY249" fmla="*/ 2382837 h 2830512"/>
              <a:gd name="connsiteX250" fmla="*/ 390525 w 2062162"/>
              <a:gd name="connsiteY250" fmla="*/ 2411412 h 2830512"/>
              <a:gd name="connsiteX251" fmla="*/ 423862 w 2062162"/>
              <a:gd name="connsiteY251" fmla="*/ 2444749 h 2830512"/>
              <a:gd name="connsiteX252" fmla="*/ 423862 w 2062162"/>
              <a:gd name="connsiteY252" fmla="*/ 2487612 h 2830512"/>
              <a:gd name="connsiteX253" fmla="*/ 409575 w 2062162"/>
              <a:gd name="connsiteY253" fmla="*/ 2611437 h 2830512"/>
              <a:gd name="connsiteX254" fmla="*/ 419100 w 2062162"/>
              <a:gd name="connsiteY254" fmla="*/ 2711449 h 2830512"/>
              <a:gd name="connsiteX255" fmla="*/ 409575 w 2062162"/>
              <a:gd name="connsiteY255" fmla="*/ 2768599 h 2830512"/>
              <a:gd name="connsiteX256" fmla="*/ 357187 w 2062162"/>
              <a:gd name="connsiteY256" fmla="*/ 2811462 h 2830512"/>
              <a:gd name="connsiteX257" fmla="*/ 290512 w 2062162"/>
              <a:gd name="connsiteY257" fmla="*/ 2811462 h 2830512"/>
              <a:gd name="connsiteX258" fmla="*/ 280987 w 2062162"/>
              <a:gd name="connsiteY258" fmla="*/ 2697162 h 2830512"/>
              <a:gd name="connsiteX259" fmla="*/ 280987 w 2062162"/>
              <a:gd name="connsiteY259" fmla="*/ 2616199 h 2830512"/>
              <a:gd name="connsiteX260" fmla="*/ 223837 w 2062162"/>
              <a:gd name="connsiteY260" fmla="*/ 2568574 h 2830512"/>
              <a:gd name="connsiteX261" fmla="*/ 195262 w 2062162"/>
              <a:gd name="connsiteY261" fmla="*/ 2525712 h 2830512"/>
              <a:gd name="connsiteX262" fmla="*/ 119062 w 2062162"/>
              <a:gd name="connsiteY262" fmla="*/ 2420937 h 2830512"/>
              <a:gd name="connsiteX263" fmla="*/ 95250 w 2062162"/>
              <a:gd name="connsiteY263" fmla="*/ 2301874 h 2830512"/>
              <a:gd name="connsiteX264" fmla="*/ 119062 w 2062162"/>
              <a:gd name="connsiteY264" fmla="*/ 2182812 h 2830512"/>
              <a:gd name="connsiteX265" fmla="*/ 166687 w 2062162"/>
              <a:gd name="connsiteY265" fmla="*/ 2058987 h 2830512"/>
              <a:gd name="connsiteX266" fmla="*/ 276225 w 2062162"/>
              <a:gd name="connsiteY266" fmla="*/ 1939924 h 2830512"/>
              <a:gd name="connsiteX267" fmla="*/ 371475 w 2062162"/>
              <a:gd name="connsiteY267" fmla="*/ 1816099 h 2830512"/>
              <a:gd name="connsiteX268" fmla="*/ 371475 w 2062162"/>
              <a:gd name="connsiteY268" fmla="*/ 1773237 h 2830512"/>
              <a:gd name="connsiteX269" fmla="*/ 376237 w 2062162"/>
              <a:gd name="connsiteY269" fmla="*/ 1701799 h 2830512"/>
              <a:gd name="connsiteX270" fmla="*/ 400050 w 2062162"/>
              <a:gd name="connsiteY270" fmla="*/ 1658937 h 2830512"/>
              <a:gd name="connsiteX271" fmla="*/ 361950 w 2062162"/>
              <a:gd name="connsiteY271" fmla="*/ 1625599 h 2830512"/>
              <a:gd name="connsiteX272" fmla="*/ 333375 w 2062162"/>
              <a:gd name="connsiteY272" fmla="*/ 1592262 h 2830512"/>
              <a:gd name="connsiteX273" fmla="*/ 342900 w 2062162"/>
              <a:gd name="connsiteY273" fmla="*/ 1554162 h 2830512"/>
              <a:gd name="connsiteX274" fmla="*/ 366712 w 2062162"/>
              <a:gd name="connsiteY274" fmla="*/ 1492249 h 2830512"/>
              <a:gd name="connsiteX275" fmla="*/ 376237 w 2062162"/>
              <a:gd name="connsiteY275" fmla="*/ 1430337 h 2830512"/>
              <a:gd name="connsiteX276" fmla="*/ 385762 w 2062162"/>
              <a:gd name="connsiteY276" fmla="*/ 1382712 h 2830512"/>
              <a:gd name="connsiteX277" fmla="*/ 314325 w 2062162"/>
              <a:gd name="connsiteY277" fmla="*/ 1339849 h 2830512"/>
              <a:gd name="connsiteX278" fmla="*/ 219075 w 2062162"/>
              <a:gd name="connsiteY278" fmla="*/ 1282699 h 2830512"/>
              <a:gd name="connsiteX279" fmla="*/ 171450 w 2062162"/>
              <a:gd name="connsiteY279" fmla="*/ 1230312 h 2830512"/>
              <a:gd name="connsiteX280" fmla="*/ 128587 w 2062162"/>
              <a:gd name="connsiteY280" fmla="*/ 1154112 h 2830512"/>
              <a:gd name="connsiteX281" fmla="*/ 114300 w 2062162"/>
              <a:gd name="connsiteY281" fmla="*/ 1058862 h 2830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</a:cxnLst>
            <a:rect l="l" t="t" r="r" b="b"/>
            <a:pathLst>
              <a:path w="2062162" h="2830512">
                <a:moveTo>
                  <a:pt x="114300" y="1058862"/>
                </a:moveTo>
                <a:cubicBezTo>
                  <a:pt x="129381" y="1032668"/>
                  <a:pt x="219075" y="996949"/>
                  <a:pt x="219075" y="996949"/>
                </a:cubicBezTo>
                <a:cubicBezTo>
                  <a:pt x="252412" y="977105"/>
                  <a:pt x="286544" y="951705"/>
                  <a:pt x="314325" y="939799"/>
                </a:cubicBezTo>
                <a:cubicBezTo>
                  <a:pt x="342106" y="927893"/>
                  <a:pt x="373062" y="930275"/>
                  <a:pt x="385762" y="925512"/>
                </a:cubicBezTo>
                <a:cubicBezTo>
                  <a:pt x="398462" y="920749"/>
                  <a:pt x="390525" y="923924"/>
                  <a:pt x="390525" y="911224"/>
                </a:cubicBezTo>
                <a:cubicBezTo>
                  <a:pt x="390525" y="898524"/>
                  <a:pt x="394493" y="867568"/>
                  <a:pt x="385762" y="849312"/>
                </a:cubicBezTo>
                <a:cubicBezTo>
                  <a:pt x="377031" y="831056"/>
                  <a:pt x="357187" y="823118"/>
                  <a:pt x="338137" y="801687"/>
                </a:cubicBezTo>
                <a:cubicBezTo>
                  <a:pt x="319087" y="780256"/>
                  <a:pt x="290512" y="746124"/>
                  <a:pt x="271462" y="720724"/>
                </a:cubicBezTo>
                <a:cubicBezTo>
                  <a:pt x="252412" y="695324"/>
                  <a:pt x="240506" y="673100"/>
                  <a:pt x="223837" y="649287"/>
                </a:cubicBezTo>
                <a:cubicBezTo>
                  <a:pt x="207168" y="625474"/>
                  <a:pt x="184944" y="595312"/>
                  <a:pt x="171450" y="577849"/>
                </a:cubicBezTo>
                <a:cubicBezTo>
                  <a:pt x="157956" y="560387"/>
                  <a:pt x="150019" y="562768"/>
                  <a:pt x="142875" y="544512"/>
                </a:cubicBezTo>
                <a:cubicBezTo>
                  <a:pt x="135731" y="526256"/>
                  <a:pt x="136525" y="496093"/>
                  <a:pt x="128587" y="468312"/>
                </a:cubicBezTo>
                <a:cubicBezTo>
                  <a:pt x="120649" y="440531"/>
                  <a:pt x="109538" y="405605"/>
                  <a:pt x="95250" y="377824"/>
                </a:cubicBezTo>
                <a:cubicBezTo>
                  <a:pt x="80962" y="350043"/>
                  <a:pt x="53181" y="322262"/>
                  <a:pt x="42862" y="301624"/>
                </a:cubicBezTo>
                <a:cubicBezTo>
                  <a:pt x="32543" y="280987"/>
                  <a:pt x="32543" y="268286"/>
                  <a:pt x="33337" y="253999"/>
                </a:cubicBezTo>
                <a:cubicBezTo>
                  <a:pt x="34131" y="239712"/>
                  <a:pt x="46831" y="230186"/>
                  <a:pt x="47625" y="215899"/>
                </a:cubicBezTo>
                <a:cubicBezTo>
                  <a:pt x="48419" y="201612"/>
                  <a:pt x="42863" y="182562"/>
                  <a:pt x="38100" y="168274"/>
                </a:cubicBezTo>
                <a:cubicBezTo>
                  <a:pt x="33337" y="153986"/>
                  <a:pt x="25400" y="143668"/>
                  <a:pt x="19050" y="130174"/>
                </a:cubicBezTo>
                <a:cubicBezTo>
                  <a:pt x="12700" y="116680"/>
                  <a:pt x="0" y="92868"/>
                  <a:pt x="0" y="87312"/>
                </a:cubicBezTo>
                <a:cubicBezTo>
                  <a:pt x="0" y="81756"/>
                  <a:pt x="11906" y="90487"/>
                  <a:pt x="19050" y="96837"/>
                </a:cubicBezTo>
                <a:cubicBezTo>
                  <a:pt x="26194" y="103187"/>
                  <a:pt x="34131" y="119062"/>
                  <a:pt x="42862" y="125412"/>
                </a:cubicBezTo>
                <a:cubicBezTo>
                  <a:pt x="51593" y="131762"/>
                  <a:pt x="61912" y="135731"/>
                  <a:pt x="71437" y="134937"/>
                </a:cubicBezTo>
                <a:cubicBezTo>
                  <a:pt x="80962" y="134143"/>
                  <a:pt x="95250" y="130968"/>
                  <a:pt x="100012" y="120649"/>
                </a:cubicBezTo>
                <a:cubicBezTo>
                  <a:pt x="104774" y="110330"/>
                  <a:pt x="98425" y="82549"/>
                  <a:pt x="100012" y="73024"/>
                </a:cubicBezTo>
                <a:cubicBezTo>
                  <a:pt x="101600" y="63499"/>
                  <a:pt x="104775" y="63499"/>
                  <a:pt x="109537" y="63499"/>
                </a:cubicBezTo>
                <a:cubicBezTo>
                  <a:pt x="114299" y="63499"/>
                  <a:pt x="123031" y="75405"/>
                  <a:pt x="128587" y="73024"/>
                </a:cubicBezTo>
                <a:cubicBezTo>
                  <a:pt x="134143" y="70643"/>
                  <a:pt x="137319" y="53181"/>
                  <a:pt x="142875" y="49212"/>
                </a:cubicBezTo>
                <a:cubicBezTo>
                  <a:pt x="148431" y="45243"/>
                  <a:pt x="153988" y="51593"/>
                  <a:pt x="161925" y="49212"/>
                </a:cubicBezTo>
                <a:cubicBezTo>
                  <a:pt x="169862" y="46831"/>
                  <a:pt x="184150" y="42861"/>
                  <a:pt x="190500" y="34924"/>
                </a:cubicBezTo>
                <a:cubicBezTo>
                  <a:pt x="196850" y="26987"/>
                  <a:pt x="195263" y="3174"/>
                  <a:pt x="200025" y="1587"/>
                </a:cubicBezTo>
                <a:cubicBezTo>
                  <a:pt x="204787" y="0"/>
                  <a:pt x="215900" y="15874"/>
                  <a:pt x="219075" y="25399"/>
                </a:cubicBezTo>
                <a:cubicBezTo>
                  <a:pt x="222250" y="34924"/>
                  <a:pt x="222250" y="48418"/>
                  <a:pt x="219075" y="58737"/>
                </a:cubicBezTo>
                <a:cubicBezTo>
                  <a:pt x="215900" y="69056"/>
                  <a:pt x="199231" y="84931"/>
                  <a:pt x="200025" y="87312"/>
                </a:cubicBezTo>
                <a:cubicBezTo>
                  <a:pt x="200819" y="89693"/>
                  <a:pt x="220662" y="70643"/>
                  <a:pt x="223837" y="73024"/>
                </a:cubicBezTo>
                <a:cubicBezTo>
                  <a:pt x="227012" y="75405"/>
                  <a:pt x="223838" y="96043"/>
                  <a:pt x="219075" y="101599"/>
                </a:cubicBezTo>
                <a:cubicBezTo>
                  <a:pt x="214313" y="107155"/>
                  <a:pt x="200818" y="97631"/>
                  <a:pt x="195262" y="106362"/>
                </a:cubicBezTo>
                <a:cubicBezTo>
                  <a:pt x="189706" y="115093"/>
                  <a:pt x="189706" y="139700"/>
                  <a:pt x="185737" y="153987"/>
                </a:cubicBezTo>
                <a:cubicBezTo>
                  <a:pt x="181768" y="168274"/>
                  <a:pt x="171450" y="180181"/>
                  <a:pt x="171450" y="192087"/>
                </a:cubicBezTo>
                <a:cubicBezTo>
                  <a:pt x="171450" y="203993"/>
                  <a:pt x="173037" y="203993"/>
                  <a:pt x="185737" y="225424"/>
                </a:cubicBezTo>
                <a:cubicBezTo>
                  <a:pt x="198437" y="246855"/>
                  <a:pt x="236538" y="292893"/>
                  <a:pt x="247650" y="320674"/>
                </a:cubicBezTo>
                <a:cubicBezTo>
                  <a:pt x="258762" y="348455"/>
                  <a:pt x="251618" y="375443"/>
                  <a:pt x="252412" y="392112"/>
                </a:cubicBezTo>
                <a:cubicBezTo>
                  <a:pt x="253206" y="408781"/>
                  <a:pt x="244475" y="402431"/>
                  <a:pt x="252412" y="420687"/>
                </a:cubicBezTo>
                <a:cubicBezTo>
                  <a:pt x="260349" y="438943"/>
                  <a:pt x="300037" y="501649"/>
                  <a:pt x="300037" y="501649"/>
                </a:cubicBezTo>
                <a:cubicBezTo>
                  <a:pt x="315912" y="528637"/>
                  <a:pt x="328612" y="558800"/>
                  <a:pt x="347662" y="582612"/>
                </a:cubicBezTo>
                <a:cubicBezTo>
                  <a:pt x="366712" y="606424"/>
                  <a:pt x="394493" y="627062"/>
                  <a:pt x="414337" y="644524"/>
                </a:cubicBezTo>
                <a:cubicBezTo>
                  <a:pt x="434181" y="661986"/>
                  <a:pt x="451644" y="677862"/>
                  <a:pt x="466725" y="687387"/>
                </a:cubicBezTo>
                <a:cubicBezTo>
                  <a:pt x="481806" y="696912"/>
                  <a:pt x="492919" y="704849"/>
                  <a:pt x="504825" y="701674"/>
                </a:cubicBezTo>
                <a:cubicBezTo>
                  <a:pt x="516731" y="698499"/>
                  <a:pt x="531812" y="677862"/>
                  <a:pt x="538162" y="668337"/>
                </a:cubicBezTo>
                <a:cubicBezTo>
                  <a:pt x="544512" y="658812"/>
                  <a:pt x="546894" y="654049"/>
                  <a:pt x="542925" y="644524"/>
                </a:cubicBezTo>
                <a:cubicBezTo>
                  <a:pt x="538956" y="634999"/>
                  <a:pt x="521494" y="622299"/>
                  <a:pt x="514350" y="611187"/>
                </a:cubicBezTo>
                <a:cubicBezTo>
                  <a:pt x="507206" y="600075"/>
                  <a:pt x="509587" y="585786"/>
                  <a:pt x="500062" y="577849"/>
                </a:cubicBezTo>
                <a:cubicBezTo>
                  <a:pt x="490537" y="569912"/>
                  <a:pt x="473869" y="565943"/>
                  <a:pt x="457200" y="563562"/>
                </a:cubicBezTo>
                <a:cubicBezTo>
                  <a:pt x="440531" y="561181"/>
                  <a:pt x="400050" y="563562"/>
                  <a:pt x="400050" y="563562"/>
                </a:cubicBezTo>
                <a:cubicBezTo>
                  <a:pt x="384969" y="563562"/>
                  <a:pt x="363537" y="566737"/>
                  <a:pt x="366712" y="563562"/>
                </a:cubicBezTo>
                <a:cubicBezTo>
                  <a:pt x="369887" y="560387"/>
                  <a:pt x="403225" y="548481"/>
                  <a:pt x="419100" y="544512"/>
                </a:cubicBezTo>
                <a:cubicBezTo>
                  <a:pt x="434975" y="540543"/>
                  <a:pt x="454819" y="543718"/>
                  <a:pt x="461962" y="539749"/>
                </a:cubicBezTo>
                <a:cubicBezTo>
                  <a:pt x="469105" y="535780"/>
                  <a:pt x="465137" y="530224"/>
                  <a:pt x="461962" y="520699"/>
                </a:cubicBezTo>
                <a:cubicBezTo>
                  <a:pt x="458787" y="511174"/>
                  <a:pt x="446087" y="492918"/>
                  <a:pt x="442912" y="482599"/>
                </a:cubicBezTo>
                <a:cubicBezTo>
                  <a:pt x="439737" y="472280"/>
                  <a:pt x="442118" y="460374"/>
                  <a:pt x="442912" y="458787"/>
                </a:cubicBezTo>
                <a:cubicBezTo>
                  <a:pt x="443706" y="457200"/>
                  <a:pt x="444500" y="462755"/>
                  <a:pt x="447675" y="473074"/>
                </a:cubicBezTo>
                <a:cubicBezTo>
                  <a:pt x="450850" y="483393"/>
                  <a:pt x="452437" y="507999"/>
                  <a:pt x="461962" y="520699"/>
                </a:cubicBezTo>
                <a:cubicBezTo>
                  <a:pt x="471487" y="533399"/>
                  <a:pt x="494506" y="544512"/>
                  <a:pt x="504825" y="549274"/>
                </a:cubicBezTo>
                <a:cubicBezTo>
                  <a:pt x="515144" y="554036"/>
                  <a:pt x="523875" y="549274"/>
                  <a:pt x="523875" y="549274"/>
                </a:cubicBezTo>
                <a:cubicBezTo>
                  <a:pt x="542131" y="550068"/>
                  <a:pt x="594518" y="550068"/>
                  <a:pt x="614362" y="554037"/>
                </a:cubicBezTo>
                <a:cubicBezTo>
                  <a:pt x="634206" y="558006"/>
                  <a:pt x="633412" y="573087"/>
                  <a:pt x="642937" y="573087"/>
                </a:cubicBezTo>
                <a:cubicBezTo>
                  <a:pt x="652462" y="573087"/>
                  <a:pt x="662781" y="561974"/>
                  <a:pt x="671512" y="554037"/>
                </a:cubicBezTo>
                <a:cubicBezTo>
                  <a:pt x="680243" y="546100"/>
                  <a:pt x="688975" y="536574"/>
                  <a:pt x="695325" y="525462"/>
                </a:cubicBezTo>
                <a:cubicBezTo>
                  <a:pt x="701675" y="514350"/>
                  <a:pt x="710406" y="499268"/>
                  <a:pt x="709612" y="487362"/>
                </a:cubicBezTo>
                <a:cubicBezTo>
                  <a:pt x="708818" y="475456"/>
                  <a:pt x="685006" y="464343"/>
                  <a:pt x="690562" y="454024"/>
                </a:cubicBezTo>
                <a:cubicBezTo>
                  <a:pt x="696118" y="443705"/>
                  <a:pt x="727869" y="429418"/>
                  <a:pt x="742950" y="425449"/>
                </a:cubicBezTo>
                <a:cubicBezTo>
                  <a:pt x="758031" y="421480"/>
                  <a:pt x="771525" y="438149"/>
                  <a:pt x="781050" y="430212"/>
                </a:cubicBezTo>
                <a:cubicBezTo>
                  <a:pt x="790575" y="422275"/>
                  <a:pt x="794544" y="392112"/>
                  <a:pt x="800100" y="377824"/>
                </a:cubicBezTo>
                <a:cubicBezTo>
                  <a:pt x="805656" y="363537"/>
                  <a:pt x="807243" y="357187"/>
                  <a:pt x="814387" y="344487"/>
                </a:cubicBezTo>
                <a:cubicBezTo>
                  <a:pt x="821531" y="331787"/>
                  <a:pt x="834231" y="321468"/>
                  <a:pt x="842962" y="301624"/>
                </a:cubicBezTo>
                <a:cubicBezTo>
                  <a:pt x="851693" y="281780"/>
                  <a:pt x="861219" y="237330"/>
                  <a:pt x="866775" y="225424"/>
                </a:cubicBezTo>
                <a:cubicBezTo>
                  <a:pt x="872331" y="213518"/>
                  <a:pt x="877094" y="217487"/>
                  <a:pt x="876300" y="230187"/>
                </a:cubicBezTo>
                <a:cubicBezTo>
                  <a:pt x="875506" y="242887"/>
                  <a:pt x="866774" y="282574"/>
                  <a:pt x="862012" y="301624"/>
                </a:cubicBezTo>
                <a:cubicBezTo>
                  <a:pt x="857250" y="320674"/>
                  <a:pt x="840581" y="346075"/>
                  <a:pt x="847725" y="344487"/>
                </a:cubicBezTo>
                <a:cubicBezTo>
                  <a:pt x="854869" y="342900"/>
                  <a:pt x="885825" y="301624"/>
                  <a:pt x="904875" y="292099"/>
                </a:cubicBezTo>
                <a:cubicBezTo>
                  <a:pt x="923925" y="282574"/>
                  <a:pt x="959644" y="286543"/>
                  <a:pt x="962025" y="287337"/>
                </a:cubicBezTo>
                <a:cubicBezTo>
                  <a:pt x="964406" y="288131"/>
                  <a:pt x="934243" y="288131"/>
                  <a:pt x="919162" y="296862"/>
                </a:cubicBezTo>
                <a:cubicBezTo>
                  <a:pt x="904081" y="305593"/>
                  <a:pt x="881856" y="323849"/>
                  <a:pt x="871537" y="339724"/>
                </a:cubicBezTo>
                <a:cubicBezTo>
                  <a:pt x="861218" y="355599"/>
                  <a:pt x="861219" y="378618"/>
                  <a:pt x="857250" y="392112"/>
                </a:cubicBezTo>
                <a:cubicBezTo>
                  <a:pt x="853281" y="405606"/>
                  <a:pt x="833438" y="421481"/>
                  <a:pt x="847725" y="420687"/>
                </a:cubicBezTo>
                <a:cubicBezTo>
                  <a:pt x="862012" y="419893"/>
                  <a:pt x="919162" y="388937"/>
                  <a:pt x="942975" y="387349"/>
                </a:cubicBezTo>
                <a:cubicBezTo>
                  <a:pt x="966788" y="385761"/>
                  <a:pt x="982663" y="406400"/>
                  <a:pt x="990600" y="411162"/>
                </a:cubicBezTo>
                <a:cubicBezTo>
                  <a:pt x="998538" y="415925"/>
                  <a:pt x="997744" y="416718"/>
                  <a:pt x="990600" y="415924"/>
                </a:cubicBezTo>
                <a:cubicBezTo>
                  <a:pt x="983456" y="415130"/>
                  <a:pt x="962024" y="407986"/>
                  <a:pt x="947737" y="406399"/>
                </a:cubicBezTo>
                <a:cubicBezTo>
                  <a:pt x="933450" y="404812"/>
                  <a:pt x="923925" y="400049"/>
                  <a:pt x="904875" y="406399"/>
                </a:cubicBezTo>
                <a:cubicBezTo>
                  <a:pt x="885825" y="412749"/>
                  <a:pt x="846137" y="434180"/>
                  <a:pt x="833437" y="444499"/>
                </a:cubicBezTo>
                <a:cubicBezTo>
                  <a:pt x="820737" y="454818"/>
                  <a:pt x="822325" y="461962"/>
                  <a:pt x="828675" y="468312"/>
                </a:cubicBezTo>
                <a:cubicBezTo>
                  <a:pt x="835025" y="474662"/>
                  <a:pt x="854868" y="481012"/>
                  <a:pt x="871537" y="482599"/>
                </a:cubicBezTo>
                <a:cubicBezTo>
                  <a:pt x="888206" y="484186"/>
                  <a:pt x="904875" y="484981"/>
                  <a:pt x="928687" y="477837"/>
                </a:cubicBezTo>
                <a:cubicBezTo>
                  <a:pt x="952499" y="470693"/>
                  <a:pt x="993775" y="446087"/>
                  <a:pt x="1014412" y="439737"/>
                </a:cubicBezTo>
                <a:cubicBezTo>
                  <a:pt x="1035049" y="433387"/>
                  <a:pt x="1046956" y="434975"/>
                  <a:pt x="1052512" y="439737"/>
                </a:cubicBezTo>
                <a:cubicBezTo>
                  <a:pt x="1058068" y="444500"/>
                  <a:pt x="1043781" y="462756"/>
                  <a:pt x="1047750" y="468312"/>
                </a:cubicBezTo>
                <a:cubicBezTo>
                  <a:pt x="1051719" y="473868"/>
                  <a:pt x="1068388" y="477043"/>
                  <a:pt x="1076325" y="473074"/>
                </a:cubicBezTo>
                <a:cubicBezTo>
                  <a:pt x="1084263" y="469105"/>
                  <a:pt x="1092200" y="458786"/>
                  <a:pt x="1095375" y="444499"/>
                </a:cubicBezTo>
                <a:cubicBezTo>
                  <a:pt x="1098550" y="430212"/>
                  <a:pt x="1095375" y="387349"/>
                  <a:pt x="1095375" y="387349"/>
                </a:cubicBezTo>
                <a:cubicBezTo>
                  <a:pt x="1095375" y="363537"/>
                  <a:pt x="1092994" y="319880"/>
                  <a:pt x="1095375" y="301624"/>
                </a:cubicBezTo>
                <a:cubicBezTo>
                  <a:pt x="1097756" y="283368"/>
                  <a:pt x="1107281" y="272256"/>
                  <a:pt x="1109662" y="277812"/>
                </a:cubicBezTo>
                <a:cubicBezTo>
                  <a:pt x="1112043" y="283368"/>
                  <a:pt x="1104900" y="307975"/>
                  <a:pt x="1109662" y="334962"/>
                </a:cubicBezTo>
                <a:cubicBezTo>
                  <a:pt x="1114424" y="361949"/>
                  <a:pt x="1131887" y="419893"/>
                  <a:pt x="1138237" y="439737"/>
                </a:cubicBezTo>
                <a:cubicBezTo>
                  <a:pt x="1144587" y="459581"/>
                  <a:pt x="1139031" y="454818"/>
                  <a:pt x="1147762" y="454024"/>
                </a:cubicBezTo>
                <a:cubicBezTo>
                  <a:pt x="1156493" y="453230"/>
                  <a:pt x="1180306" y="447674"/>
                  <a:pt x="1190625" y="434974"/>
                </a:cubicBezTo>
                <a:cubicBezTo>
                  <a:pt x="1200944" y="422274"/>
                  <a:pt x="1204119" y="391318"/>
                  <a:pt x="1209675" y="377824"/>
                </a:cubicBezTo>
                <a:cubicBezTo>
                  <a:pt x="1215231" y="364330"/>
                  <a:pt x="1220787" y="348456"/>
                  <a:pt x="1223962" y="354012"/>
                </a:cubicBezTo>
                <a:cubicBezTo>
                  <a:pt x="1227137" y="359568"/>
                  <a:pt x="1234281" y="388937"/>
                  <a:pt x="1228725" y="411162"/>
                </a:cubicBezTo>
                <a:cubicBezTo>
                  <a:pt x="1223169" y="433387"/>
                  <a:pt x="1199356" y="469106"/>
                  <a:pt x="1190625" y="487362"/>
                </a:cubicBezTo>
                <a:cubicBezTo>
                  <a:pt x="1181894" y="505618"/>
                  <a:pt x="1172368" y="516730"/>
                  <a:pt x="1176337" y="520699"/>
                </a:cubicBezTo>
                <a:cubicBezTo>
                  <a:pt x="1180306" y="524668"/>
                  <a:pt x="1203325" y="513555"/>
                  <a:pt x="1214437" y="511174"/>
                </a:cubicBezTo>
                <a:cubicBezTo>
                  <a:pt x="1225550" y="508793"/>
                  <a:pt x="1235074" y="504824"/>
                  <a:pt x="1243012" y="506412"/>
                </a:cubicBezTo>
                <a:cubicBezTo>
                  <a:pt x="1250950" y="508000"/>
                  <a:pt x="1264443" y="516730"/>
                  <a:pt x="1262062" y="520699"/>
                </a:cubicBezTo>
                <a:cubicBezTo>
                  <a:pt x="1259681" y="524668"/>
                  <a:pt x="1233487" y="526255"/>
                  <a:pt x="1228725" y="530224"/>
                </a:cubicBezTo>
                <a:cubicBezTo>
                  <a:pt x="1223963" y="534193"/>
                  <a:pt x="1224756" y="542131"/>
                  <a:pt x="1233487" y="544512"/>
                </a:cubicBezTo>
                <a:cubicBezTo>
                  <a:pt x="1242218" y="546893"/>
                  <a:pt x="1264443" y="545306"/>
                  <a:pt x="1281112" y="544512"/>
                </a:cubicBezTo>
                <a:cubicBezTo>
                  <a:pt x="1297781" y="543718"/>
                  <a:pt x="1316038" y="538162"/>
                  <a:pt x="1333500" y="539749"/>
                </a:cubicBezTo>
                <a:cubicBezTo>
                  <a:pt x="1350962" y="541336"/>
                  <a:pt x="1375568" y="547687"/>
                  <a:pt x="1385887" y="554037"/>
                </a:cubicBezTo>
                <a:cubicBezTo>
                  <a:pt x="1396206" y="560387"/>
                  <a:pt x="1394618" y="572293"/>
                  <a:pt x="1395412" y="577849"/>
                </a:cubicBezTo>
                <a:cubicBezTo>
                  <a:pt x="1396206" y="583405"/>
                  <a:pt x="1394619" y="587374"/>
                  <a:pt x="1390650" y="587374"/>
                </a:cubicBezTo>
                <a:cubicBezTo>
                  <a:pt x="1386681" y="587374"/>
                  <a:pt x="1379537" y="577055"/>
                  <a:pt x="1371600" y="577849"/>
                </a:cubicBezTo>
                <a:cubicBezTo>
                  <a:pt x="1363663" y="578643"/>
                  <a:pt x="1349375" y="584993"/>
                  <a:pt x="1343025" y="592137"/>
                </a:cubicBezTo>
                <a:cubicBezTo>
                  <a:pt x="1336675" y="599281"/>
                  <a:pt x="1338263" y="612775"/>
                  <a:pt x="1333500" y="620712"/>
                </a:cubicBezTo>
                <a:cubicBezTo>
                  <a:pt x="1328738" y="628650"/>
                  <a:pt x="1320800" y="636587"/>
                  <a:pt x="1314450" y="639762"/>
                </a:cubicBezTo>
                <a:cubicBezTo>
                  <a:pt x="1308100" y="642937"/>
                  <a:pt x="1302544" y="635000"/>
                  <a:pt x="1295400" y="639762"/>
                </a:cubicBezTo>
                <a:cubicBezTo>
                  <a:pt x="1288256" y="644524"/>
                  <a:pt x="1275556" y="658018"/>
                  <a:pt x="1271587" y="668337"/>
                </a:cubicBezTo>
                <a:cubicBezTo>
                  <a:pt x="1267618" y="678656"/>
                  <a:pt x="1262062" y="701674"/>
                  <a:pt x="1271587" y="701674"/>
                </a:cubicBezTo>
                <a:cubicBezTo>
                  <a:pt x="1281112" y="701674"/>
                  <a:pt x="1310481" y="675481"/>
                  <a:pt x="1328737" y="668337"/>
                </a:cubicBezTo>
                <a:cubicBezTo>
                  <a:pt x="1346993" y="661193"/>
                  <a:pt x="1380331" y="655637"/>
                  <a:pt x="1381125" y="658812"/>
                </a:cubicBezTo>
                <a:cubicBezTo>
                  <a:pt x="1381919" y="661987"/>
                  <a:pt x="1348581" y="678656"/>
                  <a:pt x="1333500" y="687387"/>
                </a:cubicBezTo>
                <a:cubicBezTo>
                  <a:pt x="1318419" y="696118"/>
                  <a:pt x="1303337" y="701674"/>
                  <a:pt x="1290637" y="711199"/>
                </a:cubicBezTo>
                <a:cubicBezTo>
                  <a:pt x="1277937" y="720724"/>
                  <a:pt x="1269206" y="731837"/>
                  <a:pt x="1257300" y="744537"/>
                </a:cubicBezTo>
                <a:cubicBezTo>
                  <a:pt x="1245394" y="757237"/>
                  <a:pt x="1229519" y="775493"/>
                  <a:pt x="1219200" y="787399"/>
                </a:cubicBezTo>
                <a:cubicBezTo>
                  <a:pt x="1208881" y="799305"/>
                  <a:pt x="1195387" y="815974"/>
                  <a:pt x="1195387" y="815974"/>
                </a:cubicBezTo>
                <a:cubicBezTo>
                  <a:pt x="1187450" y="825499"/>
                  <a:pt x="1178719" y="839787"/>
                  <a:pt x="1171575" y="844549"/>
                </a:cubicBezTo>
                <a:cubicBezTo>
                  <a:pt x="1164431" y="849311"/>
                  <a:pt x="1149350" y="839787"/>
                  <a:pt x="1152525" y="844549"/>
                </a:cubicBezTo>
                <a:cubicBezTo>
                  <a:pt x="1155700" y="849311"/>
                  <a:pt x="1187450" y="865980"/>
                  <a:pt x="1190625" y="873124"/>
                </a:cubicBezTo>
                <a:cubicBezTo>
                  <a:pt x="1193800" y="880268"/>
                  <a:pt x="1180306" y="889000"/>
                  <a:pt x="1171575" y="887412"/>
                </a:cubicBezTo>
                <a:cubicBezTo>
                  <a:pt x="1162844" y="885824"/>
                  <a:pt x="1149349" y="868361"/>
                  <a:pt x="1138237" y="863599"/>
                </a:cubicBezTo>
                <a:cubicBezTo>
                  <a:pt x="1127125" y="858837"/>
                  <a:pt x="1115219" y="858043"/>
                  <a:pt x="1104900" y="858837"/>
                </a:cubicBezTo>
                <a:cubicBezTo>
                  <a:pt x="1094581" y="859631"/>
                  <a:pt x="1077912" y="863600"/>
                  <a:pt x="1076325" y="868362"/>
                </a:cubicBezTo>
                <a:cubicBezTo>
                  <a:pt x="1074738" y="873124"/>
                  <a:pt x="1079500" y="881856"/>
                  <a:pt x="1095375" y="887412"/>
                </a:cubicBezTo>
                <a:cubicBezTo>
                  <a:pt x="1111250" y="892968"/>
                  <a:pt x="1153319" y="895349"/>
                  <a:pt x="1171575" y="901699"/>
                </a:cubicBezTo>
                <a:cubicBezTo>
                  <a:pt x="1189831" y="908049"/>
                  <a:pt x="1199356" y="916781"/>
                  <a:pt x="1204912" y="925512"/>
                </a:cubicBezTo>
                <a:cubicBezTo>
                  <a:pt x="1210468" y="934243"/>
                  <a:pt x="1198562" y="942181"/>
                  <a:pt x="1204912" y="954087"/>
                </a:cubicBezTo>
                <a:cubicBezTo>
                  <a:pt x="1211262" y="965993"/>
                  <a:pt x="1223168" y="988218"/>
                  <a:pt x="1243012" y="996949"/>
                </a:cubicBezTo>
                <a:cubicBezTo>
                  <a:pt x="1262856" y="1005680"/>
                  <a:pt x="1291431" y="1011236"/>
                  <a:pt x="1323975" y="1006474"/>
                </a:cubicBezTo>
                <a:cubicBezTo>
                  <a:pt x="1356519" y="1001712"/>
                  <a:pt x="1404938" y="977105"/>
                  <a:pt x="1438275" y="968374"/>
                </a:cubicBezTo>
                <a:cubicBezTo>
                  <a:pt x="1471612" y="959643"/>
                  <a:pt x="1493044" y="959643"/>
                  <a:pt x="1524000" y="954087"/>
                </a:cubicBezTo>
                <a:cubicBezTo>
                  <a:pt x="1554956" y="948531"/>
                  <a:pt x="1599406" y="938212"/>
                  <a:pt x="1624012" y="935037"/>
                </a:cubicBezTo>
                <a:cubicBezTo>
                  <a:pt x="1648618" y="931862"/>
                  <a:pt x="1654175" y="943768"/>
                  <a:pt x="1671637" y="935037"/>
                </a:cubicBezTo>
                <a:cubicBezTo>
                  <a:pt x="1689099" y="926306"/>
                  <a:pt x="1704181" y="899318"/>
                  <a:pt x="1728787" y="882649"/>
                </a:cubicBezTo>
                <a:cubicBezTo>
                  <a:pt x="1753393" y="865980"/>
                  <a:pt x="1797050" y="850899"/>
                  <a:pt x="1819275" y="835024"/>
                </a:cubicBezTo>
                <a:cubicBezTo>
                  <a:pt x="1841500" y="819149"/>
                  <a:pt x="1851025" y="803274"/>
                  <a:pt x="1862137" y="787399"/>
                </a:cubicBezTo>
                <a:cubicBezTo>
                  <a:pt x="1873250" y="771524"/>
                  <a:pt x="1877219" y="755649"/>
                  <a:pt x="1885950" y="739774"/>
                </a:cubicBezTo>
                <a:cubicBezTo>
                  <a:pt x="1894681" y="723899"/>
                  <a:pt x="1906588" y="696118"/>
                  <a:pt x="1914525" y="692149"/>
                </a:cubicBezTo>
                <a:cubicBezTo>
                  <a:pt x="1922462" y="688180"/>
                  <a:pt x="1932781" y="704056"/>
                  <a:pt x="1933575" y="715962"/>
                </a:cubicBezTo>
                <a:cubicBezTo>
                  <a:pt x="1934369" y="727868"/>
                  <a:pt x="1915318" y="762000"/>
                  <a:pt x="1919287" y="763587"/>
                </a:cubicBezTo>
                <a:cubicBezTo>
                  <a:pt x="1923256" y="765174"/>
                  <a:pt x="1947068" y="739774"/>
                  <a:pt x="1957387" y="725487"/>
                </a:cubicBezTo>
                <a:cubicBezTo>
                  <a:pt x="1967706" y="711200"/>
                  <a:pt x="1971675" y="685006"/>
                  <a:pt x="1981200" y="677862"/>
                </a:cubicBezTo>
                <a:cubicBezTo>
                  <a:pt x="1990725" y="670718"/>
                  <a:pt x="2012156" y="677862"/>
                  <a:pt x="2014537" y="682624"/>
                </a:cubicBezTo>
                <a:cubicBezTo>
                  <a:pt x="2016918" y="687386"/>
                  <a:pt x="1996281" y="700087"/>
                  <a:pt x="1995487" y="706437"/>
                </a:cubicBezTo>
                <a:cubicBezTo>
                  <a:pt x="1994693" y="712787"/>
                  <a:pt x="2005013" y="719137"/>
                  <a:pt x="2009775" y="720724"/>
                </a:cubicBezTo>
                <a:cubicBezTo>
                  <a:pt x="2014537" y="722311"/>
                  <a:pt x="2021681" y="711200"/>
                  <a:pt x="2024062" y="715962"/>
                </a:cubicBezTo>
                <a:cubicBezTo>
                  <a:pt x="2026443" y="720724"/>
                  <a:pt x="2027237" y="738980"/>
                  <a:pt x="2024062" y="749299"/>
                </a:cubicBezTo>
                <a:cubicBezTo>
                  <a:pt x="2020887" y="759618"/>
                  <a:pt x="2009774" y="765968"/>
                  <a:pt x="2005012" y="777874"/>
                </a:cubicBezTo>
                <a:cubicBezTo>
                  <a:pt x="2000250" y="789780"/>
                  <a:pt x="1997074" y="808037"/>
                  <a:pt x="1995487" y="820737"/>
                </a:cubicBezTo>
                <a:cubicBezTo>
                  <a:pt x="1993900" y="833437"/>
                  <a:pt x="1992312" y="844549"/>
                  <a:pt x="1995487" y="854074"/>
                </a:cubicBezTo>
                <a:cubicBezTo>
                  <a:pt x="1998662" y="863599"/>
                  <a:pt x="2004218" y="875506"/>
                  <a:pt x="2014537" y="877887"/>
                </a:cubicBezTo>
                <a:cubicBezTo>
                  <a:pt x="2024856" y="880268"/>
                  <a:pt x="2052638" y="866775"/>
                  <a:pt x="2057400" y="868362"/>
                </a:cubicBezTo>
                <a:cubicBezTo>
                  <a:pt x="2062162" y="869949"/>
                  <a:pt x="2056606" y="881856"/>
                  <a:pt x="2043112" y="887412"/>
                </a:cubicBezTo>
                <a:cubicBezTo>
                  <a:pt x="2029618" y="892968"/>
                  <a:pt x="1991518" y="896143"/>
                  <a:pt x="1976437" y="901699"/>
                </a:cubicBezTo>
                <a:cubicBezTo>
                  <a:pt x="1961356" y="907255"/>
                  <a:pt x="1962150" y="913605"/>
                  <a:pt x="1952625" y="920749"/>
                </a:cubicBezTo>
                <a:cubicBezTo>
                  <a:pt x="1943100" y="927893"/>
                  <a:pt x="1924843" y="935831"/>
                  <a:pt x="1919287" y="944562"/>
                </a:cubicBezTo>
                <a:cubicBezTo>
                  <a:pt x="1913731" y="953293"/>
                  <a:pt x="1916112" y="958056"/>
                  <a:pt x="1919287" y="973137"/>
                </a:cubicBezTo>
                <a:cubicBezTo>
                  <a:pt x="1922462" y="988218"/>
                  <a:pt x="1943893" y="1024730"/>
                  <a:pt x="1938337" y="1035049"/>
                </a:cubicBezTo>
                <a:cubicBezTo>
                  <a:pt x="1932781" y="1045368"/>
                  <a:pt x="1918494" y="1033462"/>
                  <a:pt x="1885950" y="1035049"/>
                </a:cubicBezTo>
                <a:cubicBezTo>
                  <a:pt x="1853406" y="1036637"/>
                  <a:pt x="1768475" y="1039018"/>
                  <a:pt x="1743075" y="1044574"/>
                </a:cubicBezTo>
                <a:cubicBezTo>
                  <a:pt x="1717675" y="1050130"/>
                  <a:pt x="1747838" y="1062037"/>
                  <a:pt x="1733550" y="1068387"/>
                </a:cubicBezTo>
                <a:cubicBezTo>
                  <a:pt x="1719262" y="1074737"/>
                  <a:pt x="1685925" y="1075530"/>
                  <a:pt x="1657350" y="1082674"/>
                </a:cubicBezTo>
                <a:cubicBezTo>
                  <a:pt x="1628775" y="1089818"/>
                  <a:pt x="1590675" y="1100137"/>
                  <a:pt x="1562100" y="1111249"/>
                </a:cubicBezTo>
                <a:cubicBezTo>
                  <a:pt x="1533525" y="1122361"/>
                  <a:pt x="1504156" y="1138237"/>
                  <a:pt x="1485900" y="1149349"/>
                </a:cubicBezTo>
                <a:cubicBezTo>
                  <a:pt x="1467644" y="1160462"/>
                  <a:pt x="1474787" y="1173162"/>
                  <a:pt x="1452562" y="1177924"/>
                </a:cubicBezTo>
                <a:cubicBezTo>
                  <a:pt x="1430337" y="1182687"/>
                  <a:pt x="1379537" y="1177130"/>
                  <a:pt x="1352550" y="1177924"/>
                </a:cubicBezTo>
                <a:cubicBezTo>
                  <a:pt x="1325563" y="1178718"/>
                  <a:pt x="1296987" y="1173162"/>
                  <a:pt x="1290637" y="1182687"/>
                </a:cubicBezTo>
                <a:cubicBezTo>
                  <a:pt x="1284287" y="1192212"/>
                  <a:pt x="1303338" y="1214437"/>
                  <a:pt x="1314450" y="1235074"/>
                </a:cubicBezTo>
                <a:cubicBezTo>
                  <a:pt x="1325562" y="1255711"/>
                  <a:pt x="1345406" y="1282700"/>
                  <a:pt x="1357312" y="1306512"/>
                </a:cubicBezTo>
                <a:cubicBezTo>
                  <a:pt x="1369218" y="1330324"/>
                  <a:pt x="1378743" y="1359693"/>
                  <a:pt x="1385887" y="1377949"/>
                </a:cubicBezTo>
                <a:cubicBezTo>
                  <a:pt x="1393031" y="1396205"/>
                  <a:pt x="1390650" y="1400968"/>
                  <a:pt x="1400175" y="1416049"/>
                </a:cubicBezTo>
                <a:cubicBezTo>
                  <a:pt x="1409700" y="1431130"/>
                  <a:pt x="1435100" y="1453356"/>
                  <a:pt x="1443037" y="1468437"/>
                </a:cubicBezTo>
                <a:cubicBezTo>
                  <a:pt x="1450975" y="1483518"/>
                  <a:pt x="1453356" y="1497012"/>
                  <a:pt x="1447800" y="1506537"/>
                </a:cubicBezTo>
                <a:cubicBezTo>
                  <a:pt x="1442244" y="1516062"/>
                  <a:pt x="1436688" y="1521618"/>
                  <a:pt x="1409700" y="1525587"/>
                </a:cubicBezTo>
                <a:cubicBezTo>
                  <a:pt x="1382713" y="1529556"/>
                  <a:pt x="1331119" y="1529555"/>
                  <a:pt x="1285875" y="1530349"/>
                </a:cubicBezTo>
                <a:cubicBezTo>
                  <a:pt x="1240631" y="1531143"/>
                  <a:pt x="1167606" y="1533524"/>
                  <a:pt x="1138237" y="1530349"/>
                </a:cubicBezTo>
                <a:cubicBezTo>
                  <a:pt x="1108868" y="1527174"/>
                  <a:pt x="1123949" y="1512093"/>
                  <a:pt x="1109662" y="1511299"/>
                </a:cubicBezTo>
                <a:cubicBezTo>
                  <a:pt x="1095375" y="1510505"/>
                  <a:pt x="1071562" y="1519237"/>
                  <a:pt x="1052512" y="1525587"/>
                </a:cubicBezTo>
                <a:cubicBezTo>
                  <a:pt x="1033462" y="1531937"/>
                  <a:pt x="1021556" y="1545430"/>
                  <a:pt x="995362" y="1549399"/>
                </a:cubicBezTo>
                <a:cubicBezTo>
                  <a:pt x="969168" y="1553368"/>
                  <a:pt x="910431" y="1544637"/>
                  <a:pt x="895350" y="1549399"/>
                </a:cubicBezTo>
                <a:cubicBezTo>
                  <a:pt x="880269" y="1554161"/>
                  <a:pt x="900906" y="1564480"/>
                  <a:pt x="904875" y="1577974"/>
                </a:cubicBezTo>
                <a:cubicBezTo>
                  <a:pt x="908844" y="1591468"/>
                  <a:pt x="915193" y="1616868"/>
                  <a:pt x="919162" y="1630362"/>
                </a:cubicBezTo>
                <a:cubicBezTo>
                  <a:pt x="923131" y="1643856"/>
                  <a:pt x="928687" y="1658937"/>
                  <a:pt x="928687" y="1658937"/>
                </a:cubicBezTo>
                <a:cubicBezTo>
                  <a:pt x="933450" y="1673225"/>
                  <a:pt x="937418" y="1697831"/>
                  <a:pt x="947737" y="1716087"/>
                </a:cubicBezTo>
                <a:cubicBezTo>
                  <a:pt x="958056" y="1734343"/>
                  <a:pt x="966788" y="1753393"/>
                  <a:pt x="990600" y="1768474"/>
                </a:cubicBezTo>
                <a:cubicBezTo>
                  <a:pt x="1014412" y="1783555"/>
                  <a:pt x="1070768" y="1797843"/>
                  <a:pt x="1090612" y="1806574"/>
                </a:cubicBezTo>
                <a:cubicBezTo>
                  <a:pt x="1110456" y="1815305"/>
                  <a:pt x="1097756" y="1810543"/>
                  <a:pt x="1109662" y="1820862"/>
                </a:cubicBezTo>
                <a:cubicBezTo>
                  <a:pt x="1121568" y="1831181"/>
                  <a:pt x="1136650" y="1847849"/>
                  <a:pt x="1162050" y="1868487"/>
                </a:cubicBezTo>
                <a:cubicBezTo>
                  <a:pt x="1187450" y="1889125"/>
                  <a:pt x="1232693" y="1924843"/>
                  <a:pt x="1262062" y="1944687"/>
                </a:cubicBezTo>
                <a:cubicBezTo>
                  <a:pt x="1291431" y="1964531"/>
                  <a:pt x="1316037" y="1971674"/>
                  <a:pt x="1338262" y="1987549"/>
                </a:cubicBezTo>
                <a:cubicBezTo>
                  <a:pt x="1360487" y="2003424"/>
                  <a:pt x="1375568" y="2016918"/>
                  <a:pt x="1395412" y="2039937"/>
                </a:cubicBezTo>
                <a:cubicBezTo>
                  <a:pt x="1415256" y="2062956"/>
                  <a:pt x="1438275" y="2097087"/>
                  <a:pt x="1457325" y="2125662"/>
                </a:cubicBezTo>
                <a:cubicBezTo>
                  <a:pt x="1476375" y="2154237"/>
                  <a:pt x="1493837" y="2185193"/>
                  <a:pt x="1509712" y="2211387"/>
                </a:cubicBezTo>
                <a:cubicBezTo>
                  <a:pt x="1525587" y="2237581"/>
                  <a:pt x="1543844" y="2264568"/>
                  <a:pt x="1552575" y="2282824"/>
                </a:cubicBezTo>
                <a:cubicBezTo>
                  <a:pt x="1561306" y="2301080"/>
                  <a:pt x="1554956" y="2311399"/>
                  <a:pt x="1562100" y="2320924"/>
                </a:cubicBezTo>
                <a:cubicBezTo>
                  <a:pt x="1569244" y="2330449"/>
                  <a:pt x="1588293" y="2325687"/>
                  <a:pt x="1595437" y="2339974"/>
                </a:cubicBezTo>
                <a:cubicBezTo>
                  <a:pt x="1602581" y="2354261"/>
                  <a:pt x="1600993" y="2389980"/>
                  <a:pt x="1604962" y="2406649"/>
                </a:cubicBezTo>
                <a:cubicBezTo>
                  <a:pt x="1608931" y="2423318"/>
                  <a:pt x="1612106" y="2421731"/>
                  <a:pt x="1619250" y="2439987"/>
                </a:cubicBezTo>
                <a:cubicBezTo>
                  <a:pt x="1626394" y="2458243"/>
                  <a:pt x="1648619" y="2493168"/>
                  <a:pt x="1647825" y="2516187"/>
                </a:cubicBezTo>
                <a:cubicBezTo>
                  <a:pt x="1647031" y="2539206"/>
                  <a:pt x="1621631" y="2565399"/>
                  <a:pt x="1614487" y="2578099"/>
                </a:cubicBezTo>
                <a:cubicBezTo>
                  <a:pt x="1607343" y="2590799"/>
                  <a:pt x="1600993" y="2586831"/>
                  <a:pt x="1604962" y="2592387"/>
                </a:cubicBezTo>
                <a:cubicBezTo>
                  <a:pt x="1608931" y="2597943"/>
                  <a:pt x="1621631" y="2602706"/>
                  <a:pt x="1638300" y="2611437"/>
                </a:cubicBezTo>
                <a:cubicBezTo>
                  <a:pt x="1654969" y="2620168"/>
                  <a:pt x="1704975" y="2644774"/>
                  <a:pt x="1704975" y="2644774"/>
                </a:cubicBezTo>
                <a:cubicBezTo>
                  <a:pt x="1724025" y="2654299"/>
                  <a:pt x="1743869" y="2655093"/>
                  <a:pt x="1752600" y="2668587"/>
                </a:cubicBezTo>
                <a:cubicBezTo>
                  <a:pt x="1761331" y="2682081"/>
                  <a:pt x="1760537" y="2712243"/>
                  <a:pt x="1757362" y="2725737"/>
                </a:cubicBezTo>
                <a:cubicBezTo>
                  <a:pt x="1754187" y="2739231"/>
                  <a:pt x="1750219" y="2745580"/>
                  <a:pt x="1733550" y="2749549"/>
                </a:cubicBezTo>
                <a:cubicBezTo>
                  <a:pt x="1716881" y="2753518"/>
                  <a:pt x="1682750" y="2752724"/>
                  <a:pt x="1657350" y="2749549"/>
                </a:cubicBezTo>
                <a:cubicBezTo>
                  <a:pt x="1631950" y="2746374"/>
                  <a:pt x="1608137" y="2742405"/>
                  <a:pt x="1581150" y="2730499"/>
                </a:cubicBezTo>
                <a:cubicBezTo>
                  <a:pt x="1554163" y="2718593"/>
                  <a:pt x="1525587" y="2690018"/>
                  <a:pt x="1495425" y="2678112"/>
                </a:cubicBezTo>
                <a:cubicBezTo>
                  <a:pt x="1465263" y="2666206"/>
                  <a:pt x="1426369" y="2670968"/>
                  <a:pt x="1400175" y="2659062"/>
                </a:cubicBezTo>
                <a:cubicBezTo>
                  <a:pt x="1373981" y="2647156"/>
                  <a:pt x="1344612" y="2623343"/>
                  <a:pt x="1338262" y="2606674"/>
                </a:cubicBezTo>
                <a:cubicBezTo>
                  <a:pt x="1331912" y="2590005"/>
                  <a:pt x="1359694" y="2585243"/>
                  <a:pt x="1362075" y="2559049"/>
                </a:cubicBezTo>
                <a:cubicBezTo>
                  <a:pt x="1364456" y="2532855"/>
                  <a:pt x="1358106" y="2483643"/>
                  <a:pt x="1352550" y="2449512"/>
                </a:cubicBezTo>
                <a:cubicBezTo>
                  <a:pt x="1346994" y="2415381"/>
                  <a:pt x="1339849" y="2374106"/>
                  <a:pt x="1328737" y="2354262"/>
                </a:cubicBezTo>
                <a:cubicBezTo>
                  <a:pt x="1317625" y="2334418"/>
                  <a:pt x="1294606" y="2345530"/>
                  <a:pt x="1285875" y="2330449"/>
                </a:cubicBezTo>
                <a:cubicBezTo>
                  <a:pt x="1277144" y="2315368"/>
                  <a:pt x="1281906" y="2282824"/>
                  <a:pt x="1276350" y="2263774"/>
                </a:cubicBezTo>
                <a:cubicBezTo>
                  <a:pt x="1270794" y="2244724"/>
                  <a:pt x="1285081" y="2245518"/>
                  <a:pt x="1252537" y="2216149"/>
                </a:cubicBezTo>
                <a:cubicBezTo>
                  <a:pt x="1219993" y="2186780"/>
                  <a:pt x="1125537" y="2120106"/>
                  <a:pt x="1081087" y="2087562"/>
                </a:cubicBezTo>
                <a:cubicBezTo>
                  <a:pt x="1036637" y="2055018"/>
                  <a:pt x="1024731" y="2039143"/>
                  <a:pt x="985837" y="2020887"/>
                </a:cubicBezTo>
                <a:cubicBezTo>
                  <a:pt x="946943" y="2002631"/>
                  <a:pt x="884237" y="1985961"/>
                  <a:pt x="847725" y="1978024"/>
                </a:cubicBezTo>
                <a:cubicBezTo>
                  <a:pt x="811213" y="1970087"/>
                  <a:pt x="793750" y="1975643"/>
                  <a:pt x="766762" y="1973262"/>
                </a:cubicBezTo>
                <a:cubicBezTo>
                  <a:pt x="739774" y="1970881"/>
                  <a:pt x="705644" y="1964531"/>
                  <a:pt x="685800" y="1963737"/>
                </a:cubicBezTo>
                <a:cubicBezTo>
                  <a:pt x="665956" y="1962943"/>
                  <a:pt x="664369" y="1960562"/>
                  <a:pt x="647700" y="1968499"/>
                </a:cubicBezTo>
                <a:cubicBezTo>
                  <a:pt x="631031" y="1976436"/>
                  <a:pt x="604043" y="1996281"/>
                  <a:pt x="585787" y="2011362"/>
                </a:cubicBezTo>
                <a:cubicBezTo>
                  <a:pt x="567531" y="2026443"/>
                  <a:pt x="559593" y="2040731"/>
                  <a:pt x="538162" y="2058987"/>
                </a:cubicBezTo>
                <a:cubicBezTo>
                  <a:pt x="516731" y="2077243"/>
                  <a:pt x="481806" y="2101055"/>
                  <a:pt x="457200" y="2120899"/>
                </a:cubicBezTo>
                <a:cubicBezTo>
                  <a:pt x="432594" y="2140743"/>
                  <a:pt x="406400" y="2159793"/>
                  <a:pt x="390525" y="2178049"/>
                </a:cubicBezTo>
                <a:cubicBezTo>
                  <a:pt x="374650" y="2196305"/>
                  <a:pt x="374650" y="2211387"/>
                  <a:pt x="361950" y="2230437"/>
                </a:cubicBezTo>
                <a:cubicBezTo>
                  <a:pt x="349250" y="2249487"/>
                  <a:pt x="321469" y="2277268"/>
                  <a:pt x="314325" y="2292349"/>
                </a:cubicBezTo>
                <a:cubicBezTo>
                  <a:pt x="307181" y="2307430"/>
                  <a:pt x="310356" y="2309018"/>
                  <a:pt x="319087" y="2320924"/>
                </a:cubicBezTo>
                <a:cubicBezTo>
                  <a:pt x="327818" y="2332830"/>
                  <a:pt x="354806" y="2353468"/>
                  <a:pt x="366712" y="2363787"/>
                </a:cubicBezTo>
                <a:cubicBezTo>
                  <a:pt x="378618" y="2374106"/>
                  <a:pt x="386556" y="2374900"/>
                  <a:pt x="390525" y="2382837"/>
                </a:cubicBezTo>
                <a:cubicBezTo>
                  <a:pt x="394494" y="2390775"/>
                  <a:pt x="384969" y="2401093"/>
                  <a:pt x="390525" y="2411412"/>
                </a:cubicBezTo>
                <a:cubicBezTo>
                  <a:pt x="396081" y="2421731"/>
                  <a:pt x="418306" y="2432049"/>
                  <a:pt x="423862" y="2444749"/>
                </a:cubicBezTo>
                <a:cubicBezTo>
                  <a:pt x="429418" y="2457449"/>
                  <a:pt x="426243" y="2459831"/>
                  <a:pt x="423862" y="2487612"/>
                </a:cubicBezTo>
                <a:cubicBezTo>
                  <a:pt x="421481" y="2515393"/>
                  <a:pt x="410369" y="2574131"/>
                  <a:pt x="409575" y="2611437"/>
                </a:cubicBezTo>
                <a:cubicBezTo>
                  <a:pt x="408781" y="2648743"/>
                  <a:pt x="419100" y="2685255"/>
                  <a:pt x="419100" y="2711449"/>
                </a:cubicBezTo>
                <a:cubicBezTo>
                  <a:pt x="419100" y="2737643"/>
                  <a:pt x="419894" y="2751930"/>
                  <a:pt x="409575" y="2768599"/>
                </a:cubicBezTo>
                <a:cubicBezTo>
                  <a:pt x="399256" y="2785268"/>
                  <a:pt x="377031" y="2804318"/>
                  <a:pt x="357187" y="2811462"/>
                </a:cubicBezTo>
                <a:cubicBezTo>
                  <a:pt x="337343" y="2818606"/>
                  <a:pt x="303212" y="2830512"/>
                  <a:pt x="290512" y="2811462"/>
                </a:cubicBezTo>
                <a:cubicBezTo>
                  <a:pt x="277812" y="2792412"/>
                  <a:pt x="282574" y="2729706"/>
                  <a:pt x="280987" y="2697162"/>
                </a:cubicBezTo>
                <a:cubicBezTo>
                  <a:pt x="279400" y="2664618"/>
                  <a:pt x="290512" y="2637630"/>
                  <a:pt x="280987" y="2616199"/>
                </a:cubicBezTo>
                <a:cubicBezTo>
                  <a:pt x="271462" y="2594768"/>
                  <a:pt x="238125" y="2583655"/>
                  <a:pt x="223837" y="2568574"/>
                </a:cubicBezTo>
                <a:cubicBezTo>
                  <a:pt x="209550" y="2553493"/>
                  <a:pt x="212724" y="2550318"/>
                  <a:pt x="195262" y="2525712"/>
                </a:cubicBezTo>
                <a:cubicBezTo>
                  <a:pt x="177800" y="2501106"/>
                  <a:pt x="135731" y="2458243"/>
                  <a:pt x="119062" y="2420937"/>
                </a:cubicBezTo>
                <a:cubicBezTo>
                  <a:pt x="102393" y="2383631"/>
                  <a:pt x="95250" y="2341561"/>
                  <a:pt x="95250" y="2301874"/>
                </a:cubicBezTo>
                <a:cubicBezTo>
                  <a:pt x="95250" y="2262187"/>
                  <a:pt x="107156" y="2223293"/>
                  <a:pt x="119062" y="2182812"/>
                </a:cubicBezTo>
                <a:cubicBezTo>
                  <a:pt x="130968" y="2142331"/>
                  <a:pt x="140493" y="2099468"/>
                  <a:pt x="166687" y="2058987"/>
                </a:cubicBezTo>
                <a:cubicBezTo>
                  <a:pt x="192881" y="2018506"/>
                  <a:pt x="242094" y="1980405"/>
                  <a:pt x="276225" y="1939924"/>
                </a:cubicBezTo>
                <a:cubicBezTo>
                  <a:pt x="310356" y="1899443"/>
                  <a:pt x="355600" y="1843880"/>
                  <a:pt x="371475" y="1816099"/>
                </a:cubicBezTo>
                <a:cubicBezTo>
                  <a:pt x="387350" y="1788318"/>
                  <a:pt x="370681" y="1792287"/>
                  <a:pt x="371475" y="1773237"/>
                </a:cubicBezTo>
                <a:cubicBezTo>
                  <a:pt x="372269" y="1754187"/>
                  <a:pt x="371475" y="1720849"/>
                  <a:pt x="376237" y="1701799"/>
                </a:cubicBezTo>
                <a:cubicBezTo>
                  <a:pt x="380999" y="1682749"/>
                  <a:pt x="402431" y="1671637"/>
                  <a:pt x="400050" y="1658937"/>
                </a:cubicBezTo>
                <a:cubicBezTo>
                  <a:pt x="397669" y="1646237"/>
                  <a:pt x="373062" y="1636711"/>
                  <a:pt x="361950" y="1625599"/>
                </a:cubicBezTo>
                <a:cubicBezTo>
                  <a:pt x="350838" y="1614487"/>
                  <a:pt x="336550" y="1604168"/>
                  <a:pt x="333375" y="1592262"/>
                </a:cubicBezTo>
                <a:cubicBezTo>
                  <a:pt x="330200" y="1580356"/>
                  <a:pt x="337344" y="1570831"/>
                  <a:pt x="342900" y="1554162"/>
                </a:cubicBezTo>
                <a:cubicBezTo>
                  <a:pt x="348456" y="1537493"/>
                  <a:pt x="361156" y="1512886"/>
                  <a:pt x="366712" y="1492249"/>
                </a:cubicBezTo>
                <a:cubicBezTo>
                  <a:pt x="372268" y="1471612"/>
                  <a:pt x="373062" y="1448593"/>
                  <a:pt x="376237" y="1430337"/>
                </a:cubicBezTo>
                <a:cubicBezTo>
                  <a:pt x="379412" y="1412081"/>
                  <a:pt x="396081" y="1397793"/>
                  <a:pt x="385762" y="1382712"/>
                </a:cubicBezTo>
                <a:cubicBezTo>
                  <a:pt x="375443" y="1367631"/>
                  <a:pt x="314325" y="1339849"/>
                  <a:pt x="314325" y="1339849"/>
                </a:cubicBezTo>
                <a:cubicBezTo>
                  <a:pt x="286544" y="1323180"/>
                  <a:pt x="242888" y="1300955"/>
                  <a:pt x="219075" y="1282699"/>
                </a:cubicBezTo>
                <a:cubicBezTo>
                  <a:pt x="195263" y="1264443"/>
                  <a:pt x="186531" y="1251743"/>
                  <a:pt x="171450" y="1230312"/>
                </a:cubicBezTo>
                <a:cubicBezTo>
                  <a:pt x="156369" y="1208881"/>
                  <a:pt x="138112" y="1185862"/>
                  <a:pt x="128587" y="1154112"/>
                </a:cubicBezTo>
                <a:cubicBezTo>
                  <a:pt x="119062" y="1122362"/>
                  <a:pt x="99219" y="1085056"/>
                  <a:pt x="114300" y="1058862"/>
                </a:cubicBezTo>
                <a:close/>
              </a:path>
            </a:pathLst>
          </a:custGeom>
          <a:solidFill>
            <a:schemeClr val="tx1"/>
          </a:solidFill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1" name="Полилиния 10"/>
          <p:cNvSpPr/>
          <p:nvPr/>
        </p:nvSpPr>
        <p:spPr>
          <a:xfrm rot="20848217">
            <a:off x="7604125" y="106363"/>
            <a:ext cx="1270000" cy="2625725"/>
          </a:xfrm>
          <a:custGeom>
            <a:avLst/>
            <a:gdLst>
              <a:gd name="connsiteX0" fmla="*/ 213519 w 1574006"/>
              <a:gd name="connsiteY0" fmla="*/ 217487 h 3464719"/>
              <a:gd name="connsiteX1" fmla="*/ 251619 w 1574006"/>
              <a:gd name="connsiteY1" fmla="*/ 184150 h 3464719"/>
              <a:gd name="connsiteX2" fmla="*/ 256381 w 1574006"/>
              <a:gd name="connsiteY2" fmla="*/ 160337 h 3464719"/>
              <a:gd name="connsiteX3" fmla="*/ 261144 w 1574006"/>
              <a:gd name="connsiteY3" fmla="*/ 136525 h 3464719"/>
              <a:gd name="connsiteX4" fmla="*/ 261144 w 1574006"/>
              <a:gd name="connsiteY4" fmla="*/ 103187 h 3464719"/>
              <a:gd name="connsiteX5" fmla="*/ 265906 w 1574006"/>
              <a:gd name="connsiteY5" fmla="*/ 65087 h 3464719"/>
              <a:gd name="connsiteX6" fmla="*/ 280194 w 1574006"/>
              <a:gd name="connsiteY6" fmla="*/ 74612 h 3464719"/>
              <a:gd name="connsiteX7" fmla="*/ 284956 w 1574006"/>
              <a:gd name="connsiteY7" fmla="*/ 98425 h 3464719"/>
              <a:gd name="connsiteX8" fmla="*/ 284956 w 1574006"/>
              <a:gd name="connsiteY8" fmla="*/ 112712 h 3464719"/>
              <a:gd name="connsiteX9" fmla="*/ 294481 w 1574006"/>
              <a:gd name="connsiteY9" fmla="*/ 103187 h 3464719"/>
              <a:gd name="connsiteX10" fmla="*/ 299244 w 1574006"/>
              <a:gd name="connsiteY10" fmla="*/ 79375 h 3464719"/>
              <a:gd name="connsiteX11" fmla="*/ 284956 w 1574006"/>
              <a:gd name="connsiteY11" fmla="*/ 46037 h 3464719"/>
              <a:gd name="connsiteX12" fmla="*/ 256381 w 1574006"/>
              <a:gd name="connsiteY12" fmla="*/ 26987 h 3464719"/>
              <a:gd name="connsiteX13" fmla="*/ 256381 w 1574006"/>
              <a:gd name="connsiteY13" fmla="*/ 12700 h 3464719"/>
              <a:gd name="connsiteX14" fmla="*/ 275431 w 1574006"/>
              <a:gd name="connsiteY14" fmla="*/ 3175 h 3464719"/>
              <a:gd name="connsiteX15" fmla="*/ 294481 w 1574006"/>
              <a:gd name="connsiteY15" fmla="*/ 31750 h 3464719"/>
              <a:gd name="connsiteX16" fmla="*/ 332581 w 1574006"/>
              <a:gd name="connsiteY16" fmla="*/ 74612 h 3464719"/>
              <a:gd name="connsiteX17" fmla="*/ 351631 w 1574006"/>
              <a:gd name="connsiteY17" fmla="*/ 98425 h 3464719"/>
              <a:gd name="connsiteX18" fmla="*/ 351631 w 1574006"/>
              <a:gd name="connsiteY18" fmla="*/ 131762 h 3464719"/>
              <a:gd name="connsiteX19" fmla="*/ 342106 w 1574006"/>
              <a:gd name="connsiteY19" fmla="*/ 160337 h 3464719"/>
              <a:gd name="connsiteX20" fmla="*/ 346869 w 1574006"/>
              <a:gd name="connsiteY20" fmla="*/ 188912 h 3464719"/>
              <a:gd name="connsiteX21" fmla="*/ 361156 w 1574006"/>
              <a:gd name="connsiteY21" fmla="*/ 241300 h 3464719"/>
              <a:gd name="connsiteX22" fmla="*/ 380206 w 1574006"/>
              <a:gd name="connsiteY22" fmla="*/ 346075 h 3464719"/>
              <a:gd name="connsiteX23" fmla="*/ 380206 w 1574006"/>
              <a:gd name="connsiteY23" fmla="*/ 393700 h 3464719"/>
              <a:gd name="connsiteX24" fmla="*/ 389731 w 1574006"/>
              <a:gd name="connsiteY24" fmla="*/ 484187 h 3464719"/>
              <a:gd name="connsiteX25" fmla="*/ 380206 w 1574006"/>
              <a:gd name="connsiteY25" fmla="*/ 546100 h 3464719"/>
              <a:gd name="connsiteX26" fmla="*/ 375444 w 1574006"/>
              <a:gd name="connsiteY26" fmla="*/ 555625 h 3464719"/>
              <a:gd name="connsiteX27" fmla="*/ 399256 w 1574006"/>
              <a:gd name="connsiteY27" fmla="*/ 641350 h 3464719"/>
              <a:gd name="connsiteX28" fmla="*/ 423069 w 1574006"/>
              <a:gd name="connsiteY28" fmla="*/ 708025 h 3464719"/>
              <a:gd name="connsiteX29" fmla="*/ 437356 w 1574006"/>
              <a:gd name="connsiteY29" fmla="*/ 746125 h 3464719"/>
              <a:gd name="connsiteX30" fmla="*/ 461169 w 1574006"/>
              <a:gd name="connsiteY30" fmla="*/ 746125 h 3464719"/>
              <a:gd name="connsiteX31" fmla="*/ 494506 w 1574006"/>
              <a:gd name="connsiteY31" fmla="*/ 841375 h 3464719"/>
              <a:gd name="connsiteX32" fmla="*/ 508794 w 1574006"/>
              <a:gd name="connsiteY32" fmla="*/ 889000 h 3464719"/>
              <a:gd name="connsiteX33" fmla="*/ 499269 w 1574006"/>
              <a:gd name="connsiteY33" fmla="*/ 927100 h 3464719"/>
              <a:gd name="connsiteX34" fmla="*/ 494506 w 1574006"/>
              <a:gd name="connsiteY34" fmla="*/ 974725 h 3464719"/>
              <a:gd name="connsiteX35" fmla="*/ 499269 w 1574006"/>
              <a:gd name="connsiteY35" fmla="*/ 984250 h 3464719"/>
              <a:gd name="connsiteX36" fmla="*/ 561181 w 1574006"/>
              <a:gd name="connsiteY36" fmla="*/ 1022350 h 3464719"/>
              <a:gd name="connsiteX37" fmla="*/ 646906 w 1574006"/>
              <a:gd name="connsiteY37" fmla="*/ 1108075 h 3464719"/>
              <a:gd name="connsiteX38" fmla="*/ 670719 w 1574006"/>
              <a:gd name="connsiteY38" fmla="*/ 1160462 h 3464719"/>
              <a:gd name="connsiteX39" fmla="*/ 708819 w 1574006"/>
              <a:gd name="connsiteY39" fmla="*/ 1169987 h 3464719"/>
              <a:gd name="connsiteX40" fmla="*/ 742156 w 1574006"/>
              <a:gd name="connsiteY40" fmla="*/ 1189037 h 3464719"/>
              <a:gd name="connsiteX41" fmla="*/ 780256 w 1574006"/>
              <a:gd name="connsiteY41" fmla="*/ 1208087 h 3464719"/>
              <a:gd name="connsiteX42" fmla="*/ 823119 w 1574006"/>
              <a:gd name="connsiteY42" fmla="*/ 1208087 h 3464719"/>
              <a:gd name="connsiteX43" fmla="*/ 913606 w 1574006"/>
              <a:gd name="connsiteY43" fmla="*/ 1246187 h 3464719"/>
              <a:gd name="connsiteX44" fmla="*/ 985044 w 1574006"/>
              <a:gd name="connsiteY44" fmla="*/ 1289050 h 3464719"/>
              <a:gd name="connsiteX45" fmla="*/ 1042194 w 1574006"/>
              <a:gd name="connsiteY45" fmla="*/ 1331912 h 3464719"/>
              <a:gd name="connsiteX46" fmla="*/ 1075531 w 1574006"/>
              <a:gd name="connsiteY46" fmla="*/ 1360487 h 3464719"/>
              <a:gd name="connsiteX47" fmla="*/ 1132681 w 1574006"/>
              <a:gd name="connsiteY47" fmla="*/ 1379537 h 3464719"/>
              <a:gd name="connsiteX48" fmla="*/ 1208881 w 1574006"/>
              <a:gd name="connsiteY48" fmla="*/ 1422400 h 3464719"/>
              <a:gd name="connsiteX49" fmla="*/ 1246981 w 1574006"/>
              <a:gd name="connsiteY49" fmla="*/ 1436687 h 3464719"/>
              <a:gd name="connsiteX50" fmla="*/ 1275556 w 1574006"/>
              <a:gd name="connsiteY50" fmla="*/ 1427162 h 3464719"/>
              <a:gd name="connsiteX51" fmla="*/ 1285081 w 1574006"/>
              <a:gd name="connsiteY51" fmla="*/ 1455737 h 3464719"/>
              <a:gd name="connsiteX52" fmla="*/ 1323181 w 1574006"/>
              <a:gd name="connsiteY52" fmla="*/ 1474787 h 3464719"/>
              <a:gd name="connsiteX53" fmla="*/ 1380331 w 1574006"/>
              <a:gd name="connsiteY53" fmla="*/ 1474787 h 3464719"/>
              <a:gd name="connsiteX54" fmla="*/ 1432719 w 1574006"/>
              <a:gd name="connsiteY54" fmla="*/ 1484312 h 3464719"/>
              <a:gd name="connsiteX55" fmla="*/ 1475581 w 1574006"/>
              <a:gd name="connsiteY55" fmla="*/ 1474787 h 3464719"/>
              <a:gd name="connsiteX56" fmla="*/ 1513681 w 1574006"/>
              <a:gd name="connsiteY56" fmla="*/ 1470025 h 3464719"/>
              <a:gd name="connsiteX57" fmla="*/ 1485106 w 1574006"/>
              <a:gd name="connsiteY57" fmla="*/ 1498600 h 3464719"/>
              <a:gd name="connsiteX58" fmla="*/ 1456531 w 1574006"/>
              <a:gd name="connsiteY58" fmla="*/ 1508125 h 3464719"/>
              <a:gd name="connsiteX59" fmla="*/ 1470819 w 1574006"/>
              <a:gd name="connsiteY59" fmla="*/ 1517650 h 3464719"/>
              <a:gd name="connsiteX60" fmla="*/ 1518444 w 1574006"/>
              <a:gd name="connsiteY60" fmla="*/ 1527175 h 3464719"/>
              <a:gd name="connsiteX61" fmla="*/ 1566069 w 1574006"/>
              <a:gd name="connsiteY61" fmla="*/ 1550987 h 3464719"/>
              <a:gd name="connsiteX62" fmla="*/ 1566069 w 1574006"/>
              <a:gd name="connsiteY62" fmla="*/ 1579562 h 3464719"/>
              <a:gd name="connsiteX63" fmla="*/ 1537494 w 1574006"/>
              <a:gd name="connsiteY63" fmla="*/ 1593850 h 3464719"/>
              <a:gd name="connsiteX64" fmla="*/ 1504156 w 1574006"/>
              <a:gd name="connsiteY64" fmla="*/ 1589087 h 3464719"/>
              <a:gd name="connsiteX65" fmla="*/ 1451769 w 1574006"/>
              <a:gd name="connsiteY65" fmla="*/ 1579562 h 3464719"/>
              <a:gd name="connsiteX66" fmla="*/ 1323181 w 1574006"/>
              <a:gd name="connsiteY66" fmla="*/ 1555750 h 3464719"/>
              <a:gd name="connsiteX67" fmla="*/ 1270794 w 1574006"/>
              <a:gd name="connsiteY67" fmla="*/ 1555750 h 3464719"/>
              <a:gd name="connsiteX68" fmla="*/ 1237456 w 1574006"/>
              <a:gd name="connsiteY68" fmla="*/ 1570037 h 3464719"/>
              <a:gd name="connsiteX69" fmla="*/ 1199356 w 1574006"/>
              <a:gd name="connsiteY69" fmla="*/ 1555750 h 3464719"/>
              <a:gd name="connsiteX70" fmla="*/ 1161256 w 1574006"/>
              <a:gd name="connsiteY70" fmla="*/ 1536700 h 3464719"/>
              <a:gd name="connsiteX71" fmla="*/ 1108869 w 1574006"/>
              <a:gd name="connsiteY71" fmla="*/ 1522412 h 3464719"/>
              <a:gd name="connsiteX72" fmla="*/ 1018381 w 1574006"/>
              <a:gd name="connsiteY72" fmla="*/ 1503362 h 3464719"/>
              <a:gd name="connsiteX73" fmla="*/ 904081 w 1574006"/>
              <a:gd name="connsiteY73" fmla="*/ 1470025 h 3464719"/>
              <a:gd name="connsiteX74" fmla="*/ 799306 w 1574006"/>
              <a:gd name="connsiteY74" fmla="*/ 1460500 h 3464719"/>
              <a:gd name="connsiteX75" fmla="*/ 761206 w 1574006"/>
              <a:gd name="connsiteY75" fmla="*/ 1450975 h 3464719"/>
              <a:gd name="connsiteX76" fmla="*/ 727869 w 1574006"/>
              <a:gd name="connsiteY76" fmla="*/ 1422400 h 3464719"/>
              <a:gd name="connsiteX77" fmla="*/ 680244 w 1574006"/>
              <a:gd name="connsiteY77" fmla="*/ 1427162 h 3464719"/>
              <a:gd name="connsiteX78" fmla="*/ 623094 w 1574006"/>
              <a:gd name="connsiteY78" fmla="*/ 1427162 h 3464719"/>
              <a:gd name="connsiteX79" fmla="*/ 618331 w 1574006"/>
              <a:gd name="connsiteY79" fmla="*/ 1450975 h 3464719"/>
              <a:gd name="connsiteX80" fmla="*/ 608806 w 1574006"/>
              <a:gd name="connsiteY80" fmla="*/ 1522412 h 3464719"/>
              <a:gd name="connsiteX81" fmla="*/ 608806 w 1574006"/>
              <a:gd name="connsiteY81" fmla="*/ 1574800 h 3464719"/>
              <a:gd name="connsiteX82" fmla="*/ 594519 w 1574006"/>
              <a:gd name="connsiteY82" fmla="*/ 1636712 h 3464719"/>
              <a:gd name="connsiteX83" fmla="*/ 580231 w 1574006"/>
              <a:gd name="connsiteY83" fmla="*/ 1665287 h 3464719"/>
              <a:gd name="connsiteX84" fmla="*/ 604044 w 1574006"/>
              <a:gd name="connsiteY84" fmla="*/ 1698625 h 3464719"/>
              <a:gd name="connsiteX85" fmla="*/ 608806 w 1574006"/>
              <a:gd name="connsiteY85" fmla="*/ 1736725 h 3464719"/>
              <a:gd name="connsiteX86" fmla="*/ 608806 w 1574006"/>
              <a:gd name="connsiteY86" fmla="*/ 1789112 h 3464719"/>
              <a:gd name="connsiteX87" fmla="*/ 637381 w 1574006"/>
              <a:gd name="connsiteY87" fmla="*/ 1812925 h 3464719"/>
              <a:gd name="connsiteX88" fmla="*/ 637381 w 1574006"/>
              <a:gd name="connsiteY88" fmla="*/ 1851025 h 3464719"/>
              <a:gd name="connsiteX89" fmla="*/ 689769 w 1574006"/>
              <a:gd name="connsiteY89" fmla="*/ 1908175 h 3464719"/>
              <a:gd name="connsiteX90" fmla="*/ 704056 w 1574006"/>
              <a:gd name="connsiteY90" fmla="*/ 2008187 h 3464719"/>
              <a:gd name="connsiteX91" fmla="*/ 675481 w 1574006"/>
              <a:gd name="connsiteY91" fmla="*/ 2122487 h 3464719"/>
              <a:gd name="connsiteX92" fmla="*/ 618331 w 1574006"/>
              <a:gd name="connsiteY92" fmla="*/ 2251075 h 3464719"/>
              <a:gd name="connsiteX93" fmla="*/ 565944 w 1574006"/>
              <a:gd name="connsiteY93" fmla="*/ 2317750 h 3464719"/>
              <a:gd name="connsiteX94" fmla="*/ 523081 w 1574006"/>
              <a:gd name="connsiteY94" fmla="*/ 2346325 h 3464719"/>
              <a:gd name="connsiteX95" fmla="*/ 513556 w 1574006"/>
              <a:gd name="connsiteY95" fmla="*/ 2455862 h 3464719"/>
              <a:gd name="connsiteX96" fmla="*/ 499269 w 1574006"/>
              <a:gd name="connsiteY96" fmla="*/ 2498725 h 3464719"/>
              <a:gd name="connsiteX97" fmla="*/ 537369 w 1574006"/>
              <a:gd name="connsiteY97" fmla="*/ 2536825 h 3464719"/>
              <a:gd name="connsiteX98" fmla="*/ 570706 w 1574006"/>
              <a:gd name="connsiteY98" fmla="*/ 2560637 h 3464719"/>
              <a:gd name="connsiteX99" fmla="*/ 580231 w 1574006"/>
              <a:gd name="connsiteY99" fmla="*/ 2603500 h 3464719"/>
              <a:gd name="connsiteX100" fmla="*/ 675481 w 1574006"/>
              <a:gd name="connsiteY100" fmla="*/ 2646362 h 3464719"/>
              <a:gd name="connsiteX101" fmla="*/ 761206 w 1574006"/>
              <a:gd name="connsiteY101" fmla="*/ 2674937 h 3464719"/>
              <a:gd name="connsiteX102" fmla="*/ 794544 w 1574006"/>
              <a:gd name="connsiteY102" fmla="*/ 2679700 h 3464719"/>
              <a:gd name="connsiteX103" fmla="*/ 880269 w 1574006"/>
              <a:gd name="connsiteY103" fmla="*/ 2670175 h 3464719"/>
              <a:gd name="connsiteX104" fmla="*/ 932656 w 1574006"/>
              <a:gd name="connsiteY104" fmla="*/ 2703512 h 3464719"/>
              <a:gd name="connsiteX105" fmla="*/ 937419 w 1574006"/>
              <a:gd name="connsiteY105" fmla="*/ 2741612 h 3464719"/>
              <a:gd name="connsiteX106" fmla="*/ 923131 w 1574006"/>
              <a:gd name="connsiteY106" fmla="*/ 2836862 h 3464719"/>
              <a:gd name="connsiteX107" fmla="*/ 908844 w 1574006"/>
              <a:gd name="connsiteY107" fmla="*/ 2865437 h 3464719"/>
              <a:gd name="connsiteX108" fmla="*/ 899319 w 1574006"/>
              <a:gd name="connsiteY108" fmla="*/ 2865437 h 3464719"/>
              <a:gd name="connsiteX109" fmla="*/ 875506 w 1574006"/>
              <a:gd name="connsiteY109" fmla="*/ 2932112 h 3464719"/>
              <a:gd name="connsiteX110" fmla="*/ 846931 w 1574006"/>
              <a:gd name="connsiteY110" fmla="*/ 3027362 h 3464719"/>
              <a:gd name="connsiteX111" fmla="*/ 804069 w 1574006"/>
              <a:gd name="connsiteY111" fmla="*/ 3084512 h 3464719"/>
              <a:gd name="connsiteX112" fmla="*/ 770731 w 1574006"/>
              <a:gd name="connsiteY112" fmla="*/ 3055937 h 3464719"/>
              <a:gd name="connsiteX113" fmla="*/ 765969 w 1574006"/>
              <a:gd name="connsiteY113" fmla="*/ 2970212 h 3464719"/>
              <a:gd name="connsiteX114" fmla="*/ 737394 w 1574006"/>
              <a:gd name="connsiteY114" fmla="*/ 2908300 h 3464719"/>
              <a:gd name="connsiteX115" fmla="*/ 737394 w 1574006"/>
              <a:gd name="connsiteY115" fmla="*/ 2827337 h 3464719"/>
              <a:gd name="connsiteX116" fmla="*/ 727869 w 1574006"/>
              <a:gd name="connsiteY116" fmla="*/ 2808287 h 3464719"/>
              <a:gd name="connsiteX117" fmla="*/ 708819 w 1574006"/>
              <a:gd name="connsiteY117" fmla="*/ 2827337 h 3464719"/>
              <a:gd name="connsiteX118" fmla="*/ 704056 w 1574006"/>
              <a:gd name="connsiteY118" fmla="*/ 2794000 h 3464719"/>
              <a:gd name="connsiteX119" fmla="*/ 542131 w 1574006"/>
              <a:gd name="connsiteY119" fmla="*/ 2713037 h 3464719"/>
              <a:gd name="connsiteX120" fmla="*/ 523081 w 1574006"/>
              <a:gd name="connsiteY120" fmla="*/ 2736850 h 3464719"/>
              <a:gd name="connsiteX121" fmla="*/ 504031 w 1574006"/>
              <a:gd name="connsiteY121" fmla="*/ 2774950 h 3464719"/>
              <a:gd name="connsiteX122" fmla="*/ 504031 w 1574006"/>
              <a:gd name="connsiteY122" fmla="*/ 2813050 h 3464719"/>
              <a:gd name="connsiteX123" fmla="*/ 542131 w 1574006"/>
              <a:gd name="connsiteY123" fmla="*/ 2851150 h 3464719"/>
              <a:gd name="connsiteX124" fmla="*/ 575469 w 1574006"/>
              <a:gd name="connsiteY124" fmla="*/ 2913062 h 3464719"/>
              <a:gd name="connsiteX125" fmla="*/ 584994 w 1574006"/>
              <a:gd name="connsiteY125" fmla="*/ 2965450 h 3464719"/>
              <a:gd name="connsiteX126" fmla="*/ 608806 w 1574006"/>
              <a:gd name="connsiteY126" fmla="*/ 3036887 h 3464719"/>
              <a:gd name="connsiteX127" fmla="*/ 646906 w 1574006"/>
              <a:gd name="connsiteY127" fmla="*/ 3074987 h 3464719"/>
              <a:gd name="connsiteX128" fmla="*/ 723106 w 1574006"/>
              <a:gd name="connsiteY128" fmla="*/ 3094037 h 3464719"/>
              <a:gd name="connsiteX129" fmla="*/ 785019 w 1574006"/>
              <a:gd name="connsiteY129" fmla="*/ 3141662 h 3464719"/>
              <a:gd name="connsiteX130" fmla="*/ 770731 w 1574006"/>
              <a:gd name="connsiteY130" fmla="*/ 3236912 h 3464719"/>
              <a:gd name="connsiteX131" fmla="*/ 713581 w 1574006"/>
              <a:gd name="connsiteY131" fmla="*/ 3284537 h 3464719"/>
              <a:gd name="connsiteX132" fmla="*/ 665956 w 1574006"/>
              <a:gd name="connsiteY132" fmla="*/ 3360737 h 3464719"/>
              <a:gd name="connsiteX133" fmla="*/ 604044 w 1574006"/>
              <a:gd name="connsiteY133" fmla="*/ 3422650 h 3464719"/>
              <a:gd name="connsiteX134" fmla="*/ 561181 w 1574006"/>
              <a:gd name="connsiteY134" fmla="*/ 3446462 h 3464719"/>
              <a:gd name="connsiteX135" fmla="*/ 461169 w 1574006"/>
              <a:gd name="connsiteY135" fmla="*/ 3460750 h 3464719"/>
              <a:gd name="connsiteX136" fmla="*/ 399256 w 1574006"/>
              <a:gd name="connsiteY136" fmla="*/ 3451225 h 3464719"/>
              <a:gd name="connsiteX137" fmla="*/ 404019 w 1574006"/>
              <a:gd name="connsiteY137" fmla="*/ 3379787 h 3464719"/>
              <a:gd name="connsiteX138" fmla="*/ 437356 w 1574006"/>
              <a:gd name="connsiteY138" fmla="*/ 3336925 h 3464719"/>
              <a:gd name="connsiteX139" fmla="*/ 456406 w 1574006"/>
              <a:gd name="connsiteY139" fmla="*/ 3317875 h 3464719"/>
              <a:gd name="connsiteX140" fmla="*/ 480219 w 1574006"/>
              <a:gd name="connsiteY140" fmla="*/ 3284537 h 3464719"/>
              <a:gd name="connsiteX141" fmla="*/ 494506 w 1574006"/>
              <a:gd name="connsiteY141" fmla="*/ 3208337 h 3464719"/>
              <a:gd name="connsiteX142" fmla="*/ 518319 w 1574006"/>
              <a:gd name="connsiteY142" fmla="*/ 3155950 h 3464719"/>
              <a:gd name="connsiteX143" fmla="*/ 475456 w 1574006"/>
              <a:gd name="connsiteY143" fmla="*/ 3079750 h 3464719"/>
              <a:gd name="connsiteX144" fmla="*/ 432594 w 1574006"/>
              <a:gd name="connsiteY144" fmla="*/ 2989262 h 3464719"/>
              <a:gd name="connsiteX145" fmla="*/ 356394 w 1574006"/>
              <a:gd name="connsiteY145" fmla="*/ 2913062 h 3464719"/>
              <a:gd name="connsiteX146" fmla="*/ 299244 w 1574006"/>
              <a:gd name="connsiteY146" fmla="*/ 2851150 h 3464719"/>
              <a:gd name="connsiteX147" fmla="*/ 265906 w 1574006"/>
              <a:gd name="connsiteY147" fmla="*/ 2846387 h 3464719"/>
              <a:gd name="connsiteX148" fmla="*/ 203994 w 1574006"/>
              <a:gd name="connsiteY148" fmla="*/ 2855912 h 3464719"/>
              <a:gd name="connsiteX149" fmla="*/ 180181 w 1574006"/>
              <a:gd name="connsiteY149" fmla="*/ 2836862 h 3464719"/>
              <a:gd name="connsiteX150" fmla="*/ 161131 w 1574006"/>
              <a:gd name="connsiteY150" fmla="*/ 2770187 h 3464719"/>
              <a:gd name="connsiteX151" fmla="*/ 146844 w 1574006"/>
              <a:gd name="connsiteY151" fmla="*/ 2698750 h 3464719"/>
              <a:gd name="connsiteX152" fmla="*/ 132556 w 1574006"/>
              <a:gd name="connsiteY152" fmla="*/ 2555875 h 3464719"/>
              <a:gd name="connsiteX153" fmla="*/ 146844 w 1574006"/>
              <a:gd name="connsiteY153" fmla="*/ 2408237 h 3464719"/>
              <a:gd name="connsiteX154" fmla="*/ 146844 w 1574006"/>
              <a:gd name="connsiteY154" fmla="*/ 2251075 h 3464719"/>
              <a:gd name="connsiteX155" fmla="*/ 170656 w 1574006"/>
              <a:gd name="connsiteY155" fmla="*/ 2089150 h 3464719"/>
              <a:gd name="connsiteX156" fmla="*/ 270669 w 1574006"/>
              <a:gd name="connsiteY156" fmla="*/ 2003425 h 3464719"/>
              <a:gd name="connsiteX157" fmla="*/ 294481 w 1574006"/>
              <a:gd name="connsiteY157" fmla="*/ 1970087 h 3464719"/>
              <a:gd name="connsiteX158" fmla="*/ 294481 w 1574006"/>
              <a:gd name="connsiteY158" fmla="*/ 1936750 h 3464719"/>
              <a:gd name="connsiteX159" fmla="*/ 270669 w 1574006"/>
              <a:gd name="connsiteY159" fmla="*/ 1903412 h 3464719"/>
              <a:gd name="connsiteX160" fmla="*/ 246856 w 1574006"/>
              <a:gd name="connsiteY160" fmla="*/ 1874837 h 3464719"/>
              <a:gd name="connsiteX161" fmla="*/ 246856 w 1574006"/>
              <a:gd name="connsiteY161" fmla="*/ 1836737 h 3464719"/>
              <a:gd name="connsiteX162" fmla="*/ 227806 w 1574006"/>
              <a:gd name="connsiteY162" fmla="*/ 1793875 h 3464719"/>
              <a:gd name="connsiteX163" fmla="*/ 165894 w 1574006"/>
              <a:gd name="connsiteY163" fmla="*/ 1774825 h 3464719"/>
              <a:gd name="connsiteX164" fmla="*/ 118269 w 1574006"/>
              <a:gd name="connsiteY164" fmla="*/ 1760537 h 3464719"/>
              <a:gd name="connsiteX165" fmla="*/ 23019 w 1574006"/>
              <a:gd name="connsiteY165" fmla="*/ 1760537 h 3464719"/>
              <a:gd name="connsiteX166" fmla="*/ 8731 w 1574006"/>
              <a:gd name="connsiteY166" fmla="*/ 1703387 h 3464719"/>
              <a:gd name="connsiteX167" fmla="*/ 75406 w 1574006"/>
              <a:gd name="connsiteY167" fmla="*/ 1436687 h 3464719"/>
              <a:gd name="connsiteX168" fmla="*/ 103981 w 1574006"/>
              <a:gd name="connsiteY168" fmla="*/ 1436687 h 3464719"/>
              <a:gd name="connsiteX169" fmla="*/ 132556 w 1574006"/>
              <a:gd name="connsiteY169" fmla="*/ 1379537 h 3464719"/>
              <a:gd name="connsiteX170" fmla="*/ 156369 w 1574006"/>
              <a:gd name="connsiteY170" fmla="*/ 1284287 h 3464719"/>
              <a:gd name="connsiteX171" fmla="*/ 175419 w 1574006"/>
              <a:gd name="connsiteY171" fmla="*/ 1203325 h 3464719"/>
              <a:gd name="connsiteX172" fmla="*/ 170656 w 1574006"/>
              <a:gd name="connsiteY172" fmla="*/ 1155700 h 3464719"/>
              <a:gd name="connsiteX173" fmla="*/ 151606 w 1574006"/>
              <a:gd name="connsiteY173" fmla="*/ 1108075 h 3464719"/>
              <a:gd name="connsiteX174" fmla="*/ 118269 w 1574006"/>
              <a:gd name="connsiteY174" fmla="*/ 1089025 h 3464719"/>
              <a:gd name="connsiteX175" fmla="*/ 113506 w 1574006"/>
              <a:gd name="connsiteY175" fmla="*/ 1055687 h 3464719"/>
              <a:gd name="connsiteX176" fmla="*/ 99219 w 1574006"/>
              <a:gd name="connsiteY176" fmla="*/ 1027112 h 3464719"/>
              <a:gd name="connsiteX177" fmla="*/ 127794 w 1574006"/>
              <a:gd name="connsiteY177" fmla="*/ 1008062 h 3464719"/>
              <a:gd name="connsiteX178" fmla="*/ 127794 w 1574006"/>
              <a:gd name="connsiteY178" fmla="*/ 984250 h 3464719"/>
              <a:gd name="connsiteX179" fmla="*/ 103981 w 1574006"/>
              <a:gd name="connsiteY179" fmla="*/ 965200 h 3464719"/>
              <a:gd name="connsiteX180" fmla="*/ 84931 w 1574006"/>
              <a:gd name="connsiteY180" fmla="*/ 965200 h 3464719"/>
              <a:gd name="connsiteX181" fmla="*/ 70644 w 1574006"/>
              <a:gd name="connsiteY181" fmla="*/ 922337 h 3464719"/>
              <a:gd name="connsiteX182" fmla="*/ 70644 w 1574006"/>
              <a:gd name="connsiteY182" fmla="*/ 893762 h 3464719"/>
              <a:gd name="connsiteX183" fmla="*/ 94456 w 1574006"/>
              <a:gd name="connsiteY183" fmla="*/ 860425 h 3464719"/>
              <a:gd name="connsiteX184" fmla="*/ 132556 w 1574006"/>
              <a:gd name="connsiteY184" fmla="*/ 836612 h 3464719"/>
              <a:gd name="connsiteX185" fmla="*/ 146844 w 1574006"/>
              <a:gd name="connsiteY185" fmla="*/ 774700 h 3464719"/>
              <a:gd name="connsiteX186" fmla="*/ 218281 w 1574006"/>
              <a:gd name="connsiteY186" fmla="*/ 736600 h 3464719"/>
              <a:gd name="connsiteX187" fmla="*/ 213519 w 1574006"/>
              <a:gd name="connsiteY187" fmla="*/ 688975 h 3464719"/>
              <a:gd name="connsiteX188" fmla="*/ 213519 w 1574006"/>
              <a:gd name="connsiteY188" fmla="*/ 217487 h 3464719"/>
              <a:gd name="connsiteX0" fmla="*/ 213519 w 1574006"/>
              <a:gd name="connsiteY0" fmla="*/ 217487 h 3464719"/>
              <a:gd name="connsiteX1" fmla="*/ 251619 w 1574006"/>
              <a:gd name="connsiteY1" fmla="*/ 184150 h 3464719"/>
              <a:gd name="connsiteX2" fmla="*/ 256381 w 1574006"/>
              <a:gd name="connsiteY2" fmla="*/ 160337 h 3464719"/>
              <a:gd name="connsiteX3" fmla="*/ 261144 w 1574006"/>
              <a:gd name="connsiteY3" fmla="*/ 136525 h 3464719"/>
              <a:gd name="connsiteX4" fmla="*/ 261144 w 1574006"/>
              <a:gd name="connsiteY4" fmla="*/ 103187 h 3464719"/>
              <a:gd name="connsiteX5" fmla="*/ 265906 w 1574006"/>
              <a:gd name="connsiteY5" fmla="*/ 65087 h 3464719"/>
              <a:gd name="connsiteX6" fmla="*/ 280194 w 1574006"/>
              <a:gd name="connsiteY6" fmla="*/ 74612 h 3464719"/>
              <a:gd name="connsiteX7" fmla="*/ 284956 w 1574006"/>
              <a:gd name="connsiteY7" fmla="*/ 98425 h 3464719"/>
              <a:gd name="connsiteX8" fmla="*/ 284956 w 1574006"/>
              <a:gd name="connsiteY8" fmla="*/ 112712 h 3464719"/>
              <a:gd name="connsiteX9" fmla="*/ 294481 w 1574006"/>
              <a:gd name="connsiteY9" fmla="*/ 103187 h 3464719"/>
              <a:gd name="connsiteX10" fmla="*/ 299244 w 1574006"/>
              <a:gd name="connsiteY10" fmla="*/ 79375 h 3464719"/>
              <a:gd name="connsiteX11" fmla="*/ 284956 w 1574006"/>
              <a:gd name="connsiteY11" fmla="*/ 46037 h 3464719"/>
              <a:gd name="connsiteX12" fmla="*/ 256381 w 1574006"/>
              <a:gd name="connsiteY12" fmla="*/ 26987 h 3464719"/>
              <a:gd name="connsiteX13" fmla="*/ 256381 w 1574006"/>
              <a:gd name="connsiteY13" fmla="*/ 12700 h 3464719"/>
              <a:gd name="connsiteX14" fmla="*/ 275431 w 1574006"/>
              <a:gd name="connsiteY14" fmla="*/ 3175 h 3464719"/>
              <a:gd name="connsiteX15" fmla="*/ 294481 w 1574006"/>
              <a:gd name="connsiteY15" fmla="*/ 31750 h 3464719"/>
              <a:gd name="connsiteX16" fmla="*/ 332581 w 1574006"/>
              <a:gd name="connsiteY16" fmla="*/ 74612 h 3464719"/>
              <a:gd name="connsiteX17" fmla="*/ 351631 w 1574006"/>
              <a:gd name="connsiteY17" fmla="*/ 98425 h 3464719"/>
              <a:gd name="connsiteX18" fmla="*/ 351631 w 1574006"/>
              <a:gd name="connsiteY18" fmla="*/ 131762 h 3464719"/>
              <a:gd name="connsiteX19" fmla="*/ 342106 w 1574006"/>
              <a:gd name="connsiteY19" fmla="*/ 160337 h 3464719"/>
              <a:gd name="connsiteX20" fmla="*/ 346869 w 1574006"/>
              <a:gd name="connsiteY20" fmla="*/ 188912 h 3464719"/>
              <a:gd name="connsiteX21" fmla="*/ 361156 w 1574006"/>
              <a:gd name="connsiteY21" fmla="*/ 241300 h 3464719"/>
              <a:gd name="connsiteX22" fmla="*/ 380206 w 1574006"/>
              <a:gd name="connsiteY22" fmla="*/ 346075 h 3464719"/>
              <a:gd name="connsiteX23" fmla="*/ 380206 w 1574006"/>
              <a:gd name="connsiteY23" fmla="*/ 393700 h 3464719"/>
              <a:gd name="connsiteX24" fmla="*/ 389731 w 1574006"/>
              <a:gd name="connsiteY24" fmla="*/ 484187 h 3464719"/>
              <a:gd name="connsiteX25" fmla="*/ 380206 w 1574006"/>
              <a:gd name="connsiteY25" fmla="*/ 546100 h 3464719"/>
              <a:gd name="connsiteX26" fmla="*/ 375444 w 1574006"/>
              <a:gd name="connsiteY26" fmla="*/ 555625 h 3464719"/>
              <a:gd name="connsiteX27" fmla="*/ 399256 w 1574006"/>
              <a:gd name="connsiteY27" fmla="*/ 641350 h 3464719"/>
              <a:gd name="connsiteX28" fmla="*/ 423069 w 1574006"/>
              <a:gd name="connsiteY28" fmla="*/ 708025 h 3464719"/>
              <a:gd name="connsiteX29" fmla="*/ 437356 w 1574006"/>
              <a:gd name="connsiteY29" fmla="*/ 746125 h 3464719"/>
              <a:gd name="connsiteX30" fmla="*/ 461169 w 1574006"/>
              <a:gd name="connsiteY30" fmla="*/ 746125 h 3464719"/>
              <a:gd name="connsiteX31" fmla="*/ 494506 w 1574006"/>
              <a:gd name="connsiteY31" fmla="*/ 841375 h 3464719"/>
              <a:gd name="connsiteX32" fmla="*/ 508794 w 1574006"/>
              <a:gd name="connsiteY32" fmla="*/ 889000 h 3464719"/>
              <a:gd name="connsiteX33" fmla="*/ 499269 w 1574006"/>
              <a:gd name="connsiteY33" fmla="*/ 927100 h 3464719"/>
              <a:gd name="connsiteX34" fmla="*/ 494506 w 1574006"/>
              <a:gd name="connsiteY34" fmla="*/ 974725 h 3464719"/>
              <a:gd name="connsiteX35" fmla="*/ 499269 w 1574006"/>
              <a:gd name="connsiteY35" fmla="*/ 984250 h 3464719"/>
              <a:gd name="connsiteX36" fmla="*/ 561181 w 1574006"/>
              <a:gd name="connsiteY36" fmla="*/ 1022350 h 3464719"/>
              <a:gd name="connsiteX37" fmla="*/ 646906 w 1574006"/>
              <a:gd name="connsiteY37" fmla="*/ 1108075 h 3464719"/>
              <a:gd name="connsiteX38" fmla="*/ 670719 w 1574006"/>
              <a:gd name="connsiteY38" fmla="*/ 1160462 h 3464719"/>
              <a:gd name="connsiteX39" fmla="*/ 708819 w 1574006"/>
              <a:gd name="connsiteY39" fmla="*/ 1169987 h 3464719"/>
              <a:gd name="connsiteX40" fmla="*/ 742156 w 1574006"/>
              <a:gd name="connsiteY40" fmla="*/ 1189037 h 3464719"/>
              <a:gd name="connsiteX41" fmla="*/ 780256 w 1574006"/>
              <a:gd name="connsiteY41" fmla="*/ 1208087 h 3464719"/>
              <a:gd name="connsiteX42" fmla="*/ 823119 w 1574006"/>
              <a:gd name="connsiteY42" fmla="*/ 1208087 h 3464719"/>
              <a:gd name="connsiteX43" fmla="*/ 913606 w 1574006"/>
              <a:gd name="connsiteY43" fmla="*/ 1246187 h 3464719"/>
              <a:gd name="connsiteX44" fmla="*/ 985044 w 1574006"/>
              <a:gd name="connsiteY44" fmla="*/ 1289050 h 3464719"/>
              <a:gd name="connsiteX45" fmla="*/ 1042194 w 1574006"/>
              <a:gd name="connsiteY45" fmla="*/ 1331912 h 3464719"/>
              <a:gd name="connsiteX46" fmla="*/ 1075531 w 1574006"/>
              <a:gd name="connsiteY46" fmla="*/ 1360487 h 3464719"/>
              <a:gd name="connsiteX47" fmla="*/ 1132681 w 1574006"/>
              <a:gd name="connsiteY47" fmla="*/ 1379537 h 3464719"/>
              <a:gd name="connsiteX48" fmla="*/ 1208881 w 1574006"/>
              <a:gd name="connsiteY48" fmla="*/ 1422400 h 3464719"/>
              <a:gd name="connsiteX49" fmla="*/ 1246981 w 1574006"/>
              <a:gd name="connsiteY49" fmla="*/ 1436687 h 3464719"/>
              <a:gd name="connsiteX50" fmla="*/ 1275556 w 1574006"/>
              <a:gd name="connsiteY50" fmla="*/ 1427162 h 3464719"/>
              <a:gd name="connsiteX51" fmla="*/ 1285081 w 1574006"/>
              <a:gd name="connsiteY51" fmla="*/ 1455737 h 3464719"/>
              <a:gd name="connsiteX52" fmla="*/ 1323181 w 1574006"/>
              <a:gd name="connsiteY52" fmla="*/ 1474787 h 3464719"/>
              <a:gd name="connsiteX53" fmla="*/ 1380331 w 1574006"/>
              <a:gd name="connsiteY53" fmla="*/ 1474787 h 3464719"/>
              <a:gd name="connsiteX54" fmla="*/ 1432719 w 1574006"/>
              <a:gd name="connsiteY54" fmla="*/ 1484312 h 3464719"/>
              <a:gd name="connsiteX55" fmla="*/ 1475581 w 1574006"/>
              <a:gd name="connsiteY55" fmla="*/ 1474787 h 3464719"/>
              <a:gd name="connsiteX56" fmla="*/ 1513681 w 1574006"/>
              <a:gd name="connsiteY56" fmla="*/ 1470025 h 3464719"/>
              <a:gd name="connsiteX57" fmla="*/ 1485106 w 1574006"/>
              <a:gd name="connsiteY57" fmla="*/ 1498600 h 3464719"/>
              <a:gd name="connsiteX58" fmla="*/ 1456531 w 1574006"/>
              <a:gd name="connsiteY58" fmla="*/ 1508125 h 3464719"/>
              <a:gd name="connsiteX59" fmla="*/ 1470819 w 1574006"/>
              <a:gd name="connsiteY59" fmla="*/ 1517650 h 3464719"/>
              <a:gd name="connsiteX60" fmla="*/ 1518444 w 1574006"/>
              <a:gd name="connsiteY60" fmla="*/ 1527175 h 3464719"/>
              <a:gd name="connsiteX61" fmla="*/ 1566069 w 1574006"/>
              <a:gd name="connsiteY61" fmla="*/ 1550987 h 3464719"/>
              <a:gd name="connsiteX62" fmla="*/ 1566069 w 1574006"/>
              <a:gd name="connsiteY62" fmla="*/ 1579562 h 3464719"/>
              <a:gd name="connsiteX63" fmla="*/ 1537494 w 1574006"/>
              <a:gd name="connsiteY63" fmla="*/ 1593850 h 3464719"/>
              <a:gd name="connsiteX64" fmla="*/ 1504156 w 1574006"/>
              <a:gd name="connsiteY64" fmla="*/ 1589087 h 3464719"/>
              <a:gd name="connsiteX65" fmla="*/ 1451769 w 1574006"/>
              <a:gd name="connsiteY65" fmla="*/ 1579562 h 3464719"/>
              <a:gd name="connsiteX66" fmla="*/ 1323181 w 1574006"/>
              <a:gd name="connsiteY66" fmla="*/ 1555750 h 3464719"/>
              <a:gd name="connsiteX67" fmla="*/ 1270794 w 1574006"/>
              <a:gd name="connsiteY67" fmla="*/ 1555750 h 3464719"/>
              <a:gd name="connsiteX68" fmla="*/ 1237456 w 1574006"/>
              <a:gd name="connsiteY68" fmla="*/ 1570037 h 3464719"/>
              <a:gd name="connsiteX69" fmla="*/ 1199356 w 1574006"/>
              <a:gd name="connsiteY69" fmla="*/ 1555750 h 3464719"/>
              <a:gd name="connsiteX70" fmla="*/ 1161256 w 1574006"/>
              <a:gd name="connsiteY70" fmla="*/ 1536700 h 3464719"/>
              <a:gd name="connsiteX71" fmla="*/ 1108869 w 1574006"/>
              <a:gd name="connsiteY71" fmla="*/ 1522412 h 3464719"/>
              <a:gd name="connsiteX72" fmla="*/ 1018381 w 1574006"/>
              <a:gd name="connsiteY72" fmla="*/ 1503362 h 3464719"/>
              <a:gd name="connsiteX73" fmla="*/ 904081 w 1574006"/>
              <a:gd name="connsiteY73" fmla="*/ 1470025 h 3464719"/>
              <a:gd name="connsiteX74" fmla="*/ 799306 w 1574006"/>
              <a:gd name="connsiteY74" fmla="*/ 1460500 h 3464719"/>
              <a:gd name="connsiteX75" fmla="*/ 761206 w 1574006"/>
              <a:gd name="connsiteY75" fmla="*/ 1450975 h 3464719"/>
              <a:gd name="connsiteX76" fmla="*/ 727869 w 1574006"/>
              <a:gd name="connsiteY76" fmla="*/ 1422400 h 3464719"/>
              <a:gd name="connsiteX77" fmla="*/ 680244 w 1574006"/>
              <a:gd name="connsiteY77" fmla="*/ 1427162 h 3464719"/>
              <a:gd name="connsiteX78" fmla="*/ 623094 w 1574006"/>
              <a:gd name="connsiteY78" fmla="*/ 1427162 h 3464719"/>
              <a:gd name="connsiteX79" fmla="*/ 618331 w 1574006"/>
              <a:gd name="connsiteY79" fmla="*/ 1450975 h 3464719"/>
              <a:gd name="connsiteX80" fmla="*/ 608806 w 1574006"/>
              <a:gd name="connsiteY80" fmla="*/ 1522412 h 3464719"/>
              <a:gd name="connsiteX81" fmla="*/ 608806 w 1574006"/>
              <a:gd name="connsiteY81" fmla="*/ 1574800 h 3464719"/>
              <a:gd name="connsiteX82" fmla="*/ 594519 w 1574006"/>
              <a:gd name="connsiteY82" fmla="*/ 1636712 h 3464719"/>
              <a:gd name="connsiteX83" fmla="*/ 580231 w 1574006"/>
              <a:gd name="connsiteY83" fmla="*/ 1665287 h 3464719"/>
              <a:gd name="connsiteX84" fmla="*/ 604044 w 1574006"/>
              <a:gd name="connsiteY84" fmla="*/ 1698625 h 3464719"/>
              <a:gd name="connsiteX85" fmla="*/ 608806 w 1574006"/>
              <a:gd name="connsiteY85" fmla="*/ 1736725 h 3464719"/>
              <a:gd name="connsiteX86" fmla="*/ 608806 w 1574006"/>
              <a:gd name="connsiteY86" fmla="*/ 1789112 h 3464719"/>
              <a:gd name="connsiteX87" fmla="*/ 637381 w 1574006"/>
              <a:gd name="connsiteY87" fmla="*/ 1812925 h 3464719"/>
              <a:gd name="connsiteX88" fmla="*/ 637381 w 1574006"/>
              <a:gd name="connsiteY88" fmla="*/ 1851025 h 3464719"/>
              <a:gd name="connsiteX89" fmla="*/ 689769 w 1574006"/>
              <a:gd name="connsiteY89" fmla="*/ 1908175 h 3464719"/>
              <a:gd name="connsiteX90" fmla="*/ 704056 w 1574006"/>
              <a:gd name="connsiteY90" fmla="*/ 2008187 h 3464719"/>
              <a:gd name="connsiteX91" fmla="*/ 675481 w 1574006"/>
              <a:gd name="connsiteY91" fmla="*/ 2122487 h 3464719"/>
              <a:gd name="connsiteX92" fmla="*/ 618331 w 1574006"/>
              <a:gd name="connsiteY92" fmla="*/ 2251075 h 3464719"/>
              <a:gd name="connsiteX93" fmla="*/ 565944 w 1574006"/>
              <a:gd name="connsiteY93" fmla="*/ 2317750 h 3464719"/>
              <a:gd name="connsiteX94" fmla="*/ 523081 w 1574006"/>
              <a:gd name="connsiteY94" fmla="*/ 2346325 h 3464719"/>
              <a:gd name="connsiteX95" fmla="*/ 513556 w 1574006"/>
              <a:gd name="connsiteY95" fmla="*/ 2455862 h 3464719"/>
              <a:gd name="connsiteX96" fmla="*/ 499269 w 1574006"/>
              <a:gd name="connsiteY96" fmla="*/ 2498725 h 3464719"/>
              <a:gd name="connsiteX97" fmla="*/ 537369 w 1574006"/>
              <a:gd name="connsiteY97" fmla="*/ 2536825 h 3464719"/>
              <a:gd name="connsiteX98" fmla="*/ 570706 w 1574006"/>
              <a:gd name="connsiteY98" fmla="*/ 2560637 h 3464719"/>
              <a:gd name="connsiteX99" fmla="*/ 580231 w 1574006"/>
              <a:gd name="connsiteY99" fmla="*/ 2603500 h 3464719"/>
              <a:gd name="connsiteX100" fmla="*/ 675481 w 1574006"/>
              <a:gd name="connsiteY100" fmla="*/ 2646362 h 3464719"/>
              <a:gd name="connsiteX101" fmla="*/ 761206 w 1574006"/>
              <a:gd name="connsiteY101" fmla="*/ 2674937 h 3464719"/>
              <a:gd name="connsiteX102" fmla="*/ 794544 w 1574006"/>
              <a:gd name="connsiteY102" fmla="*/ 2679700 h 3464719"/>
              <a:gd name="connsiteX103" fmla="*/ 880269 w 1574006"/>
              <a:gd name="connsiteY103" fmla="*/ 2670175 h 3464719"/>
              <a:gd name="connsiteX104" fmla="*/ 932656 w 1574006"/>
              <a:gd name="connsiteY104" fmla="*/ 2703512 h 3464719"/>
              <a:gd name="connsiteX105" fmla="*/ 937419 w 1574006"/>
              <a:gd name="connsiteY105" fmla="*/ 2741612 h 3464719"/>
              <a:gd name="connsiteX106" fmla="*/ 923131 w 1574006"/>
              <a:gd name="connsiteY106" fmla="*/ 2836862 h 3464719"/>
              <a:gd name="connsiteX107" fmla="*/ 908844 w 1574006"/>
              <a:gd name="connsiteY107" fmla="*/ 2865437 h 3464719"/>
              <a:gd name="connsiteX108" fmla="*/ 899319 w 1574006"/>
              <a:gd name="connsiteY108" fmla="*/ 2865437 h 3464719"/>
              <a:gd name="connsiteX109" fmla="*/ 875506 w 1574006"/>
              <a:gd name="connsiteY109" fmla="*/ 2932112 h 3464719"/>
              <a:gd name="connsiteX110" fmla="*/ 846931 w 1574006"/>
              <a:gd name="connsiteY110" fmla="*/ 3027362 h 3464719"/>
              <a:gd name="connsiteX111" fmla="*/ 804069 w 1574006"/>
              <a:gd name="connsiteY111" fmla="*/ 3084512 h 3464719"/>
              <a:gd name="connsiteX112" fmla="*/ 770731 w 1574006"/>
              <a:gd name="connsiteY112" fmla="*/ 3055937 h 3464719"/>
              <a:gd name="connsiteX113" fmla="*/ 765969 w 1574006"/>
              <a:gd name="connsiteY113" fmla="*/ 2970212 h 3464719"/>
              <a:gd name="connsiteX114" fmla="*/ 737394 w 1574006"/>
              <a:gd name="connsiteY114" fmla="*/ 2908300 h 3464719"/>
              <a:gd name="connsiteX115" fmla="*/ 737394 w 1574006"/>
              <a:gd name="connsiteY115" fmla="*/ 2827337 h 3464719"/>
              <a:gd name="connsiteX116" fmla="*/ 727869 w 1574006"/>
              <a:gd name="connsiteY116" fmla="*/ 2808287 h 3464719"/>
              <a:gd name="connsiteX117" fmla="*/ 708819 w 1574006"/>
              <a:gd name="connsiteY117" fmla="*/ 2827337 h 3464719"/>
              <a:gd name="connsiteX118" fmla="*/ 704056 w 1574006"/>
              <a:gd name="connsiteY118" fmla="*/ 2794000 h 3464719"/>
              <a:gd name="connsiteX119" fmla="*/ 542131 w 1574006"/>
              <a:gd name="connsiteY119" fmla="*/ 2713037 h 3464719"/>
              <a:gd name="connsiteX120" fmla="*/ 523081 w 1574006"/>
              <a:gd name="connsiteY120" fmla="*/ 2736850 h 3464719"/>
              <a:gd name="connsiteX121" fmla="*/ 504031 w 1574006"/>
              <a:gd name="connsiteY121" fmla="*/ 2774950 h 3464719"/>
              <a:gd name="connsiteX122" fmla="*/ 504031 w 1574006"/>
              <a:gd name="connsiteY122" fmla="*/ 2813050 h 3464719"/>
              <a:gd name="connsiteX123" fmla="*/ 542131 w 1574006"/>
              <a:gd name="connsiteY123" fmla="*/ 2851150 h 3464719"/>
              <a:gd name="connsiteX124" fmla="*/ 575469 w 1574006"/>
              <a:gd name="connsiteY124" fmla="*/ 2913062 h 3464719"/>
              <a:gd name="connsiteX125" fmla="*/ 584994 w 1574006"/>
              <a:gd name="connsiteY125" fmla="*/ 2965450 h 3464719"/>
              <a:gd name="connsiteX126" fmla="*/ 608806 w 1574006"/>
              <a:gd name="connsiteY126" fmla="*/ 3036887 h 3464719"/>
              <a:gd name="connsiteX127" fmla="*/ 646906 w 1574006"/>
              <a:gd name="connsiteY127" fmla="*/ 3074987 h 3464719"/>
              <a:gd name="connsiteX128" fmla="*/ 723106 w 1574006"/>
              <a:gd name="connsiteY128" fmla="*/ 3094037 h 3464719"/>
              <a:gd name="connsiteX129" fmla="*/ 785019 w 1574006"/>
              <a:gd name="connsiteY129" fmla="*/ 3141662 h 3464719"/>
              <a:gd name="connsiteX130" fmla="*/ 770731 w 1574006"/>
              <a:gd name="connsiteY130" fmla="*/ 3236912 h 3464719"/>
              <a:gd name="connsiteX131" fmla="*/ 713581 w 1574006"/>
              <a:gd name="connsiteY131" fmla="*/ 3284537 h 3464719"/>
              <a:gd name="connsiteX132" fmla="*/ 665956 w 1574006"/>
              <a:gd name="connsiteY132" fmla="*/ 3360737 h 3464719"/>
              <a:gd name="connsiteX133" fmla="*/ 604044 w 1574006"/>
              <a:gd name="connsiteY133" fmla="*/ 3422650 h 3464719"/>
              <a:gd name="connsiteX134" fmla="*/ 561181 w 1574006"/>
              <a:gd name="connsiteY134" fmla="*/ 3446462 h 3464719"/>
              <a:gd name="connsiteX135" fmla="*/ 461169 w 1574006"/>
              <a:gd name="connsiteY135" fmla="*/ 3460750 h 3464719"/>
              <a:gd name="connsiteX136" fmla="*/ 399256 w 1574006"/>
              <a:gd name="connsiteY136" fmla="*/ 3451225 h 3464719"/>
              <a:gd name="connsiteX137" fmla="*/ 404019 w 1574006"/>
              <a:gd name="connsiteY137" fmla="*/ 3379787 h 3464719"/>
              <a:gd name="connsiteX138" fmla="*/ 437356 w 1574006"/>
              <a:gd name="connsiteY138" fmla="*/ 3336925 h 3464719"/>
              <a:gd name="connsiteX139" fmla="*/ 456406 w 1574006"/>
              <a:gd name="connsiteY139" fmla="*/ 3317875 h 3464719"/>
              <a:gd name="connsiteX140" fmla="*/ 480219 w 1574006"/>
              <a:gd name="connsiteY140" fmla="*/ 3284537 h 3464719"/>
              <a:gd name="connsiteX141" fmla="*/ 494506 w 1574006"/>
              <a:gd name="connsiteY141" fmla="*/ 3208337 h 3464719"/>
              <a:gd name="connsiteX142" fmla="*/ 518319 w 1574006"/>
              <a:gd name="connsiteY142" fmla="*/ 3155950 h 3464719"/>
              <a:gd name="connsiteX143" fmla="*/ 475456 w 1574006"/>
              <a:gd name="connsiteY143" fmla="*/ 3079750 h 3464719"/>
              <a:gd name="connsiteX144" fmla="*/ 432594 w 1574006"/>
              <a:gd name="connsiteY144" fmla="*/ 2989262 h 3464719"/>
              <a:gd name="connsiteX145" fmla="*/ 356394 w 1574006"/>
              <a:gd name="connsiteY145" fmla="*/ 2913062 h 3464719"/>
              <a:gd name="connsiteX146" fmla="*/ 299244 w 1574006"/>
              <a:gd name="connsiteY146" fmla="*/ 2851150 h 3464719"/>
              <a:gd name="connsiteX147" fmla="*/ 265906 w 1574006"/>
              <a:gd name="connsiteY147" fmla="*/ 2846387 h 3464719"/>
              <a:gd name="connsiteX148" fmla="*/ 203994 w 1574006"/>
              <a:gd name="connsiteY148" fmla="*/ 2855912 h 3464719"/>
              <a:gd name="connsiteX149" fmla="*/ 180181 w 1574006"/>
              <a:gd name="connsiteY149" fmla="*/ 2836862 h 3464719"/>
              <a:gd name="connsiteX150" fmla="*/ 161131 w 1574006"/>
              <a:gd name="connsiteY150" fmla="*/ 2770187 h 3464719"/>
              <a:gd name="connsiteX151" fmla="*/ 146844 w 1574006"/>
              <a:gd name="connsiteY151" fmla="*/ 2698750 h 3464719"/>
              <a:gd name="connsiteX152" fmla="*/ 132556 w 1574006"/>
              <a:gd name="connsiteY152" fmla="*/ 2555875 h 3464719"/>
              <a:gd name="connsiteX153" fmla="*/ 146844 w 1574006"/>
              <a:gd name="connsiteY153" fmla="*/ 2408237 h 3464719"/>
              <a:gd name="connsiteX154" fmla="*/ 146844 w 1574006"/>
              <a:gd name="connsiteY154" fmla="*/ 2251075 h 3464719"/>
              <a:gd name="connsiteX155" fmla="*/ 170656 w 1574006"/>
              <a:gd name="connsiteY155" fmla="*/ 2089150 h 3464719"/>
              <a:gd name="connsiteX156" fmla="*/ 270669 w 1574006"/>
              <a:gd name="connsiteY156" fmla="*/ 2003425 h 3464719"/>
              <a:gd name="connsiteX157" fmla="*/ 294481 w 1574006"/>
              <a:gd name="connsiteY157" fmla="*/ 1970087 h 3464719"/>
              <a:gd name="connsiteX158" fmla="*/ 294481 w 1574006"/>
              <a:gd name="connsiteY158" fmla="*/ 1936750 h 3464719"/>
              <a:gd name="connsiteX159" fmla="*/ 270669 w 1574006"/>
              <a:gd name="connsiteY159" fmla="*/ 1903412 h 3464719"/>
              <a:gd name="connsiteX160" fmla="*/ 246856 w 1574006"/>
              <a:gd name="connsiteY160" fmla="*/ 1874837 h 3464719"/>
              <a:gd name="connsiteX161" fmla="*/ 246856 w 1574006"/>
              <a:gd name="connsiteY161" fmla="*/ 1836737 h 3464719"/>
              <a:gd name="connsiteX162" fmla="*/ 227806 w 1574006"/>
              <a:gd name="connsiteY162" fmla="*/ 1793875 h 3464719"/>
              <a:gd name="connsiteX163" fmla="*/ 165894 w 1574006"/>
              <a:gd name="connsiteY163" fmla="*/ 1774825 h 3464719"/>
              <a:gd name="connsiteX164" fmla="*/ 118269 w 1574006"/>
              <a:gd name="connsiteY164" fmla="*/ 1760537 h 3464719"/>
              <a:gd name="connsiteX165" fmla="*/ 23019 w 1574006"/>
              <a:gd name="connsiteY165" fmla="*/ 1760537 h 3464719"/>
              <a:gd name="connsiteX166" fmla="*/ 8731 w 1574006"/>
              <a:gd name="connsiteY166" fmla="*/ 1703387 h 3464719"/>
              <a:gd name="connsiteX167" fmla="*/ 75406 w 1574006"/>
              <a:gd name="connsiteY167" fmla="*/ 1436687 h 3464719"/>
              <a:gd name="connsiteX168" fmla="*/ 103981 w 1574006"/>
              <a:gd name="connsiteY168" fmla="*/ 1436687 h 3464719"/>
              <a:gd name="connsiteX169" fmla="*/ 132556 w 1574006"/>
              <a:gd name="connsiteY169" fmla="*/ 1379537 h 3464719"/>
              <a:gd name="connsiteX170" fmla="*/ 156369 w 1574006"/>
              <a:gd name="connsiteY170" fmla="*/ 1284287 h 3464719"/>
              <a:gd name="connsiteX171" fmla="*/ 175419 w 1574006"/>
              <a:gd name="connsiteY171" fmla="*/ 1203325 h 3464719"/>
              <a:gd name="connsiteX172" fmla="*/ 170656 w 1574006"/>
              <a:gd name="connsiteY172" fmla="*/ 1155700 h 3464719"/>
              <a:gd name="connsiteX173" fmla="*/ 151606 w 1574006"/>
              <a:gd name="connsiteY173" fmla="*/ 1108075 h 3464719"/>
              <a:gd name="connsiteX174" fmla="*/ 118269 w 1574006"/>
              <a:gd name="connsiteY174" fmla="*/ 1089025 h 3464719"/>
              <a:gd name="connsiteX175" fmla="*/ 113506 w 1574006"/>
              <a:gd name="connsiteY175" fmla="*/ 1055687 h 3464719"/>
              <a:gd name="connsiteX176" fmla="*/ 99219 w 1574006"/>
              <a:gd name="connsiteY176" fmla="*/ 1027112 h 3464719"/>
              <a:gd name="connsiteX177" fmla="*/ 127794 w 1574006"/>
              <a:gd name="connsiteY177" fmla="*/ 1008062 h 3464719"/>
              <a:gd name="connsiteX178" fmla="*/ 127794 w 1574006"/>
              <a:gd name="connsiteY178" fmla="*/ 984250 h 3464719"/>
              <a:gd name="connsiteX179" fmla="*/ 84931 w 1574006"/>
              <a:gd name="connsiteY179" fmla="*/ 965200 h 3464719"/>
              <a:gd name="connsiteX180" fmla="*/ 70644 w 1574006"/>
              <a:gd name="connsiteY180" fmla="*/ 922337 h 3464719"/>
              <a:gd name="connsiteX181" fmla="*/ 70644 w 1574006"/>
              <a:gd name="connsiteY181" fmla="*/ 893762 h 3464719"/>
              <a:gd name="connsiteX182" fmla="*/ 94456 w 1574006"/>
              <a:gd name="connsiteY182" fmla="*/ 860425 h 3464719"/>
              <a:gd name="connsiteX183" fmla="*/ 132556 w 1574006"/>
              <a:gd name="connsiteY183" fmla="*/ 836612 h 3464719"/>
              <a:gd name="connsiteX184" fmla="*/ 146844 w 1574006"/>
              <a:gd name="connsiteY184" fmla="*/ 774700 h 3464719"/>
              <a:gd name="connsiteX185" fmla="*/ 218281 w 1574006"/>
              <a:gd name="connsiteY185" fmla="*/ 736600 h 3464719"/>
              <a:gd name="connsiteX186" fmla="*/ 213519 w 1574006"/>
              <a:gd name="connsiteY186" fmla="*/ 688975 h 3464719"/>
              <a:gd name="connsiteX187" fmla="*/ 213519 w 1574006"/>
              <a:gd name="connsiteY187" fmla="*/ 217487 h 3464719"/>
              <a:gd name="connsiteX0" fmla="*/ 213519 w 1574006"/>
              <a:gd name="connsiteY0" fmla="*/ 217487 h 3464719"/>
              <a:gd name="connsiteX1" fmla="*/ 251619 w 1574006"/>
              <a:gd name="connsiteY1" fmla="*/ 184150 h 3464719"/>
              <a:gd name="connsiteX2" fmla="*/ 256381 w 1574006"/>
              <a:gd name="connsiteY2" fmla="*/ 160337 h 3464719"/>
              <a:gd name="connsiteX3" fmla="*/ 261144 w 1574006"/>
              <a:gd name="connsiteY3" fmla="*/ 136525 h 3464719"/>
              <a:gd name="connsiteX4" fmla="*/ 261144 w 1574006"/>
              <a:gd name="connsiteY4" fmla="*/ 103187 h 3464719"/>
              <a:gd name="connsiteX5" fmla="*/ 265906 w 1574006"/>
              <a:gd name="connsiteY5" fmla="*/ 65087 h 3464719"/>
              <a:gd name="connsiteX6" fmla="*/ 280194 w 1574006"/>
              <a:gd name="connsiteY6" fmla="*/ 74612 h 3464719"/>
              <a:gd name="connsiteX7" fmla="*/ 284956 w 1574006"/>
              <a:gd name="connsiteY7" fmla="*/ 98425 h 3464719"/>
              <a:gd name="connsiteX8" fmla="*/ 284956 w 1574006"/>
              <a:gd name="connsiteY8" fmla="*/ 112712 h 3464719"/>
              <a:gd name="connsiteX9" fmla="*/ 294481 w 1574006"/>
              <a:gd name="connsiteY9" fmla="*/ 103187 h 3464719"/>
              <a:gd name="connsiteX10" fmla="*/ 299244 w 1574006"/>
              <a:gd name="connsiteY10" fmla="*/ 79375 h 3464719"/>
              <a:gd name="connsiteX11" fmla="*/ 284956 w 1574006"/>
              <a:gd name="connsiteY11" fmla="*/ 46037 h 3464719"/>
              <a:gd name="connsiteX12" fmla="*/ 256381 w 1574006"/>
              <a:gd name="connsiteY12" fmla="*/ 26987 h 3464719"/>
              <a:gd name="connsiteX13" fmla="*/ 256381 w 1574006"/>
              <a:gd name="connsiteY13" fmla="*/ 12700 h 3464719"/>
              <a:gd name="connsiteX14" fmla="*/ 275431 w 1574006"/>
              <a:gd name="connsiteY14" fmla="*/ 3175 h 3464719"/>
              <a:gd name="connsiteX15" fmla="*/ 294481 w 1574006"/>
              <a:gd name="connsiteY15" fmla="*/ 31750 h 3464719"/>
              <a:gd name="connsiteX16" fmla="*/ 332581 w 1574006"/>
              <a:gd name="connsiteY16" fmla="*/ 74612 h 3464719"/>
              <a:gd name="connsiteX17" fmla="*/ 351631 w 1574006"/>
              <a:gd name="connsiteY17" fmla="*/ 98425 h 3464719"/>
              <a:gd name="connsiteX18" fmla="*/ 351631 w 1574006"/>
              <a:gd name="connsiteY18" fmla="*/ 131762 h 3464719"/>
              <a:gd name="connsiteX19" fmla="*/ 342106 w 1574006"/>
              <a:gd name="connsiteY19" fmla="*/ 160337 h 3464719"/>
              <a:gd name="connsiteX20" fmla="*/ 346869 w 1574006"/>
              <a:gd name="connsiteY20" fmla="*/ 188912 h 3464719"/>
              <a:gd name="connsiteX21" fmla="*/ 361156 w 1574006"/>
              <a:gd name="connsiteY21" fmla="*/ 241300 h 3464719"/>
              <a:gd name="connsiteX22" fmla="*/ 380206 w 1574006"/>
              <a:gd name="connsiteY22" fmla="*/ 346075 h 3464719"/>
              <a:gd name="connsiteX23" fmla="*/ 380206 w 1574006"/>
              <a:gd name="connsiteY23" fmla="*/ 393700 h 3464719"/>
              <a:gd name="connsiteX24" fmla="*/ 389731 w 1574006"/>
              <a:gd name="connsiteY24" fmla="*/ 484187 h 3464719"/>
              <a:gd name="connsiteX25" fmla="*/ 380206 w 1574006"/>
              <a:gd name="connsiteY25" fmla="*/ 546100 h 3464719"/>
              <a:gd name="connsiteX26" fmla="*/ 375444 w 1574006"/>
              <a:gd name="connsiteY26" fmla="*/ 555625 h 3464719"/>
              <a:gd name="connsiteX27" fmla="*/ 399256 w 1574006"/>
              <a:gd name="connsiteY27" fmla="*/ 641350 h 3464719"/>
              <a:gd name="connsiteX28" fmla="*/ 423069 w 1574006"/>
              <a:gd name="connsiteY28" fmla="*/ 708025 h 3464719"/>
              <a:gd name="connsiteX29" fmla="*/ 437356 w 1574006"/>
              <a:gd name="connsiteY29" fmla="*/ 746125 h 3464719"/>
              <a:gd name="connsiteX30" fmla="*/ 461169 w 1574006"/>
              <a:gd name="connsiteY30" fmla="*/ 746125 h 3464719"/>
              <a:gd name="connsiteX31" fmla="*/ 494506 w 1574006"/>
              <a:gd name="connsiteY31" fmla="*/ 841375 h 3464719"/>
              <a:gd name="connsiteX32" fmla="*/ 508794 w 1574006"/>
              <a:gd name="connsiteY32" fmla="*/ 889000 h 3464719"/>
              <a:gd name="connsiteX33" fmla="*/ 499269 w 1574006"/>
              <a:gd name="connsiteY33" fmla="*/ 927100 h 3464719"/>
              <a:gd name="connsiteX34" fmla="*/ 494506 w 1574006"/>
              <a:gd name="connsiteY34" fmla="*/ 974725 h 3464719"/>
              <a:gd name="connsiteX35" fmla="*/ 499269 w 1574006"/>
              <a:gd name="connsiteY35" fmla="*/ 984250 h 3464719"/>
              <a:gd name="connsiteX36" fmla="*/ 561181 w 1574006"/>
              <a:gd name="connsiteY36" fmla="*/ 1022350 h 3464719"/>
              <a:gd name="connsiteX37" fmla="*/ 646906 w 1574006"/>
              <a:gd name="connsiteY37" fmla="*/ 1108075 h 3464719"/>
              <a:gd name="connsiteX38" fmla="*/ 670719 w 1574006"/>
              <a:gd name="connsiteY38" fmla="*/ 1160462 h 3464719"/>
              <a:gd name="connsiteX39" fmla="*/ 708819 w 1574006"/>
              <a:gd name="connsiteY39" fmla="*/ 1169987 h 3464719"/>
              <a:gd name="connsiteX40" fmla="*/ 742156 w 1574006"/>
              <a:gd name="connsiteY40" fmla="*/ 1189037 h 3464719"/>
              <a:gd name="connsiteX41" fmla="*/ 780256 w 1574006"/>
              <a:gd name="connsiteY41" fmla="*/ 1208087 h 3464719"/>
              <a:gd name="connsiteX42" fmla="*/ 823119 w 1574006"/>
              <a:gd name="connsiteY42" fmla="*/ 1208087 h 3464719"/>
              <a:gd name="connsiteX43" fmla="*/ 913606 w 1574006"/>
              <a:gd name="connsiteY43" fmla="*/ 1246187 h 3464719"/>
              <a:gd name="connsiteX44" fmla="*/ 985044 w 1574006"/>
              <a:gd name="connsiteY44" fmla="*/ 1289050 h 3464719"/>
              <a:gd name="connsiteX45" fmla="*/ 1042194 w 1574006"/>
              <a:gd name="connsiteY45" fmla="*/ 1331912 h 3464719"/>
              <a:gd name="connsiteX46" fmla="*/ 1075531 w 1574006"/>
              <a:gd name="connsiteY46" fmla="*/ 1360487 h 3464719"/>
              <a:gd name="connsiteX47" fmla="*/ 1132681 w 1574006"/>
              <a:gd name="connsiteY47" fmla="*/ 1379537 h 3464719"/>
              <a:gd name="connsiteX48" fmla="*/ 1208881 w 1574006"/>
              <a:gd name="connsiteY48" fmla="*/ 1422400 h 3464719"/>
              <a:gd name="connsiteX49" fmla="*/ 1246981 w 1574006"/>
              <a:gd name="connsiteY49" fmla="*/ 1436687 h 3464719"/>
              <a:gd name="connsiteX50" fmla="*/ 1275556 w 1574006"/>
              <a:gd name="connsiteY50" fmla="*/ 1427162 h 3464719"/>
              <a:gd name="connsiteX51" fmla="*/ 1285081 w 1574006"/>
              <a:gd name="connsiteY51" fmla="*/ 1455737 h 3464719"/>
              <a:gd name="connsiteX52" fmla="*/ 1323181 w 1574006"/>
              <a:gd name="connsiteY52" fmla="*/ 1474787 h 3464719"/>
              <a:gd name="connsiteX53" fmla="*/ 1380331 w 1574006"/>
              <a:gd name="connsiteY53" fmla="*/ 1474787 h 3464719"/>
              <a:gd name="connsiteX54" fmla="*/ 1432719 w 1574006"/>
              <a:gd name="connsiteY54" fmla="*/ 1484312 h 3464719"/>
              <a:gd name="connsiteX55" fmla="*/ 1475581 w 1574006"/>
              <a:gd name="connsiteY55" fmla="*/ 1474787 h 3464719"/>
              <a:gd name="connsiteX56" fmla="*/ 1513681 w 1574006"/>
              <a:gd name="connsiteY56" fmla="*/ 1470025 h 3464719"/>
              <a:gd name="connsiteX57" fmla="*/ 1485106 w 1574006"/>
              <a:gd name="connsiteY57" fmla="*/ 1498600 h 3464719"/>
              <a:gd name="connsiteX58" fmla="*/ 1456531 w 1574006"/>
              <a:gd name="connsiteY58" fmla="*/ 1508125 h 3464719"/>
              <a:gd name="connsiteX59" fmla="*/ 1470819 w 1574006"/>
              <a:gd name="connsiteY59" fmla="*/ 1517650 h 3464719"/>
              <a:gd name="connsiteX60" fmla="*/ 1518444 w 1574006"/>
              <a:gd name="connsiteY60" fmla="*/ 1527175 h 3464719"/>
              <a:gd name="connsiteX61" fmla="*/ 1566069 w 1574006"/>
              <a:gd name="connsiteY61" fmla="*/ 1550987 h 3464719"/>
              <a:gd name="connsiteX62" fmla="*/ 1566069 w 1574006"/>
              <a:gd name="connsiteY62" fmla="*/ 1579562 h 3464719"/>
              <a:gd name="connsiteX63" fmla="*/ 1537494 w 1574006"/>
              <a:gd name="connsiteY63" fmla="*/ 1593850 h 3464719"/>
              <a:gd name="connsiteX64" fmla="*/ 1504156 w 1574006"/>
              <a:gd name="connsiteY64" fmla="*/ 1589087 h 3464719"/>
              <a:gd name="connsiteX65" fmla="*/ 1451769 w 1574006"/>
              <a:gd name="connsiteY65" fmla="*/ 1579562 h 3464719"/>
              <a:gd name="connsiteX66" fmla="*/ 1323181 w 1574006"/>
              <a:gd name="connsiteY66" fmla="*/ 1555750 h 3464719"/>
              <a:gd name="connsiteX67" fmla="*/ 1270794 w 1574006"/>
              <a:gd name="connsiteY67" fmla="*/ 1555750 h 3464719"/>
              <a:gd name="connsiteX68" fmla="*/ 1237456 w 1574006"/>
              <a:gd name="connsiteY68" fmla="*/ 1570037 h 3464719"/>
              <a:gd name="connsiteX69" fmla="*/ 1199356 w 1574006"/>
              <a:gd name="connsiteY69" fmla="*/ 1555750 h 3464719"/>
              <a:gd name="connsiteX70" fmla="*/ 1161256 w 1574006"/>
              <a:gd name="connsiteY70" fmla="*/ 1536700 h 3464719"/>
              <a:gd name="connsiteX71" fmla="*/ 1108869 w 1574006"/>
              <a:gd name="connsiteY71" fmla="*/ 1522412 h 3464719"/>
              <a:gd name="connsiteX72" fmla="*/ 1018381 w 1574006"/>
              <a:gd name="connsiteY72" fmla="*/ 1503362 h 3464719"/>
              <a:gd name="connsiteX73" fmla="*/ 904081 w 1574006"/>
              <a:gd name="connsiteY73" fmla="*/ 1470025 h 3464719"/>
              <a:gd name="connsiteX74" fmla="*/ 799306 w 1574006"/>
              <a:gd name="connsiteY74" fmla="*/ 1460500 h 3464719"/>
              <a:gd name="connsiteX75" fmla="*/ 761206 w 1574006"/>
              <a:gd name="connsiteY75" fmla="*/ 1450975 h 3464719"/>
              <a:gd name="connsiteX76" fmla="*/ 727869 w 1574006"/>
              <a:gd name="connsiteY76" fmla="*/ 1422400 h 3464719"/>
              <a:gd name="connsiteX77" fmla="*/ 680244 w 1574006"/>
              <a:gd name="connsiteY77" fmla="*/ 1427162 h 3464719"/>
              <a:gd name="connsiteX78" fmla="*/ 623094 w 1574006"/>
              <a:gd name="connsiteY78" fmla="*/ 1427162 h 3464719"/>
              <a:gd name="connsiteX79" fmla="*/ 618331 w 1574006"/>
              <a:gd name="connsiteY79" fmla="*/ 1450975 h 3464719"/>
              <a:gd name="connsiteX80" fmla="*/ 608806 w 1574006"/>
              <a:gd name="connsiteY80" fmla="*/ 1522412 h 3464719"/>
              <a:gd name="connsiteX81" fmla="*/ 608806 w 1574006"/>
              <a:gd name="connsiteY81" fmla="*/ 1574800 h 3464719"/>
              <a:gd name="connsiteX82" fmla="*/ 594519 w 1574006"/>
              <a:gd name="connsiteY82" fmla="*/ 1636712 h 3464719"/>
              <a:gd name="connsiteX83" fmla="*/ 580231 w 1574006"/>
              <a:gd name="connsiteY83" fmla="*/ 1665287 h 3464719"/>
              <a:gd name="connsiteX84" fmla="*/ 604044 w 1574006"/>
              <a:gd name="connsiteY84" fmla="*/ 1698625 h 3464719"/>
              <a:gd name="connsiteX85" fmla="*/ 608806 w 1574006"/>
              <a:gd name="connsiteY85" fmla="*/ 1736725 h 3464719"/>
              <a:gd name="connsiteX86" fmla="*/ 608806 w 1574006"/>
              <a:gd name="connsiteY86" fmla="*/ 1789112 h 3464719"/>
              <a:gd name="connsiteX87" fmla="*/ 637381 w 1574006"/>
              <a:gd name="connsiteY87" fmla="*/ 1812925 h 3464719"/>
              <a:gd name="connsiteX88" fmla="*/ 637381 w 1574006"/>
              <a:gd name="connsiteY88" fmla="*/ 1851025 h 3464719"/>
              <a:gd name="connsiteX89" fmla="*/ 689769 w 1574006"/>
              <a:gd name="connsiteY89" fmla="*/ 1908175 h 3464719"/>
              <a:gd name="connsiteX90" fmla="*/ 704056 w 1574006"/>
              <a:gd name="connsiteY90" fmla="*/ 2008187 h 3464719"/>
              <a:gd name="connsiteX91" fmla="*/ 675481 w 1574006"/>
              <a:gd name="connsiteY91" fmla="*/ 2122487 h 3464719"/>
              <a:gd name="connsiteX92" fmla="*/ 618331 w 1574006"/>
              <a:gd name="connsiteY92" fmla="*/ 2251075 h 3464719"/>
              <a:gd name="connsiteX93" fmla="*/ 565944 w 1574006"/>
              <a:gd name="connsiteY93" fmla="*/ 2317750 h 3464719"/>
              <a:gd name="connsiteX94" fmla="*/ 523081 w 1574006"/>
              <a:gd name="connsiteY94" fmla="*/ 2346325 h 3464719"/>
              <a:gd name="connsiteX95" fmla="*/ 513556 w 1574006"/>
              <a:gd name="connsiteY95" fmla="*/ 2455862 h 3464719"/>
              <a:gd name="connsiteX96" fmla="*/ 499269 w 1574006"/>
              <a:gd name="connsiteY96" fmla="*/ 2498725 h 3464719"/>
              <a:gd name="connsiteX97" fmla="*/ 537369 w 1574006"/>
              <a:gd name="connsiteY97" fmla="*/ 2536825 h 3464719"/>
              <a:gd name="connsiteX98" fmla="*/ 570706 w 1574006"/>
              <a:gd name="connsiteY98" fmla="*/ 2560637 h 3464719"/>
              <a:gd name="connsiteX99" fmla="*/ 580231 w 1574006"/>
              <a:gd name="connsiteY99" fmla="*/ 2603500 h 3464719"/>
              <a:gd name="connsiteX100" fmla="*/ 675481 w 1574006"/>
              <a:gd name="connsiteY100" fmla="*/ 2646362 h 3464719"/>
              <a:gd name="connsiteX101" fmla="*/ 761206 w 1574006"/>
              <a:gd name="connsiteY101" fmla="*/ 2674937 h 3464719"/>
              <a:gd name="connsiteX102" fmla="*/ 794544 w 1574006"/>
              <a:gd name="connsiteY102" fmla="*/ 2679700 h 3464719"/>
              <a:gd name="connsiteX103" fmla="*/ 880269 w 1574006"/>
              <a:gd name="connsiteY103" fmla="*/ 2670175 h 3464719"/>
              <a:gd name="connsiteX104" fmla="*/ 932656 w 1574006"/>
              <a:gd name="connsiteY104" fmla="*/ 2703512 h 3464719"/>
              <a:gd name="connsiteX105" fmla="*/ 937419 w 1574006"/>
              <a:gd name="connsiteY105" fmla="*/ 2741612 h 3464719"/>
              <a:gd name="connsiteX106" fmla="*/ 923131 w 1574006"/>
              <a:gd name="connsiteY106" fmla="*/ 2836862 h 3464719"/>
              <a:gd name="connsiteX107" fmla="*/ 908844 w 1574006"/>
              <a:gd name="connsiteY107" fmla="*/ 2865437 h 3464719"/>
              <a:gd name="connsiteX108" fmla="*/ 899319 w 1574006"/>
              <a:gd name="connsiteY108" fmla="*/ 2865437 h 3464719"/>
              <a:gd name="connsiteX109" fmla="*/ 875506 w 1574006"/>
              <a:gd name="connsiteY109" fmla="*/ 2932112 h 3464719"/>
              <a:gd name="connsiteX110" fmla="*/ 846931 w 1574006"/>
              <a:gd name="connsiteY110" fmla="*/ 3027362 h 3464719"/>
              <a:gd name="connsiteX111" fmla="*/ 804069 w 1574006"/>
              <a:gd name="connsiteY111" fmla="*/ 3084512 h 3464719"/>
              <a:gd name="connsiteX112" fmla="*/ 770731 w 1574006"/>
              <a:gd name="connsiteY112" fmla="*/ 3055937 h 3464719"/>
              <a:gd name="connsiteX113" fmla="*/ 765969 w 1574006"/>
              <a:gd name="connsiteY113" fmla="*/ 2970212 h 3464719"/>
              <a:gd name="connsiteX114" fmla="*/ 737394 w 1574006"/>
              <a:gd name="connsiteY114" fmla="*/ 2908300 h 3464719"/>
              <a:gd name="connsiteX115" fmla="*/ 737394 w 1574006"/>
              <a:gd name="connsiteY115" fmla="*/ 2827337 h 3464719"/>
              <a:gd name="connsiteX116" fmla="*/ 727869 w 1574006"/>
              <a:gd name="connsiteY116" fmla="*/ 2808287 h 3464719"/>
              <a:gd name="connsiteX117" fmla="*/ 708819 w 1574006"/>
              <a:gd name="connsiteY117" fmla="*/ 2827337 h 3464719"/>
              <a:gd name="connsiteX118" fmla="*/ 704056 w 1574006"/>
              <a:gd name="connsiteY118" fmla="*/ 2794000 h 3464719"/>
              <a:gd name="connsiteX119" fmla="*/ 542131 w 1574006"/>
              <a:gd name="connsiteY119" fmla="*/ 2713037 h 3464719"/>
              <a:gd name="connsiteX120" fmla="*/ 523081 w 1574006"/>
              <a:gd name="connsiteY120" fmla="*/ 2736850 h 3464719"/>
              <a:gd name="connsiteX121" fmla="*/ 504031 w 1574006"/>
              <a:gd name="connsiteY121" fmla="*/ 2774950 h 3464719"/>
              <a:gd name="connsiteX122" fmla="*/ 504031 w 1574006"/>
              <a:gd name="connsiteY122" fmla="*/ 2813050 h 3464719"/>
              <a:gd name="connsiteX123" fmla="*/ 542131 w 1574006"/>
              <a:gd name="connsiteY123" fmla="*/ 2851150 h 3464719"/>
              <a:gd name="connsiteX124" fmla="*/ 575469 w 1574006"/>
              <a:gd name="connsiteY124" fmla="*/ 2913062 h 3464719"/>
              <a:gd name="connsiteX125" fmla="*/ 584994 w 1574006"/>
              <a:gd name="connsiteY125" fmla="*/ 2965450 h 3464719"/>
              <a:gd name="connsiteX126" fmla="*/ 608806 w 1574006"/>
              <a:gd name="connsiteY126" fmla="*/ 3036887 h 3464719"/>
              <a:gd name="connsiteX127" fmla="*/ 646906 w 1574006"/>
              <a:gd name="connsiteY127" fmla="*/ 3074987 h 3464719"/>
              <a:gd name="connsiteX128" fmla="*/ 723106 w 1574006"/>
              <a:gd name="connsiteY128" fmla="*/ 3094037 h 3464719"/>
              <a:gd name="connsiteX129" fmla="*/ 785019 w 1574006"/>
              <a:gd name="connsiteY129" fmla="*/ 3141662 h 3464719"/>
              <a:gd name="connsiteX130" fmla="*/ 770731 w 1574006"/>
              <a:gd name="connsiteY130" fmla="*/ 3236912 h 3464719"/>
              <a:gd name="connsiteX131" fmla="*/ 713581 w 1574006"/>
              <a:gd name="connsiteY131" fmla="*/ 3284537 h 3464719"/>
              <a:gd name="connsiteX132" fmla="*/ 665956 w 1574006"/>
              <a:gd name="connsiteY132" fmla="*/ 3360737 h 3464719"/>
              <a:gd name="connsiteX133" fmla="*/ 604044 w 1574006"/>
              <a:gd name="connsiteY133" fmla="*/ 3422650 h 3464719"/>
              <a:gd name="connsiteX134" fmla="*/ 561181 w 1574006"/>
              <a:gd name="connsiteY134" fmla="*/ 3446462 h 3464719"/>
              <a:gd name="connsiteX135" fmla="*/ 461169 w 1574006"/>
              <a:gd name="connsiteY135" fmla="*/ 3460750 h 3464719"/>
              <a:gd name="connsiteX136" fmla="*/ 399256 w 1574006"/>
              <a:gd name="connsiteY136" fmla="*/ 3451225 h 3464719"/>
              <a:gd name="connsiteX137" fmla="*/ 404019 w 1574006"/>
              <a:gd name="connsiteY137" fmla="*/ 3379787 h 3464719"/>
              <a:gd name="connsiteX138" fmla="*/ 437356 w 1574006"/>
              <a:gd name="connsiteY138" fmla="*/ 3336925 h 3464719"/>
              <a:gd name="connsiteX139" fmla="*/ 456406 w 1574006"/>
              <a:gd name="connsiteY139" fmla="*/ 3317875 h 3464719"/>
              <a:gd name="connsiteX140" fmla="*/ 480219 w 1574006"/>
              <a:gd name="connsiteY140" fmla="*/ 3284537 h 3464719"/>
              <a:gd name="connsiteX141" fmla="*/ 494506 w 1574006"/>
              <a:gd name="connsiteY141" fmla="*/ 3208337 h 3464719"/>
              <a:gd name="connsiteX142" fmla="*/ 518319 w 1574006"/>
              <a:gd name="connsiteY142" fmla="*/ 3155950 h 3464719"/>
              <a:gd name="connsiteX143" fmla="*/ 475456 w 1574006"/>
              <a:gd name="connsiteY143" fmla="*/ 3079750 h 3464719"/>
              <a:gd name="connsiteX144" fmla="*/ 432594 w 1574006"/>
              <a:gd name="connsiteY144" fmla="*/ 2989262 h 3464719"/>
              <a:gd name="connsiteX145" fmla="*/ 356394 w 1574006"/>
              <a:gd name="connsiteY145" fmla="*/ 2913062 h 3464719"/>
              <a:gd name="connsiteX146" fmla="*/ 299244 w 1574006"/>
              <a:gd name="connsiteY146" fmla="*/ 2851150 h 3464719"/>
              <a:gd name="connsiteX147" fmla="*/ 265906 w 1574006"/>
              <a:gd name="connsiteY147" fmla="*/ 2846387 h 3464719"/>
              <a:gd name="connsiteX148" fmla="*/ 203994 w 1574006"/>
              <a:gd name="connsiteY148" fmla="*/ 2855912 h 3464719"/>
              <a:gd name="connsiteX149" fmla="*/ 180181 w 1574006"/>
              <a:gd name="connsiteY149" fmla="*/ 2836862 h 3464719"/>
              <a:gd name="connsiteX150" fmla="*/ 161131 w 1574006"/>
              <a:gd name="connsiteY150" fmla="*/ 2770187 h 3464719"/>
              <a:gd name="connsiteX151" fmla="*/ 146844 w 1574006"/>
              <a:gd name="connsiteY151" fmla="*/ 2698750 h 3464719"/>
              <a:gd name="connsiteX152" fmla="*/ 132556 w 1574006"/>
              <a:gd name="connsiteY152" fmla="*/ 2555875 h 3464719"/>
              <a:gd name="connsiteX153" fmla="*/ 146844 w 1574006"/>
              <a:gd name="connsiteY153" fmla="*/ 2408237 h 3464719"/>
              <a:gd name="connsiteX154" fmla="*/ 146844 w 1574006"/>
              <a:gd name="connsiteY154" fmla="*/ 2251075 h 3464719"/>
              <a:gd name="connsiteX155" fmla="*/ 170656 w 1574006"/>
              <a:gd name="connsiteY155" fmla="*/ 2089150 h 3464719"/>
              <a:gd name="connsiteX156" fmla="*/ 270669 w 1574006"/>
              <a:gd name="connsiteY156" fmla="*/ 2003425 h 3464719"/>
              <a:gd name="connsiteX157" fmla="*/ 294481 w 1574006"/>
              <a:gd name="connsiteY157" fmla="*/ 1970087 h 3464719"/>
              <a:gd name="connsiteX158" fmla="*/ 294481 w 1574006"/>
              <a:gd name="connsiteY158" fmla="*/ 1936750 h 3464719"/>
              <a:gd name="connsiteX159" fmla="*/ 270669 w 1574006"/>
              <a:gd name="connsiteY159" fmla="*/ 1903412 h 3464719"/>
              <a:gd name="connsiteX160" fmla="*/ 246856 w 1574006"/>
              <a:gd name="connsiteY160" fmla="*/ 1874837 h 3464719"/>
              <a:gd name="connsiteX161" fmla="*/ 246856 w 1574006"/>
              <a:gd name="connsiteY161" fmla="*/ 1836737 h 3464719"/>
              <a:gd name="connsiteX162" fmla="*/ 227806 w 1574006"/>
              <a:gd name="connsiteY162" fmla="*/ 1793875 h 3464719"/>
              <a:gd name="connsiteX163" fmla="*/ 165894 w 1574006"/>
              <a:gd name="connsiteY163" fmla="*/ 1774825 h 3464719"/>
              <a:gd name="connsiteX164" fmla="*/ 118269 w 1574006"/>
              <a:gd name="connsiteY164" fmla="*/ 1760537 h 3464719"/>
              <a:gd name="connsiteX165" fmla="*/ 23019 w 1574006"/>
              <a:gd name="connsiteY165" fmla="*/ 1760537 h 3464719"/>
              <a:gd name="connsiteX166" fmla="*/ 8731 w 1574006"/>
              <a:gd name="connsiteY166" fmla="*/ 1703387 h 3464719"/>
              <a:gd name="connsiteX167" fmla="*/ 75406 w 1574006"/>
              <a:gd name="connsiteY167" fmla="*/ 1436687 h 3464719"/>
              <a:gd name="connsiteX168" fmla="*/ 103981 w 1574006"/>
              <a:gd name="connsiteY168" fmla="*/ 1436687 h 3464719"/>
              <a:gd name="connsiteX169" fmla="*/ 132556 w 1574006"/>
              <a:gd name="connsiteY169" fmla="*/ 1379537 h 3464719"/>
              <a:gd name="connsiteX170" fmla="*/ 156369 w 1574006"/>
              <a:gd name="connsiteY170" fmla="*/ 1284287 h 3464719"/>
              <a:gd name="connsiteX171" fmla="*/ 175419 w 1574006"/>
              <a:gd name="connsiteY171" fmla="*/ 1203325 h 3464719"/>
              <a:gd name="connsiteX172" fmla="*/ 170656 w 1574006"/>
              <a:gd name="connsiteY172" fmla="*/ 1155700 h 3464719"/>
              <a:gd name="connsiteX173" fmla="*/ 151606 w 1574006"/>
              <a:gd name="connsiteY173" fmla="*/ 1108075 h 3464719"/>
              <a:gd name="connsiteX174" fmla="*/ 118269 w 1574006"/>
              <a:gd name="connsiteY174" fmla="*/ 1089025 h 3464719"/>
              <a:gd name="connsiteX175" fmla="*/ 113506 w 1574006"/>
              <a:gd name="connsiteY175" fmla="*/ 1055687 h 3464719"/>
              <a:gd name="connsiteX176" fmla="*/ 99219 w 1574006"/>
              <a:gd name="connsiteY176" fmla="*/ 1027112 h 3464719"/>
              <a:gd name="connsiteX177" fmla="*/ 127794 w 1574006"/>
              <a:gd name="connsiteY177" fmla="*/ 1008062 h 3464719"/>
              <a:gd name="connsiteX178" fmla="*/ 84931 w 1574006"/>
              <a:gd name="connsiteY178" fmla="*/ 965200 h 3464719"/>
              <a:gd name="connsiteX179" fmla="*/ 70644 w 1574006"/>
              <a:gd name="connsiteY179" fmla="*/ 922337 h 3464719"/>
              <a:gd name="connsiteX180" fmla="*/ 70644 w 1574006"/>
              <a:gd name="connsiteY180" fmla="*/ 893762 h 3464719"/>
              <a:gd name="connsiteX181" fmla="*/ 94456 w 1574006"/>
              <a:gd name="connsiteY181" fmla="*/ 860425 h 3464719"/>
              <a:gd name="connsiteX182" fmla="*/ 132556 w 1574006"/>
              <a:gd name="connsiteY182" fmla="*/ 836612 h 3464719"/>
              <a:gd name="connsiteX183" fmla="*/ 146844 w 1574006"/>
              <a:gd name="connsiteY183" fmla="*/ 774700 h 3464719"/>
              <a:gd name="connsiteX184" fmla="*/ 218281 w 1574006"/>
              <a:gd name="connsiteY184" fmla="*/ 736600 h 3464719"/>
              <a:gd name="connsiteX185" fmla="*/ 213519 w 1574006"/>
              <a:gd name="connsiteY185" fmla="*/ 688975 h 3464719"/>
              <a:gd name="connsiteX186" fmla="*/ 213519 w 1574006"/>
              <a:gd name="connsiteY186" fmla="*/ 217487 h 3464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574006" h="3464719">
                <a:moveTo>
                  <a:pt x="213519" y="217487"/>
                </a:moveTo>
                <a:cubicBezTo>
                  <a:pt x="219869" y="133350"/>
                  <a:pt x="244475" y="193675"/>
                  <a:pt x="251619" y="184150"/>
                </a:cubicBezTo>
                <a:cubicBezTo>
                  <a:pt x="258763" y="174625"/>
                  <a:pt x="256381" y="160337"/>
                  <a:pt x="256381" y="160337"/>
                </a:cubicBezTo>
                <a:cubicBezTo>
                  <a:pt x="257969" y="152399"/>
                  <a:pt x="260350" y="146050"/>
                  <a:pt x="261144" y="136525"/>
                </a:cubicBezTo>
                <a:cubicBezTo>
                  <a:pt x="261938" y="127000"/>
                  <a:pt x="260350" y="115093"/>
                  <a:pt x="261144" y="103187"/>
                </a:cubicBezTo>
                <a:cubicBezTo>
                  <a:pt x="261938" y="91281"/>
                  <a:pt x="262731" y="69849"/>
                  <a:pt x="265906" y="65087"/>
                </a:cubicBezTo>
                <a:cubicBezTo>
                  <a:pt x="269081" y="60325"/>
                  <a:pt x="277019" y="69056"/>
                  <a:pt x="280194" y="74612"/>
                </a:cubicBezTo>
                <a:cubicBezTo>
                  <a:pt x="283369" y="80168"/>
                  <a:pt x="284162" y="92075"/>
                  <a:pt x="284956" y="98425"/>
                </a:cubicBezTo>
                <a:cubicBezTo>
                  <a:pt x="285750" y="104775"/>
                  <a:pt x="283369" y="111918"/>
                  <a:pt x="284956" y="112712"/>
                </a:cubicBezTo>
                <a:cubicBezTo>
                  <a:pt x="286544" y="113506"/>
                  <a:pt x="292100" y="108743"/>
                  <a:pt x="294481" y="103187"/>
                </a:cubicBezTo>
                <a:cubicBezTo>
                  <a:pt x="296862" y="97631"/>
                  <a:pt x="300832" y="88900"/>
                  <a:pt x="299244" y="79375"/>
                </a:cubicBezTo>
                <a:cubicBezTo>
                  <a:pt x="297657" y="69850"/>
                  <a:pt x="292100" y="54768"/>
                  <a:pt x="284956" y="46037"/>
                </a:cubicBezTo>
                <a:cubicBezTo>
                  <a:pt x="277812" y="37306"/>
                  <a:pt x="261143" y="32543"/>
                  <a:pt x="256381" y="26987"/>
                </a:cubicBezTo>
                <a:cubicBezTo>
                  <a:pt x="251619" y="21431"/>
                  <a:pt x="253206" y="16669"/>
                  <a:pt x="256381" y="12700"/>
                </a:cubicBezTo>
                <a:cubicBezTo>
                  <a:pt x="259556" y="8731"/>
                  <a:pt x="269081" y="0"/>
                  <a:pt x="275431" y="3175"/>
                </a:cubicBezTo>
                <a:cubicBezTo>
                  <a:pt x="281781" y="6350"/>
                  <a:pt x="284956" y="19844"/>
                  <a:pt x="294481" y="31750"/>
                </a:cubicBezTo>
                <a:cubicBezTo>
                  <a:pt x="304006" y="43656"/>
                  <a:pt x="323056" y="63500"/>
                  <a:pt x="332581" y="74612"/>
                </a:cubicBezTo>
                <a:cubicBezTo>
                  <a:pt x="342106" y="85725"/>
                  <a:pt x="348456" y="88900"/>
                  <a:pt x="351631" y="98425"/>
                </a:cubicBezTo>
                <a:cubicBezTo>
                  <a:pt x="354806" y="107950"/>
                  <a:pt x="353219" y="121443"/>
                  <a:pt x="351631" y="131762"/>
                </a:cubicBezTo>
                <a:cubicBezTo>
                  <a:pt x="350044" y="142081"/>
                  <a:pt x="342900" y="150812"/>
                  <a:pt x="342106" y="160337"/>
                </a:cubicBezTo>
                <a:cubicBezTo>
                  <a:pt x="341312" y="169862"/>
                  <a:pt x="343694" y="175418"/>
                  <a:pt x="346869" y="188912"/>
                </a:cubicBezTo>
                <a:cubicBezTo>
                  <a:pt x="350044" y="202406"/>
                  <a:pt x="355600" y="215106"/>
                  <a:pt x="361156" y="241300"/>
                </a:cubicBezTo>
                <a:cubicBezTo>
                  <a:pt x="366712" y="267494"/>
                  <a:pt x="377031" y="320675"/>
                  <a:pt x="380206" y="346075"/>
                </a:cubicBezTo>
                <a:cubicBezTo>
                  <a:pt x="383381" y="371475"/>
                  <a:pt x="378619" y="370681"/>
                  <a:pt x="380206" y="393700"/>
                </a:cubicBezTo>
                <a:cubicBezTo>
                  <a:pt x="381793" y="416719"/>
                  <a:pt x="389731" y="458787"/>
                  <a:pt x="389731" y="484187"/>
                </a:cubicBezTo>
                <a:cubicBezTo>
                  <a:pt x="389731" y="509587"/>
                  <a:pt x="382587" y="534194"/>
                  <a:pt x="380206" y="546100"/>
                </a:cubicBezTo>
                <a:cubicBezTo>
                  <a:pt x="377825" y="558006"/>
                  <a:pt x="372269" y="539750"/>
                  <a:pt x="375444" y="555625"/>
                </a:cubicBezTo>
                <a:cubicBezTo>
                  <a:pt x="378619" y="571500"/>
                  <a:pt x="391319" y="615950"/>
                  <a:pt x="399256" y="641350"/>
                </a:cubicBezTo>
                <a:cubicBezTo>
                  <a:pt x="407193" y="666750"/>
                  <a:pt x="416719" y="690563"/>
                  <a:pt x="423069" y="708025"/>
                </a:cubicBezTo>
                <a:cubicBezTo>
                  <a:pt x="429419" y="725487"/>
                  <a:pt x="431006" y="739775"/>
                  <a:pt x="437356" y="746125"/>
                </a:cubicBezTo>
                <a:cubicBezTo>
                  <a:pt x="443706" y="752475"/>
                  <a:pt x="451644" y="730250"/>
                  <a:pt x="461169" y="746125"/>
                </a:cubicBezTo>
                <a:cubicBezTo>
                  <a:pt x="470694" y="762000"/>
                  <a:pt x="486569" y="817563"/>
                  <a:pt x="494506" y="841375"/>
                </a:cubicBezTo>
                <a:cubicBezTo>
                  <a:pt x="502444" y="865188"/>
                  <a:pt x="508000" y="874713"/>
                  <a:pt x="508794" y="889000"/>
                </a:cubicBezTo>
                <a:cubicBezTo>
                  <a:pt x="509588" y="903287"/>
                  <a:pt x="501650" y="912813"/>
                  <a:pt x="499269" y="927100"/>
                </a:cubicBezTo>
                <a:cubicBezTo>
                  <a:pt x="496888" y="941387"/>
                  <a:pt x="494506" y="965200"/>
                  <a:pt x="494506" y="974725"/>
                </a:cubicBezTo>
                <a:cubicBezTo>
                  <a:pt x="494506" y="984250"/>
                  <a:pt x="488157" y="976313"/>
                  <a:pt x="499269" y="984250"/>
                </a:cubicBezTo>
                <a:cubicBezTo>
                  <a:pt x="510382" y="992188"/>
                  <a:pt x="536575" y="1001713"/>
                  <a:pt x="561181" y="1022350"/>
                </a:cubicBezTo>
                <a:cubicBezTo>
                  <a:pt x="585787" y="1042987"/>
                  <a:pt x="628650" y="1085056"/>
                  <a:pt x="646906" y="1108075"/>
                </a:cubicBezTo>
                <a:cubicBezTo>
                  <a:pt x="665162" y="1131094"/>
                  <a:pt x="660400" y="1150143"/>
                  <a:pt x="670719" y="1160462"/>
                </a:cubicBezTo>
                <a:cubicBezTo>
                  <a:pt x="681038" y="1170781"/>
                  <a:pt x="696913" y="1165225"/>
                  <a:pt x="708819" y="1169987"/>
                </a:cubicBezTo>
                <a:cubicBezTo>
                  <a:pt x="720725" y="1174750"/>
                  <a:pt x="730250" y="1182687"/>
                  <a:pt x="742156" y="1189037"/>
                </a:cubicBezTo>
                <a:cubicBezTo>
                  <a:pt x="754062" y="1195387"/>
                  <a:pt x="766762" y="1204912"/>
                  <a:pt x="780256" y="1208087"/>
                </a:cubicBezTo>
                <a:cubicBezTo>
                  <a:pt x="793750" y="1211262"/>
                  <a:pt x="800894" y="1201737"/>
                  <a:pt x="823119" y="1208087"/>
                </a:cubicBezTo>
                <a:cubicBezTo>
                  <a:pt x="845344" y="1214437"/>
                  <a:pt x="886619" y="1232693"/>
                  <a:pt x="913606" y="1246187"/>
                </a:cubicBezTo>
                <a:cubicBezTo>
                  <a:pt x="940594" y="1259681"/>
                  <a:pt x="963613" y="1274763"/>
                  <a:pt x="985044" y="1289050"/>
                </a:cubicBezTo>
                <a:cubicBezTo>
                  <a:pt x="1006475" y="1303337"/>
                  <a:pt x="1027113" y="1320006"/>
                  <a:pt x="1042194" y="1331912"/>
                </a:cubicBezTo>
                <a:cubicBezTo>
                  <a:pt x="1057275" y="1343818"/>
                  <a:pt x="1060450" y="1352550"/>
                  <a:pt x="1075531" y="1360487"/>
                </a:cubicBezTo>
                <a:cubicBezTo>
                  <a:pt x="1090612" y="1368424"/>
                  <a:pt x="1110456" y="1369218"/>
                  <a:pt x="1132681" y="1379537"/>
                </a:cubicBezTo>
                <a:cubicBezTo>
                  <a:pt x="1154906" y="1389856"/>
                  <a:pt x="1189831" y="1412875"/>
                  <a:pt x="1208881" y="1422400"/>
                </a:cubicBezTo>
                <a:cubicBezTo>
                  <a:pt x="1227931" y="1431925"/>
                  <a:pt x="1235869" y="1435893"/>
                  <a:pt x="1246981" y="1436687"/>
                </a:cubicBezTo>
                <a:cubicBezTo>
                  <a:pt x="1258093" y="1437481"/>
                  <a:pt x="1269206" y="1423987"/>
                  <a:pt x="1275556" y="1427162"/>
                </a:cubicBezTo>
                <a:cubicBezTo>
                  <a:pt x="1281906" y="1430337"/>
                  <a:pt x="1277144" y="1447800"/>
                  <a:pt x="1285081" y="1455737"/>
                </a:cubicBezTo>
                <a:cubicBezTo>
                  <a:pt x="1293018" y="1463674"/>
                  <a:pt x="1307306" y="1471612"/>
                  <a:pt x="1323181" y="1474787"/>
                </a:cubicBezTo>
                <a:cubicBezTo>
                  <a:pt x="1339056" y="1477962"/>
                  <a:pt x="1362075" y="1473200"/>
                  <a:pt x="1380331" y="1474787"/>
                </a:cubicBezTo>
                <a:cubicBezTo>
                  <a:pt x="1398587" y="1476375"/>
                  <a:pt x="1416844" y="1484312"/>
                  <a:pt x="1432719" y="1484312"/>
                </a:cubicBezTo>
                <a:cubicBezTo>
                  <a:pt x="1448594" y="1484312"/>
                  <a:pt x="1462087" y="1477168"/>
                  <a:pt x="1475581" y="1474787"/>
                </a:cubicBezTo>
                <a:cubicBezTo>
                  <a:pt x="1489075" y="1472406"/>
                  <a:pt x="1512094" y="1466056"/>
                  <a:pt x="1513681" y="1470025"/>
                </a:cubicBezTo>
                <a:cubicBezTo>
                  <a:pt x="1515269" y="1473994"/>
                  <a:pt x="1494631" y="1492250"/>
                  <a:pt x="1485106" y="1498600"/>
                </a:cubicBezTo>
                <a:cubicBezTo>
                  <a:pt x="1475581" y="1504950"/>
                  <a:pt x="1458912" y="1504950"/>
                  <a:pt x="1456531" y="1508125"/>
                </a:cubicBezTo>
                <a:cubicBezTo>
                  <a:pt x="1454150" y="1511300"/>
                  <a:pt x="1460500" y="1514475"/>
                  <a:pt x="1470819" y="1517650"/>
                </a:cubicBezTo>
                <a:cubicBezTo>
                  <a:pt x="1481138" y="1520825"/>
                  <a:pt x="1502569" y="1521619"/>
                  <a:pt x="1518444" y="1527175"/>
                </a:cubicBezTo>
                <a:cubicBezTo>
                  <a:pt x="1534319" y="1532731"/>
                  <a:pt x="1558132" y="1542256"/>
                  <a:pt x="1566069" y="1550987"/>
                </a:cubicBezTo>
                <a:cubicBezTo>
                  <a:pt x="1574006" y="1559718"/>
                  <a:pt x="1570831" y="1572418"/>
                  <a:pt x="1566069" y="1579562"/>
                </a:cubicBezTo>
                <a:cubicBezTo>
                  <a:pt x="1561307" y="1586706"/>
                  <a:pt x="1547813" y="1592263"/>
                  <a:pt x="1537494" y="1593850"/>
                </a:cubicBezTo>
                <a:cubicBezTo>
                  <a:pt x="1527175" y="1595438"/>
                  <a:pt x="1518443" y="1591468"/>
                  <a:pt x="1504156" y="1589087"/>
                </a:cubicBezTo>
                <a:cubicBezTo>
                  <a:pt x="1489869" y="1586706"/>
                  <a:pt x="1451769" y="1579562"/>
                  <a:pt x="1451769" y="1579562"/>
                </a:cubicBezTo>
                <a:cubicBezTo>
                  <a:pt x="1421607" y="1574006"/>
                  <a:pt x="1353343" y="1559719"/>
                  <a:pt x="1323181" y="1555750"/>
                </a:cubicBezTo>
                <a:cubicBezTo>
                  <a:pt x="1293019" y="1551781"/>
                  <a:pt x="1285082" y="1553369"/>
                  <a:pt x="1270794" y="1555750"/>
                </a:cubicBezTo>
                <a:cubicBezTo>
                  <a:pt x="1256507" y="1558131"/>
                  <a:pt x="1249362" y="1570037"/>
                  <a:pt x="1237456" y="1570037"/>
                </a:cubicBezTo>
                <a:cubicBezTo>
                  <a:pt x="1225550" y="1570037"/>
                  <a:pt x="1212056" y="1561306"/>
                  <a:pt x="1199356" y="1555750"/>
                </a:cubicBezTo>
                <a:cubicBezTo>
                  <a:pt x="1186656" y="1550194"/>
                  <a:pt x="1176337" y="1542256"/>
                  <a:pt x="1161256" y="1536700"/>
                </a:cubicBezTo>
                <a:cubicBezTo>
                  <a:pt x="1146175" y="1531144"/>
                  <a:pt x="1132681" y="1527968"/>
                  <a:pt x="1108869" y="1522412"/>
                </a:cubicBezTo>
                <a:cubicBezTo>
                  <a:pt x="1085057" y="1516856"/>
                  <a:pt x="1052512" y="1512093"/>
                  <a:pt x="1018381" y="1503362"/>
                </a:cubicBezTo>
                <a:cubicBezTo>
                  <a:pt x="984250" y="1494631"/>
                  <a:pt x="940594" y="1477169"/>
                  <a:pt x="904081" y="1470025"/>
                </a:cubicBezTo>
                <a:cubicBezTo>
                  <a:pt x="867569" y="1462881"/>
                  <a:pt x="823119" y="1463675"/>
                  <a:pt x="799306" y="1460500"/>
                </a:cubicBezTo>
                <a:cubicBezTo>
                  <a:pt x="775494" y="1457325"/>
                  <a:pt x="773112" y="1457325"/>
                  <a:pt x="761206" y="1450975"/>
                </a:cubicBezTo>
                <a:cubicBezTo>
                  <a:pt x="749300" y="1444625"/>
                  <a:pt x="741363" y="1426369"/>
                  <a:pt x="727869" y="1422400"/>
                </a:cubicBezTo>
                <a:cubicBezTo>
                  <a:pt x="714375" y="1418431"/>
                  <a:pt x="697706" y="1426368"/>
                  <a:pt x="680244" y="1427162"/>
                </a:cubicBezTo>
                <a:cubicBezTo>
                  <a:pt x="662782" y="1427956"/>
                  <a:pt x="633413" y="1423193"/>
                  <a:pt x="623094" y="1427162"/>
                </a:cubicBezTo>
                <a:cubicBezTo>
                  <a:pt x="612775" y="1431131"/>
                  <a:pt x="620712" y="1435100"/>
                  <a:pt x="618331" y="1450975"/>
                </a:cubicBezTo>
                <a:cubicBezTo>
                  <a:pt x="615950" y="1466850"/>
                  <a:pt x="610393" y="1501775"/>
                  <a:pt x="608806" y="1522412"/>
                </a:cubicBezTo>
                <a:cubicBezTo>
                  <a:pt x="607219" y="1543049"/>
                  <a:pt x="611187" y="1555750"/>
                  <a:pt x="608806" y="1574800"/>
                </a:cubicBezTo>
                <a:cubicBezTo>
                  <a:pt x="606425" y="1593850"/>
                  <a:pt x="599281" y="1621631"/>
                  <a:pt x="594519" y="1636712"/>
                </a:cubicBezTo>
                <a:cubicBezTo>
                  <a:pt x="589757" y="1651793"/>
                  <a:pt x="578644" y="1654968"/>
                  <a:pt x="580231" y="1665287"/>
                </a:cubicBezTo>
                <a:cubicBezTo>
                  <a:pt x="581819" y="1675606"/>
                  <a:pt x="599282" y="1686719"/>
                  <a:pt x="604044" y="1698625"/>
                </a:cubicBezTo>
                <a:cubicBezTo>
                  <a:pt x="608806" y="1710531"/>
                  <a:pt x="608012" y="1721644"/>
                  <a:pt x="608806" y="1736725"/>
                </a:cubicBezTo>
                <a:cubicBezTo>
                  <a:pt x="609600" y="1751806"/>
                  <a:pt x="604043" y="1776412"/>
                  <a:pt x="608806" y="1789112"/>
                </a:cubicBezTo>
                <a:cubicBezTo>
                  <a:pt x="613569" y="1801812"/>
                  <a:pt x="632619" y="1802606"/>
                  <a:pt x="637381" y="1812925"/>
                </a:cubicBezTo>
                <a:cubicBezTo>
                  <a:pt x="642143" y="1823244"/>
                  <a:pt x="628650" y="1835150"/>
                  <a:pt x="637381" y="1851025"/>
                </a:cubicBezTo>
                <a:cubicBezTo>
                  <a:pt x="646112" y="1866900"/>
                  <a:pt x="678657" y="1881981"/>
                  <a:pt x="689769" y="1908175"/>
                </a:cubicBezTo>
                <a:cubicBezTo>
                  <a:pt x="700881" y="1934369"/>
                  <a:pt x="706437" y="1972468"/>
                  <a:pt x="704056" y="2008187"/>
                </a:cubicBezTo>
                <a:cubicBezTo>
                  <a:pt x="701675" y="2043906"/>
                  <a:pt x="689768" y="2082006"/>
                  <a:pt x="675481" y="2122487"/>
                </a:cubicBezTo>
                <a:cubicBezTo>
                  <a:pt x="661194" y="2162968"/>
                  <a:pt x="636587" y="2218531"/>
                  <a:pt x="618331" y="2251075"/>
                </a:cubicBezTo>
                <a:cubicBezTo>
                  <a:pt x="600075" y="2283619"/>
                  <a:pt x="581819" y="2301875"/>
                  <a:pt x="565944" y="2317750"/>
                </a:cubicBezTo>
                <a:cubicBezTo>
                  <a:pt x="550069" y="2333625"/>
                  <a:pt x="531812" y="2323306"/>
                  <a:pt x="523081" y="2346325"/>
                </a:cubicBezTo>
                <a:cubicBezTo>
                  <a:pt x="514350" y="2369344"/>
                  <a:pt x="517525" y="2430462"/>
                  <a:pt x="513556" y="2455862"/>
                </a:cubicBezTo>
                <a:cubicBezTo>
                  <a:pt x="509587" y="2481262"/>
                  <a:pt x="495300" y="2485231"/>
                  <a:pt x="499269" y="2498725"/>
                </a:cubicBezTo>
                <a:cubicBezTo>
                  <a:pt x="503238" y="2512219"/>
                  <a:pt x="525463" y="2526506"/>
                  <a:pt x="537369" y="2536825"/>
                </a:cubicBezTo>
                <a:cubicBezTo>
                  <a:pt x="549275" y="2547144"/>
                  <a:pt x="563562" y="2549525"/>
                  <a:pt x="570706" y="2560637"/>
                </a:cubicBezTo>
                <a:cubicBezTo>
                  <a:pt x="577850" y="2571750"/>
                  <a:pt x="562769" y="2589213"/>
                  <a:pt x="580231" y="2603500"/>
                </a:cubicBezTo>
                <a:cubicBezTo>
                  <a:pt x="597693" y="2617787"/>
                  <a:pt x="645319" y="2634456"/>
                  <a:pt x="675481" y="2646362"/>
                </a:cubicBezTo>
                <a:cubicBezTo>
                  <a:pt x="705643" y="2658268"/>
                  <a:pt x="741362" y="2669381"/>
                  <a:pt x="761206" y="2674937"/>
                </a:cubicBezTo>
                <a:cubicBezTo>
                  <a:pt x="781050" y="2680493"/>
                  <a:pt x="774700" y="2680494"/>
                  <a:pt x="794544" y="2679700"/>
                </a:cubicBezTo>
                <a:cubicBezTo>
                  <a:pt x="814388" y="2678906"/>
                  <a:pt x="857250" y="2666206"/>
                  <a:pt x="880269" y="2670175"/>
                </a:cubicBezTo>
                <a:cubicBezTo>
                  <a:pt x="903288" y="2674144"/>
                  <a:pt x="923131" y="2691606"/>
                  <a:pt x="932656" y="2703512"/>
                </a:cubicBezTo>
                <a:cubicBezTo>
                  <a:pt x="942181" y="2715418"/>
                  <a:pt x="939006" y="2719387"/>
                  <a:pt x="937419" y="2741612"/>
                </a:cubicBezTo>
                <a:cubicBezTo>
                  <a:pt x="935832" y="2763837"/>
                  <a:pt x="927893" y="2816225"/>
                  <a:pt x="923131" y="2836862"/>
                </a:cubicBezTo>
                <a:cubicBezTo>
                  <a:pt x="918369" y="2857499"/>
                  <a:pt x="912813" y="2860675"/>
                  <a:pt x="908844" y="2865437"/>
                </a:cubicBezTo>
                <a:cubicBezTo>
                  <a:pt x="904875" y="2870199"/>
                  <a:pt x="904875" y="2854325"/>
                  <a:pt x="899319" y="2865437"/>
                </a:cubicBezTo>
                <a:cubicBezTo>
                  <a:pt x="893763" y="2876550"/>
                  <a:pt x="884237" y="2905125"/>
                  <a:pt x="875506" y="2932112"/>
                </a:cubicBezTo>
                <a:cubicBezTo>
                  <a:pt x="866775" y="2959099"/>
                  <a:pt x="858837" y="3001962"/>
                  <a:pt x="846931" y="3027362"/>
                </a:cubicBezTo>
                <a:cubicBezTo>
                  <a:pt x="835025" y="3052762"/>
                  <a:pt x="816769" y="3079749"/>
                  <a:pt x="804069" y="3084512"/>
                </a:cubicBezTo>
                <a:cubicBezTo>
                  <a:pt x="791369" y="3089275"/>
                  <a:pt x="777081" y="3074987"/>
                  <a:pt x="770731" y="3055937"/>
                </a:cubicBezTo>
                <a:cubicBezTo>
                  <a:pt x="764381" y="3036887"/>
                  <a:pt x="771525" y="2994818"/>
                  <a:pt x="765969" y="2970212"/>
                </a:cubicBezTo>
                <a:cubicBezTo>
                  <a:pt x="760413" y="2945606"/>
                  <a:pt x="742156" y="2932112"/>
                  <a:pt x="737394" y="2908300"/>
                </a:cubicBezTo>
                <a:cubicBezTo>
                  <a:pt x="732632" y="2884488"/>
                  <a:pt x="738981" y="2844006"/>
                  <a:pt x="737394" y="2827337"/>
                </a:cubicBezTo>
                <a:cubicBezTo>
                  <a:pt x="735807" y="2810668"/>
                  <a:pt x="732631" y="2808287"/>
                  <a:pt x="727869" y="2808287"/>
                </a:cubicBezTo>
                <a:cubicBezTo>
                  <a:pt x="723107" y="2808287"/>
                  <a:pt x="712788" y="2829718"/>
                  <a:pt x="708819" y="2827337"/>
                </a:cubicBezTo>
                <a:cubicBezTo>
                  <a:pt x="704850" y="2824956"/>
                  <a:pt x="731837" y="2813050"/>
                  <a:pt x="704056" y="2794000"/>
                </a:cubicBezTo>
                <a:cubicBezTo>
                  <a:pt x="676275" y="2774950"/>
                  <a:pt x="572293" y="2722562"/>
                  <a:pt x="542131" y="2713037"/>
                </a:cubicBezTo>
                <a:cubicBezTo>
                  <a:pt x="511969" y="2703512"/>
                  <a:pt x="529431" y="2726531"/>
                  <a:pt x="523081" y="2736850"/>
                </a:cubicBezTo>
                <a:cubicBezTo>
                  <a:pt x="516731" y="2747169"/>
                  <a:pt x="507206" y="2762250"/>
                  <a:pt x="504031" y="2774950"/>
                </a:cubicBezTo>
                <a:cubicBezTo>
                  <a:pt x="500856" y="2787650"/>
                  <a:pt x="497681" y="2800350"/>
                  <a:pt x="504031" y="2813050"/>
                </a:cubicBezTo>
                <a:cubicBezTo>
                  <a:pt x="510381" y="2825750"/>
                  <a:pt x="530225" y="2834481"/>
                  <a:pt x="542131" y="2851150"/>
                </a:cubicBezTo>
                <a:cubicBezTo>
                  <a:pt x="554037" y="2867819"/>
                  <a:pt x="568325" y="2894012"/>
                  <a:pt x="575469" y="2913062"/>
                </a:cubicBezTo>
                <a:cubicBezTo>
                  <a:pt x="582613" y="2932112"/>
                  <a:pt x="579438" y="2944813"/>
                  <a:pt x="584994" y="2965450"/>
                </a:cubicBezTo>
                <a:cubicBezTo>
                  <a:pt x="590550" y="2986087"/>
                  <a:pt x="598487" y="3018631"/>
                  <a:pt x="608806" y="3036887"/>
                </a:cubicBezTo>
                <a:cubicBezTo>
                  <a:pt x="619125" y="3055143"/>
                  <a:pt x="627856" y="3065462"/>
                  <a:pt x="646906" y="3074987"/>
                </a:cubicBezTo>
                <a:cubicBezTo>
                  <a:pt x="665956" y="3084512"/>
                  <a:pt x="700087" y="3082925"/>
                  <a:pt x="723106" y="3094037"/>
                </a:cubicBezTo>
                <a:cubicBezTo>
                  <a:pt x="746125" y="3105149"/>
                  <a:pt x="777082" y="3117850"/>
                  <a:pt x="785019" y="3141662"/>
                </a:cubicBezTo>
                <a:cubicBezTo>
                  <a:pt x="792957" y="3165475"/>
                  <a:pt x="782637" y="3213100"/>
                  <a:pt x="770731" y="3236912"/>
                </a:cubicBezTo>
                <a:cubicBezTo>
                  <a:pt x="758825" y="3260724"/>
                  <a:pt x="731043" y="3263900"/>
                  <a:pt x="713581" y="3284537"/>
                </a:cubicBezTo>
                <a:cubicBezTo>
                  <a:pt x="696119" y="3305174"/>
                  <a:pt x="684212" y="3337718"/>
                  <a:pt x="665956" y="3360737"/>
                </a:cubicBezTo>
                <a:cubicBezTo>
                  <a:pt x="647700" y="3383756"/>
                  <a:pt x="621506" y="3408363"/>
                  <a:pt x="604044" y="3422650"/>
                </a:cubicBezTo>
                <a:cubicBezTo>
                  <a:pt x="586582" y="3436937"/>
                  <a:pt x="584993" y="3440112"/>
                  <a:pt x="561181" y="3446462"/>
                </a:cubicBezTo>
                <a:cubicBezTo>
                  <a:pt x="537369" y="3452812"/>
                  <a:pt x="488156" y="3459956"/>
                  <a:pt x="461169" y="3460750"/>
                </a:cubicBezTo>
                <a:cubicBezTo>
                  <a:pt x="434182" y="3461544"/>
                  <a:pt x="408781" y="3464719"/>
                  <a:pt x="399256" y="3451225"/>
                </a:cubicBezTo>
                <a:cubicBezTo>
                  <a:pt x="389731" y="3437731"/>
                  <a:pt x="397669" y="3398837"/>
                  <a:pt x="404019" y="3379787"/>
                </a:cubicBezTo>
                <a:cubicBezTo>
                  <a:pt x="410369" y="3360737"/>
                  <a:pt x="428625" y="3347244"/>
                  <a:pt x="437356" y="3336925"/>
                </a:cubicBezTo>
                <a:cubicBezTo>
                  <a:pt x="446087" y="3326606"/>
                  <a:pt x="449262" y="3326606"/>
                  <a:pt x="456406" y="3317875"/>
                </a:cubicBezTo>
                <a:cubicBezTo>
                  <a:pt x="463550" y="3309144"/>
                  <a:pt x="473869" y="3302793"/>
                  <a:pt x="480219" y="3284537"/>
                </a:cubicBezTo>
                <a:cubicBezTo>
                  <a:pt x="486569" y="3266281"/>
                  <a:pt x="488156" y="3229768"/>
                  <a:pt x="494506" y="3208337"/>
                </a:cubicBezTo>
                <a:cubicBezTo>
                  <a:pt x="500856" y="3186906"/>
                  <a:pt x="521494" y="3177381"/>
                  <a:pt x="518319" y="3155950"/>
                </a:cubicBezTo>
                <a:cubicBezTo>
                  <a:pt x="515144" y="3134519"/>
                  <a:pt x="489744" y="3107531"/>
                  <a:pt x="475456" y="3079750"/>
                </a:cubicBezTo>
                <a:cubicBezTo>
                  <a:pt x="461168" y="3051969"/>
                  <a:pt x="452438" y="3017043"/>
                  <a:pt x="432594" y="2989262"/>
                </a:cubicBezTo>
                <a:cubicBezTo>
                  <a:pt x="412750" y="2961481"/>
                  <a:pt x="378619" y="2936081"/>
                  <a:pt x="356394" y="2913062"/>
                </a:cubicBezTo>
                <a:cubicBezTo>
                  <a:pt x="334169" y="2890043"/>
                  <a:pt x="314325" y="2862263"/>
                  <a:pt x="299244" y="2851150"/>
                </a:cubicBezTo>
                <a:cubicBezTo>
                  <a:pt x="284163" y="2840037"/>
                  <a:pt x="281781" y="2845593"/>
                  <a:pt x="265906" y="2846387"/>
                </a:cubicBezTo>
                <a:cubicBezTo>
                  <a:pt x="250031" y="2847181"/>
                  <a:pt x="218281" y="2857499"/>
                  <a:pt x="203994" y="2855912"/>
                </a:cubicBezTo>
                <a:cubicBezTo>
                  <a:pt x="189707" y="2854325"/>
                  <a:pt x="187325" y="2851150"/>
                  <a:pt x="180181" y="2836862"/>
                </a:cubicBezTo>
                <a:cubicBezTo>
                  <a:pt x="173037" y="2822575"/>
                  <a:pt x="166687" y="2793206"/>
                  <a:pt x="161131" y="2770187"/>
                </a:cubicBezTo>
                <a:cubicBezTo>
                  <a:pt x="155575" y="2747168"/>
                  <a:pt x="151606" y="2734469"/>
                  <a:pt x="146844" y="2698750"/>
                </a:cubicBezTo>
                <a:cubicBezTo>
                  <a:pt x="142082" y="2663031"/>
                  <a:pt x="132556" y="2604294"/>
                  <a:pt x="132556" y="2555875"/>
                </a:cubicBezTo>
                <a:cubicBezTo>
                  <a:pt x="132556" y="2507456"/>
                  <a:pt x="144463" y="2459037"/>
                  <a:pt x="146844" y="2408237"/>
                </a:cubicBezTo>
                <a:cubicBezTo>
                  <a:pt x="149225" y="2357437"/>
                  <a:pt x="142875" y="2304256"/>
                  <a:pt x="146844" y="2251075"/>
                </a:cubicBezTo>
                <a:cubicBezTo>
                  <a:pt x="150813" y="2197894"/>
                  <a:pt x="150019" y="2130425"/>
                  <a:pt x="170656" y="2089150"/>
                </a:cubicBezTo>
                <a:cubicBezTo>
                  <a:pt x="191294" y="2047875"/>
                  <a:pt x="250031" y="2023269"/>
                  <a:pt x="270669" y="2003425"/>
                </a:cubicBezTo>
                <a:cubicBezTo>
                  <a:pt x="291307" y="1983581"/>
                  <a:pt x="290512" y="1981199"/>
                  <a:pt x="294481" y="1970087"/>
                </a:cubicBezTo>
                <a:cubicBezTo>
                  <a:pt x="298450" y="1958975"/>
                  <a:pt x="298450" y="1947862"/>
                  <a:pt x="294481" y="1936750"/>
                </a:cubicBezTo>
                <a:cubicBezTo>
                  <a:pt x="290512" y="1925638"/>
                  <a:pt x="278606" y="1913731"/>
                  <a:pt x="270669" y="1903412"/>
                </a:cubicBezTo>
                <a:cubicBezTo>
                  <a:pt x="262732" y="1893093"/>
                  <a:pt x="250825" y="1885949"/>
                  <a:pt x="246856" y="1874837"/>
                </a:cubicBezTo>
                <a:cubicBezTo>
                  <a:pt x="242887" y="1863725"/>
                  <a:pt x="250031" y="1850231"/>
                  <a:pt x="246856" y="1836737"/>
                </a:cubicBezTo>
                <a:cubicBezTo>
                  <a:pt x="243681" y="1823243"/>
                  <a:pt x="241300" y="1804194"/>
                  <a:pt x="227806" y="1793875"/>
                </a:cubicBezTo>
                <a:cubicBezTo>
                  <a:pt x="214312" y="1783556"/>
                  <a:pt x="165894" y="1774825"/>
                  <a:pt x="165894" y="1774825"/>
                </a:cubicBezTo>
                <a:cubicBezTo>
                  <a:pt x="147638" y="1769269"/>
                  <a:pt x="142082" y="1762918"/>
                  <a:pt x="118269" y="1760537"/>
                </a:cubicBezTo>
                <a:cubicBezTo>
                  <a:pt x="94456" y="1758156"/>
                  <a:pt x="41275" y="1770062"/>
                  <a:pt x="23019" y="1760537"/>
                </a:cubicBezTo>
                <a:cubicBezTo>
                  <a:pt x="4763" y="1751012"/>
                  <a:pt x="0" y="1757362"/>
                  <a:pt x="8731" y="1703387"/>
                </a:cubicBezTo>
                <a:cubicBezTo>
                  <a:pt x="17462" y="1649412"/>
                  <a:pt x="59531" y="1481137"/>
                  <a:pt x="75406" y="1436687"/>
                </a:cubicBezTo>
                <a:cubicBezTo>
                  <a:pt x="91281" y="1392237"/>
                  <a:pt x="94456" y="1446212"/>
                  <a:pt x="103981" y="1436687"/>
                </a:cubicBezTo>
                <a:cubicBezTo>
                  <a:pt x="113506" y="1427162"/>
                  <a:pt x="123825" y="1404937"/>
                  <a:pt x="132556" y="1379537"/>
                </a:cubicBezTo>
                <a:cubicBezTo>
                  <a:pt x="141287" y="1354137"/>
                  <a:pt x="149225" y="1313656"/>
                  <a:pt x="156369" y="1284287"/>
                </a:cubicBezTo>
                <a:cubicBezTo>
                  <a:pt x="163513" y="1254918"/>
                  <a:pt x="173038" y="1224756"/>
                  <a:pt x="175419" y="1203325"/>
                </a:cubicBezTo>
                <a:cubicBezTo>
                  <a:pt x="177800" y="1181894"/>
                  <a:pt x="174625" y="1171575"/>
                  <a:pt x="170656" y="1155700"/>
                </a:cubicBezTo>
                <a:cubicBezTo>
                  <a:pt x="166687" y="1139825"/>
                  <a:pt x="160337" y="1119188"/>
                  <a:pt x="151606" y="1108075"/>
                </a:cubicBezTo>
                <a:cubicBezTo>
                  <a:pt x="142875" y="1096962"/>
                  <a:pt x="124619" y="1097756"/>
                  <a:pt x="118269" y="1089025"/>
                </a:cubicBezTo>
                <a:cubicBezTo>
                  <a:pt x="111919" y="1080294"/>
                  <a:pt x="116681" y="1066006"/>
                  <a:pt x="113506" y="1055687"/>
                </a:cubicBezTo>
                <a:cubicBezTo>
                  <a:pt x="110331" y="1045368"/>
                  <a:pt x="96838" y="1035049"/>
                  <a:pt x="99219" y="1027112"/>
                </a:cubicBezTo>
                <a:cubicBezTo>
                  <a:pt x="101600" y="1019175"/>
                  <a:pt x="130175" y="1018381"/>
                  <a:pt x="127794" y="1008062"/>
                </a:cubicBezTo>
                <a:cubicBezTo>
                  <a:pt x="125413" y="997743"/>
                  <a:pt x="94456" y="979487"/>
                  <a:pt x="84931" y="965200"/>
                </a:cubicBezTo>
                <a:cubicBezTo>
                  <a:pt x="75406" y="950913"/>
                  <a:pt x="73025" y="934243"/>
                  <a:pt x="70644" y="922337"/>
                </a:cubicBezTo>
                <a:cubicBezTo>
                  <a:pt x="68263" y="910431"/>
                  <a:pt x="66675" y="904081"/>
                  <a:pt x="70644" y="893762"/>
                </a:cubicBezTo>
                <a:cubicBezTo>
                  <a:pt x="74613" y="883443"/>
                  <a:pt x="84137" y="869950"/>
                  <a:pt x="94456" y="860425"/>
                </a:cubicBezTo>
                <a:cubicBezTo>
                  <a:pt x="104775" y="850900"/>
                  <a:pt x="123825" y="850899"/>
                  <a:pt x="132556" y="836612"/>
                </a:cubicBezTo>
                <a:cubicBezTo>
                  <a:pt x="141287" y="822325"/>
                  <a:pt x="132557" y="791369"/>
                  <a:pt x="146844" y="774700"/>
                </a:cubicBezTo>
                <a:cubicBezTo>
                  <a:pt x="161131" y="758031"/>
                  <a:pt x="207169" y="750888"/>
                  <a:pt x="218281" y="736600"/>
                </a:cubicBezTo>
                <a:cubicBezTo>
                  <a:pt x="229394" y="722313"/>
                  <a:pt x="214313" y="777081"/>
                  <a:pt x="213519" y="688975"/>
                </a:cubicBezTo>
                <a:cubicBezTo>
                  <a:pt x="212725" y="600869"/>
                  <a:pt x="207169" y="301624"/>
                  <a:pt x="213519" y="217487"/>
                </a:cubicBezTo>
                <a:close/>
              </a:path>
            </a:pathLst>
          </a:custGeom>
          <a:solidFill>
            <a:schemeClr val="tx1"/>
          </a:solidFill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6" name="Содержимое 2"/>
          <p:cNvSpPr txBox="1">
            <a:spLocks/>
          </p:cNvSpPr>
          <p:nvPr/>
        </p:nvSpPr>
        <p:spPr bwMode="auto">
          <a:xfrm>
            <a:off x="381000" y="12954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normAutofit/>
          </a:bodyPr>
          <a:lstStyle/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sz="2600" dirty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latin typeface="+mn-lt"/>
                <a:cs typeface="+mn-cs"/>
              </a:rPr>
              <a:t>Язык – это история народа. 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sz="2600" dirty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latin typeface="+mn-lt"/>
                <a:cs typeface="+mn-cs"/>
              </a:rPr>
              <a:t>Язык – это путь цивилизации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sz="2600" dirty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latin typeface="+mn-lt"/>
                <a:cs typeface="+mn-cs"/>
              </a:rPr>
              <a:t>и культуры. Поэтому-то 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sz="2600" dirty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latin typeface="+mn-lt"/>
                <a:cs typeface="+mn-cs"/>
              </a:rPr>
              <a:t>изучение и сбережение 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sz="2600" dirty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latin typeface="+mn-lt"/>
                <a:cs typeface="+mn-cs"/>
              </a:rPr>
              <a:t>русского языка является 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sz="2600" dirty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latin typeface="+mn-lt"/>
                <a:cs typeface="+mn-cs"/>
              </a:rPr>
              <a:t>не праздным занятием 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sz="2600" dirty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latin typeface="+mn-lt"/>
                <a:cs typeface="+mn-cs"/>
              </a:rPr>
              <a:t>от нечего делать, 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sz="2600" dirty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latin typeface="+mn-lt"/>
                <a:cs typeface="+mn-cs"/>
              </a:rPr>
              <a:t>но насущной  </a:t>
            </a:r>
          </a:p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sz="2600" dirty="0">
                <a:ln w="3155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latin typeface="+mn-lt"/>
                <a:cs typeface="+mn-cs"/>
              </a:rPr>
              <a:t>необходимостью… </a:t>
            </a:r>
          </a:p>
          <a:p>
            <a:pPr marL="514350" indent="-514350" algn="ctr">
              <a:spcBef>
                <a:spcPct val="20000"/>
              </a:spcBef>
              <a:buFont typeface="+mj-lt"/>
              <a:buAutoNum type="arabicPeriod"/>
              <a:defRPr/>
            </a:pPr>
            <a:endParaRPr lang="ru-RU" sz="3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7" name="Заголовок 4"/>
          <p:cNvSpPr txBox="1">
            <a:spLocks/>
          </p:cNvSpPr>
          <p:nvPr/>
        </p:nvSpPr>
        <p:spPr bwMode="auto">
          <a:xfrm>
            <a:off x="1143000" y="57150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j-lt"/>
                <a:ea typeface="+mj-ea"/>
                <a:cs typeface="+mj-cs"/>
              </a:rPr>
              <a:t>Эти слова А.И. Куприна кажутся особенно актуальными сегодня, когда речевая культура испытывает сильный натиск жаргона… 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81600" y="1219200"/>
            <a:ext cx="3652838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Цель исследования: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1000" y="1164134"/>
            <a:ext cx="4800600" cy="5693866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8925" indent="-231775">
              <a:buFont typeface="Arial" pitchFamily="34" charset="0"/>
              <a:buChar char="•"/>
              <a:defRPr/>
            </a:pPr>
            <a:r>
              <a:rPr lang="ru-RU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+mn-cs"/>
              </a:rPr>
              <a:t>Меня заинтересовало загадочное лингвистическое явление, имя которому – молодежный жаргон. </a:t>
            </a:r>
          </a:p>
          <a:p>
            <a:pPr marL="288925" indent="-288925">
              <a:buFont typeface="Arial" pitchFamily="34" charset="0"/>
              <a:buChar char="•"/>
              <a:defRPr/>
            </a:pPr>
            <a:r>
              <a:rPr lang="ru-RU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+mn-cs"/>
              </a:rPr>
              <a:t>Мне небезразлично состояние современного русского языка, поэтому целью моей работы является изучение современного молодежного сленга . </a:t>
            </a:r>
          </a:p>
          <a:p>
            <a:pPr>
              <a:buFont typeface="Arial" pitchFamily="34" charset="0"/>
              <a:buChar char="•"/>
              <a:defRPr/>
            </a:pPr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+mn-cs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Задачи: 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05200" y="1524000"/>
            <a:ext cx="5486400" cy="4953000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Определить, какие жаргонизмы употребляют школьники. </a:t>
            </a:r>
          </a:p>
          <a:p>
            <a:pPr algn="r" eaLnBrk="1" hangingPunct="1">
              <a:defRPr/>
            </a:pPr>
            <a:r>
              <a:rPr lang="ru-RU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Установить причины употребления жаргонных слов и выражений. </a:t>
            </a:r>
          </a:p>
          <a:p>
            <a:pPr algn="r" eaLnBrk="1" hangingPunct="1">
              <a:defRPr/>
            </a:pPr>
            <a:r>
              <a:rPr lang="ru-RU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Выявить, что предпринять, чтобы сохранить речевую культуру. </a:t>
            </a:r>
          </a:p>
          <a:p>
            <a:pPr algn="r" eaLnBrk="1" hangingPunct="1">
              <a:defRPr/>
            </a:pP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905000"/>
            <a:ext cx="3619500" cy="3619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53000" y="3657600"/>
            <a:ext cx="4073997" cy="3062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Методы: 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371600"/>
            <a:ext cx="7696200" cy="5181600"/>
          </a:xfrm>
        </p:spPr>
        <p:txBody>
          <a:bodyPr/>
          <a:lstStyle/>
          <a:p>
            <a:pPr eaLnBrk="1" hangingPunct="1">
              <a:defRPr/>
            </a:pPr>
            <a:r>
              <a:rPr lang="ru-RU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Изучение научной литературы по проблеме молодежного жаргона. </a:t>
            </a:r>
          </a:p>
          <a:p>
            <a:pPr eaLnBrk="1" hangingPunct="1">
              <a:defRPr/>
            </a:pPr>
            <a:r>
              <a:rPr lang="ru-RU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Наблюдение над речью школьников в неурочное время, сбор молодежного   жаргона. </a:t>
            </a:r>
          </a:p>
          <a:p>
            <a:pPr eaLnBrk="1" hangingPunct="1">
              <a:defRPr/>
            </a:pPr>
            <a:r>
              <a:rPr lang="ru-RU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Анализ, обработка,                   обобщение языкового             фактического и                           собранного материала. </a:t>
            </a:r>
          </a:p>
          <a:p>
            <a:pPr eaLnBrk="1" hangingPunct="1">
              <a:defRPr/>
            </a:pPr>
            <a:endParaRPr lang="ru-RU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1000" y="533400"/>
            <a:ext cx="4419600" cy="5029200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dirty="0" smtClean="0">
                <a:ln w="3155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</a:rPr>
              <a:t>Стремительностью современной жизни сейчас объясняют все: мол, нет времени остановиться, оглянуться, некогда задуматься над тем, как говоришь, над тем, как надо говорить. Вот и портится, и обедняется язык.</a:t>
            </a:r>
            <a:endParaRPr lang="ru-RU" sz="2400" dirty="0">
              <a:ln w="31550" cmpd="sng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</a:endParaRPr>
          </a:p>
        </p:txBody>
      </p:sp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0800" y="228600"/>
            <a:ext cx="2181225" cy="31527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2057400"/>
            <a:ext cx="2263896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867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43200" y="4038600"/>
            <a:ext cx="3614995" cy="24622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382000" cy="1325562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Что же представляет собой молодежный жаргон?</a:t>
            </a:r>
            <a:b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33800" y="1600200"/>
            <a:ext cx="4953000" cy="4572000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dirty="0" smtClean="0">
                <a:ln w="31550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</a:rPr>
              <a:t>В нашем языке появилось много слов, как будто знакомых и в то же время иногда оскорбительных для слуха, не всем понятных. Например, «выпал в осадок, что означает на языке молодежи «поразился, удивился», </a:t>
            </a:r>
            <a:r>
              <a:rPr lang="ru-RU" sz="2400" dirty="0" err="1" smtClean="0">
                <a:ln w="31550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</a:rPr>
              <a:t>комп</a:t>
            </a:r>
            <a:r>
              <a:rPr lang="ru-RU" sz="2400" dirty="0" smtClean="0">
                <a:ln w="31550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</a:rPr>
              <a:t> вместо компьютер.</a:t>
            </a:r>
          </a:p>
          <a:p>
            <a:pPr eaLnBrk="1" hangingPunct="1">
              <a:defRPr/>
            </a:pPr>
            <a:endParaRPr lang="ru-RU" dirty="0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981200"/>
            <a:ext cx="2819400" cy="40821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3800" y="838200"/>
            <a:ext cx="1862138" cy="16834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228600" y="152400"/>
            <a:ext cx="4267200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+mn-cs"/>
              </a:rPr>
              <a:t>Мы отлично понимаем, что жаргонизмы являются той экспрессивной лексикой, которая может </a:t>
            </a:r>
          </a:p>
          <a:p>
            <a:pPr>
              <a:defRPr/>
            </a:pPr>
            <a:r>
              <a:rPr lang="ru-RU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+mn-cs"/>
              </a:rPr>
              <a:t>разнообразить речь, </a:t>
            </a:r>
          </a:p>
          <a:p>
            <a:pPr>
              <a:defRPr/>
            </a:pPr>
            <a:r>
              <a:rPr lang="ru-RU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+mn-cs"/>
              </a:rPr>
              <a:t>делать ее эффектной </a:t>
            </a:r>
          </a:p>
          <a:p>
            <a:pPr>
              <a:defRPr/>
            </a:pPr>
            <a:r>
              <a:rPr lang="ru-RU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+mn-cs"/>
              </a:rPr>
              <a:t> и даже заполнить номинативный вакуум, </a:t>
            </a:r>
          </a:p>
          <a:p>
            <a:pPr>
              <a:defRPr/>
            </a:pPr>
            <a:r>
              <a:rPr lang="ru-RU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+mn-cs"/>
              </a:rPr>
              <a:t>но в то же время считаем, что они засоряют общенародный язык.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800600" y="152400"/>
            <a:ext cx="4114800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defRPr/>
            </a:pPr>
            <a:r>
              <a:rPr lang="ru-RU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+mn-cs"/>
              </a:rPr>
              <a:t>Жаргонные слова быстро тускнеют, стираются, превращаются в </a:t>
            </a:r>
          </a:p>
          <a:p>
            <a:pPr algn="r">
              <a:defRPr/>
            </a:pPr>
            <a:r>
              <a:rPr lang="ru-RU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+mn-cs"/>
              </a:rPr>
              <a:t>безликий, назойливый </a:t>
            </a:r>
          </a:p>
          <a:p>
            <a:pPr algn="r">
              <a:defRPr/>
            </a:pPr>
            <a:r>
              <a:rPr lang="ru-RU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+mn-cs"/>
              </a:rPr>
              <a:t>штамп. Да, первое время</a:t>
            </a:r>
          </a:p>
          <a:p>
            <a:pPr algn="r">
              <a:defRPr/>
            </a:pPr>
            <a:r>
              <a:rPr lang="ru-RU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+mn-cs"/>
              </a:rPr>
              <a:t> они, возможно, и </a:t>
            </a:r>
          </a:p>
          <a:p>
            <a:pPr algn="r">
              <a:defRPr/>
            </a:pPr>
            <a:r>
              <a:rPr lang="ru-RU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+mn-cs"/>
              </a:rPr>
              <a:t>выразительны, </a:t>
            </a:r>
          </a:p>
          <a:p>
            <a:pPr algn="r">
              <a:defRPr/>
            </a:pPr>
            <a:r>
              <a:rPr lang="ru-RU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+mn-cs"/>
              </a:rPr>
              <a:t>однако в любом случае находятся </a:t>
            </a:r>
          </a:p>
          <a:p>
            <a:pPr algn="r">
              <a:defRPr/>
            </a:pPr>
            <a:r>
              <a:rPr lang="ru-RU" sz="20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+mn-cs"/>
              </a:rPr>
              <a:t>за пределами литературного языка</a:t>
            </a:r>
            <a:r>
              <a:rPr lang="ru-RU" sz="2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+mn-cs"/>
              </a:rPr>
              <a:t>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66800" y="4191000"/>
            <a:ext cx="73152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+mn-cs"/>
              </a:rPr>
              <a:t>Жаргонирующий настолько привыкает к ним, что нередко и в зрелом возрасте употребляет «подростковые» слова. Если же человек взрослеет и продолжает употреблять такие слова, то это свидетельствует о его невысоком интеллекте. Ведь не зря говорят, что в хорошей речи блеск ума и сила чувства. 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051753">
            <a:off x="0" y="4114800"/>
            <a:ext cx="2743200" cy="2743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Жаргонизмы в речи современных школьников.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9600" y="1676400"/>
            <a:ext cx="68480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+mn-cs"/>
                <a:hlinkClick r:id="rId3" action="ppaction://hlinksldjump"/>
              </a:rPr>
              <a:t>а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676400" y="1676400"/>
            <a:ext cx="68320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+mn-cs"/>
                <a:hlinkClick r:id="rId4" action="ppaction://hlinksldjump"/>
              </a:rPr>
              <a:t>б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667000" y="1676400"/>
            <a:ext cx="68480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+mn-cs"/>
                <a:hlinkClick r:id="rId5" action="ppaction://hlinksldjump"/>
              </a:rPr>
              <a:t>в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505200" y="1676400"/>
            <a:ext cx="57740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+mn-cs"/>
                <a:hlinkClick r:id="rId6" action="ppaction://hlinksldjump"/>
              </a:rPr>
              <a:t>г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+mn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267200" y="1676400"/>
            <a:ext cx="68480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+mn-cs"/>
                <a:hlinkClick r:id="rId7" action="ppaction://hlinksldjump"/>
              </a:rPr>
              <a:t>Д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+mn-c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105400" y="1676400"/>
            <a:ext cx="61907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+mn-cs"/>
                <a:hlinkClick r:id="rId8" action="ppaction://hlinksldjump"/>
              </a:rPr>
              <a:t>з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+mn-cs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867400" y="1676400"/>
            <a:ext cx="60785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+mn-cs"/>
                <a:hlinkClick r:id="rId9" action="ppaction://hlinksldjump"/>
              </a:rPr>
              <a:t>к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+mn-cs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524000" y="2743200"/>
            <a:ext cx="68480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+mn-cs"/>
                <a:hlinkClick r:id="rId10" action="ppaction://hlinksldjump"/>
              </a:rPr>
              <a:t>л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+mn-cs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438400" y="2743200"/>
            <a:ext cx="76174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+mn-cs"/>
                <a:hlinkClick r:id="rId11" action="ppaction://hlinksldjump"/>
              </a:rPr>
              <a:t>м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+mn-cs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352800" y="2743200"/>
            <a:ext cx="68480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+mn-cs"/>
                <a:hlinkClick r:id="rId12" action="ppaction://hlinksldjump"/>
              </a:rPr>
              <a:t>Н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+mn-cs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191000" y="2743200"/>
            <a:ext cx="72327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+mn-cs"/>
                <a:hlinkClick r:id="rId13" action="ppaction://hlinksldjump"/>
              </a:rPr>
              <a:t>о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+mn-cs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029200" y="2743200"/>
            <a:ext cx="68320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+mn-cs"/>
                <a:hlinkClick r:id="rId14" action="ppaction://hlinksldjump"/>
              </a:rPr>
              <a:t>П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+mn-cs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867400" y="2743200"/>
            <a:ext cx="64633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+mn-cs"/>
                <a:hlinkClick r:id="rId15" action="ppaction://hlinksldjump"/>
              </a:rPr>
              <a:t>Р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+mn-cs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629400" y="2743200"/>
            <a:ext cx="68480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+mn-cs"/>
                <a:hlinkClick r:id="rId16" action="ppaction://hlinksldjump"/>
              </a:rPr>
              <a:t>с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+mn-cs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705472" y="3886200"/>
            <a:ext cx="60785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+mn-cs"/>
                <a:hlinkClick r:id="rId17" action="ppaction://hlinksldjump"/>
              </a:rPr>
              <a:t>т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+mn-cs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505200" y="3886200"/>
            <a:ext cx="61587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+mn-cs"/>
                <a:hlinkClick r:id="rId18" action="ppaction://hlinksldjump"/>
              </a:rPr>
              <a:t>у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+mn-cs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267200" y="3886200"/>
            <a:ext cx="77617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+mn-cs"/>
                <a:hlinkClick r:id="rId19" action="ppaction://hlinksldjump"/>
              </a:rPr>
              <a:t>Ф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+mn-cs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181600" y="3886200"/>
            <a:ext cx="68480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+mn-cs"/>
                <a:hlinkClick r:id="rId20" action="ppaction://hlinksldjump"/>
              </a:rPr>
              <a:t>ч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+mn-cs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6019800" y="3886200"/>
            <a:ext cx="88036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+mn-cs"/>
                <a:hlinkClick r:id="rId21" action="ppaction://hlinksldjump"/>
              </a:rPr>
              <a:t>Ш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+mn-cs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7010400" y="3886200"/>
            <a:ext cx="68480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+mn-cs"/>
                <a:hlinkClick r:id="rId22" action="ppaction://hlinksldjump"/>
              </a:rPr>
              <a:t>я</a:t>
            </a:r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+mn-cs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0"/>
            <a:ext cx="8229600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Причины столь быстрого появления жаргонизмов в речи молодежи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2400" y="1219200"/>
            <a:ext cx="8229600" cy="2667000"/>
          </a:xfrm>
        </p:spPr>
        <p:txBody>
          <a:bodyPr/>
          <a:lstStyle/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ru-RU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Стремительное, «прыгающее» развитие жизни (если заглянуть в многочисленные журналы, освещающие новинки рынка, то мы увидим, что практически каждую неделю появляются более или менее значимые явления).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ru-RU" sz="2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Многие из существующих терминов достаточно громоздки и неудобны в ежедневном использовании (возникает мощная тенденция к сокращению, упрощению слов).</a:t>
            </a:r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48150"/>
            <a:ext cx="3914775" cy="260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3429000" y="3733800"/>
            <a:ext cx="5715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>
              <a:defRPr/>
            </a:pPr>
            <a: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cs typeface="+mn-cs"/>
              </a:rPr>
              <a:t>3.     В последнее время произошло также повальное увлечение молодежи компьютерными играми. Это опять же послужило мощным источником новых слов. Появились различные слова для тех или иных понятий, к ним относятся «аркада», «</a:t>
            </a:r>
            <a:r>
              <a:rPr lang="ru-RU" sz="2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cs typeface="+mn-cs"/>
              </a:rPr>
              <a:t>бродилка</a:t>
            </a:r>
            <a: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cs typeface="+mn-cs"/>
              </a:rPr>
              <a:t>», «босс».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Для чего подростки употребляют жаргонные слова?</a:t>
            </a:r>
            <a:endParaRPr lang="ru-RU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rgbClr val="0070C0"/>
              </a:solidFill>
            </a:endParaRPr>
          </a:p>
        </p:txBody>
      </p:sp>
      <p:pic>
        <p:nvPicPr>
          <p:cNvPr id="266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8600" y="2514600"/>
            <a:ext cx="8759825" cy="3886200"/>
          </a:xfrm>
        </p:spPr>
      </p:pic>
      <p:sp>
        <p:nvSpPr>
          <p:cNvPr id="5" name="Прямоугольник 4"/>
          <p:cNvSpPr/>
          <p:nvPr/>
        </p:nvSpPr>
        <p:spPr>
          <a:xfrm>
            <a:off x="762000" y="1752600"/>
            <a:ext cx="7239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400" dirty="0">
                <a:ln w="18415" cmpd="sng">
                  <a:solidFill>
                    <a:schemeClr val="accent1"/>
                  </a:solidFill>
                  <a:prstDash val="solid"/>
                </a:ln>
                <a:solidFill>
                  <a:schemeClr val="accent1"/>
                </a:solidFill>
                <a:cs typeface="+mn-cs"/>
              </a:rPr>
              <a:t>Результаты опроса показали: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Последствия употребления жаргона: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7650" name="Прямоугольник 3"/>
          <p:cNvSpPr>
            <a:spLocks noChangeArrowheads="1"/>
          </p:cNvSpPr>
          <p:nvPr/>
        </p:nvSpPr>
        <p:spPr bwMode="auto">
          <a:xfrm>
            <a:off x="304800" y="1295400"/>
            <a:ext cx="3581400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solidFill>
                  <a:srgbClr val="7030A0"/>
                </a:solidFill>
              </a:rPr>
              <a:t>Расшатывается иерархия стилей: школьник перестает чувствовать, где слово высокое, где нейтральное, а где низкое. </a:t>
            </a:r>
          </a:p>
        </p:txBody>
      </p:sp>
      <p:sp>
        <p:nvSpPr>
          <p:cNvPr id="27651" name="Прямоугольник 4"/>
          <p:cNvSpPr>
            <a:spLocks noChangeArrowheads="1"/>
          </p:cNvSpPr>
          <p:nvPr/>
        </p:nvSpPr>
        <p:spPr bwMode="auto">
          <a:xfrm>
            <a:off x="4419600" y="3429000"/>
            <a:ext cx="4419600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solidFill>
                  <a:srgbClr val="7030A0"/>
                </a:solidFill>
              </a:rPr>
              <a:t>Л.Н. Толстой писал: «Можно с уверенностью сказать, что человек, говорящий на хорошем, чистом, богатом языке, богаче мыслит, чем человек, который говорит на плохом и бедном языке». </a:t>
            </a: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79760">
            <a:off x="5823749" y="1088965"/>
            <a:ext cx="1983490" cy="20796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578291">
            <a:off x="980594" y="4195895"/>
            <a:ext cx="2370085" cy="21296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0" y="1295400"/>
            <a:ext cx="9144000" cy="5410200"/>
          </a:xfrm>
        </p:spPr>
        <p:txBody>
          <a:bodyPr numCol="2">
            <a:spAutoFit/>
          </a:bodyPr>
          <a:lstStyle/>
          <a:p>
            <a:pPr eaLnBrk="1" hangingPunct="1">
              <a:defRPr/>
            </a:pPr>
            <a:r>
              <a:rPr lang="ru-RU" sz="1900" dirty="0" smtClean="0">
                <a:solidFill>
                  <a:srgbClr val="7030A0"/>
                </a:solidFill>
              </a:rPr>
              <a:t> Сначала Онегин посылает Татьяну на все пять сторон, а потом, когда понимает, что она классная девушка, возвращается к ней жить. </a:t>
            </a:r>
          </a:p>
          <a:p>
            <a:pPr eaLnBrk="1" hangingPunct="1">
              <a:defRPr/>
            </a:pPr>
            <a:r>
              <a:rPr lang="ru-RU" sz="1900" dirty="0" smtClean="0">
                <a:solidFill>
                  <a:srgbClr val="7030A0"/>
                </a:solidFill>
              </a:rPr>
              <a:t> Пугачев в романе до конца отрабатывает Гриневскую дубленку. </a:t>
            </a:r>
          </a:p>
          <a:p>
            <a:pPr eaLnBrk="1" hangingPunct="1">
              <a:defRPr/>
            </a:pPr>
            <a:r>
              <a:rPr lang="ru-RU" sz="1900" dirty="0" smtClean="0">
                <a:solidFill>
                  <a:srgbClr val="7030A0"/>
                </a:solidFill>
              </a:rPr>
              <a:t>Умер М.Ю.Лермонтов на Кавказе,          но любил он его не поэтому!</a:t>
            </a:r>
          </a:p>
          <a:p>
            <a:pPr eaLnBrk="1" hangingPunct="1">
              <a:defRPr/>
            </a:pPr>
            <a:r>
              <a:rPr lang="ru-RU" sz="1900" dirty="0" smtClean="0">
                <a:solidFill>
                  <a:srgbClr val="7030A0"/>
                </a:solidFill>
              </a:rPr>
              <a:t>Ленский вышел на дуэль в              панталонах. Они разошлись,                     и раздался выстрел.</a:t>
            </a:r>
          </a:p>
          <a:p>
            <a:pPr eaLnBrk="1" hangingPunct="1">
              <a:defRPr/>
            </a:pPr>
            <a:r>
              <a:rPr lang="ru-RU" sz="1900" dirty="0" smtClean="0">
                <a:solidFill>
                  <a:srgbClr val="7030A0"/>
                </a:solidFill>
              </a:rPr>
              <a:t>Дантес не стоил выеденного              яйца Пушкина.</a:t>
            </a:r>
          </a:p>
          <a:p>
            <a:pPr eaLnBrk="1" hangingPunct="1">
              <a:defRPr/>
            </a:pPr>
            <a:r>
              <a:rPr lang="ru-RU" sz="1900" dirty="0" smtClean="0">
                <a:solidFill>
                  <a:srgbClr val="7030A0"/>
                </a:solidFill>
              </a:rPr>
              <a:t>Онегину нравился Байрон, поэтому он и повесил его над кроватью.</a:t>
            </a:r>
          </a:p>
          <a:p>
            <a:pPr eaLnBrk="1" hangingPunct="1">
              <a:defRPr/>
            </a:pPr>
            <a:r>
              <a:rPr lang="ru-RU" sz="1900" dirty="0" smtClean="0">
                <a:solidFill>
                  <a:srgbClr val="7030A0"/>
                </a:solidFill>
              </a:rPr>
              <a:t>Герасим поставил на пол блюдечко, и стал тыкать в него мордочкой.</a:t>
            </a:r>
          </a:p>
          <a:p>
            <a:pPr eaLnBrk="1" hangingPunct="1">
              <a:defRPr/>
            </a:pPr>
            <a:r>
              <a:rPr lang="ru-RU" sz="1900" dirty="0" smtClean="0">
                <a:solidFill>
                  <a:srgbClr val="7030A0"/>
                </a:solidFill>
              </a:rPr>
              <a:t>Андрей Болконский часто ездил поглядеть тот дуб, на который он был похож как две капли воды.</a:t>
            </a:r>
          </a:p>
          <a:p>
            <a:pPr eaLnBrk="1" hangingPunct="1">
              <a:defRPr/>
            </a:pPr>
            <a:r>
              <a:rPr lang="ru-RU" sz="1900" dirty="0" smtClean="0">
                <a:solidFill>
                  <a:srgbClr val="7030A0"/>
                </a:solidFill>
              </a:rPr>
              <a:t>Лермонтов родился у бабушки в деревне, когда его родители жили в                                                                          Петербурге.</a:t>
            </a:r>
          </a:p>
          <a:p>
            <a:pPr marL="1196975" indent="-222250" eaLnBrk="1" hangingPunct="1">
              <a:defRPr/>
            </a:pPr>
            <a:r>
              <a:rPr lang="ru-RU" sz="1900" dirty="0" smtClean="0">
                <a:solidFill>
                  <a:srgbClr val="7030A0"/>
                </a:solidFill>
              </a:rPr>
              <a:t>Чацкий вышел через задний проход и </a:t>
            </a:r>
            <a:r>
              <a:rPr lang="ru-RU" sz="1900" dirty="0" err="1" smtClean="0">
                <a:solidFill>
                  <a:srgbClr val="7030A0"/>
                </a:solidFill>
              </a:rPr>
              <a:t>подпёрнул</a:t>
            </a:r>
            <a:r>
              <a:rPr lang="ru-RU" sz="1900" dirty="0" smtClean="0">
                <a:solidFill>
                  <a:srgbClr val="7030A0"/>
                </a:solidFill>
              </a:rPr>
              <a:t> дверь палкой.</a:t>
            </a:r>
          </a:p>
          <a:p>
            <a:pPr marL="1196975" indent="-222250" eaLnBrk="1" hangingPunct="1">
              <a:defRPr/>
            </a:pPr>
            <a:r>
              <a:rPr lang="ru-RU" sz="1900" dirty="0" smtClean="0">
                <a:solidFill>
                  <a:srgbClr val="7030A0"/>
                </a:solidFill>
              </a:rPr>
              <a:t>Герасим налил </a:t>
            </a:r>
            <a:r>
              <a:rPr lang="ru-RU" sz="1900" dirty="0" err="1" smtClean="0">
                <a:solidFill>
                  <a:srgbClr val="7030A0"/>
                </a:solidFill>
              </a:rPr>
              <a:t>Муме</a:t>
            </a:r>
            <a:r>
              <a:rPr lang="ru-RU" sz="1900" dirty="0" smtClean="0">
                <a:solidFill>
                  <a:srgbClr val="7030A0"/>
                </a:solidFill>
              </a:rPr>
              <a:t> щей.</a:t>
            </a:r>
          </a:p>
          <a:p>
            <a:pPr marL="1196975" indent="-222250" eaLnBrk="1" hangingPunct="1">
              <a:defRPr/>
            </a:pPr>
            <a:r>
              <a:rPr lang="ru-RU" sz="1900" dirty="0" smtClean="0">
                <a:solidFill>
                  <a:srgbClr val="7030A0"/>
                </a:solidFill>
              </a:rPr>
              <a:t>Бедная Лиза рвала цветы и этим кормила свою мать.</a:t>
            </a:r>
          </a:p>
          <a:p>
            <a:pPr eaLnBrk="1" hangingPunct="1">
              <a:defRPr/>
            </a:pPr>
            <a:r>
              <a:rPr lang="ru-RU" sz="1900" dirty="0" smtClean="0">
                <a:solidFill>
                  <a:srgbClr val="7030A0"/>
                </a:solidFill>
              </a:rPr>
              <a:t>Хлестаков сел в бричку и крикнул: "Гони, голубчик, в аэропорт!"</a:t>
            </a:r>
          </a:p>
          <a:p>
            <a:pPr eaLnBrk="1" hangingPunct="1">
              <a:defRPr/>
            </a:pPr>
            <a:r>
              <a:rPr lang="ru-RU" sz="1900" dirty="0" smtClean="0">
                <a:solidFill>
                  <a:srgbClr val="7030A0"/>
                </a:solidFill>
              </a:rPr>
              <a:t>Под старость лет его приковало к постели раком.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3505200"/>
            <a:ext cx="2044700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 сочинениях и изложениях ученики пишут: 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Борьба </a:t>
            </a:r>
            <a:r>
              <a:rPr lang="ru-RU" sz="40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 высокую культуру речи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24200" y="1143000"/>
            <a:ext cx="3124200" cy="14779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Необходимо осознать, что русский язык – наше глубинное богатство, некая данная свыше сакральная сила.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28600" y="4876800"/>
            <a:ext cx="4267200" cy="175418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Конечно же, употреблять можно всякие слова, которые не унижают человеческого достоинства, которые дают возможность показать свой интеллект, внутреннюю культуру, образованность.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562600" y="4953000"/>
            <a:ext cx="34290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>С жаргонизмами, грубыми, циничными выражениями необходима решительная борьба.  </a:t>
            </a: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3800" y="2590800"/>
            <a:ext cx="2184977" cy="228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408779">
            <a:off x="6912961" y="3537940"/>
            <a:ext cx="2047875" cy="32099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Выводы: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1447800"/>
            <a:ext cx="8229600" cy="4525963"/>
          </a:xfrm>
        </p:spPr>
        <p:txBody>
          <a:bodyPr/>
          <a:lstStyle/>
          <a:p>
            <a:pPr marL="457200" indent="-457200" eaLnBrk="1" hangingPunct="1">
              <a:buFont typeface="+mj-lt"/>
              <a:buAutoNum type="arabicPeriod"/>
              <a:defRPr/>
            </a:pPr>
            <a:r>
              <a:rPr lang="ru-RU" sz="2400" b="1" dirty="0" smtClean="0">
                <a:solidFill>
                  <a:srgbClr val="F575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целом проникновение в язык современной жаргонной речи – явление    закономерное, естественное. </a:t>
            </a:r>
          </a:p>
          <a:p>
            <a:pPr marL="457200" indent="-457200" eaLnBrk="1" hangingPunct="1">
              <a:buFont typeface="+mj-lt"/>
              <a:buAutoNum type="arabicPeriod"/>
              <a:defRPr/>
            </a:pPr>
            <a:r>
              <a:rPr lang="ru-RU" sz="2400" b="1" dirty="0" smtClean="0">
                <a:solidFill>
                  <a:srgbClr val="F575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Жаргонные слова и выражения  не украшают, а засоряют, портят язык, представляют стилистически сниженную лексику и находятся за пределами литературного языка, но не разрушают его. </a:t>
            </a:r>
          </a:p>
          <a:p>
            <a:pPr marL="457200" indent="-457200" eaLnBrk="1" hangingPunct="1">
              <a:buFont typeface="+mj-lt"/>
              <a:buAutoNum type="arabicPeriod"/>
              <a:defRPr/>
            </a:pPr>
            <a:r>
              <a:rPr lang="ru-RU" sz="2400" b="1" dirty="0" smtClean="0">
                <a:solidFill>
                  <a:srgbClr val="F575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Пора задуматься, что мы делаем со своим национальным достоянием и осознать язык как культурную ценность – сознательно, любовно и бережно     относиться к родному языку как к национально – культурной ценности.  </a:t>
            </a:r>
          </a:p>
          <a:p>
            <a:pPr eaLnBrk="1" hangingPunct="1">
              <a:defRPr/>
            </a:pPr>
            <a:endParaRPr lang="ru-RU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Значение: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1746" name="Содержимое 2"/>
          <p:cNvSpPr>
            <a:spLocks noGrp="1"/>
          </p:cNvSpPr>
          <p:nvPr>
            <p:ph idx="1"/>
          </p:nvPr>
        </p:nvSpPr>
        <p:spPr>
          <a:xfrm>
            <a:off x="2514600" y="1524000"/>
            <a:ext cx="6629400" cy="4906963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00B050"/>
                </a:solidFill>
              </a:rPr>
              <a:t>Яркие и убедительные отрицательные примеры из области использования русского языка не могут служить образцом для подражания, но этот материал делает обсуждаемую тему полезной.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3429000"/>
            <a:ext cx="4940741" cy="3219450"/>
          </a:xfrm>
          <a:prstGeom prst="pi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ru-RU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Список использованных источников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/>
          <a:lstStyle/>
          <a:p>
            <a:pPr marL="457200" indent="-457200" eaLnBrk="1" hangingPunct="1">
              <a:buFont typeface="+mj-lt"/>
              <a:buAutoNum type="arabicPeriod"/>
              <a:defRPr/>
            </a:pPr>
            <a:r>
              <a:rPr lang="ru-RU" sz="2400" dirty="0" err="1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Быстрова</a:t>
            </a:r>
            <a:r>
              <a:rPr lang="ru-RU" sz="2400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 Е.А. «Школьники о русском языке». РЯШ №4. 1999 г. </a:t>
            </a:r>
          </a:p>
          <a:p>
            <a:pPr marL="457200" indent="-457200" eaLnBrk="1" hangingPunct="1">
              <a:buFont typeface="+mj-lt"/>
              <a:buAutoNum type="arabicPeriod"/>
              <a:defRPr/>
            </a:pPr>
            <a:r>
              <a:rPr lang="ru-RU" sz="2400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 Крысин Л.П. «О лексике русского языка наших дней». РЯШ и дома. №1 2002 г. Стр. 3 – 7 </a:t>
            </a:r>
          </a:p>
          <a:p>
            <a:pPr marL="457200" indent="-457200" eaLnBrk="1" hangingPunct="1">
              <a:buFont typeface="+mj-lt"/>
              <a:buAutoNum type="arabicPeriod"/>
              <a:defRPr/>
            </a:pPr>
            <a:r>
              <a:rPr lang="ru-RU" sz="2400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 Одинцов В.В. лингвистические парадоксы. Книга для учащихся старших классов. Москва «Просвещение» 1976 г . </a:t>
            </a:r>
          </a:p>
          <a:p>
            <a:pPr marL="457200" indent="-457200" eaLnBrk="1" hangingPunct="1">
              <a:buFont typeface="+mj-lt"/>
              <a:buAutoNum type="arabicPeriod"/>
              <a:defRPr/>
            </a:pPr>
            <a:r>
              <a:rPr lang="ru-RU" sz="2400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 Петров С., Петров В. «Русский язык как элемент культуры безопасности». «ОБЖ», ноябрь 2006 г. Стр. 23 – 28 </a:t>
            </a:r>
          </a:p>
          <a:p>
            <a:pPr marL="457200" indent="-457200" eaLnBrk="1" hangingPunct="1">
              <a:buFont typeface="+mj-lt"/>
              <a:buAutoNum type="arabicPeriod"/>
              <a:defRPr/>
            </a:pPr>
            <a:r>
              <a:rPr lang="ru-RU" sz="2400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 </a:t>
            </a:r>
            <a:r>
              <a:rPr lang="ru-RU" sz="2400" dirty="0" err="1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Шенкевец</a:t>
            </a:r>
            <a:r>
              <a:rPr lang="ru-RU" sz="2400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 Н.Б. Материалы из книги «Диалоги о русском языке и культуре речи». Эхо – сюрприз. №6 – 16. «Почему мы так говорим». </a:t>
            </a:r>
            <a:endParaRPr lang="ru-RU" dirty="0" smtClean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</a:endParaRPr>
          </a:p>
          <a:p>
            <a:pPr eaLnBrk="1" hangingPunct="1">
              <a:defRPr/>
            </a:pPr>
            <a:endParaRPr lang="ru-RU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25963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Алик – алкоголик </a:t>
            </a:r>
          </a:p>
          <a:p>
            <a:pPr eaLnBrk="1" hangingPunct="1">
              <a:defRPr/>
            </a:pPr>
            <a:r>
              <a:rPr lang="ru-RU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Анальгин – милицейская дубинка </a:t>
            </a:r>
          </a:p>
          <a:p>
            <a:pPr eaLnBrk="1" hangingPunct="1">
              <a:defRPr/>
            </a:pPr>
            <a:r>
              <a:rPr lang="ru-RU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Атас</a:t>
            </a:r>
            <a:r>
              <a:rPr lang="ru-RU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сигнал тревоги </a:t>
            </a:r>
          </a:p>
          <a:p>
            <a:pPr eaLnBrk="1" hangingPunct="1">
              <a:defRPr/>
            </a:pPr>
            <a:endParaRPr lang="ru-RU" dirty="0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38600" y="304800"/>
            <a:ext cx="1019175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077200" y="6172200"/>
            <a:ext cx="838200" cy="533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Бабки – деньги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Базар – разговор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Базару ноль – согласен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Балабасить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есть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Банан – худой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Банда – группа людей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Барабан – стукач, доносчик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Барагозить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говорить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Басота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толпа людей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Батон – парень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Беспонтово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некрасиво, плохо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Бивни – зубы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Бобик – милицейская машина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Болты – мозги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Ботан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отличник</a:t>
            </a:r>
            <a:endParaRPr lang="ru-RU" sz="2400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rgbClr val="0070C0"/>
              </a:solidFill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38600" y="304800"/>
            <a:ext cx="8191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077200" y="6172200"/>
            <a:ext cx="838200" cy="533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В натуре – в самом деле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Врубиться – понять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Всеку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ударю </a:t>
            </a:r>
          </a:p>
          <a:p>
            <a:pPr eaLnBrk="1" hangingPunct="1">
              <a:defRPr/>
            </a:pPr>
            <a:endParaRPr lang="ru-RU" dirty="0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38600" y="304800"/>
            <a:ext cx="895350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077200" y="6172200"/>
            <a:ext cx="838200" cy="533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Гаситься – отдыхать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Герла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девушка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Геша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география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Гиббон – худой парень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Глобус на подтяжках – толстый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Гнездо¹ – дом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Гнездо² – прическа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Грести – идти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Грива – волосы</a:t>
            </a:r>
          </a:p>
          <a:p>
            <a:pPr eaLnBrk="1" hangingPunct="1">
              <a:defRPr/>
            </a:pPr>
            <a:endParaRPr lang="ru-RU" dirty="0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1000" y="381000"/>
            <a:ext cx="61912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077200" y="6172200"/>
            <a:ext cx="838200" cy="533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Даун – отсталый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Девушка с характером – уборщица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Децл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немножко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Днюха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день рождение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Достать – </a:t>
            </a: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занурить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Дятел – стукач </a:t>
            </a:r>
          </a:p>
          <a:p>
            <a:pPr eaLnBrk="1" hangingPunct="1">
              <a:defRPr/>
            </a:pPr>
            <a:endParaRPr lang="ru-RU" dirty="0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67200" y="304800"/>
            <a:ext cx="9239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077200" y="6172200"/>
            <a:ext cx="838200" cy="533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Задрот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отличник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Законно – правильно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Заточки – руки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Зелень – деньги </a:t>
            </a:r>
          </a:p>
          <a:p>
            <a:pPr eaLnBrk="1" hangingPunct="1">
              <a:defRPr/>
            </a:pPr>
            <a:endParaRPr lang="ru-RU" dirty="0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67200" y="381000"/>
            <a:ext cx="78105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077200" y="6172200"/>
            <a:ext cx="838200" cy="533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2400" y="1447800"/>
            <a:ext cx="8839200" cy="4983163"/>
          </a:xfrm>
        </p:spPr>
        <p:txBody>
          <a:bodyPr numCol="3"/>
          <a:lstStyle/>
          <a:p>
            <a:pPr eaLnBrk="1" hangingPunct="1">
              <a:defRPr/>
            </a:pPr>
            <a:r>
              <a:rPr lang="ru-RU" sz="2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Капуста – деньги </a:t>
            </a:r>
          </a:p>
          <a:p>
            <a:pPr eaLnBrk="1" hangingPunct="1">
              <a:defRPr/>
            </a:pPr>
            <a:r>
              <a:rPr lang="ru-RU" sz="2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Кекс – интересный человек (из криминального жаргона)</a:t>
            </a:r>
          </a:p>
          <a:p>
            <a:pPr eaLnBrk="1" hangingPunct="1">
              <a:defRPr/>
            </a:pPr>
            <a:r>
              <a:rPr lang="ru-RU" sz="20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Кипиш</a:t>
            </a:r>
            <a:r>
              <a:rPr lang="ru-RU" sz="2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паника </a:t>
            </a:r>
          </a:p>
          <a:p>
            <a:pPr eaLnBrk="1" hangingPunct="1">
              <a:defRPr/>
            </a:pPr>
            <a:r>
              <a:rPr lang="ru-RU" sz="2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Клава – девушка </a:t>
            </a:r>
          </a:p>
          <a:p>
            <a:pPr eaLnBrk="1" hangingPunct="1">
              <a:defRPr/>
            </a:pPr>
            <a:r>
              <a:rPr lang="ru-RU" sz="2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Классно – хорошо </a:t>
            </a:r>
          </a:p>
          <a:p>
            <a:pPr eaLnBrk="1" hangingPunct="1">
              <a:defRPr/>
            </a:pPr>
            <a:r>
              <a:rPr lang="ru-RU" sz="20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Классуха</a:t>
            </a:r>
            <a:r>
              <a:rPr lang="ru-RU" sz="2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классный руководитель </a:t>
            </a:r>
          </a:p>
          <a:p>
            <a:pPr eaLnBrk="1" hangingPunct="1">
              <a:defRPr/>
            </a:pPr>
            <a:r>
              <a:rPr lang="ru-RU" sz="20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Клево</a:t>
            </a:r>
            <a:r>
              <a:rPr lang="ru-RU" sz="2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хорошо</a:t>
            </a:r>
          </a:p>
          <a:p>
            <a:pPr eaLnBrk="1" hangingPunct="1">
              <a:defRPr/>
            </a:pPr>
            <a:r>
              <a:rPr lang="ru-RU" sz="2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Клубень – парень  </a:t>
            </a:r>
          </a:p>
          <a:p>
            <a:pPr eaLnBrk="1" hangingPunct="1">
              <a:defRPr/>
            </a:pPr>
            <a:r>
              <a:rPr lang="ru-RU" sz="2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Клюв – нос</a:t>
            </a:r>
          </a:p>
          <a:p>
            <a:pPr eaLnBrk="1" hangingPunct="1">
              <a:defRPr/>
            </a:pPr>
            <a:r>
              <a:rPr lang="ru-RU" sz="2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Клюшка – девушка  </a:t>
            </a:r>
          </a:p>
          <a:p>
            <a:pPr eaLnBrk="1" hangingPunct="1">
              <a:defRPr/>
            </a:pPr>
            <a:r>
              <a:rPr lang="ru-RU" sz="20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Козявит</a:t>
            </a:r>
            <a:r>
              <a:rPr lang="ru-RU" sz="2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тошнит </a:t>
            </a:r>
          </a:p>
          <a:p>
            <a:pPr eaLnBrk="1" hangingPunct="1">
              <a:defRPr/>
            </a:pPr>
            <a:r>
              <a:rPr lang="ru-RU" sz="2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Конкретно – точно </a:t>
            </a:r>
          </a:p>
          <a:p>
            <a:pPr eaLnBrk="1" hangingPunct="1">
              <a:defRPr/>
            </a:pPr>
            <a:r>
              <a:rPr lang="ru-RU" sz="2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Кора (</a:t>
            </a:r>
            <a:r>
              <a:rPr lang="ru-RU" sz="20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ы</a:t>
            </a:r>
            <a:r>
              <a:rPr lang="ru-RU" sz="2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) – шутка (и)  </a:t>
            </a:r>
          </a:p>
          <a:p>
            <a:pPr eaLnBrk="1" hangingPunct="1">
              <a:defRPr/>
            </a:pPr>
            <a:r>
              <a:rPr lang="ru-RU" sz="2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Кореш – друг, приятель</a:t>
            </a:r>
          </a:p>
          <a:p>
            <a:pPr eaLnBrk="1" hangingPunct="1">
              <a:defRPr/>
            </a:pPr>
            <a:r>
              <a:rPr lang="ru-RU" sz="2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Корова – неуклюжая девушка </a:t>
            </a:r>
          </a:p>
          <a:p>
            <a:pPr eaLnBrk="1" hangingPunct="1">
              <a:defRPr/>
            </a:pPr>
            <a:r>
              <a:rPr lang="ru-RU" sz="2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Косяк – плохо </a:t>
            </a:r>
          </a:p>
          <a:p>
            <a:pPr eaLnBrk="1" hangingPunct="1">
              <a:defRPr/>
            </a:pPr>
            <a:r>
              <a:rPr lang="ru-RU" sz="2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Копыта – ноги </a:t>
            </a:r>
          </a:p>
          <a:p>
            <a:pPr eaLnBrk="1" hangingPunct="1">
              <a:defRPr/>
            </a:pPr>
            <a:r>
              <a:rPr lang="ru-RU" sz="2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Кочан – голова</a:t>
            </a:r>
          </a:p>
          <a:p>
            <a:pPr eaLnBrk="1" hangingPunct="1">
              <a:defRPr/>
            </a:pPr>
            <a:r>
              <a:rPr lang="ru-RU" sz="2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Красный – доносчик </a:t>
            </a:r>
          </a:p>
          <a:p>
            <a:pPr eaLnBrk="1" hangingPunct="1">
              <a:defRPr/>
            </a:pPr>
            <a:r>
              <a:rPr lang="ru-RU" sz="2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Крутая тачка – хорошая машина </a:t>
            </a:r>
          </a:p>
          <a:p>
            <a:pPr eaLnBrk="1" hangingPunct="1">
              <a:defRPr/>
            </a:pPr>
            <a:r>
              <a:rPr lang="ru-RU" sz="2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Круто – сверх хорошо </a:t>
            </a:r>
          </a:p>
          <a:p>
            <a:pPr eaLnBrk="1" hangingPunct="1">
              <a:defRPr/>
            </a:pPr>
            <a:r>
              <a:rPr lang="ru-RU" sz="2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Крутой – деловой </a:t>
            </a:r>
          </a:p>
          <a:p>
            <a:pPr eaLnBrk="1" hangingPunct="1">
              <a:defRPr/>
            </a:pPr>
            <a:r>
              <a:rPr lang="ru-RU" sz="20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Кумарить</a:t>
            </a:r>
            <a:r>
              <a:rPr lang="ru-RU" sz="2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бить</a:t>
            </a:r>
          </a:p>
          <a:p>
            <a:pPr eaLnBrk="1" hangingPunct="1">
              <a:defRPr/>
            </a:pPr>
            <a:r>
              <a:rPr lang="ru-RU" sz="2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Курица – девушка  </a:t>
            </a:r>
          </a:p>
          <a:p>
            <a:pPr eaLnBrk="1" hangingPunct="1">
              <a:defRPr/>
            </a:pPr>
            <a:r>
              <a:rPr lang="ru-RU" sz="20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Курсор – учитель информатики </a:t>
            </a:r>
          </a:p>
          <a:p>
            <a:pPr eaLnBrk="1" hangingPunct="1">
              <a:defRPr/>
            </a:pPr>
            <a:endParaRPr lang="ru-RU" dirty="0"/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1000" y="304800"/>
            <a:ext cx="8001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077200" y="6172200"/>
            <a:ext cx="838200" cy="533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Лажа – неправда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Логово – дом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Локаторы – уши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Лопух – парень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Лось – парень 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Лох – </a:t>
            </a: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дурак,неполноценный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…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Лупы – глаза </a:t>
            </a:r>
          </a:p>
          <a:p>
            <a:pPr eaLnBrk="1" hangingPunct="1">
              <a:defRPr/>
            </a:pPr>
            <a:endParaRPr lang="ru-RU" dirty="0"/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14800" y="304800"/>
            <a:ext cx="847725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077200" y="6172200"/>
            <a:ext cx="838200" cy="533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Мафон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магнитофон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Махаться – драться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Махня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драка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Мачо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парень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Мелкий – маленький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Ментовоз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милицейская машина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Метелка – модель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Моргалы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глаза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Морковка – девушка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Мочить корки – говорить шутки, смеяться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Мусор – милиция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Мусорный бак – милицейская машина </a:t>
            </a:r>
          </a:p>
          <a:p>
            <a:pPr eaLnBrk="1" hangingPunct="1">
              <a:defRPr/>
            </a:pPr>
            <a:endParaRPr lang="ru-RU" dirty="0"/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2400" y="381000"/>
            <a:ext cx="1104900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077200" y="6172200"/>
            <a:ext cx="838200" cy="533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Нарик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наркоман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Нарисуй сквозняк – уйди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Ништяк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нормально </a:t>
            </a:r>
          </a:p>
          <a:p>
            <a:pPr eaLnBrk="1" hangingPunct="1">
              <a:defRPr/>
            </a:pPr>
            <a:endParaRPr lang="ru-RU" dirty="0"/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38600" y="304800"/>
            <a:ext cx="8763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077200" y="6172200"/>
            <a:ext cx="838200" cy="533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Облом – крушение планов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Отвянь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</a:t>
            </a: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огтстань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Оторваться – отдохнуть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Отпад – отлично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Отстой – плохо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Отсыхай – отстань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Оттопыриться – приятно провести время 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Оттянуться – отдохнуть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Офонареть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удивиться </a:t>
            </a:r>
          </a:p>
          <a:p>
            <a:pPr eaLnBrk="1" hangingPunct="1">
              <a:defRPr/>
            </a:pPr>
            <a:endParaRPr lang="ru-RU" dirty="0"/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1000" y="381000"/>
            <a:ext cx="876300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077200" y="6172200"/>
            <a:ext cx="838200" cy="533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05400"/>
          </a:xfrm>
        </p:spPr>
        <p:txBody>
          <a:bodyPr numCol="2"/>
          <a:lstStyle/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Палево – опасность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Палить – подсматривать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Палёво – некрасиво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Педальный – </a:t>
            </a: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дебильный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Перец – парень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Питонить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есть тайно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Погоняло – прозвище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Подогнать – подарить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По жизни – в самом деле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Понты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показное что-то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Посеять – потерять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Потрясно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удивительно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Пацик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парень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Предки – родители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Прикид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наряд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Прикол – интересное событие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Пузырь – толстый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Пуп морщить – возникать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Пурга – ложь </a:t>
            </a:r>
          </a:p>
          <a:p>
            <a:pPr eaLnBrk="1" hangingPunct="1">
              <a:defRPr/>
            </a:pPr>
            <a:endParaRPr lang="ru-RU" dirty="0"/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38600" y="304800"/>
            <a:ext cx="8763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077200" y="6172200"/>
            <a:ext cx="838200" cy="533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Родаки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родители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Родаки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в стакане – родители дома </a:t>
            </a:r>
          </a:p>
          <a:p>
            <a:pPr eaLnBrk="1" hangingPunct="1">
              <a:defRPr/>
            </a:pPr>
            <a:endParaRPr lang="ru-RU" dirty="0"/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1000" y="304800"/>
            <a:ext cx="752475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077200" y="6172200"/>
            <a:ext cx="838200" cy="533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Симпотный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пупс – парень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Селедка – девчонка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Сваливай – уходи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Следи за базаром – следи за речью.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Спиногрызы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дети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Стакан – дом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Старуха – девушка  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Стрелка – разборка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Стремно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плохо, некрасиво </a:t>
            </a:r>
          </a:p>
          <a:p>
            <a:pPr eaLnBrk="1" hangingPunct="1">
              <a:defRPr/>
            </a:pPr>
            <a:endParaRPr lang="ru-RU" dirty="0"/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14800" y="381000"/>
            <a:ext cx="828675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077200" y="6172200"/>
            <a:ext cx="838200" cy="533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Тачка – машина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Телка – девушка тетка – девушка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Тормоз – </a:t>
            </a: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дурак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Тошнот – скучный человек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Тупить – говорить глупости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Тупняк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скукота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Тусовка – вечеринка, компания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Туфта – вранье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Тыква – голова </a:t>
            </a:r>
          </a:p>
          <a:p>
            <a:pPr eaLnBrk="1" hangingPunct="1">
              <a:defRPr/>
            </a:pPr>
            <a:endParaRPr lang="ru-RU" dirty="0"/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14800" y="304800"/>
            <a:ext cx="75247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077200" y="6172200"/>
            <a:ext cx="838200" cy="533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Уматно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хорошо, красиво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Упаковка – одежда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Утухни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успокойся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Утюг – парень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Уши парить – подслушивать </a:t>
            </a:r>
          </a:p>
          <a:p>
            <a:pPr eaLnBrk="1" hangingPunct="1">
              <a:defRPr/>
            </a:pPr>
            <a:endParaRPr lang="ru-RU" dirty="0"/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67200" y="228600"/>
            <a:ext cx="790575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077200" y="6172200"/>
            <a:ext cx="838200" cy="533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Фигово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плохо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Фильтруй базар – следи за речью, словами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Фиолетово – все равно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Фитиль – худой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Фишка – факт, событие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Фишки – деньги </a:t>
            </a:r>
          </a:p>
          <a:p>
            <a:pPr eaLnBrk="1" hangingPunct="1">
              <a:defRPr/>
            </a:pPr>
            <a:endParaRPr lang="ru-RU" dirty="0"/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38600" y="304800"/>
            <a:ext cx="9525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077200" y="6172200"/>
            <a:ext cx="838200" cy="533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Черныш – грязный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Чикса – девушка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Чисто – точно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Чувиха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девушка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Чумак – парень </a:t>
            </a:r>
          </a:p>
          <a:p>
            <a:pPr eaLnBrk="1" hangingPunct="1">
              <a:defRPr/>
            </a:pPr>
            <a:endParaRPr lang="ru-RU" dirty="0"/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1000" y="304800"/>
            <a:ext cx="828675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077200" y="6172200"/>
            <a:ext cx="838200" cy="533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Шабить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курить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Шкерить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(</a:t>
            </a: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ся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) – прятать (</a:t>
            </a: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ся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) </a:t>
            </a:r>
          </a:p>
          <a:p>
            <a:pPr eaLnBrk="1" hangingPunct="1">
              <a:defRPr/>
            </a:pPr>
            <a:r>
              <a:rPr lang="ru-RU" sz="2400" dirty="0" err="1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Шмара</a:t>
            </a: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 – некрасивая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Шнурки в стакане – родители дома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Шпала – высокий </a:t>
            </a:r>
          </a:p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Штормит – плохо (состояние) </a:t>
            </a:r>
          </a:p>
          <a:p>
            <a:pPr eaLnBrk="1" hangingPunct="1">
              <a:defRPr/>
            </a:pPr>
            <a:endParaRPr lang="ru-RU" dirty="0"/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2400" y="381000"/>
            <a:ext cx="1209675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077200" y="6172200"/>
            <a:ext cx="838200" cy="533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5562600" cy="1600200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70C0"/>
                </a:solidFill>
              </a:rPr>
              <a:t>Ящик – телевизор </a:t>
            </a:r>
          </a:p>
          <a:p>
            <a:pPr eaLnBrk="1" hangingPunct="1">
              <a:defRPr/>
            </a:pPr>
            <a:endParaRPr lang="ru-RU" dirty="0"/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38600" y="304800"/>
            <a:ext cx="866775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077200" y="6172200"/>
            <a:ext cx="838200" cy="53340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S030007658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C3BF9CA2-9B29-4153-9F7C-5FBEC385518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TS030007658</Template>
  <TotalTime>451</TotalTime>
  <Words>194</Words>
  <Application>Microsoft Office PowerPoint</Application>
  <PresentationFormat>Экран (4:3)</PresentationFormat>
  <Paragraphs>13</Paragraphs>
  <Slides>38</Slides>
  <Notes>1</Notes>
  <HiddenSlides>20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1" baseType="lpstr">
      <vt:lpstr>Arial</vt:lpstr>
      <vt:lpstr>Calibri</vt:lpstr>
      <vt:lpstr>TS030007658</vt:lpstr>
      <vt:lpstr>Министерство образования Российской Федерации муниципальное казённое образовательное учреждение Старополтавская средняя общеобразовательная школа Старополтавского района Волгоградской области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Танюшка</dc:creator>
  <cp:lastModifiedBy>Admin</cp:lastModifiedBy>
  <cp:revision>84</cp:revision>
  <dcterms:created xsi:type="dcterms:W3CDTF">2011-01-29T18:00:02Z</dcterms:created>
  <dcterms:modified xsi:type="dcterms:W3CDTF">2022-06-06T06:08:02Z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TC030007658</vt:lpwstr>
  </property>
</Properties>
</file>