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1" r:id="rId5"/>
    <p:sldId id="267" r:id="rId6"/>
    <p:sldId id="268" r:id="rId7"/>
    <p:sldId id="260" r:id="rId8"/>
    <p:sldId id="263" r:id="rId9"/>
    <p:sldId id="265" r:id="rId10"/>
    <p:sldId id="266" r:id="rId11"/>
    <p:sldId id="269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E5508F6-920A-4F85-8532-3EF532658DB3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A296D3E-A31B-4A09-B7CD-2BFE071E09A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4016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b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в космос»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04864"/>
            <a:ext cx="6616030" cy="4467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477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ÐºÐ°ÑÑÐ¸Ð½ÐºÐ¸ ÐºÐ¾ÑÐ¼Ð¾Ñ Ð´Ð»Ñ Ð´ÐµÑÐµÐ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820891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36712"/>
            <a:ext cx="7146677" cy="1417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9560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437448"/>
            <a:ext cx="7992887" cy="939801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давних времен люди хотели узнать, что находится выше облаков. Они сооружали летучие корабли. Но, к сожалению, эти корабли не могли так высоко взлетать.   Тогда люди изобрели ракету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6096000" cy="394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067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71" y="1628800"/>
            <a:ext cx="762000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778471" y="260648"/>
            <a:ext cx="7620000" cy="1368152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Первыми в космос на ракете полетели собаки – Белка и Стрелка</a:t>
            </a:r>
            <a:r>
              <a:rPr lang="ru-RU" sz="1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418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успешного приземления Белки и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Стрелки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решено отправить человека в космос. Человек много тренировался. 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76872"/>
            <a:ext cx="691276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291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Учёные изобрели специальный костюм для космонавтов – скафандр. </a:t>
            </a:r>
            <a:endParaRPr lang="ru-RU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64904"/>
            <a:ext cx="4104456" cy="3807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5848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620688"/>
            <a:ext cx="8352927" cy="1728192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апреля 1961 года в космос полетел первый советский летчик – испытатель  –  Юрий Алексеевич Гагарин</a:t>
            </a:r>
            <a:r>
              <a:rPr lang="ru-RU" sz="2400" dirty="0" smtClean="0"/>
              <a:t>.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/>
              <a:t> </a:t>
            </a:r>
          </a:p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имя известно во всем мире. </a:t>
            </a:r>
          </a:p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 тех пор 12 апреля празднуется как день космонавтики. 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 descr="ÐÐ°ÑÑÐ¸Ð½ÐºÐ¸ Ð¿Ð¾ Ð·Ð°Ð¿ÑÐ¾ÑÑ Ð² ÐºÐ°ÐºÐ¾Ð¼ Ð³Ð¾Ð´Ñ Ð¿Ð¾Ð»ÐµÑÐµÐ» Ð³Ð°Ð³Ð°ÑÐ¸Ð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780928"/>
            <a:ext cx="3960441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ÐÐ°ÑÑÐ¸Ð½ÐºÐ¸ Ð¿Ð¾ Ð·Ð°Ð¿ÑÐ¾ÑÑ Ð² ÐºÐ°ÐºÐ¾Ð¼ Ð³Ð¾Ð´Ñ Ð¿Ð¾Ð»ÐµÑÐµÐ» Ð³Ð°Ð³Ð°ÑÐ¸Ð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367240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002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27129" y="620688"/>
            <a:ext cx="6417734" cy="939801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Корабль Ю.А.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агарина совершил один оборот вокруг земли за 108 мин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1"/>
            <a:ext cx="7128792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7072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620688"/>
            <a:ext cx="7776864" cy="1756561"/>
          </a:xfrm>
        </p:spPr>
        <p:txBody>
          <a:bodyPr>
            <a:no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выход человека в открытый Космос                                                                             8-19 марта 1965 года Алексей Архипович Леонов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Алексей Леонов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вышел в космическое пространство, удалился от КК на расстояние 5 м и провел в открытом космосе вне шлюзовой камеры 12 мин. 9 с.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24100"/>
            <a:ext cx="6480719" cy="3985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742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692697"/>
            <a:ext cx="7848871" cy="1080119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полета в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узнали, что жизнь существует только на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Земля, на которой мы  с вами живем 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60"/>
            <a:ext cx="5784304" cy="394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1331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 – это безграничное пространство, исследовать которое человечество будет до тех пор, пока живёт сам на этой Земле, пока не иссякнет вся его любознательность и любопытство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2713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8072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22175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100</TotalTime>
  <Words>214</Words>
  <Application>Microsoft Office PowerPoint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Презентация  «Путешествие в космос»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Космос – это безграничное пространство, исследовать которое человечество будет до тех пор, пока живёт сам на этой Земле, пока не иссякнет вся его любознательность и любопытство.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«Путешествие в космос»</dc:title>
  <dc:creator>Евгений</dc:creator>
  <cp:lastModifiedBy>Евгений</cp:lastModifiedBy>
  <cp:revision>12</cp:revision>
  <dcterms:created xsi:type="dcterms:W3CDTF">2019-04-10T15:48:41Z</dcterms:created>
  <dcterms:modified xsi:type="dcterms:W3CDTF">2019-04-11T03:17:07Z</dcterms:modified>
</cp:coreProperties>
</file>