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7" r:id="rId2"/>
    <p:sldId id="312" r:id="rId3"/>
    <p:sldId id="313" r:id="rId4"/>
    <p:sldId id="307" r:id="rId5"/>
    <p:sldId id="322" r:id="rId6"/>
    <p:sldId id="259" r:id="rId7"/>
    <p:sldId id="297" r:id="rId8"/>
    <p:sldId id="298" r:id="rId9"/>
    <p:sldId id="303" r:id="rId10"/>
    <p:sldId id="264" r:id="rId11"/>
    <p:sldId id="299" r:id="rId12"/>
    <p:sldId id="310" r:id="rId13"/>
    <p:sldId id="291" r:id="rId14"/>
    <p:sldId id="300" r:id="rId15"/>
    <p:sldId id="311" r:id="rId16"/>
    <p:sldId id="296" r:id="rId17"/>
    <p:sldId id="327" r:id="rId18"/>
    <p:sldId id="306" r:id="rId19"/>
    <p:sldId id="325" r:id="rId20"/>
    <p:sldId id="326" r:id="rId21"/>
    <p:sldId id="316" r:id="rId22"/>
    <p:sldId id="317" r:id="rId23"/>
    <p:sldId id="318" r:id="rId24"/>
    <p:sldId id="319" r:id="rId25"/>
    <p:sldId id="289" r:id="rId26"/>
    <p:sldId id="323" r:id="rId27"/>
    <p:sldId id="279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75269" autoAdjust="0"/>
  </p:normalViewPr>
  <p:slideViewPr>
    <p:cSldViewPr>
      <p:cViewPr varScale="1">
        <p:scale>
          <a:sx n="54" d="100"/>
          <a:sy n="54" d="100"/>
        </p:scale>
        <p:origin x="-18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C5462F-57A4-4045-B72B-A3D1266CD1D4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B0720A-A030-412E-AB49-AA23FB3A333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B0720A-A030-412E-AB49-AA23FB3A333B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A1C35-6191-4975-A8BA-1FB423B2B209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DF1D0FE-6C9F-42F4-BD12-7BCB3DF621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A1C35-6191-4975-A8BA-1FB423B2B209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DF1D0FE-6C9F-42F4-BD12-7BCB3DF621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A1C35-6191-4975-A8BA-1FB423B2B209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1D0FE-6C9F-42F4-BD12-7BCB3DF6212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A1C35-6191-4975-A8BA-1FB423B2B209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1D0FE-6C9F-42F4-BD12-7BCB3DF621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A1C35-6191-4975-A8BA-1FB423B2B209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DF1D0FE-6C9F-42F4-BD12-7BCB3DF6212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A1C35-6191-4975-A8BA-1FB423B2B209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1D0FE-6C9F-42F4-BD12-7BCB3DF621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A1C35-6191-4975-A8BA-1FB423B2B209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1D0FE-6C9F-42F4-BD12-7BCB3DF621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A1C35-6191-4975-A8BA-1FB423B2B209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1D0FE-6C9F-42F4-BD12-7BCB3DF621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A1C35-6191-4975-A8BA-1FB423B2B209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1D0FE-6C9F-42F4-BD12-7BCB3DF6212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A1C35-6191-4975-A8BA-1FB423B2B209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1D0FE-6C9F-42F4-BD12-7BCB3DF621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A1C35-6191-4975-A8BA-1FB423B2B209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1D0FE-6C9F-42F4-BD12-7BCB3DF621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BCA1C35-6191-4975-A8BA-1FB423B2B209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DF1D0FE-6C9F-42F4-BD12-7BCB3DF6212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2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3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4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5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6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 rot="10800000" flipV="1">
            <a:off x="285720" y="1424544"/>
            <a:ext cx="8606760" cy="4093428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Тема: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6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 ремесла к</a:t>
            </a:r>
            <a:r>
              <a:rPr kumimoji="0" lang="ru-RU" sz="6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профессии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714488"/>
            <a:ext cx="9144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Профессия</a:t>
            </a:r>
            <a:r>
              <a:rPr lang="ru-RU" sz="6600" dirty="0" smtClean="0">
                <a:latin typeface="Times New Roman" pitchFamily="18" charset="0"/>
                <a:cs typeface="Times New Roman" pitchFamily="18" charset="0"/>
              </a:rPr>
              <a:t> – это основной род занятий, трудовой деятельности.</a:t>
            </a:r>
            <a:endParaRPr lang="ru-RU" sz="6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071546"/>
            <a:ext cx="91440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6000" b="1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Ремесло</a:t>
            </a:r>
            <a:r>
              <a:rPr lang="ru-RU" sz="6000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это профессиональное занятие изготовление изделий ручным, кустарным  способом.</a:t>
            </a:r>
            <a:endParaRPr lang="ru-RU" sz="6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0"/>
          <a:ext cx="9143999" cy="6858000"/>
        </p:xfrm>
        <a:graphic>
          <a:graphicData uri="http://schemas.openxmlformats.org/drawingml/2006/table">
            <a:tbl>
              <a:tblPr/>
              <a:tblGrid>
                <a:gridCol w="9143999"/>
              </a:tblGrid>
              <a:tr h="6858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latin typeface="Times New Roman"/>
                          <a:ea typeface="Calibri"/>
                          <a:cs typeface="Times New Roman"/>
                        </a:rPr>
                        <a:t>Старинные </a:t>
                      </a:r>
                      <a:r>
                        <a:rPr lang="ru-RU" sz="4000" b="1" dirty="0" smtClean="0">
                          <a:latin typeface="Times New Roman"/>
                          <a:ea typeface="Calibri"/>
                          <a:cs typeface="Times New Roman"/>
                        </a:rPr>
                        <a:t>русские ремесленные </a:t>
                      </a:r>
                      <a:r>
                        <a:rPr lang="ru-RU" sz="4000" b="1" dirty="0">
                          <a:latin typeface="Times New Roman"/>
                          <a:ea typeface="Calibri"/>
                          <a:cs typeface="Times New Roman"/>
                        </a:rPr>
                        <a:t>профессии и ремёсла.</a:t>
                      </a:r>
                      <a:endParaRPr lang="ru-RU" sz="4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Русский народ никогда не сидел без дела.</a:t>
                      </a:r>
                      <a:endParaRPr lang="ru-RU" sz="3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Были на Руси </a:t>
                      </a:r>
                      <a:r>
                        <a:rPr lang="ru-RU" sz="3600" dirty="0" smtClean="0">
                          <a:latin typeface="Times New Roman"/>
                          <a:ea typeface="Calibri"/>
                          <a:cs typeface="Times New Roman"/>
                        </a:rPr>
                        <a:t>ремёсла</a:t>
                      </a:r>
                      <a:r>
                        <a:rPr lang="ru-RU" sz="36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и ремесленные </a:t>
                      </a:r>
                      <a:r>
                        <a:rPr lang="ru-RU" sz="3600" dirty="0" smtClean="0">
                          <a:latin typeface="Times New Roman"/>
                          <a:ea typeface="Calibri"/>
                          <a:cs typeface="Times New Roman"/>
                        </a:rPr>
                        <a:t>профессии </a:t>
                      </a: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уважаемые и редкие, сложные и загадочные.</a:t>
                      </a:r>
                      <a:endParaRPr lang="ru-RU" sz="3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1.Одни частично  дошли до </a:t>
                      </a:r>
                      <a:r>
                        <a:rPr lang="ru-RU" sz="3600" dirty="0" smtClean="0">
                          <a:latin typeface="Times New Roman"/>
                          <a:ea typeface="Calibri"/>
                          <a:cs typeface="Times New Roman"/>
                        </a:rPr>
                        <a:t>наших</a:t>
                      </a:r>
                      <a:r>
                        <a:rPr lang="ru-RU" sz="36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времён</a:t>
                      </a:r>
                      <a:r>
                        <a:rPr lang="ru-RU" sz="3600" dirty="0" smtClean="0"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3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2. Другие получили новое рождение и название.</a:t>
                      </a:r>
                      <a:endParaRPr lang="ru-RU" sz="3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3. Третьих совсем не сталь.</a:t>
                      </a:r>
                      <a:endParaRPr lang="ru-RU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7" marR="602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1928802"/>
            <a:ext cx="750099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6000" dirty="0" smtClean="0">
                <a:latin typeface="Times New Roman"/>
                <a:ea typeface="Calibri"/>
                <a:cs typeface="Times New Roman"/>
              </a:rPr>
              <a:t>Получили новое рождение и название</a:t>
            </a:r>
            <a:r>
              <a:rPr lang="ru-RU" sz="5400" dirty="0" smtClean="0">
                <a:latin typeface="Times New Roman"/>
                <a:ea typeface="Calibri"/>
                <a:cs typeface="Times New Roman"/>
              </a:rPr>
              <a:t>.</a:t>
            </a:r>
            <a:endParaRPr lang="ru-RU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ПлотникРабочий, занимающийся простой обработкой лесных материалов,  постройко...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ИВАН\Desktop\Screenshot_20250414_100557_Yandex St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ИВАН\Desktop\Screenshot_20250414_100521_Yandex St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ИВАН\Desktop\3_14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оробейникКоробейником назывался торговец-разносчик &#10;из-за его короба, в кото...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ИВАН\Desktop\Screenshot_20250414_101349_Yandex St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ИВАН\Desktop\0688b980-8f89-5e29-954f-57e3b99ed64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ИВАН\Desktop\портной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6" y="0"/>
            <a:ext cx="9116134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ИВАН\Desktop\Screenshot_20250414_101927_Yandex St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ИВАН\Desktop\Screenshot_20250417_132701_Yandex St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ИВАН\Desktop\F2_ougDC8j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89" name="Picture 1" descr="C:\Users\ИВАН\Desktop\Screenshot_20250425_061308_Yandex St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ИВАН\Desktop\1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642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112642" name="Документ" r:id="rId3" imgW="5675586" imgH="2369972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1618" name="Object 2"/>
          <p:cNvGraphicFramePr>
            <a:graphicFrameLocks noChangeAspect="1"/>
          </p:cNvGraphicFramePr>
          <p:nvPr/>
        </p:nvGraphicFramePr>
        <p:xfrm>
          <a:off x="107950" y="0"/>
          <a:ext cx="8955088" cy="6858000"/>
        </p:xfrm>
        <a:graphic>
          <a:graphicData uri="http://schemas.openxmlformats.org/presentationml/2006/ole">
            <p:oleObj spid="_x0000_s111618" name="Документ" r:id="rId3" imgW="5675586" imgH="2369972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842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35842" name="Документ" r:id="rId3" imgW="6588725" imgH="2905592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86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36866" name="Документ" r:id="rId3" imgW="6588725" imgH="2905592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890" name="Object 2"/>
          <p:cNvGraphicFramePr>
            <a:graphicFrameLocks noChangeAspect="1"/>
          </p:cNvGraphicFramePr>
          <p:nvPr/>
        </p:nvGraphicFramePr>
        <p:xfrm>
          <a:off x="96838" y="0"/>
          <a:ext cx="8969375" cy="6858000"/>
        </p:xfrm>
        <a:graphic>
          <a:graphicData uri="http://schemas.openxmlformats.org/presentationml/2006/ole">
            <p:oleObj spid="_x0000_s37890" name="Документ" r:id="rId3" imgW="5946213" imgH="2369972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0" y="1572580"/>
            <a:ext cx="91440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Ребята, а как вы думаете можно по описанию узнать профессию человека?                               </a:t>
            </a:r>
            <a:endParaRPr kumimoji="0" lang="ru-RU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«Узнать по описанию»</a:t>
            </a:r>
            <a:endParaRPr kumimoji="0" lang="ru-RU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683" name="Object 3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71683" name="Документ" r:id="rId3" imgW="6089994" imgH="5603847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000240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Все профессии важны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Все профессии нужны.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Прекрасных профессий на свете не счесть,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И каждой профессии слава и честь!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857232"/>
            <a:ext cx="7239000" cy="1419640"/>
          </a:xfrm>
          <a:solidFill>
            <a:schemeClr val="bg1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5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работу на занятие. </a:t>
            </a:r>
            <a:endParaRPr lang="ru-RU" sz="5400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D:\Диана\блог\Презы фото\Entertainment-02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10621">
            <a:off x="6004685" y="4340417"/>
            <a:ext cx="1872208" cy="1800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Диана\блог\Презы фото\Entertainment-02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93869">
            <a:off x="1190375" y="4292833"/>
            <a:ext cx="1818720" cy="1749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586400"/>
            <a:ext cx="6940995" cy="139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66944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524</TotalTime>
  <Words>116</Words>
  <Application>Microsoft Office PowerPoint</Application>
  <PresentationFormat>Экран (4:3)</PresentationFormat>
  <Paragraphs>16</Paragraphs>
  <Slides>27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27</vt:i4>
      </vt:variant>
    </vt:vector>
  </HeadingPairs>
  <TitlesOfParts>
    <vt:vector size="30" baseType="lpstr">
      <vt:lpstr>Трек</vt:lpstr>
      <vt:lpstr>Документ Microsoft Office Word</vt:lpstr>
      <vt:lpstr>Документ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Спасибо за работу на занятие.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-</dc:creator>
  <cp:lastModifiedBy>Пользователь Windows</cp:lastModifiedBy>
  <cp:revision>80</cp:revision>
  <dcterms:created xsi:type="dcterms:W3CDTF">2014-02-06T13:32:27Z</dcterms:created>
  <dcterms:modified xsi:type="dcterms:W3CDTF">2025-10-09T07:07:33Z</dcterms:modified>
</cp:coreProperties>
</file>