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63" r:id="rId3"/>
    <p:sldId id="266" r:id="rId4"/>
    <p:sldId id="267" r:id="rId5"/>
    <p:sldId id="268" r:id="rId6"/>
    <p:sldId id="270" r:id="rId7"/>
    <p:sldId id="269" r:id="rId8"/>
    <p:sldId id="271" r:id="rId9"/>
    <p:sldId id="273" r:id="rId10"/>
    <p:sldId id="274" r:id="rId11"/>
    <p:sldId id="275" r:id="rId12"/>
    <p:sldId id="276" r:id="rId13"/>
    <p:sldId id="277" r:id="rId14"/>
    <p:sldId id="278" r:id="rId15"/>
    <p:sldId id="27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266B"/>
    <a:srgbClr val="7C0346"/>
    <a:srgbClr val="E1E1E1"/>
    <a:srgbClr val="B7036E"/>
    <a:srgbClr val="7F0349"/>
    <a:srgbClr val="0C40AA"/>
    <a:srgbClr val="72A0DB"/>
    <a:srgbClr val="712703"/>
    <a:srgbClr val="251B02"/>
    <a:srgbClr val="6047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6433" autoAdjust="0"/>
  </p:normalViewPr>
  <p:slideViewPr>
    <p:cSldViewPr snapToGrid="0">
      <p:cViewPr varScale="1">
        <p:scale>
          <a:sx n="65" d="100"/>
          <a:sy n="65" d="100"/>
        </p:scale>
        <p:origin x="122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89A218-1BD9-44B7-AD25-60C2204205A7}" type="datetimeFigureOut">
              <a:rPr lang="ru-RU" smtClean="0"/>
              <a:t>03.09.2025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7929" y="1387415"/>
            <a:ext cx="6164765" cy="204158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>
              <a:lnSpc>
                <a:spcPts val="7600"/>
              </a:lnSpc>
            </a:pPr>
            <a:r>
              <a:rPr lang="ru-RU" sz="3600" b="1" dirty="0">
                <a:ln w="28575">
                  <a:noFill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Тематическая акция </a:t>
            </a:r>
          </a:p>
          <a:p>
            <a:pPr algn="ctr">
              <a:lnSpc>
                <a:spcPts val="7600"/>
              </a:lnSpc>
            </a:pPr>
            <a:r>
              <a:rPr lang="ru-RU" sz="4400" b="1" i="1" dirty="0">
                <a:ln w="28575"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«Мама, я тебя люблю!</a:t>
            </a:r>
            <a:r>
              <a:rPr lang="ru-RU" sz="4400" b="1" dirty="0">
                <a:ln w="28575"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874432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12192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206950" y="418080"/>
            <a:ext cx="559593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400" b="1" dirty="0">
              <a:ln w="9525">
                <a:noFill/>
              </a:ln>
              <a:solidFill>
                <a:srgbClr val="92266B"/>
              </a:solidFill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  <a:p>
            <a:pPr lvl="0" algn="ctr"/>
            <a:r>
              <a:rPr lang="ru-RU" sz="2400" b="1" dirty="0">
                <a:ln w="9525">
                  <a:noFill/>
                </a:ln>
                <a:solidFill>
                  <a:srgbClr val="92266B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Цель акции : </a:t>
            </a:r>
            <a:r>
              <a:rPr lang="ru-RU" sz="2400" dirty="0">
                <a:ln w="9525">
                  <a:noFill/>
                </a:ln>
                <a:solidFill>
                  <a:srgbClr val="92266B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воспитание в детях уважительного отношения к матери и семейным традициям , основанным на нравственности и духовности.</a:t>
            </a:r>
          </a:p>
          <a:p>
            <a:pPr lvl="0" algn="ctr"/>
            <a:r>
              <a:rPr lang="ru-RU" sz="2400" b="1" dirty="0">
                <a:ln w="9525">
                  <a:noFill/>
                </a:ln>
                <a:solidFill>
                  <a:srgbClr val="92266B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Задачи: </a:t>
            </a:r>
          </a:p>
          <a:p>
            <a:pPr marL="285750" lvl="0" indent="-285750" algn="ctr">
              <a:buFontTx/>
              <a:buChar char="-"/>
            </a:pPr>
            <a:r>
              <a:rPr lang="ru-RU" sz="2400" dirty="0">
                <a:ln w="9525">
                  <a:noFill/>
                </a:ln>
                <a:solidFill>
                  <a:srgbClr val="92266B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укрепление детско-родительских отношений ;</a:t>
            </a:r>
          </a:p>
          <a:p>
            <a:pPr marL="285750" lvl="0" indent="-285750" algn="ctr">
              <a:buFontTx/>
              <a:buChar char="-"/>
            </a:pPr>
            <a:r>
              <a:rPr lang="ru-RU" sz="2400" dirty="0">
                <a:ln w="9525">
                  <a:noFill/>
                </a:ln>
                <a:solidFill>
                  <a:srgbClr val="92266B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формирование ценностного отношения к близким людям;</a:t>
            </a:r>
          </a:p>
          <a:p>
            <a:pPr marL="285750" lvl="0" indent="-285750" algn="ctr">
              <a:buFontTx/>
              <a:buChar char="-"/>
            </a:pPr>
            <a:r>
              <a:rPr lang="ru-RU" sz="2400" dirty="0">
                <a:ln w="9525">
                  <a:noFill/>
                </a:ln>
                <a:solidFill>
                  <a:srgbClr val="92266B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повышение творческой активности воспитанников , родителей , педагогов.</a:t>
            </a:r>
            <a:r>
              <a:rPr lang="ru-RU" sz="2400" dirty="0">
                <a:ln w="9525">
                  <a:noFill/>
                </a:ln>
                <a:solidFill>
                  <a:srgbClr val="FF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51170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560832"/>
            <a:ext cx="7886700" cy="561613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1800" dirty="0">
              <a:solidFill>
                <a:srgbClr val="92266B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1800" dirty="0">
              <a:solidFill>
                <a:srgbClr val="92266B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1800" dirty="0">
              <a:solidFill>
                <a:srgbClr val="92266B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1800" dirty="0">
              <a:solidFill>
                <a:srgbClr val="92266B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000" dirty="0">
                <a:solidFill>
                  <a:srgbClr val="92266B"/>
                </a:solidFill>
                <a:latin typeface="Times New Roman" pitchFamily="18" charset="0"/>
                <a:cs typeface="Times New Roman" pitchFamily="18" charset="0"/>
              </a:rPr>
              <a:t>В рамках реализации акции , были проведены следующие мероприятия: </a:t>
            </a:r>
          </a:p>
          <a:p>
            <a:pPr marL="0" indent="0" algn="ctr">
              <a:buNone/>
            </a:pPr>
            <a:r>
              <a:rPr lang="ru-RU" sz="2000" dirty="0">
                <a:solidFill>
                  <a:srgbClr val="92266B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>
                <a:solidFill>
                  <a:srgbClr val="92266B"/>
                </a:solidFill>
                <a:latin typeface="Times New Roman" pitchFamily="18" charset="0"/>
                <a:cs typeface="Times New Roman" pitchFamily="18" charset="0"/>
              </a:rPr>
              <a:t>. беседы</a:t>
            </a:r>
            <a:r>
              <a:rPr lang="ru-RU" sz="2000" dirty="0">
                <a:solidFill>
                  <a:srgbClr val="92266B"/>
                </a:solidFill>
                <a:latin typeface="Times New Roman" pitchFamily="18" charset="0"/>
                <a:cs typeface="Times New Roman" pitchFamily="18" charset="0"/>
              </a:rPr>
              <a:t> с детьми : </a:t>
            </a:r>
          </a:p>
          <a:p>
            <a:pPr marL="0" indent="0" algn="ctr">
              <a:buNone/>
            </a:pPr>
            <a:r>
              <a:rPr lang="ru-RU" sz="2000" dirty="0">
                <a:solidFill>
                  <a:srgbClr val="92266B"/>
                </a:solidFill>
                <a:latin typeface="Times New Roman" pitchFamily="18" charset="0"/>
                <a:cs typeface="Times New Roman" pitchFamily="18" charset="0"/>
              </a:rPr>
              <a:t>«Мамы разные нужны , мамы всякие важный (4-5 лет)</a:t>
            </a:r>
          </a:p>
          <a:p>
            <a:pPr marL="0" indent="0" algn="ctr">
              <a:buNone/>
            </a:pPr>
            <a:r>
              <a:rPr lang="ru-RU" sz="2000" dirty="0">
                <a:solidFill>
                  <a:srgbClr val="92266B"/>
                </a:solidFill>
                <a:latin typeface="Times New Roman" pitchFamily="18" charset="0"/>
                <a:cs typeface="Times New Roman" pitchFamily="18" charset="0"/>
              </a:rPr>
              <a:t>«Мы с папой заботимся о маме»</a:t>
            </a:r>
          </a:p>
          <a:p>
            <a:pPr marL="0" indent="0" algn="ctr">
              <a:buNone/>
            </a:pPr>
            <a:r>
              <a:rPr lang="ru-RU" sz="2000" dirty="0">
                <a:solidFill>
                  <a:srgbClr val="92266B"/>
                </a:solidFill>
                <a:latin typeface="Times New Roman" pitchFamily="18" charset="0"/>
                <a:cs typeface="Times New Roman" pitchFamily="18" charset="0"/>
              </a:rPr>
              <a:t>«Как я помогаю маме»;</a:t>
            </a:r>
          </a:p>
          <a:p>
            <a:pPr marL="0" indent="0" algn="ctr">
              <a:buNone/>
            </a:pPr>
            <a:r>
              <a:rPr lang="ru-RU" sz="2000" dirty="0">
                <a:solidFill>
                  <a:srgbClr val="92266B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000" b="1" dirty="0">
                <a:solidFill>
                  <a:srgbClr val="92266B"/>
                </a:solidFill>
                <a:latin typeface="Times New Roman" pitchFamily="18" charset="0"/>
                <a:cs typeface="Times New Roman" pitchFamily="18" charset="0"/>
              </a:rPr>
              <a:t>Вернисаж детских рисунков «Моя мама лучше всех!»</a:t>
            </a:r>
          </a:p>
          <a:p>
            <a:pPr marL="0" indent="0" algn="ctr">
              <a:buNone/>
            </a:pPr>
            <a:r>
              <a:rPr lang="ru-RU" sz="2000" b="1" dirty="0">
                <a:solidFill>
                  <a:srgbClr val="92266B"/>
                </a:solidFill>
                <a:latin typeface="Times New Roman" pitchFamily="18" charset="0"/>
                <a:cs typeface="Times New Roman" pitchFamily="18" charset="0"/>
              </a:rPr>
              <a:t> (портрет мамы)</a:t>
            </a:r>
          </a:p>
        </p:txBody>
      </p:sp>
    </p:spTree>
    <p:extLst>
      <p:ext uri="{BB962C8B-B14F-4D97-AF65-F5344CB8AC3E}">
        <p14:creationId xmlns:p14="http://schemas.microsoft.com/office/powerpoint/2010/main" val="2695038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Spartak\Desktop\к презентации\Photo176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960" y="161544"/>
            <a:ext cx="2706624" cy="4065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partak\Desktop\к презентации\Photo17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506" y="160020"/>
            <a:ext cx="2882646" cy="384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Spartak\Desktop\к презентации\Photo1764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319272"/>
            <a:ext cx="4681347" cy="322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961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partak\Desktop\к презентации\Photo180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127992"/>
            <a:ext cx="8802688" cy="660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29381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partak\Desktop\к презентации\Photo180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9" y="231775"/>
            <a:ext cx="8680450" cy="651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9906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" y="231648"/>
            <a:ext cx="9144000" cy="662635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3. Стенгазета «Вот они , какие наши мамы»</a:t>
            </a:r>
          </a:p>
          <a:p>
            <a:pPr algn="ctr"/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Spartak\Desktop\к презентации\Photo17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816" y="804672"/>
            <a:ext cx="4828032" cy="362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partak\Desktop\к презентации\Photo17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5280" y="3176016"/>
            <a:ext cx="4876800" cy="347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053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Spartak\Desktop\к презентации\Photo179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58" y="121920"/>
            <a:ext cx="8811684" cy="660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7218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Spartak\Desktop\к презентации\Photo177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910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9728" y="0"/>
            <a:ext cx="9034271" cy="6858000"/>
          </a:xfrm>
        </p:spPr>
        <p:txBody>
          <a:bodyPr/>
          <a:lstStyle/>
          <a:p>
            <a:pPr algn="ctr"/>
            <a:r>
              <a:rPr lang="ru-RU" b="1" dirty="0"/>
              <a:t>Письмо маме </a:t>
            </a:r>
          </a:p>
          <a:p>
            <a:pPr algn="ctr"/>
            <a:endParaRPr lang="ru-RU" b="1" dirty="0"/>
          </a:p>
          <a:p>
            <a:pPr algn="ctr"/>
            <a:endParaRPr lang="ru-RU" b="1" dirty="0"/>
          </a:p>
        </p:txBody>
      </p:sp>
      <p:pic>
        <p:nvPicPr>
          <p:cNvPr id="9220" name="Picture 4" descr="C:\Users\Spartak\Desktop\к презентации\dluiKyLDdB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980" y="322891"/>
            <a:ext cx="3608654" cy="391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Spartak\Desktop\к презентации\Photo17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86" y="3566946"/>
            <a:ext cx="4364736" cy="30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5958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Spartak\Desktop\к презентации\Photo180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0"/>
            <a:ext cx="8940800" cy="670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38931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0"/>
            <a:ext cx="9143999" cy="6858000"/>
          </a:xfrm>
        </p:spPr>
        <p:txBody>
          <a:bodyPr/>
          <a:lstStyle/>
          <a:p>
            <a:pPr algn="ctr"/>
            <a:endParaRPr lang="ru-RU" b="1" dirty="0"/>
          </a:p>
          <a:p>
            <a:pPr algn="ctr"/>
            <a:r>
              <a:rPr lang="ru-RU" b="1" dirty="0"/>
              <a:t>Изготовлены открытки в подарок маме на праздник </a:t>
            </a:r>
          </a:p>
          <a:p>
            <a:pPr algn="ctr"/>
            <a:endParaRPr lang="ru-RU" b="1" dirty="0"/>
          </a:p>
        </p:txBody>
      </p:sp>
      <p:pic>
        <p:nvPicPr>
          <p:cNvPr id="11266" name="Picture 2" descr="C:\Users\Spartak\Desktop\к презентации\Photo18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" y="1234440"/>
            <a:ext cx="3849624" cy="513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Spartak\Desktop\к презентации\Photo18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0896" y="1816608"/>
            <a:ext cx="4888992" cy="366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58497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Spartak\Desktop\к презентации\Photo182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1297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" y="0"/>
            <a:ext cx="9144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Главные слова сказаны , подарки вручены. </a:t>
            </a:r>
          </a:p>
          <a:p>
            <a:pPr algn="ctr"/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C:\Users\Spartak\Desktop\к презентации\Photo18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" y="667512"/>
            <a:ext cx="2852928" cy="346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Spartak\Desktop\к презентации\Photo18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848" y="2179320"/>
            <a:ext cx="2670048" cy="355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Spartak\Desktop\к презентации\Photo183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896" y="2959608"/>
            <a:ext cx="2840736" cy="359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65761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35931199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380</TotalTime>
  <Words>139</Words>
  <Application>Microsoft Office PowerPoint</Application>
  <PresentationFormat>Экран (4:3)</PresentationFormat>
  <Paragraphs>32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Candara</vt:lpstr>
      <vt:lpstr>Symbol</vt:lpstr>
      <vt:lpstr>Times New Roman</vt:lpstr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Илья Орехов</cp:lastModifiedBy>
  <cp:revision>67</cp:revision>
  <dcterms:created xsi:type="dcterms:W3CDTF">2013-11-19T05:52:05Z</dcterms:created>
  <dcterms:modified xsi:type="dcterms:W3CDTF">2025-09-03T14:21:06Z</dcterms:modified>
</cp:coreProperties>
</file>