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2" r:id="rId6"/>
    <p:sldId id="263" r:id="rId7"/>
    <p:sldId id="259" r:id="rId8"/>
    <p:sldId id="260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C01CC-8CB7-48A5-B50D-AD1657E1C94F}" type="datetimeFigureOut">
              <a:rPr lang="ru-RU" smtClean="0"/>
              <a:t>18.01.2022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3FC8E-3ECA-4A9E-A303-265D2C6147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49765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C01CC-8CB7-48A5-B50D-AD1657E1C94F}" type="datetimeFigureOut">
              <a:rPr lang="ru-RU" smtClean="0"/>
              <a:t>18.01.2022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3FC8E-3ECA-4A9E-A303-265D2C6147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15529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C01CC-8CB7-48A5-B50D-AD1657E1C94F}" type="datetimeFigureOut">
              <a:rPr lang="ru-RU" smtClean="0"/>
              <a:t>18.01.2022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3FC8E-3ECA-4A9E-A303-265D2C6147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96613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C01CC-8CB7-48A5-B50D-AD1657E1C94F}" type="datetimeFigureOut">
              <a:rPr lang="ru-RU" smtClean="0"/>
              <a:t>18.01.2022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3FC8E-3ECA-4A9E-A303-265D2C6147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95403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C01CC-8CB7-48A5-B50D-AD1657E1C94F}" type="datetimeFigureOut">
              <a:rPr lang="ru-RU" smtClean="0"/>
              <a:t>18.01.2022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3FC8E-3ECA-4A9E-A303-265D2C6147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92031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C01CC-8CB7-48A5-B50D-AD1657E1C94F}" type="datetimeFigureOut">
              <a:rPr lang="ru-RU" smtClean="0"/>
              <a:t>18.01.2022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3FC8E-3ECA-4A9E-A303-265D2C6147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58809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C01CC-8CB7-48A5-B50D-AD1657E1C94F}" type="datetimeFigureOut">
              <a:rPr lang="ru-RU" smtClean="0"/>
              <a:t>18.01.2022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3FC8E-3ECA-4A9E-A303-265D2C6147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04708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C01CC-8CB7-48A5-B50D-AD1657E1C94F}" type="datetimeFigureOut">
              <a:rPr lang="ru-RU" smtClean="0"/>
              <a:t>18.01.2022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3FC8E-3ECA-4A9E-A303-265D2C6147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62187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C01CC-8CB7-48A5-B50D-AD1657E1C94F}" type="datetimeFigureOut">
              <a:rPr lang="ru-RU" smtClean="0"/>
              <a:t>18.01.2022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3FC8E-3ECA-4A9E-A303-265D2C6147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30879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C01CC-8CB7-48A5-B50D-AD1657E1C94F}" type="datetimeFigureOut">
              <a:rPr lang="ru-RU" smtClean="0"/>
              <a:t>18.01.2022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3FC8E-3ECA-4A9E-A303-265D2C6147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86624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C01CC-8CB7-48A5-B50D-AD1657E1C94F}" type="datetimeFigureOut">
              <a:rPr lang="ru-RU" smtClean="0"/>
              <a:t>18.01.2022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3FC8E-3ECA-4A9E-A303-265D2C6147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1694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DC01CC-8CB7-48A5-B50D-AD1657E1C94F}" type="datetimeFigureOut">
              <a:rPr lang="ru-RU" smtClean="0"/>
              <a:t>18.01.2022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73FC8E-3ECA-4A9E-A303-265D2C6147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2453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188640"/>
            <a:ext cx="6912768" cy="144016"/>
          </a:xfrm>
        </p:spPr>
        <p:txBody>
          <a:bodyPr>
            <a:normAutofit fontScale="90000"/>
          </a:bodyPr>
          <a:lstStyle/>
          <a:p>
            <a:pPr>
              <a:lnSpc>
                <a:spcPct val="115000"/>
              </a:lnSpc>
            </a:pPr>
            <a:r>
              <a:rPr lang="ru-RU" sz="3600" dirty="0">
                <a:ea typeface="Calibri"/>
                <a:cs typeface="Times New Roman"/>
              </a:rPr>
              <a:t/>
            </a:r>
            <a:br>
              <a:rPr lang="ru-RU" sz="3600" dirty="0">
                <a:ea typeface="Calibri"/>
                <a:cs typeface="Times New Roman"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1371600" y="6857999"/>
            <a:ext cx="7088832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1026" name="Picture 2" descr="C:\Users\User\Desktop\depositphotos_51972023-stock-illustration-children-and-hear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474354"/>
            <a:ext cx="4755352" cy="4467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331640" y="1844824"/>
            <a:ext cx="66967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       Тема</a:t>
            </a:r>
            <a:r>
              <a:rPr lang="ru-RU" sz="3600" dirty="0">
                <a:solidFill>
                  <a:srgbClr val="0070C0"/>
                </a:solidFill>
                <a:latin typeface="Arial Black" panose="020B0A04020102020204" pitchFamily="34" charset="0"/>
              </a:rPr>
              <a:t>: </a:t>
            </a:r>
            <a:r>
              <a:rPr lang="ru-RU" sz="3600" i="1" dirty="0">
                <a:solidFill>
                  <a:srgbClr val="0070C0"/>
                </a:solidFill>
                <a:latin typeface="Arial Black" panose="020B0A04020102020204" pitchFamily="34" charset="0"/>
              </a:rPr>
              <a:t>«</a:t>
            </a:r>
            <a:r>
              <a:rPr lang="ru-RU" sz="3600" b="1" i="1" dirty="0">
                <a:solidFill>
                  <a:srgbClr val="0070C0"/>
                </a:solidFill>
                <a:latin typeface="Arial Black" panose="020B0A04020102020204" pitchFamily="34" charset="0"/>
              </a:rPr>
              <a:t>Дружба</a:t>
            </a:r>
            <a:r>
              <a:rPr lang="ru-RU" sz="3600" i="1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»</a:t>
            </a:r>
            <a:endParaRPr lang="ru-RU" sz="36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87624" y="332656"/>
            <a:ext cx="6987600" cy="1047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Муниципальное автономное дошкольное образовательное учреждение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«Детский сад №92 общеразвивающего вида» г. Сыктывкара</a:t>
            </a:r>
            <a:endParaRPr lang="ru-RU" sz="1400" dirty="0">
              <a:ea typeface="Calibri"/>
              <a:cs typeface="Times New Roman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5" y="3343296"/>
            <a:ext cx="6840761" cy="969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527937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User\Desktop\depositphotos_51972023-stock-illustration-children-and-hear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055284"/>
            <a:ext cx="5112568" cy="4802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39552" y="612845"/>
            <a:ext cx="631844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u="sng" dirty="0">
                <a:latin typeface="Monotype Corsiva" panose="03010101010201010101" pitchFamily="66" charset="0"/>
              </a:rPr>
              <a:t>Цель</a:t>
            </a:r>
            <a:r>
              <a:rPr lang="ru-RU" sz="2400" b="1" dirty="0">
                <a:latin typeface="Monotype Corsiva" panose="03010101010201010101" pitchFamily="66" charset="0"/>
              </a:rPr>
              <a:t>: обобщить и расширить знания детей о дружбе.</a:t>
            </a:r>
          </a:p>
          <a:p>
            <a:r>
              <a:rPr lang="ru-RU" sz="2400" b="1" u="sng" dirty="0">
                <a:latin typeface="Monotype Corsiva" panose="03010101010201010101" pitchFamily="66" charset="0"/>
              </a:rPr>
              <a:t>Задачи</a:t>
            </a:r>
            <a:r>
              <a:rPr lang="ru-RU" sz="2400" b="1" dirty="0">
                <a:latin typeface="Monotype Corsiva" panose="03010101010201010101" pitchFamily="66" charset="0"/>
              </a:rPr>
              <a:t>:</a:t>
            </a:r>
          </a:p>
          <a:p>
            <a:r>
              <a:rPr lang="ru-RU" sz="2400" b="1" dirty="0">
                <a:latin typeface="Monotype Corsiva" panose="03010101010201010101" pitchFamily="66" charset="0"/>
              </a:rPr>
              <a:t>- развитие у ребенка осознанного эмоционально - положительного отношения к себе, другим людям, окружающему миру;</a:t>
            </a:r>
          </a:p>
          <a:p>
            <a:r>
              <a:rPr lang="ru-RU" sz="2400" b="1" dirty="0">
                <a:latin typeface="Monotype Corsiva" panose="03010101010201010101" pitchFamily="66" charset="0"/>
              </a:rPr>
              <a:t>- формировать умение понимать и оценивать чувства и </a:t>
            </a:r>
            <a:r>
              <a:rPr lang="ru-RU" sz="2400" b="1" dirty="0" smtClean="0">
                <a:latin typeface="Monotype Corsiva" panose="03010101010201010101" pitchFamily="66" charset="0"/>
              </a:rPr>
              <a:t>поступки других;</a:t>
            </a:r>
          </a:p>
          <a:p>
            <a:r>
              <a:rPr lang="ru-RU" sz="2400" b="1" dirty="0" smtClean="0">
                <a:latin typeface="Monotype Corsiva" panose="03010101010201010101" pitchFamily="66" charset="0"/>
              </a:rPr>
              <a:t>- развитие социально - значимых навыков поведения, навыков регуляции своего поведения;</a:t>
            </a:r>
          </a:p>
          <a:p>
            <a:r>
              <a:rPr lang="ru-RU" sz="2400" b="1" dirty="0" smtClean="0">
                <a:latin typeface="Monotype Corsiva" panose="03010101010201010101" pitchFamily="66" charset="0"/>
              </a:rPr>
              <a:t>- </a:t>
            </a:r>
            <a:r>
              <a:rPr lang="ru-RU" sz="2400" b="1" dirty="0">
                <a:latin typeface="Monotype Corsiva" panose="03010101010201010101" pitchFamily="66" charset="0"/>
              </a:rPr>
              <a:t>развивать у детей способность к сопереживанию, желание прийти друг к другу на помощь в сложной ситуации, развивать социальные чувства.</a:t>
            </a:r>
          </a:p>
          <a:p>
            <a:r>
              <a:rPr lang="ru-RU" sz="2400" b="1" dirty="0">
                <a:latin typeface="Monotype Corsiva" panose="03010101010201010101" pitchFamily="66" charset="0"/>
              </a:rPr>
              <a:t>- воспитывать справедливое отношение друг к другу, воспитывать доброжелательное отношение к сверстникам и взрослым.</a:t>
            </a:r>
          </a:p>
        </p:txBody>
      </p:sp>
    </p:spTree>
    <p:extLst>
      <p:ext uri="{BB962C8B-B14F-4D97-AF65-F5344CB8AC3E}">
        <p14:creationId xmlns:p14="http://schemas.microsoft.com/office/powerpoint/2010/main" val="7687273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User\Desktop\ee216020891b40eb2e9dc7de9188582f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692696"/>
            <a:ext cx="8748973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68610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User\Desktop\detsad-234516-15752026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33" y="836712"/>
            <a:ext cx="8532947" cy="568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22481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User\Desktop\3-informatsiya-pomozhet-pri-ch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444" y="404665"/>
            <a:ext cx="8403020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84471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fmt_94_24_shutterstock_3702713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48680"/>
            <a:ext cx="8425467" cy="5620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03729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0070C0"/>
                </a:solidFill>
                <a:latin typeface="Monotype Corsiva" panose="03010101010201010101" pitchFamily="66" charset="0"/>
              </a:rPr>
              <a:t>Дружба между взрослыми и детьми</a:t>
            </a:r>
            <a:endParaRPr lang="ru-RU" dirty="0">
              <a:solidFill>
                <a:srgbClr val="0070C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4098" name="Picture 2" descr="C:\Users\User\Desktop\vosp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541456"/>
            <a:ext cx="7272808" cy="4936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08998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7624" y="692697"/>
            <a:ext cx="6912768" cy="720080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0070C0"/>
                </a:solidFill>
                <a:latin typeface="Monotype Corsiva" panose="03010101010201010101" pitchFamily="66" charset="0"/>
              </a:rPr>
              <a:t>Дружба между девочкой и мальчиком</a:t>
            </a:r>
            <a:endParaRPr lang="ru-RU" sz="2800" dirty="0">
              <a:solidFill>
                <a:srgbClr val="0070C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User\Desktop\det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214956"/>
            <a:ext cx="7226201" cy="5421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973064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37</Words>
  <Application>Microsoft Office PowerPoint</Application>
  <PresentationFormat>Экран (4:3)</PresentationFormat>
  <Paragraphs>13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Дружба между взрослыми и детьми</vt:lpstr>
      <vt:lpstr>Дружба между девочкой и мальчиком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5</cp:revision>
  <dcterms:created xsi:type="dcterms:W3CDTF">2021-10-06T17:59:03Z</dcterms:created>
  <dcterms:modified xsi:type="dcterms:W3CDTF">2022-01-18T17:13:19Z</dcterms:modified>
</cp:coreProperties>
</file>