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77" r:id="rId2"/>
    <p:sldId id="284" r:id="rId3"/>
    <p:sldId id="290" r:id="rId4"/>
    <p:sldId id="287" r:id="rId5"/>
    <p:sldId id="256" r:id="rId6"/>
    <p:sldId id="257" r:id="rId7"/>
    <p:sldId id="261" r:id="rId8"/>
    <p:sldId id="258" r:id="rId9"/>
    <p:sldId id="259" r:id="rId10"/>
    <p:sldId id="262" r:id="rId11"/>
    <p:sldId id="286" r:id="rId12"/>
    <p:sldId id="285" r:id="rId13"/>
    <p:sldId id="288" r:id="rId14"/>
    <p:sldId id="289" r:id="rId15"/>
    <p:sldId id="266" r:id="rId16"/>
    <p:sldId id="268" r:id="rId17"/>
    <p:sldId id="291" r:id="rId18"/>
    <p:sldId id="270" r:id="rId19"/>
    <p:sldId id="292" r:id="rId20"/>
    <p:sldId id="272" r:id="rId21"/>
    <p:sldId id="274" r:id="rId22"/>
    <p:sldId id="276" r:id="rId23"/>
    <p:sldId id="29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CC875-4DB5-4A3C-A515-0CE6294329F8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8AC759-0A51-40E2-8D03-FF89AEEE59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Автовокзал	Улица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Криванчикова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 Дом, где родился поэт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Н.Г.Криванчиков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	      Кустарный переулок (Собор Вознесения Христова)  Красный проспект (Дом фотографа И.Е.Печенкина)            улица Красная (купеческие особняки)                парк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XXX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летия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ВЛКСМ            Советская площадь (исторический центр города)            улица Советская (магазин-пекарня «Добрый хлебушек»)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8AC759-0A51-40E2-8D03-FF89AEEE599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8AC759-0A51-40E2-8D03-FF89AEEE599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8AC759-0A51-40E2-8D03-FF89AEEE599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E4C3A78-B01A-4F0B-9B15-90BC1938E1EA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0DE2A38-AD3D-4831-85BF-217131AEA34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-143576"/>
            <a:ext cx="9144000" cy="7925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Муниципальное общеобразовательное учреждение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основная общеобразовательная школа с.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Липлейка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Спасского района Пензенской области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Областной конкурс экскурсионных проектов обучающихся «Пройдись по Пензенскому краю...»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Экскурсионный проект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algn="ctr"/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«Спасск: вчера, сегодня, завтра»</a:t>
            </a:r>
            <a:r>
              <a:rPr lang="ru-RU" sz="1200" dirty="0" smtClean="0">
                <a:latin typeface="+mj-lt"/>
              </a:rPr>
              <a:t> </a:t>
            </a:r>
            <a:endParaRPr lang="en-US" sz="1200" dirty="0" smtClean="0">
              <a:latin typeface="+mj-lt"/>
            </a:endParaRPr>
          </a:p>
          <a:p>
            <a:r>
              <a:rPr lang="ru-RU" sz="2000" dirty="0" smtClean="0">
                <a:latin typeface="+mj-lt"/>
              </a:rPr>
              <a:t>Авторы проекта:</a:t>
            </a:r>
            <a:r>
              <a:rPr lang="en-US" sz="2000" dirty="0" smtClean="0">
                <a:latin typeface="+mj-lt"/>
              </a:rPr>
              <a:t>  </a:t>
            </a:r>
            <a:r>
              <a:rPr lang="ru-RU" sz="2000" dirty="0" smtClean="0">
                <a:latin typeface="+mj-lt"/>
              </a:rPr>
              <a:t>группа «Юный краевед»</a:t>
            </a:r>
          </a:p>
          <a:p>
            <a:r>
              <a:rPr lang="ru-RU" sz="2000" dirty="0" smtClean="0">
                <a:latin typeface="+mj-lt"/>
              </a:rPr>
              <a:t>Руководители проекта:</a:t>
            </a:r>
          </a:p>
          <a:p>
            <a:r>
              <a:rPr lang="ru-RU" sz="2000" dirty="0" smtClean="0">
                <a:latin typeface="+mj-lt"/>
              </a:rPr>
              <a:t>Федорова Людмила Евгеньевна, учитель русского языка и литературы</a:t>
            </a:r>
          </a:p>
          <a:p>
            <a:r>
              <a:rPr lang="ru-RU" sz="2000" dirty="0" err="1" smtClean="0">
                <a:latin typeface="+mj-lt"/>
              </a:rPr>
              <a:t>Синягина</a:t>
            </a:r>
            <a:r>
              <a:rPr lang="ru-RU" sz="2000" dirty="0" smtClean="0">
                <a:latin typeface="+mj-lt"/>
              </a:rPr>
              <a:t> Людмила Вячеславовна, учитель истории и обществознания</a:t>
            </a:r>
          </a:p>
          <a:p>
            <a:endParaRPr lang="ru-RU" sz="1200" dirty="0" smtClean="0">
              <a:latin typeface="+mj-lt"/>
            </a:endParaRPr>
          </a:p>
          <a:p>
            <a:r>
              <a:rPr lang="ru-RU" sz="1600" b="1" dirty="0" smtClean="0">
                <a:latin typeface="+mj-lt"/>
              </a:rPr>
              <a:t>                                                                                     </a:t>
            </a:r>
            <a:r>
              <a:rPr lang="ru-RU" sz="1600" b="1" dirty="0" smtClean="0">
                <a:latin typeface="+mj-lt"/>
              </a:rPr>
              <a:t>2021 </a:t>
            </a:r>
            <a:r>
              <a:rPr lang="ru-RU" sz="1600" b="1" dirty="0" smtClean="0">
                <a:latin typeface="+mj-lt"/>
              </a:rPr>
              <a:t>год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Схема маршрута</a:t>
            </a:r>
            <a:endParaRPr lang="ru-RU" b="1" dirty="0"/>
          </a:p>
        </p:txBody>
      </p:sp>
      <p:pic>
        <p:nvPicPr>
          <p:cNvPr id="6" name="Содержимое 5" descr="C:\Users\Синягина\Pictures\план экскурсии.png"/>
          <p:cNvPicPr>
            <a:picLocks noGrp="1"/>
          </p:cNvPicPr>
          <p:nvPr>
            <p:ph sz="quarter" idx="1"/>
          </p:nvPr>
        </p:nvPicPr>
        <p:blipFill>
          <a:blip r:embed="rId2" cstate="print">
            <a:lum bright="-10000"/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78806" y="1484784"/>
            <a:ext cx="5645521" cy="46413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Схема движения по маршруту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59632" y="1412776"/>
            <a:ext cx="662473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Автовокзал	улица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Криванчикова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 дом, где родился поэт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Н.Г.Криванчиков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	      Кустарный переулок (собор Вознесения Христова)           Красный проспект (дом фотографа И.Е.Печенкина)            улица Красная (купеческие особняки)                парк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XXX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летия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ВЛКСМ            Советская площадь (исторический центр города)            улица Советская (магазин-пекарня «Добрый хлебушек»)            Спасская участковая больница            Больничный парк (Памятник борцам революции, Памятник воинам-афганцам)             пешеходная улица –Коммунальная (достопримечательности)              улица Ленина             автовокзал</a:t>
            </a:r>
          </a:p>
          <a:p>
            <a:pPr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Протяженность маршрута – 4,4 км</a:t>
            </a:r>
          </a:p>
          <a:p>
            <a:pPr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Время экскурсии – 3 часа</a:t>
            </a:r>
          </a:p>
          <a:p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2699792" y="162880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3851920" y="198884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3851920" y="2276872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4283968" y="2564904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3779912" y="285293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6588224" y="3140968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7452320" y="342900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4644008" y="3789040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2483768" y="4365104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4139952" y="4725144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6516216" y="4725144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Автовокзал</a:t>
            </a:r>
            <a:endParaRPr lang="ru-RU" b="1" dirty="0"/>
          </a:p>
        </p:txBody>
      </p:sp>
      <p:pic>
        <p:nvPicPr>
          <p:cNvPr id="4" name="Содержимое 3" descr="hqdefault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08512" y="1268761"/>
            <a:ext cx="4872113" cy="2592288"/>
          </a:xfrm>
        </p:spPr>
      </p:pic>
      <p:pic>
        <p:nvPicPr>
          <p:cNvPr id="5" name="Рисунок 4" descr="DSCF9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3140968"/>
            <a:ext cx="4283968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Улица Криванчикова</a:t>
            </a:r>
            <a:endParaRPr lang="ru-RU" b="1" dirty="0"/>
          </a:p>
        </p:txBody>
      </p:sp>
      <p:sp>
        <p:nvSpPr>
          <p:cNvPr id="17" name="Текст 1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b="0" dirty="0" smtClean="0">
                <a:solidFill>
                  <a:schemeClr val="tx1"/>
                </a:solidFill>
              </a:rPr>
              <a:t>Дом №34,  где родился </a:t>
            </a:r>
            <a:r>
              <a:rPr lang="ru-RU" b="0" dirty="0" err="1" smtClean="0">
                <a:solidFill>
                  <a:schemeClr val="tx1"/>
                </a:solidFill>
              </a:rPr>
              <a:t>Н.Г.Криванчиков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18" name="Текст 17"/>
          <p:cNvSpPr>
            <a:spLocks noGrp="1"/>
          </p:cNvSpPr>
          <p:nvPr>
            <p:ph type="body" sz="half" idx="3"/>
          </p:nvPr>
        </p:nvSpPr>
        <p:spPr>
          <a:xfrm>
            <a:off x="4648200" y="1124744"/>
            <a:ext cx="4041775" cy="129614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Николай Григорьевич </a:t>
            </a:r>
            <a:r>
              <a:rPr lang="ru-RU" dirty="0" err="1" smtClean="0">
                <a:solidFill>
                  <a:schemeClr val="tx1"/>
                </a:solidFill>
              </a:rPr>
              <a:t>Криванчиков</a:t>
            </a:r>
            <a:r>
              <a:rPr lang="ru-RU" dirty="0" smtClean="0">
                <a:solidFill>
                  <a:schemeClr val="tx1"/>
                </a:solidFill>
              </a:rPr>
              <a:t> (1926-1978) - советский поэт и драматург, детские и юношеские годы  которого прошли в родном Беднодемьяновске (Спасске)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Picture 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724128" y="2708920"/>
            <a:ext cx="203944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 descr="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67544" y="2708920"/>
            <a:ext cx="3707904" cy="2780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Кустарный переулок. Собор Вознесения Господня</a:t>
            </a:r>
            <a:endParaRPr lang="ru-RU" b="1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040188" cy="1279030"/>
          </a:xfrm>
        </p:spPr>
        <p:txBody>
          <a:bodyPr/>
          <a:lstStyle/>
          <a:p>
            <a:r>
              <a:rPr lang="ru-RU" b="0" dirty="0" smtClean="0">
                <a:solidFill>
                  <a:schemeClr val="tx1"/>
                </a:solidFill>
              </a:rPr>
              <a:t>Собор Вознесения Господня. Фото 2018 г. </a:t>
            </a:r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3"/>
          </p:nvPr>
        </p:nvSpPr>
        <p:spPr>
          <a:xfrm>
            <a:off x="4648201" y="1124744"/>
            <a:ext cx="4028256" cy="1440160"/>
          </a:xfrm>
        </p:spPr>
        <p:txBody>
          <a:bodyPr>
            <a:normAutofit/>
          </a:bodyPr>
          <a:lstStyle/>
          <a:p>
            <a:r>
              <a:rPr lang="ru-RU" b="0" dirty="0" smtClean="0">
                <a:solidFill>
                  <a:schemeClr val="tx1"/>
                </a:solidFill>
              </a:rPr>
              <a:t>Храм Вознесения Господня. Фото начала </a:t>
            </a:r>
            <a:r>
              <a:rPr lang="en-US" b="0" dirty="0" smtClean="0">
                <a:solidFill>
                  <a:schemeClr val="tx1"/>
                </a:solidFill>
              </a:rPr>
              <a:t>XX </a:t>
            </a:r>
            <a:r>
              <a:rPr lang="ru-RU" b="0" dirty="0" smtClean="0">
                <a:solidFill>
                  <a:schemeClr val="tx1"/>
                </a:solidFill>
              </a:rPr>
              <a:t>века </a:t>
            </a:r>
          </a:p>
          <a:p>
            <a:endParaRPr lang="ru-RU" dirty="0"/>
          </a:p>
        </p:txBody>
      </p:sp>
      <p:pic>
        <p:nvPicPr>
          <p:cNvPr id="4" name="Содержимое 3" descr="DSCF9724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2638425"/>
            <a:ext cx="4038600" cy="3028950"/>
          </a:xfrm>
        </p:spPr>
      </p:pic>
      <p:pic>
        <p:nvPicPr>
          <p:cNvPr id="7" name="Содержимое 6" descr="image (2)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6384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Красный проспект</a:t>
            </a:r>
            <a:endParaRPr lang="ru-RU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040188" cy="1495053"/>
          </a:xfrm>
        </p:spPr>
        <p:txBody>
          <a:bodyPr/>
          <a:lstStyle/>
          <a:p>
            <a:r>
              <a:rPr lang="ru-RU" b="0" dirty="0" smtClean="0">
                <a:solidFill>
                  <a:schemeClr val="tx1"/>
                </a:solidFill>
              </a:rPr>
              <a:t>Дом №31 -дом фотографа И.Е.Печенкина (1880-1970),</a:t>
            </a:r>
            <a:r>
              <a:rPr lang="ru-RU" b="0" dirty="0" err="1" smtClean="0">
                <a:solidFill>
                  <a:schemeClr val="tx1"/>
                </a:solidFill>
              </a:rPr>
              <a:t>фотолетописца</a:t>
            </a:r>
            <a:r>
              <a:rPr lang="ru-RU" b="0" dirty="0" smtClean="0">
                <a:solidFill>
                  <a:schemeClr val="tx1"/>
                </a:solidFill>
              </a:rPr>
              <a:t> Спасского края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48200" y="1124744"/>
            <a:ext cx="4041775" cy="201622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 начале 1900-х годов в Спасске появился необычный для горожан дом с элементами стиля модерн. Это одно из немногих зданий модернистского стиля, сохранившихся не только в городе, но и в области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DSCF9732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3212976"/>
            <a:ext cx="4038600" cy="3028950"/>
          </a:xfrm>
        </p:spPr>
      </p:pic>
      <p:pic>
        <p:nvPicPr>
          <p:cNvPr id="5" name="Содержимое 4" descr="UZqjKX8cNc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212976"/>
            <a:ext cx="4100264" cy="30705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Улица Красная. Купеческие особняки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042792" cy="1423046"/>
          </a:xfrm>
        </p:spPr>
        <p:txBody>
          <a:bodyPr/>
          <a:lstStyle/>
          <a:p>
            <a:r>
              <a:rPr lang="ru-RU" dirty="0" smtClean="0"/>
              <a:t>Дом № 26/20 принадлежал купцу </a:t>
            </a:r>
            <a:r>
              <a:rPr lang="ru-RU" dirty="0" err="1" smtClean="0"/>
              <a:t>Исачкину</a:t>
            </a:r>
            <a:r>
              <a:rPr lang="ru-RU" dirty="0" smtClean="0"/>
              <a:t> (сейчас здание городской администрации)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44008" y="1196752"/>
            <a:ext cx="4045967" cy="144016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Дом № 7 - бывший дом купца Николая </a:t>
            </a:r>
            <a:r>
              <a:rPr lang="ru-RU" dirty="0" err="1" smtClean="0"/>
              <a:t>Адольфовича</a:t>
            </a:r>
            <a:r>
              <a:rPr lang="ru-RU" dirty="0" smtClean="0"/>
              <a:t> </a:t>
            </a:r>
            <a:r>
              <a:rPr lang="ru-RU" dirty="0" err="1" smtClean="0"/>
              <a:t>Хельгрена</a:t>
            </a:r>
            <a:r>
              <a:rPr lang="ru-RU" dirty="0" smtClean="0"/>
              <a:t> (в настоящее время Дом детского и юношеского творчества)</a:t>
            </a:r>
            <a:endParaRPr lang="ru-RU" dirty="0"/>
          </a:p>
        </p:txBody>
      </p:sp>
      <p:pic>
        <p:nvPicPr>
          <p:cNvPr id="4" name="Содержимое 3" descr="DSCF9729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8425"/>
            <a:ext cx="4038600" cy="3028950"/>
          </a:xfrm>
        </p:spPr>
      </p:pic>
      <p:pic>
        <p:nvPicPr>
          <p:cNvPr id="7" name="Содержимое 6" descr="IMG_158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384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Улица Красная. Исторический памятник </a:t>
            </a:r>
            <a:endParaRPr lang="ru-RU" dirty="0"/>
          </a:p>
        </p:txBody>
      </p:sp>
      <p:pic>
        <p:nvPicPr>
          <p:cNvPr id="7" name="Содержимое 6" descr="DSCF973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8095" y="2172768"/>
            <a:ext cx="4039985" cy="3029989"/>
          </a:xfrm>
        </p:spPr>
      </p:pic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Угловой дом № 1 - ныне Районный отдел внутренних дел. </a:t>
            </a:r>
          </a:p>
          <a:p>
            <a:r>
              <a:rPr lang="ru-RU" dirty="0" smtClean="0"/>
              <a:t>Дом был построен во второй половине XIX века. Ранее принадлежал купцу Василию Ивановичу </a:t>
            </a:r>
            <a:r>
              <a:rPr lang="ru-RU" dirty="0" err="1" smtClean="0"/>
              <a:t>Вихрову</a:t>
            </a:r>
            <a:r>
              <a:rPr lang="ru-RU" dirty="0" smtClean="0"/>
              <a:t>. </a:t>
            </a:r>
          </a:p>
          <a:p>
            <a:r>
              <a:rPr lang="ru-RU" dirty="0" smtClean="0"/>
              <a:t> Это двухэтажное кирпичное здание, прямоугольное в плане, с двумя крыльями, уходящими во двор. Общий угол главного входа округлен и отмечен лучковой нишей на втором этаже. Над ней на крыше расположен аттик. Первый этаж рустован. Уличные фасады украшены фигурным кирпичом.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Парк </a:t>
            </a:r>
            <a:r>
              <a:rPr lang="en-US" b="1" dirty="0" smtClean="0"/>
              <a:t>XXX</a:t>
            </a:r>
            <a:r>
              <a:rPr lang="ru-RU" b="1" dirty="0" smtClean="0"/>
              <a:t>-</a:t>
            </a:r>
            <a:r>
              <a:rPr lang="ru-RU" b="1" dirty="0" err="1" smtClean="0"/>
              <a:t>летия</a:t>
            </a:r>
            <a:r>
              <a:rPr lang="ru-RU" b="1" dirty="0" smtClean="0"/>
              <a:t> ВЛКСМ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040188" cy="1279029"/>
          </a:xfrm>
        </p:spPr>
        <p:txBody>
          <a:bodyPr/>
          <a:lstStyle/>
          <a:p>
            <a:r>
              <a:rPr lang="ru-RU" b="0" dirty="0" smtClean="0">
                <a:solidFill>
                  <a:schemeClr val="tx1"/>
                </a:solidFill>
              </a:rPr>
              <a:t>К 350-летию города Спасска в парке открыта аллея Любви, Семьи и Верности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126950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9 мая 1970 г. на средства населения был открыт памятник-обелиск воинам – участникам Великой Отечественной войны 1941-1945 гг. (автор Шпак)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Содержимое 4" descr="DSCF9742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8425"/>
            <a:ext cx="4038600" cy="3028950"/>
          </a:xfrm>
        </p:spPr>
      </p:pic>
      <p:pic>
        <p:nvPicPr>
          <p:cNvPr id="6" name="Содержимое 4" descr="DSCF9745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384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Мемориал Великой Отечественной войны</a:t>
            </a:r>
            <a:endParaRPr lang="ru-RU" b="1" dirty="0"/>
          </a:p>
        </p:txBody>
      </p:sp>
      <p:pic>
        <p:nvPicPr>
          <p:cNvPr id="5" name="Содержимое 4" descr="Great_Patriotic_War_Memorial_Spassk_Penza_obl_0556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700808"/>
            <a:ext cx="6984776" cy="43204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/>
              <a:t>Советская площадь (Соборная, или Базарная) - исторический центр города</a:t>
            </a:r>
            <a:endParaRPr lang="ru-RU" b="1" dirty="0"/>
          </a:p>
        </p:txBody>
      </p:sp>
      <p:pic>
        <p:nvPicPr>
          <p:cNvPr id="5" name="Содержимое 4" descr="Central_Square_Spassk_Penza_obl_0561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683568" y="1628800"/>
            <a:ext cx="7919441" cy="44644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Улица Советская. «Добрый хлебушек»</a:t>
            </a:r>
            <a:endParaRPr lang="ru-RU" b="1" dirty="0"/>
          </a:p>
        </p:txBody>
      </p:sp>
      <p:pic>
        <p:nvPicPr>
          <p:cNvPr id="6" name="Содержимое 5" descr="getImag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07553" y="1484784"/>
            <a:ext cx="7680853" cy="43204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Спасская участковая больница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stacionar-fasad-big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Больничный парк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040188" cy="1351037"/>
          </a:xfrm>
        </p:spPr>
        <p:txBody>
          <a:bodyPr/>
          <a:lstStyle/>
          <a:p>
            <a:r>
              <a:rPr lang="ru-RU" sz="2000" b="0" dirty="0" smtClean="0">
                <a:solidFill>
                  <a:schemeClr val="tx1"/>
                </a:solidFill>
              </a:rPr>
              <a:t>1 сентября 2016 года в Больничном парке состоялось торжественное открытие монумента воинам-афганцам. </a:t>
            </a:r>
            <a:endParaRPr lang="ru-RU" sz="2000" b="0" dirty="0">
              <a:solidFill>
                <a:schemeClr val="tx1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3"/>
          </p:nvPr>
        </p:nvSpPr>
        <p:spPr>
          <a:xfrm>
            <a:off x="4716017" y="1268760"/>
            <a:ext cx="3960440" cy="1440160"/>
          </a:xfrm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В 1919 году  установлен памятник в виде четырехгранного усеченного обелиска, поднятого на постамент.  В конце 1960 -</a:t>
            </a:r>
            <a:r>
              <a:rPr lang="ru-RU" sz="1400" dirty="0" err="1" smtClean="0">
                <a:solidFill>
                  <a:schemeClr val="tx1"/>
                </a:solidFill>
              </a:rPr>
              <a:t>х</a:t>
            </a:r>
            <a:r>
              <a:rPr lang="ru-RU" sz="1400" dirty="0" smtClean="0">
                <a:solidFill>
                  <a:schemeClr val="tx1"/>
                </a:solidFill>
              </a:rPr>
              <a:t> годов на двух гранях обелиска были укреплены мемориальные доски с портретными барельефами чекистов, погибших при подавлении </a:t>
            </a:r>
            <a:r>
              <a:rPr lang="ru-RU" sz="1400" dirty="0" err="1" smtClean="0">
                <a:solidFill>
                  <a:schemeClr val="tx1"/>
                </a:solidFill>
              </a:rPr>
              <a:t>Хомутовского</a:t>
            </a:r>
            <a:r>
              <a:rPr lang="ru-RU" sz="1400" dirty="0" smtClean="0">
                <a:solidFill>
                  <a:schemeClr val="tx1"/>
                </a:solidFill>
              </a:rPr>
              <a:t> мятежа 1918 года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DSCN689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8425"/>
            <a:ext cx="4038600" cy="3028950"/>
          </a:xfrm>
        </p:spPr>
      </p:pic>
      <p:pic>
        <p:nvPicPr>
          <p:cNvPr id="9" name="Содержимое 8" descr="DSCN690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384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08912" cy="1152128"/>
          </a:xfrm>
        </p:spPr>
        <p:txBody>
          <a:bodyPr>
            <a:normAutofit/>
          </a:bodyPr>
          <a:lstStyle/>
          <a:p>
            <a:r>
              <a:rPr lang="ru-RU" b="1" dirty="0" smtClean="0"/>
              <a:t>Улица Коммунальная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457200" y="1285874"/>
            <a:ext cx="4114800" cy="142304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Дом № 29/31 – городская усадьба конца XIX – начала XX в.в.</a:t>
            </a:r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 настоящее время находится в реставрации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DSCN6891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8425"/>
            <a:ext cx="4038600" cy="3028950"/>
          </a:xfrm>
        </p:spPr>
      </p:pic>
      <p:pic>
        <p:nvPicPr>
          <p:cNvPr id="11" name="Содержимое 10" descr="DSCN688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384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pitchFamily="18" charset="0"/>
              </a:rPr>
              <a:t>Дом №18  - украшение улицы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395536" y="1340767"/>
            <a:ext cx="3708152" cy="1583407"/>
          </a:xfrm>
        </p:spPr>
        <p:txBody>
          <a:bodyPr>
            <a:normAutofit fontScale="40000" lnSpcReduction="20000"/>
          </a:bodyPr>
          <a:lstStyle/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Дом принадлежал купцу II гильдии Никифору Ивановичу Кудинову, имевшему в 1890-х годах две бакалейные лавки и постоялый двор.</a:t>
            </a:r>
          </a:p>
          <a:p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 теперь – частный продуктовый магазин и офис предпринимателя М.А. Свищева).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4972050" y="1295400"/>
            <a:ext cx="3920430" cy="501332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>Центр его юго-восточного фасада подчеркнут фигурным аттиком с круглым окном и </a:t>
            </a:r>
            <a:r>
              <a:rPr lang="ru-RU" dirty="0" err="1" smtClean="0"/>
              <a:t>килевидным</a:t>
            </a:r>
            <a:r>
              <a:rPr lang="ru-RU" dirty="0" smtClean="0"/>
              <a:t> завершением. Поле аттика декорировано кирпичной выкладкой. Между окнами, оформленными лучковым завершением, расположены филенки. Углы здания рустованы. Оно имеет форму куба, покрытого вальмовой (четырехскатной) крышей. С северо-восточной стороны здания расположена двухэтажная пристройка. Стены дополнительно украшены накладками из кирпича всевозможной формы. Элементы декора переходят и на другие фасады.</a:t>
            </a:r>
            <a:endParaRPr lang="ru-RU" dirty="0"/>
          </a:p>
        </p:txBody>
      </p:sp>
      <p:pic>
        <p:nvPicPr>
          <p:cNvPr id="7" name="Содержимое 6" descr="DSCN6887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539552" y="321297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Дом турецкого подданного </a:t>
            </a:r>
            <a:r>
              <a:rPr lang="ru-RU" b="1" dirty="0" err="1" smtClean="0"/>
              <a:t>Али-Ахмуда</a:t>
            </a:r>
            <a:r>
              <a:rPr lang="ru-RU" b="1" dirty="0" smtClean="0"/>
              <a:t> </a:t>
            </a:r>
            <a:r>
              <a:rPr lang="ru-RU" b="1" dirty="0" err="1" smtClean="0"/>
              <a:t>Фендика</a:t>
            </a:r>
            <a:r>
              <a:rPr lang="ru-RU" b="1" dirty="0" smtClean="0"/>
              <a:t> (</a:t>
            </a:r>
            <a:r>
              <a:rPr lang="ru-RU" b="1" dirty="0" err="1" smtClean="0"/>
              <a:t>Эфендиева</a:t>
            </a:r>
            <a:r>
              <a:rPr lang="ru-RU" b="1" dirty="0" smtClean="0"/>
              <a:t>) 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 настоящее время Дом культуры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499992" y="1124744"/>
            <a:ext cx="4392488" cy="1800200"/>
          </a:xfrm>
        </p:spPr>
        <p:txBody>
          <a:bodyPr>
            <a:normAutofit fontScale="32500" lnSpcReduction="20000"/>
          </a:bodyPr>
          <a:lstStyle/>
          <a:p>
            <a:r>
              <a:rPr lang="ru-RU" sz="4900" dirty="0" smtClean="0">
                <a:solidFill>
                  <a:schemeClr val="tx1"/>
                </a:solidFill>
              </a:rPr>
              <a:t>В 1910 году началось строительство дома, но здание до революции 1917 года достроить не успели. Стройку примерно в 1919 году объявили ударной, и через 4 года благодаря  стараниям местной молодежи было подготовлено к эксплуатации под названием Дворец труда</a:t>
            </a:r>
          </a:p>
          <a:p>
            <a:endParaRPr lang="ru-RU" dirty="0"/>
          </a:p>
        </p:txBody>
      </p:sp>
      <p:pic>
        <p:nvPicPr>
          <p:cNvPr id="14" name="Содержимое 13" descr="DSCN6878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2996952"/>
            <a:ext cx="4038600" cy="3028950"/>
          </a:xfrm>
        </p:spPr>
      </p:pic>
      <p:pic>
        <p:nvPicPr>
          <p:cNvPr id="6" name="Содержимое 5" descr="spassk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72000" y="3068960"/>
            <a:ext cx="4245868" cy="28205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676456" cy="11521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/>
              <a:t>Физкультурно-оздоровительный комплекс «Спасск» открыт 2 сентября 2005года.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" name="Содержимое 9" descr="maxresdefault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373187"/>
            <a:ext cx="8229600" cy="4629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Детский дом и музыкальная школа</a:t>
            </a:r>
            <a:endParaRPr lang="ru-RU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323528" y="908720"/>
            <a:ext cx="4104456" cy="2088232"/>
          </a:xfrm>
        </p:spPr>
        <p:txBody>
          <a:bodyPr/>
          <a:lstStyle/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>
                <a:solidFill>
                  <a:schemeClr val="tx1"/>
                </a:solidFill>
              </a:rPr>
              <a:t>Дом № 3 . До революции здание принадлежало Красильниковым. Одно время в нем был Дом колхозника (2-е здание)</a:t>
            </a: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495800" cy="162954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Дом № 1. здание детской школы искусств, построено в конце XIX века. По воспоминаниям современников, именно в этом здании располагался трактир и гостиница Г.А. Бирюкова </a:t>
            </a:r>
          </a:p>
          <a:p>
            <a:endParaRPr lang="ru-RU" dirty="0"/>
          </a:p>
        </p:txBody>
      </p:sp>
      <p:pic>
        <p:nvPicPr>
          <p:cNvPr id="14" name="Содержимое 13" descr="DSCN6882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8425"/>
            <a:ext cx="4038600" cy="3028950"/>
          </a:xfrm>
        </p:spPr>
      </p:pic>
      <p:pic>
        <p:nvPicPr>
          <p:cNvPr id="6" name="Содержимое 4" descr="DSCN6879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6384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229600" cy="914400"/>
          </a:xfrm>
        </p:spPr>
        <p:txBody>
          <a:bodyPr/>
          <a:lstStyle/>
          <a:p>
            <a:r>
              <a:rPr lang="ru-RU" dirty="0" smtClean="0"/>
              <a:t>     </a:t>
            </a:r>
            <a:r>
              <a:rPr lang="ru-RU" b="1" dirty="0" smtClean="0"/>
              <a:t>Улица Ленина</a:t>
            </a:r>
            <a:endParaRPr lang="ru-RU" b="1" dirty="0"/>
          </a:p>
        </p:txBody>
      </p:sp>
      <p:pic>
        <p:nvPicPr>
          <p:cNvPr id="7" name="Содержимое 6" descr="DSCN6872.JPG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23528" y="2564904"/>
            <a:ext cx="4038600" cy="3028950"/>
          </a:xfrm>
        </p:spPr>
      </p:pic>
      <p:sp>
        <p:nvSpPr>
          <p:cNvPr id="5" name="Текст 4"/>
          <p:cNvSpPr>
            <a:spLocks noGrp="1"/>
          </p:cNvSpPr>
          <p:nvPr>
            <p:ph type="body" idx="4294967295"/>
          </p:nvPr>
        </p:nvSpPr>
        <p:spPr>
          <a:xfrm>
            <a:off x="0" y="1285875"/>
            <a:ext cx="4040188" cy="6858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Дом № 35/42 , где родился А.Д.Соколов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294967295"/>
          </p:nvPr>
        </p:nvSpPr>
        <p:spPr>
          <a:xfrm>
            <a:off x="4499992" y="980728"/>
            <a:ext cx="4644008" cy="5877272"/>
          </a:xfrm>
        </p:spPr>
        <p:txBody>
          <a:bodyPr>
            <a:noAutofit/>
          </a:bodyPr>
          <a:lstStyle/>
          <a:p>
            <a:r>
              <a:rPr lang="ru-RU" sz="2000" dirty="0" smtClean="0"/>
              <a:t>Дом был построен в конце XIX века. Он принадлежал зажиточному крестьянину Дмитрию Михайловичу Соколову.</a:t>
            </a:r>
          </a:p>
          <a:p>
            <a:r>
              <a:rPr lang="ru-RU" sz="2000" dirty="0" smtClean="0"/>
              <a:t> Дом одноэтажный под вальмовой крышей с горизонтальной обшивкой тесом. В плане дом представлял собой крест с раздельными входами через веранды во всю длину дворового фасада. </a:t>
            </a:r>
          </a:p>
          <a:p>
            <a:r>
              <a:rPr lang="ru-RU" sz="2000" dirty="0" smtClean="0"/>
              <a:t> Первоначальный вид дома полностью не сохранился, часть здания отделана современными материалами.</a:t>
            </a:r>
          </a:p>
          <a:p>
            <a:r>
              <a:rPr lang="ru-RU" sz="2000" dirty="0" smtClean="0"/>
              <a:t> В этом доме в 1912 году родился заслуженный художник РСФСР Алексей Дмитриевич Соколов.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Особняк купцов  </a:t>
            </a:r>
            <a:r>
              <a:rPr lang="ru-RU" b="1" dirty="0" err="1" smtClean="0"/>
              <a:t>Турусовых</a:t>
            </a:r>
            <a:endParaRPr lang="ru-RU" b="1" dirty="0"/>
          </a:p>
        </p:txBody>
      </p:sp>
      <p:pic>
        <p:nvPicPr>
          <p:cNvPr id="7" name="Содержимое 6" descr="DSCN687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8095" y="2172768"/>
            <a:ext cx="4039985" cy="3029989"/>
          </a:xfrm>
        </p:spPr>
      </p:pic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sz="2400" dirty="0" smtClean="0"/>
              <a:t>В доме № 60  по ул. Ленина жили и живут </a:t>
            </a:r>
            <a:r>
              <a:rPr lang="ru-RU" sz="2400" dirty="0" err="1" smtClean="0"/>
              <a:t>Турусовы</a:t>
            </a:r>
            <a:r>
              <a:rPr lang="ru-RU" sz="2400" dirty="0" smtClean="0"/>
              <a:t>. Это деревянная на кирпичном фундаменте одноэтажная постройка. Дом обшит тесом с двускатной крышей, построен на месте сгоревшего двухэтажного здания.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91264" cy="5936704"/>
          </a:xfrm>
        </p:spPr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70C0"/>
                </a:solidFill>
              </a:rPr>
              <a:t>Дорогие зрители!</a:t>
            </a:r>
            <a:br>
              <a:rPr lang="ru-RU" sz="6600" dirty="0" smtClean="0">
                <a:solidFill>
                  <a:srgbClr val="0070C0"/>
                </a:solidFill>
              </a:rPr>
            </a:br>
            <a:r>
              <a:rPr lang="ru-RU" sz="6600" dirty="0" smtClean="0">
                <a:solidFill>
                  <a:srgbClr val="0070C0"/>
                </a:solidFill>
              </a:rPr>
              <a:t>Приезжайте к нам в Спасск!</a:t>
            </a:r>
            <a:br>
              <a:rPr lang="ru-RU" sz="6600" dirty="0" smtClean="0">
                <a:solidFill>
                  <a:srgbClr val="0070C0"/>
                </a:solidFill>
              </a:rPr>
            </a:br>
            <a:endParaRPr lang="ru-RU" sz="6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343</TotalTime>
  <Words>790</Words>
  <Application>Microsoft Office PowerPoint</Application>
  <PresentationFormat>Экран (4:3)</PresentationFormat>
  <Paragraphs>76</Paragraphs>
  <Slides>23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Начальная</vt:lpstr>
      <vt:lpstr>Слайд 1</vt:lpstr>
      <vt:lpstr>Схема маршрута</vt:lpstr>
      <vt:lpstr>Схема движения по маршруту</vt:lpstr>
      <vt:lpstr>Автовокзал</vt:lpstr>
      <vt:lpstr>Улица Криванчикова</vt:lpstr>
      <vt:lpstr>Кустарный переулок. Собор Вознесения Господня</vt:lpstr>
      <vt:lpstr>Красный проспект</vt:lpstr>
      <vt:lpstr>Улица Красная. Купеческие особняки</vt:lpstr>
      <vt:lpstr>Улица Красная. Исторический памятник </vt:lpstr>
      <vt:lpstr>Парк XXX-летия ВЛКСМ</vt:lpstr>
      <vt:lpstr>Мемориал Великой Отечественной войны</vt:lpstr>
      <vt:lpstr>Советская площадь (Соборная, или Базарная) - исторический центр города</vt:lpstr>
      <vt:lpstr>Улица Советская. «Добрый хлебушек»</vt:lpstr>
      <vt:lpstr>Спасская участковая больница</vt:lpstr>
      <vt:lpstr>Больничный парк</vt:lpstr>
      <vt:lpstr>Улица Коммунальная </vt:lpstr>
      <vt:lpstr>Дом №18  - украшение улицы</vt:lpstr>
      <vt:lpstr>Дом турецкого подданного Али-Ахмуда Фендика (Эфендиева) </vt:lpstr>
      <vt:lpstr>      Физкультурно-оздоровительный комплекс «Спасск» открыт 2 сентября 2005года.  </vt:lpstr>
      <vt:lpstr>Детский дом и музыкальная школа</vt:lpstr>
      <vt:lpstr>     Улица Ленина</vt:lpstr>
      <vt:lpstr>Особняк купцов  Турусовых</vt:lpstr>
      <vt:lpstr>Дорогие зрители! Приезжайте к нам в Спасск!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40</cp:revision>
  <dcterms:created xsi:type="dcterms:W3CDTF">2018-11-12T16:06:34Z</dcterms:created>
  <dcterms:modified xsi:type="dcterms:W3CDTF">2021-10-19T08:08:10Z</dcterms:modified>
</cp:coreProperties>
</file>