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F757F-6ABA-441B-B19B-FFE6EA1596B2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624E-5BA9-45AD-8756-8D70F5222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21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F757F-6ABA-441B-B19B-FFE6EA1596B2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624E-5BA9-45AD-8756-8D70F5222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3089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F757F-6ABA-441B-B19B-FFE6EA1596B2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624E-5BA9-45AD-8756-8D70F5222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7055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F757F-6ABA-441B-B19B-FFE6EA1596B2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624E-5BA9-45AD-8756-8D70F5222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6852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F757F-6ABA-441B-B19B-FFE6EA1596B2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624E-5BA9-45AD-8756-8D70F5222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44640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F757F-6ABA-441B-B19B-FFE6EA1596B2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624E-5BA9-45AD-8756-8D70F5222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8310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F757F-6ABA-441B-B19B-FFE6EA1596B2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624E-5BA9-45AD-8756-8D70F5222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8047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F757F-6ABA-441B-B19B-FFE6EA1596B2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624E-5BA9-45AD-8756-8D70F5222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3319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F757F-6ABA-441B-B19B-FFE6EA1596B2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624E-5BA9-45AD-8756-8D70F5222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8393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F757F-6ABA-441B-B19B-FFE6EA1596B2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624E-5BA9-45AD-8756-8D70F5222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8615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F757F-6ABA-441B-B19B-FFE6EA1596B2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B624E-5BA9-45AD-8756-8D70F5222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5794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BF757F-6ABA-441B-B19B-FFE6EA1596B2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B624E-5BA9-45AD-8756-8D70F5222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6375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76672"/>
            <a:ext cx="7992888" cy="5746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45041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280920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87138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8280920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95930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424936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76993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280920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2152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352928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21006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8208912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07866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280920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73029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8136904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90804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352928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81757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280920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33888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280920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25371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280920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12943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352928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56038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208912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72084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352928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34930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280920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78929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352928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15440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352928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82081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352928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93854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424936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80859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280920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44582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280920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65622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208912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414700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Office PowerPoint</Application>
  <PresentationFormat>Экран (4:3)</PresentationFormat>
  <Paragraphs>0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2</cp:revision>
  <dcterms:created xsi:type="dcterms:W3CDTF">2021-01-19T07:12:03Z</dcterms:created>
  <dcterms:modified xsi:type="dcterms:W3CDTF">2021-01-19T07:29:17Z</dcterms:modified>
</cp:coreProperties>
</file>