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3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88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5" autoAdjust="0"/>
    <p:restoredTop sz="87816" autoAdjust="0"/>
  </p:normalViewPr>
  <p:slideViewPr>
    <p:cSldViewPr>
      <p:cViewPr varScale="1">
        <p:scale>
          <a:sx n="102" d="100"/>
          <a:sy n="102" d="100"/>
        </p:scale>
        <p:origin x="-188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DEE134-D751-4D09-B212-EAD705D375D3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E75CF6-CA82-40C4-953E-68DEAF415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E75CF6-CA82-40C4-953E-68DEAF415C92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E75CF6-CA82-40C4-953E-68DEAF415C92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73534BD-C3B7-48A4-A071-B0FAA944DC6B}" type="datetimeFigureOut">
              <a:rPr lang="ru-RU" smtClean="0"/>
              <a:pPr/>
              <a:t>04.04.2017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494E8C9-3146-43DD-81BB-BDEC702B0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600" dirty="0" smtClean="0"/>
              <a:t>Торцевание. «Пластилиновый мультфильм»</a:t>
            </a:r>
            <a:endParaRPr lang="ru-RU" sz="3600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Нетрадиционные техники работы с пластилином.</a:t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00200" y="1052736"/>
            <a:ext cx="7086600" cy="2304256"/>
          </a:xfrm>
        </p:spPr>
        <p:txBody>
          <a:bodyPr>
            <a:normAutofit/>
          </a:bodyPr>
          <a:lstStyle/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«Истоки способностей и дарование детей на кончиках пальцев. Другими словами, чем больше мастерства в детской руке, тем умнее ребенок»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600200" y="3645024"/>
            <a:ext cx="7086600" cy="1440160"/>
          </a:xfrm>
        </p:spPr>
        <p:txBody>
          <a:bodyPr>
            <a:normAutofit/>
          </a:bodyPr>
          <a:lstStyle/>
          <a:p>
            <a:pPr algn="r"/>
            <a:r>
              <a:rPr lang="ru-RU" sz="2800" b="1" dirty="0" smtClean="0"/>
              <a:t>В.А.Сухомлинский.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Основные приёмы лепки из пластилина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49728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Скатывание</a:t>
            </a:r>
            <a:endParaRPr lang="ru-RU" sz="32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Раскатывание</a:t>
            </a:r>
            <a:endParaRPr lang="ru-RU" sz="3200" dirty="0"/>
          </a:p>
        </p:txBody>
      </p:sp>
      <p:pic>
        <p:nvPicPr>
          <p:cNvPr id="1026" name="Picture 2" descr="C:\Users\1\Desktop\57a04923643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348880"/>
            <a:ext cx="3816424" cy="3672408"/>
          </a:xfrm>
          <a:prstGeom prst="rect">
            <a:avLst/>
          </a:prstGeom>
          <a:noFill/>
        </p:spPr>
      </p:pic>
      <p:pic>
        <p:nvPicPr>
          <p:cNvPr id="1027" name="Picture 3" descr="C:\Users\1\Desktop\plasticine-lesson-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9" y="2348880"/>
            <a:ext cx="4032448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+mj-lt"/>
                <a:cs typeface="Times New Roman" pitchFamily="18" charset="0"/>
              </a:rPr>
              <a:t>Сплющивание</a:t>
            </a:r>
            <a:endParaRPr lang="ru-RU" sz="3200" dirty="0">
              <a:latin typeface="+mj-lt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/>
              <a:t>Прищипывание</a:t>
            </a:r>
            <a:endParaRPr lang="ru-RU" sz="3200" dirty="0"/>
          </a:p>
        </p:txBody>
      </p:sp>
      <p:pic>
        <p:nvPicPr>
          <p:cNvPr id="2050" name="Picture 2" descr="C:\Users\1\Desktop\пр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76872"/>
            <a:ext cx="4042421" cy="3744416"/>
          </a:xfrm>
          <a:prstGeom prst="rect">
            <a:avLst/>
          </a:prstGeom>
          <a:noFill/>
        </p:spPr>
      </p:pic>
      <p:pic>
        <p:nvPicPr>
          <p:cNvPr id="2051" name="Picture 3" descr="C:\Users\1\Desktop\osnovy-lepki3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276872"/>
            <a:ext cx="4032447" cy="37444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Оттягивание</a:t>
            </a:r>
            <a:endParaRPr lang="ru-RU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Заглаживание</a:t>
            </a:r>
            <a:endParaRPr lang="ru-RU" sz="3200" dirty="0"/>
          </a:p>
        </p:txBody>
      </p:sp>
      <p:pic>
        <p:nvPicPr>
          <p:cNvPr id="3074" name="Picture 2" descr="C:\Users\1\Desktop\osnovy-lepki3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76872"/>
            <a:ext cx="4032448" cy="3816424"/>
          </a:xfrm>
          <a:prstGeom prst="rect">
            <a:avLst/>
          </a:prstGeom>
          <a:noFill/>
        </p:spPr>
      </p:pic>
      <p:pic>
        <p:nvPicPr>
          <p:cNvPr id="3075" name="Picture 3" descr="C:\Users\1\Desktop\пол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276872"/>
            <a:ext cx="4032448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Разрезание</a:t>
            </a:r>
            <a:endParaRPr lang="ru-RU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Соединение</a:t>
            </a:r>
            <a:endParaRPr lang="ru-RU" sz="3200" dirty="0"/>
          </a:p>
        </p:txBody>
      </p:sp>
      <p:pic>
        <p:nvPicPr>
          <p:cNvPr id="4098" name="Picture 2" descr="C:\Users\1\Desktop\osnovy-lepki1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492896"/>
            <a:ext cx="4032448" cy="3600400"/>
          </a:xfrm>
          <a:prstGeom prst="rect">
            <a:avLst/>
          </a:prstGeom>
          <a:noFill/>
        </p:spPr>
      </p:pic>
      <p:pic>
        <p:nvPicPr>
          <p:cNvPr id="4099" name="Picture 3" descr="C:\Users\1\Desktop\osnovy-lepki2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492896"/>
            <a:ext cx="4032448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«Шнурки»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1\Desktop\Новая папка (3)\презентация\14894160268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4104456" cy="4680520"/>
          </a:xfrm>
          <a:prstGeom prst="rect">
            <a:avLst/>
          </a:prstGeom>
          <a:noFill/>
        </p:spPr>
      </p:pic>
      <p:pic>
        <p:nvPicPr>
          <p:cNvPr id="5123" name="Picture 3" descr="C:\Users\1\Desktop\Новая папка (3)\презентация\14888050677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484784"/>
            <a:ext cx="4104456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1\Desktop\Новая папка (3)\презентация\1489416029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3528392" cy="4248472"/>
          </a:xfrm>
          <a:prstGeom prst="rect">
            <a:avLst/>
          </a:prstGeom>
          <a:noFill/>
        </p:spPr>
      </p:pic>
      <p:pic>
        <p:nvPicPr>
          <p:cNvPr id="6149" name="Picture 5" descr="C:\Users\1\Desktop\Новая папка (3)\презентация\14894160278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628800"/>
            <a:ext cx="4680520" cy="365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1\Desktop\Новая папка (3)\презентация\1489416025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8280920" cy="62646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</a:t>
            </a:r>
            <a:r>
              <a:rPr lang="ru-RU" dirty="0" err="1" smtClean="0"/>
              <a:t>Миллифиори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8194" name="Picture 2" descr="C:\Users\1\Desktop\20170322_155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28800"/>
            <a:ext cx="4572000" cy="3816424"/>
          </a:xfrm>
          <a:prstGeom prst="rect">
            <a:avLst/>
          </a:prstGeom>
          <a:noFill/>
        </p:spPr>
      </p:pic>
      <p:pic>
        <p:nvPicPr>
          <p:cNvPr id="8196" name="Picture 4" descr="C:\Users\1\Desktop\20170322_1605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628800"/>
            <a:ext cx="3888432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1\Desktop\20170324_1401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5112568" cy="4536504"/>
          </a:xfrm>
          <a:prstGeom prst="rect">
            <a:avLst/>
          </a:prstGeom>
          <a:noFill/>
        </p:spPr>
      </p:pic>
      <p:pic>
        <p:nvPicPr>
          <p:cNvPr id="9219" name="Picture 3" descr="C:\Users\1\Desktop\20170324_1401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124745"/>
            <a:ext cx="3384376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«Сграффито»</a:t>
            </a:r>
            <a:endParaRPr lang="ru-RU" dirty="0"/>
          </a:p>
        </p:txBody>
      </p:sp>
      <p:pic>
        <p:nvPicPr>
          <p:cNvPr id="10242" name="Picture 2" descr="C:\Users\1\Desktop\Новая папка (3)\презентация\14894160165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3657600" cy="4876800"/>
          </a:xfrm>
          <a:prstGeom prst="rect">
            <a:avLst/>
          </a:prstGeom>
          <a:noFill/>
        </p:spPr>
      </p:pic>
      <p:pic>
        <p:nvPicPr>
          <p:cNvPr id="10243" name="Picture 3" descr="C:\Users\1\Desktop\Новая папка (3)\презентация\14891787742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484784"/>
            <a:ext cx="3657600" cy="487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7" name="Picture 3" descr="C:\Users\1\Desktop\Новая папка (3)\презентация\14891733115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40960" cy="6480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512168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/>
              <a:t>Пластилинография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«Прямая </a:t>
            </a:r>
            <a:r>
              <a:rPr lang="ru-RU" dirty="0" err="1" smtClean="0"/>
              <a:t>пластилинография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2290" name="Picture 2" descr="C:\Users\1\Desktop\20170324_1402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04664"/>
            <a:ext cx="4464496" cy="4648672"/>
          </a:xfrm>
          <a:prstGeom prst="rect">
            <a:avLst/>
          </a:prstGeom>
          <a:noFill/>
        </p:spPr>
      </p:pic>
      <p:pic>
        <p:nvPicPr>
          <p:cNvPr id="12291" name="Picture 3" descr="C:\Users\1\Desktop\20170324_1401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772816"/>
            <a:ext cx="3888432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«Обратная </a:t>
            </a:r>
            <a:r>
              <a:rPr lang="ru-RU" dirty="0" err="1" smtClean="0"/>
              <a:t>пластилинография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3314" name="Picture 2" descr="C:\Users\1\Desktop\Новая папка (3)\презентация\14894160194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3657600" cy="4876800"/>
          </a:xfrm>
          <a:prstGeom prst="rect">
            <a:avLst/>
          </a:prstGeom>
          <a:noFill/>
        </p:spPr>
      </p:pic>
      <p:pic>
        <p:nvPicPr>
          <p:cNvPr id="13315" name="Picture 3" descr="C:\Users\1\Desktop\Новая папка (3)\презентация\14894160212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484784"/>
            <a:ext cx="3657600" cy="487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1\Desktop\14890407295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698" y="908720"/>
            <a:ext cx="4158462" cy="5544616"/>
          </a:xfrm>
          <a:prstGeom prst="rect">
            <a:avLst/>
          </a:prstGeom>
          <a:noFill/>
        </p:spPr>
      </p:pic>
      <p:pic>
        <p:nvPicPr>
          <p:cNvPr id="1027" name="Picture 3" descr="C:\Users\1\Desktop\14891470142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908719"/>
            <a:ext cx="4176464" cy="55686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1\Desktop\Новая папка (3)\презентация\1489044456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3657600" cy="4876800"/>
          </a:xfrm>
          <a:prstGeom prst="rect">
            <a:avLst/>
          </a:prstGeom>
          <a:noFill/>
        </p:spPr>
      </p:pic>
      <p:pic>
        <p:nvPicPr>
          <p:cNvPr id="14339" name="Picture 3" descr="C:\Users\1\Desktop\Новая папка (3)\презентация\14890663702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556792"/>
            <a:ext cx="3657600" cy="487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«Мозаичная </a:t>
            </a:r>
            <a:r>
              <a:rPr lang="ru-RU" dirty="0" err="1" smtClean="0"/>
              <a:t>пластилинография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5362" name="Picture 2" descr="C:\Users\1\Desktop\Новая папка (3)\презентация\IMG-20170310-WA0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060848"/>
            <a:ext cx="4248472" cy="4320480"/>
          </a:xfrm>
          <a:prstGeom prst="rect">
            <a:avLst/>
          </a:prstGeom>
          <a:noFill/>
        </p:spPr>
      </p:pic>
      <p:pic>
        <p:nvPicPr>
          <p:cNvPr id="15363" name="Picture 3" descr="C:\Users\1\Desktop\Новая папка (3)\презентация\IMG-20170310-WA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5528" y="2060848"/>
            <a:ext cx="4068960" cy="43194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7" name="Picture 3" descr="C:\Users\1\Desktop\20170324_1401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352928" cy="62646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</a:t>
            </a:r>
            <a:r>
              <a:rPr lang="ru-RU" dirty="0" err="1" smtClean="0"/>
              <a:t>Тестопластика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7410" name="Picture 2" descr="C:\Users\1\Desktop\Новая папка (3)\презентация\DSCF37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340768"/>
            <a:ext cx="4248472" cy="3816424"/>
          </a:xfrm>
          <a:prstGeom prst="rect">
            <a:avLst/>
          </a:prstGeom>
          <a:noFill/>
        </p:spPr>
      </p:pic>
      <p:pic>
        <p:nvPicPr>
          <p:cNvPr id="17411" name="Picture 3" descr="C:\Users\1\Desktop\Новая папка (3)\презентация\DSCF37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340768"/>
            <a:ext cx="4140968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1\Desktop\Новая папка (3)\презентация\DSCF37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96752"/>
            <a:ext cx="8208912" cy="5328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1\Desktop\Новая папка (3)\презентация\DSCF37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655624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1\Desktop\20170317_0956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3816424" cy="5318374"/>
          </a:xfrm>
          <a:prstGeom prst="rect">
            <a:avLst/>
          </a:prstGeom>
          <a:noFill/>
        </p:spPr>
      </p:pic>
      <p:pic>
        <p:nvPicPr>
          <p:cNvPr id="20483" name="Picture 3" descr="C:\Users\1\Desktop\20170317_0954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764704"/>
            <a:ext cx="4392488" cy="5328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8" name="Picture 4" descr="C:\Users\1\Desktop\14895635452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3960440" cy="5524872"/>
          </a:xfrm>
          <a:prstGeom prst="rect">
            <a:avLst/>
          </a:prstGeom>
          <a:noFill/>
        </p:spPr>
      </p:pic>
      <p:pic>
        <p:nvPicPr>
          <p:cNvPr id="21509" name="Picture 5" descr="C:\Users\1\Desktop\14895651036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908720"/>
            <a:ext cx="4392488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«Торцевание на пластилине»</a:t>
            </a:r>
            <a:endParaRPr lang="ru-RU" dirty="0"/>
          </a:p>
        </p:txBody>
      </p:sp>
      <p:pic>
        <p:nvPicPr>
          <p:cNvPr id="22530" name="Picture 2" descr="C:\Users\1\Desktop\14897370798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3816424" cy="4876800"/>
          </a:xfrm>
          <a:prstGeom prst="rect">
            <a:avLst/>
          </a:prstGeom>
          <a:noFill/>
        </p:spPr>
      </p:pic>
      <p:pic>
        <p:nvPicPr>
          <p:cNvPr id="22531" name="Picture 3" descr="C:\Users\1\Desktop\20170317_1006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412776"/>
            <a:ext cx="4364647" cy="489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1\Desktop\14895731340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3657601" cy="4876800"/>
          </a:xfrm>
          <a:prstGeom prst="rect">
            <a:avLst/>
          </a:prstGeom>
          <a:noFill/>
        </p:spPr>
      </p:pic>
      <p:pic>
        <p:nvPicPr>
          <p:cNvPr id="23555" name="Picture 3" descr="C:\Users\1\Desktop\14900949108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556792"/>
            <a:ext cx="3657600" cy="487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1\Desktop\20170324_140753.jpg"/>
          <p:cNvPicPr preferRelativeResize="0"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4000" y="116632"/>
            <a:ext cx="8748480" cy="65527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1\Desktop\20170324_1407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640960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1\Desktop\20170324_1407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8784976" cy="65527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181</TotalTime>
  <Words>86</Words>
  <Application>Microsoft Office PowerPoint</Application>
  <PresentationFormat>Экран (4:3)</PresentationFormat>
  <Paragraphs>25</Paragraphs>
  <Slides>30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Бумажная</vt:lpstr>
      <vt:lpstr>Нетрадиционные техники работы с пластилином.  </vt:lpstr>
      <vt:lpstr>«Истоки способностей и дарование детей на кончиках пальцев. Другими словами, чем больше мастерства в детской руке, тем умнее ребенок»</vt:lpstr>
      <vt:lpstr>Основные приёмы лепки из пластилина</vt:lpstr>
      <vt:lpstr>Слайд 4</vt:lpstr>
      <vt:lpstr>Слайд 5</vt:lpstr>
      <vt:lpstr>Слайд 6</vt:lpstr>
      <vt:lpstr> «Шнурки»</vt:lpstr>
      <vt:lpstr>Слайд 8</vt:lpstr>
      <vt:lpstr>Слайд 9</vt:lpstr>
      <vt:lpstr>«Миллифиори»</vt:lpstr>
      <vt:lpstr>Слайд 11</vt:lpstr>
      <vt:lpstr>«Сграффито»</vt:lpstr>
      <vt:lpstr>Слайд 13</vt:lpstr>
      <vt:lpstr>Пластилинография. «Прямая пластилинография»</vt:lpstr>
      <vt:lpstr>«Обратная пластилинография»</vt:lpstr>
      <vt:lpstr>Слайд 16</vt:lpstr>
      <vt:lpstr>Слайд 17</vt:lpstr>
      <vt:lpstr>«Мозаичная пластилинография»</vt:lpstr>
      <vt:lpstr>Слайд 19</vt:lpstr>
      <vt:lpstr>«Тестопластика»</vt:lpstr>
      <vt:lpstr>Слайд 21</vt:lpstr>
      <vt:lpstr>Слайд 22</vt:lpstr>
      <vt:lpstr>Слайд 23</vt:lpstr>
      <vt:lpstr>Слайд 24</vt:lpstr>
      <vt:lpstr>«Торцевание на пластилине»</vt:lpstr>
      <vt:lpstr>Слайд 26</vt:lpstr>
      <vt:lpstr>Слайд 27</vt:lpstr>
      <vt:lpstr>Слайд 28</vt:lpstr>
      <vt:lpstr>Слайд 29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18</cp:revision>
  <dcterms:created xsi:type="dcterms:W3CDTF">2017-03-26T16:14:02Z</dcterms:created>
  <dcterms:modified xsi:type="dcterms:W3CDTF">2017-04-04T17:41:51Z</dcterms:modified>
</cp:coreProperties>
</file>