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71" r:id="rId4"/>
    <p:sldId id="261" r:id="rId5"/>
    <p:sldId id="263" r:id="rId6"/>
    <p:sldId id="264" r:id="rId7"/>
    <p:sldId id="265" r:id="rId8"/>
    <p:sldId id="290" r:id="rId9"/>
    <p:sldId id="266" r:id="rId10"/>
    <p:sldId id="268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D53914-C852-CBF5-6385-E6E32EB4F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DA97E10-E7A7-66F9-9548-59FCBB7BD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0B7819-2A81-78FA-60CA-B94E62056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B61984-5958-B901-C1FC-A6A80E7C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EF53E0-8B67-82D6-3D62-171FA269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128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6266BD-67AF-AF63-9F08-BACCE2A7E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C7129B-CDA1-8FA7-F856-B86E5E85C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8A26C0-0C69-DFD4-4499-300932EC9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CD0334-8C3E-5AB3-0477-6E97974CD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D3FE4C-4E3D-2D5D-FE8F-064663150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678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8C69B-777A-5BED-F2A1-3F2CABC55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66B572D-7B76-EB51-E0F8-63CC887E00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E6FE62-2498-3BF1-5DE7-56F62D6BD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C63786-C44F-6518-7AD7-4A4E40BCC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0A0DB6-EC9F-FA2F-81D6-D8E9E7350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50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8038F1-4643-5A27-BDC9-8B5F2B8C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AD94B7-ADB3-BB70-DA9B-54B5F472BC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D45E25-8F97-BC18-F8A1-C78E79DF0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8835A6-BF47-8295-A6B3-CA84E4613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B8DD51-46B8-63C8-AD15-665CD1D93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E252459-9DED-2CCA-902F-76874CCE8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814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007C0-2090-DF4A-5907-ACB9207E0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82DC06-E0B3-0DD5-3168-B88E8A2DC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F14634F-72A7-F93F-3301-766F059205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7A3E8CB-F75F-1497-F027-E95D43F079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0C2928A-EBD7-31B2-4476-DDE49818E7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039AF66-3B4F-93EE-EB20-31B0A8EA6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A807FD2-B435-F649-F313-D1C2CC48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E872FBB-3818-B5F9-35FC-CC7CC2916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897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4CDEE7-F703-2B43-D7D1-168613D32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C71FC14-37CB-14DD-DC9E-2BDC86602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DD98CAB-3A80-E86E-9A1E-713D17A46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A2AA2F1-F708-14E3-09CD-675D0963E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402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16994F2-C1DD-8ABD-9DD4-9C6A34197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383177E-E21B-F35B-4A65-9D6AF2E09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0FC41CF-EFE8-F56B-40CF-C792F29D6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023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C73CE9-67F4-29FE-6B9F-C7B4C08A0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7DA733-822F-7F91-25ED-532AB56129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FC50D9-CDA6-AB49-68EA-CA5F5AEC96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06202E-59B4-C4C5-97F8-B91F4E85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6A6455-2DFC-E663-29D1-76F244405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3022E6-B158-DBDA-9C3B-A642F38F4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28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9567CB-1C34-C9F2-6DF6-CBF9EC7AF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1200810-3971-88D2-1CF8-B2E3EA8FB7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EAE7E8-2FF2-B8FD-3D97-B7BBB6552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133B4C-1266-9328-A3E2-1E36E19CF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66885B4-59E0-E9CE-18E9-3433EAAD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382EC15-FBA7-F5CA-09E8-E881BF9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4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139BC-52FF-FF6B-E6DC-A5221A934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11DC2B-6C4F-B533-2D1F-73111CAB6D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C1C4F3-B4CC-D732-7C3C-1F6EB4CCD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9502A3-A69E-0EED-6D79-1D63F6ED3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0A2506-6E6A-9F28-D714-31C76BFA9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233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45E87AA-77FB-C156-8A8E-D4452B6118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B268A1-6333-5275-E06B-0D5E20EB7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033B59-BDD8-2EEF-FED6-599332995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E0BD66-72A6-6B89-7820-FFE6B1355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B0DE84-006E-95FA-4D7F-F430CA5D6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927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760FB8-F610-326A-1861-651244FD5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B99ED5-BF97-681B-05B8-0724CAE3F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2CF5FB-B339-F79E-0573-48A42D935C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1BB37-987D-4965-8250-336CDE63F8C3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68EB04-3FD4-83BE-0D6C-443F8FFED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A52DBD-CA76-A939-10E0-F6481FD279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C90AF-F15D-4301-A27E-8861BBE364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98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am.ru/obrazovanie/proekt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4A02A50-931A-D4DC-A652-7DF989DEC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49" y="-313900"/>
            <a:ext cx="11404008" cy="74051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2EB385-BF21-4F93-3270-5175E5D01641}"/>
              </a:ext>
            </a:extLst>
          </p:cNvPr>
          <p:cNvSpPr txBox="1"/>
          <p:nvPr/>
        </p:nvSpPr>
        <p:spPr>
          <a:xfrm>
            <a:off x="1097280" y="858129"/>
            <a:ext cx="908773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Проект </a:t>
            </a:r>
            <a:endParaRPr lang="ru-RU" sz="5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ду</a:t>
            </a:r>
            <a:r>
              <a:rPr kumimoji="0" lang="ru-RU" sz="3200" b="1" i="1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ховно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-нравственному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воспитанию детей </a:t>
            </a:r>
            <a:br>
              <a:rPr kumimoji="0" lang="ru-RU" sz="5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5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«Детям о войне»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Группа «С</a:t>
            </a:r>
            <a:r>
              <a:rPr lang="ru-RU" sz="2800" b="1" i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емицветики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endParaRPr lang="ru-RU" sz="28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Воспитатель: Магомедова П.М.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Норильск 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- 2025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001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29"/>
    </mc:Choice>
    <mc:Fallback xmlns="">
      <p:transition spd="slow" advTm="2012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19985-2FDB-7EC0-F39C-17C9557AD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F57F904-08DE-04D6-49CA-8033C3432C34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1B78C88-0ED5-FBBD-34D1-2F6BFBBC9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A211BA-21E9-FA62-AFD0-4CCDEDD679AF}"/>
              </a:ext>
            </a:extLst>
          </p:cNvPr>
          <p:cNvSpPr txBox="1"/>
          <p:nvPr/>
        </p:nvSpPr>
        <p:spPr>
          <a:xfrm>
            <a:off x="2264898" y="745587"/>
            <a:ext cx="750936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Рассказывайте детям о войне, 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 бойтесь испугать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жестокой правдой, 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Рассказывайте детям о войне, 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Им это знать и помнить надо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Рассказывайте детям о войне, 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Пусть ваша память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 ним в сердца стучится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Рассказывайте детям о войне. 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Н. Вер</a:t>
            </a:r>
            <a:b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61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0"/>
    </mc:Choice>
    <mc:Fallback xmlns="">
      <p:transition spd="slow" advTm="160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44AE65-3B8D-2857-BF35-6422ADBA2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D38DE40-E44A-94F9-31D5-B97BE4A1311E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01FE11-F409-B1E8-2146-01B04FB35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1B5B12-288E-3832-B99F-E4F0313677DE}"/>
              </a:ext>
            </a:extLst>
          </p:cNvPr>
          <p:cNvSpPr txBox="1"/>
          <p:nvPr/>
        </p:nvSpPr>
        <p:spPr>
          <a:xfrm>
            <a:off x="2166425" y="337626"/>
            <a:ext cx="786384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проекта.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В содержании ФОП отмечается острая необходимость активизации процесса воспитания патриотизма дошкольника. Дети в этом возрасте очень любознательны, отзывчивы, восприимчивы. Они легко откликаются на все инициативы, умеют искренне сочувствовать и сопереживать. Происходит формирование духовной основы ребенка, эмоций, чувств, мышления, процессов социальной адаптации в обществе, начинается процесс осознания себя в окружающем мире.</a:t>
            </a:r>
            <a:endParaRPr lang="en-US" sz="2000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Наиболее эффективно воспитание патриотических чувств у дошкольников через метод </a:t>
            </a:r>
            <a:r>
              <a:rPr lang="ru-RU" sz="2000" b="0" i="0" u="none" strike="noStrike" dirty="0">
                <a:solidFill>
                  <a:srgbClr val="0088BB"/>
                </a:solidFill>
                <a:effectLst/>
                <a:latin typeface="Arial" panose="020B0604020202020204" pitchFamily="34" charset="0"/>
                <a:hlinkClick r:id="rId3" tooltip="Проекты, проектная деятельность"/>
              </a:rPr>
              <a:t>проектной деятельности</a:t>
            </a: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. Этот метод позволяет задействовать различные виды детской деятельности, привлечь внимание к данной теме не только детей, но и родителей, общественность.</a:t>
            </a:r>
            <a:endParaRPr lang="en-US" sz="2000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В процессе реализации проекта дошкольники узнают много нового о своей Родине, у них формируется чувство привязанности, уважения, гордости за свою страну.</a:t>
            </a:r>
            <a:endParaRPr lang="en-US" sz="2000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Таким образом, возникла необходимость в разработке и реализации проекта «</a:t>
            </a:r>
            <a:r>
              <a:rPr lang="ru-RU" sz="2000" dirty="0">
                <a:solidFill>
                  <a:srgbClr val="111111"/>
                </a:solidFill>
                <a:latin typeface="Arial" panose="020B0604020202020204" pitchFamily="34" charset="0"/>
              </a:rPr>
              <a:t>Детям о войне</a:t>
            </a:r>
            <a:r>
              <a:rPr lang="ru-RU" sz="20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60291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22"/>
    </mc:Choice>
    <mc:Fallback xmlns="">
      <p:transition spd="slow" advTm="7192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E7492-C046-7197-3AEA-67690B346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4FE001-D77A-4BAA-ADBD-6DA119A05D37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50D5BE-1E31-A870-65E9-E9CE94A06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88B568-8B91-A1BC-4327-B7818C75EEFB}"/>
              </a:ext>
            </a:extLst>
          </p:cNvPr>
          <p:cNvSpPr txBox="1"/>
          <p:nvPr/>
        </p:nvSpPr>
        <p:spPr>
          <a:xfrm>
            <a:off x="1969477" y="745587"/>
            <a:ext cx="8510953" cy="5760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Char char="-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Расширять представление детей о героическом подвиге жителей блокадного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Ленинрада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Char char="-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нравственно-патриотические чувства у детей , через участие совместно с семьёй в конкурсе, выставке и празднике;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Char char="-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Char char="-"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любовь к Родине, гордость за ее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достижения, уважение к защитникам Отечества,  уверенность в счастливом будущем.</a:t>
            </a:r>
          </a:p>
        </p:txBody>
      </p:sp>
    </p:spTree>
    <p:extLst>
      <p:ext uri="{BB962C8B-B14F-4D97-AF65-F5344CB8AC3E}">
        <p14:creationId xmlns:p14="http://schemas.microsoft.com/office/powerpoint/2010/main" val="428890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99"/>
    </mc:Choice>
    <mc:Fallback xmlns="">
      <p:transition spd="slow" advTm="7159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BB6AF6-BD7A-B399-41F8-E94A88E52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30352D6-E0FA-AE17-1469-669BCB08DC8F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816C59-4823-4344-8070-3A22D4987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216" y="0"/>
            <a:ext cx="911968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612680-1A6B-7CF0-5DDA-A1B72FA23FA9}"/>
              </a:ext>
            </a:extLst>
          </p:cNvPr>
          <p:cNvSpPr txBox="1"/>
          <p:nvPr/>
        </p:nvSpPr>
        <p:spPr>
          <a:xfrm>
            <a:off x="2604203" y="604912"/>
            <a:ext cx="64887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Участники проекта:</a:t>
            </a:r>
            <a:b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дети старшей группы, родители, воспитатели. 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62A10C-CCD1-A809-4519-AFD0DDFAD34D}"/>
              </a:ext>
            </a:extLst>
          </p:cNvPr>
          <p:cNvSpPr txBox="1"/>
          <p:nvPr/>
        </p:nvSpPr>
        <p:spPr>
          <a:xfrm>
            <a:off x="1969477" y="1364776"/>
            <a:ext cx="8060787" cy="4880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Форма организации: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занятия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беседы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просмотр презентаций и фильмов о войне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и блокаде Ленинграда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консультации и буклеты для родителей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артотека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изминуток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пословиц, поговорок и загадок о войне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папка-передвижка «2025-год Защитника отечества»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</a:t>
            </a:r>
            <a:r>
              <a:rPr kumimoji="0" 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идактическая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игра «Теневое лото» «Военная техника»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выставка книг и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рисунков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конкурс чтецов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лэпбук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физкультурный досуг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Продолжительность проекта (сроки):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январь-февраль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2025г.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41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3"/>
    </mc:Choice>
    <mc:Fallback xmlns="">
      <p:transition spd="slow" advTm="999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3D525-1846-2EFF-A391-FF7BFD157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13EA50E-0118-461A-002D-47E178217DB5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16FCC26-5B34-02D6-A3D5-C2D85F5B3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5543D2-46E6-CE9C-42BB-751C025993F2}"/>
              </a:ext>
            </a:extLst>
          </p:cNvPr>
          <p:cNvSpPr txBox="1"/>
          <p:nvPr/>
        </p:nvSpPr>
        <p:spPr>
          <a:xfrm>
            <a:off x="2851052" y="2366333"/>
            <a:ext cx="692321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Этапы реализации проекта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83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5"/>
    </mc:Choice>
    <mc:Fallback xmlns="">
      <p:transition spd="slow" advTm="373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64AED-4F31-92B3-8838-108A0A204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556A5D5-8FDF-18EB-159C-79D5364224C7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210E87-3E1E-F29C-BFD5-ED100F0EF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52105E-B2A6-8883-2895-70ADBE39FD9B}"/>
              </a:ext>
            </a:extLst>
          </p:cNvPr>
          <p:cNvSpPr txBox="1"/>
          <p:nvPr/>
        </p:nvSpPr>
        <p:spPr>
          <a:xfrm>
            <a:off x="3049171" y="760765"/>
            <a:ext cx="6432453" cy="4688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этап – подготовительный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литературы по данной теме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плана работы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о ВОВ с детьми и родителями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Блиц-опрос детей «Что мы знаем о войне»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сюжетных картинок и иллюстраций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теневого лото «23 февраля»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«Великая Отечественная Война»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Д.И. «Военная техника», «Рода войск»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10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0"/>
    </mc:Choice>
    <mc:Fallback xmlns="">
      <p:transition spd="slow" advTm="1295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3EADA-5517-8BE8-43F1-D2A794DB8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D7119D3-2CA3-C3A0-374B-2439C368FC09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8EE533-F35A-E236-BE03-6F1B0DA8C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228543-27EF-98B9-E853-E4C37B99CE13}"/>
              </a:ext>
            </a:extLst>
          </p:cNvPr>
          <p:cNvSpPr txBox="1"/>
          <p:nvPr/>
        </p:nvSpPr>
        <p:spPr>
          <a:xfrm>
            <a:off x="2620370" y="760765"/>
            <a:ext cx="7028597" cy="4954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этап – основной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Подбор наглядных и дидактических материалов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художественной литературы «Детям о войне»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Изготовление папки-передвижки                                                                      «Год защитника Отечества»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Папка с физ. Минутками «Армия»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«Пословицы поговорки, загадки</a:t>
            </a:r>
            <a:r>
              <a:rPr kumimoji="0" lang="ru-RU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 войне»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бесед по теме проекта, конспектов ОД</a:t>
            </a: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Консультации для родителей: «Почему мы должны помнить о Великой Отечественной войне», «День защитника Отечества», «Что и как рассказать                                   ребенку о ВОВ»</a:t>
            </a:r>
          </a:p>
          <a:p>
            <a:pPr marL="342900" lvl="0" indent="-342900">
              <a:buFont typeface="Symbol" panose="05050102010706020507" pitchFamily="18" charset="2"/>
              <a:buChar char=""/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Буклеты для родителей: «Профессии ВОВ», «Блокада Ленинграда», «Маленькие герои большой войны»,              « Военная техника ВОВ»</a:t>
            </a:r>
          </a:p>
        </p:txBody>
      </p:sp>
    </p:spTree>
    <p:extLst>
      <p:ext uri="{BB962C8B-B14F-4D97-AF65-F5344CB8AC3E}">
        <p14:creationId xmlns:p14="http://schemas.microsoft.com/office/powerpoint/2010/main" val="58379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1"/>
    </mc:Choice>
    <mc:Fallback xmlns="">
      <p:transition spd="slow" advTm="1168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3EADA-5517-8BE8-43F1-D2A794DB8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D7119D3-2CA3-C3A0-374B-2439C368FC09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8EE533-F35A-E236-BE03-6F1B0DA8C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228543-27EF-98B9-E853-E4C37B99CE13}"/>
              </a:ext>
            </a:extLst>
          </p:cNvPr>
          <p:cNvSpPr txBox="1"/>
          <p:nvPr/>
        </p:nvSpPr>
        <p:spPr>
          <a:xfrm>
            <a:off x="2442949" y="928048"/>
            <a:ext cx="7165285" cy="4512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этап – основной</a:t>
            </a:r>
          </a:p>
          <a:p>
            <a:pPr marL="342900" marR="0" lvl="0" indent="-34290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Спортивное развлечение с папами «Мы защитники»</a:t>
            </a:r>
          </a:p>
          <a:p>
            <a:pPr marL="342900" marR="0" lvl="0" indent="-34290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3200" noProof="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родителя заместителя на тему:                                              «Открытка для солдата»</a:t>
            </a:r>
          </a:p>
          <a:p>
            <a:pPr marL="342900" marR="0" lvl="0" indent="-34290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Индивидуальные консультации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родителей</a:t>
            </a:r>
            <a:endParaRPr kumimoji="0" lang="ru-RU" sz="3200" i="0" u="none" strike="noStrike" kern="1200" cap="none" spc="0" normalizeH="0" baseline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52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2"/>
    </mc:Choice>
    <mc:Fallback xmlns="">
      <p:transition spd="slow" advTm="94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4206A-6F6C-50E3-47BA-41EB710A7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961D40-7052-2D63-5292-7612D4447B1B}"/>
              </a:ext>
            </a:extLst>
          </p:cNvPr>
          <p:cNvSpPr txBox="1"/>
          <p:nvPr/>
        </p:nvSpPr>
        <p:spPr>
          <a:xfrm>
            <a:off x="1969477" y="337625"/>
            <a:ext cx="7371471" cy="55348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условий, способствующих нравственно-патриотическому воспитанию и духовному развитию личности.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tabLst/>
              <a:defRPr/>
            </a:pPr>
            <a:r>
              <a:rPr kumimoji="0" lang="ru-RU" sz="24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Сформировать представление о блокадном Ленинграде;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с историческими фактами военных лет через художественную литературу;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Воспитывать любовь к Родине, гордость за ее достижения, уважение к защитникам Отечества, героическое прошлое, уверенность в счастливом будущем.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061BAD-F382-7430-0F1F-E45BA187A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159" y="0"/>
            <a:ext cx="911968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2B47ED-67FC-E224-6A80-2F1C35E70694}"/>
              </a:ext>
            </a:extLst>
          </p:cNvPr>
          <p:cNvSpPr txBox="1"/>
          <p:nvPr/>
        </p:nvSpPr>
        <p:spPr>
          <a:xfrm>
            <a:off x="2347416" y="805218"/>
            <a:ext cx="7615450" cy="4555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4000" b="1" noProof="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этап – заключительный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</a:t>
            </a:r>
            <a:r>
              <a:rPr kumimoji="0" lang="ru-RU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рисунков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«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Защитник Отечества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поделок совместно родителей    и детей  «Военная техника»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чтецов «Стихи о войне»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«Стены памяти»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112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1"/>
    </mc:Choice>
    <mc:Fallback xmlns="">
      <p:transition spd="slow" advTm="532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0C5AE-7536-ADD6-37F5-DCE3D065E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AB2B40-8D9C-28CD-DDB3-49F05AF943CA}"/>
              </a:ext>
            </a:extLst>
          </p:cNvPr>
          <p:cNvSpPr txBox="1"/>
          <p:nvPr/>
        </p:nvSpPr>
        <p:spPr>
          <a:xfrm>
            <a:off x="3049171" y="760765"/>
            <a:ext cx="6432453" cy="1795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457" y="122830"/>
            <a:ext cx="10481480" cy="673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0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3"/>
    </mc:Choice>
    <mc:Fallback xmlns="">
      <p:transition spd="slow" advTm="5893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1115</Words>
  <Application>Microsoft Office PowerPoint</Application>
  <PresentationFormat>Широкоэкранный</PresentationFormat>
  <Paragraphs>124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Патимат Мaгомедова</dc:creator>
  <cp:lastModifiedBy>Патимат Мaгомедова</cp:lastModifiedBy>
  <cp:revision>36</cp:revision>
  <dcterms:created xsi:type="dcterms:W3CDTF">2025-02-01T03:50:36Z</dcterms:created>
  <dcterms:modified xsi:type="dcterms:W3CDTF">2025-04-23T14:18:22Z</dcterms:modified>
</cp:coreProperties>
</file>