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5" r:id="rId2"/>
    <p:sldId id="321" r:id="rId3"/>
    <p:sldId id="307" r:id="rId4"/>
    <p:sldId id="288" r:id="rId5"/>
    <p:sldId id="323" r:id="rId6"/>
    <p:sldId id="322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138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06B96-E872-413B-9BC3-FAD1B91D9C1B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220B6-B690-41F8-BC11-11A9B24B0A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5E2E7-001E-4E28-BF75-262E5F8B777A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47D23-9C63-4D07-9548-3F35CF1F80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F9585-6CCB-4AB4-85DC-2F7CA7413BAB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10279-257A-42BC-9E5A-7C4D274D74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92BB-8EC4-4A51-AAB4-6AADD64F54B5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FA555-C4B3-4854-B2BB-42C058182A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2D8B5-1988-45EF-81F3-542D29148488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D9674-D48D-4A72-B88E-8C3EB59CAA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FEF90-2B0F-4F76-A884-8E8C567C38E6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FCDE7-7D97-4D33-B4F8-2678B8F226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34E53-812D-4DD4-BCC2-8EC5F912BBA2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79472-D249-434B-91D5-F12393A01F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BB52F-3C80-4739-A9DA-3CBA8EFC2A45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37E3A-B463-43FF-98EC-E28BAB82C3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AAA93-C5D5-4F32-AAF6-B18A1B61B0E0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7FC83-E1DD-4F0B-86AC-14B9D30E54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E3F02-A19B-4543-81EC-9916F23C307C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5D6E6-1FC8-4053-8731-39BF10B93D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72971-F2CA-408B-8C60-EA8F8ACED357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C1AE8-E639-4473-ADF2-23B8ADC1D2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2FAE9B-6462-4D74-BEC6-59A299C982E7}" type="datetimeFigureOut">
              <a:rPr lang="ru-RU"/>
              <a:pPr>
                <a:defRPr/>
              </a:pPr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8207A3-D9DD-420F-A4D1-0BB5FF65FA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3" y="285750"/>
            <a:ext cx="8715375" cy="63579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6000" b="1" i="1" u="sng" spc="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ppShoing</a:t>
            </a:r>
            <a:r>
              <a:rPr lang="en-US" sz="6000" b="1" i="1" u="sng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i="1" u="sng" spc="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rof</a:t>
            </a:r>
            <a:r>
              <a:rPr lang="en-US" sz="6000" b="1" i="1" u="sng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i="1" u="sng" spc="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n-US" sz="6000" b="1" i="1" u="sng" spc="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lstheo</a:t>
            </a:r>
            <a:endParaRPr lang="ru-RU" sz="6000" b="1" i="1" u="sng" spc="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2987824" y="4293096"/>
            <a:ext cx="3312368" cy="216024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-It is my size.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-How much is it?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-I like blue dresses.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840" y="476672"/>
            <a:ext cx="2088232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2222254" cy="17978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984" y="4293096"/>
            <a:ext cx="1916832" cy="19168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66" y="4293096"/>
            <a:ext cx="1988840" cy="19888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3" y="285750"/>
            <a:ext cx="8715375" cy="63579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6000" b="1" i="1" u="sng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Shopping for clothes</a:t>
            </a:r>
            <a:endParaRPr lang="ru-RU" sz="6000" b="1" i="1" u="sng" spc="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0800000" flipV="1">
            <a:off x="2987824" y="4293096"/>
            <a:ext cx="3573016" cy="2160240"/>
          </a:xfrm>
        </p:spPr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solidFill>
                  <a:schemeClr val="tx2">
                    <a:lumMod val="75000"/>
                  </a:schemeClr>
                </a:solidFill>
              </a:rPr>
              <a:t>-It is my size.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solidFill>
                  <a:schemeClr val="tx2">
                    <a:lumMod val="75000"/>
                  </a:schemeClr>
                </a:solidFill>
              </a:rPr>
              <a:t>-How much is it?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solidFill>
                  <a:schemeClr val="tx2">
                    <a:lumMod val="75000"/>
                  </a:schemeClr>
                </a:solidFill>
              </a:rPr>
              <a:t>-I like blue dresses.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840" y="476672"/>
            <a:ext cx="2088232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2222254" cy="17978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984" y="4293096"/>
            <a:ext cx="1916832" cy="19168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66" y="4293096"/>
            <a:ext cx="1988840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443264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5357813"/>
          </a:xfrm>
        </p:spPr>
        <p:txBody>
          <a:bodyPr/>
          <a:lstStyle/>
          <a:p>
            <a:pPr algn="l"/>
            <a:r>
              <a:rPr lang="en-US" sz="7200" b="1" dirty="0" err="1" smtClean="0"/>
              <a:t>Sh</a:t>
            </a:r>
            <a:r>
              <a:rPr lang="en-US" sz="7200" dirty="0" smtClean="0"/>
              <a:t> - shop, short, shoe, shirt, T-shirt, fashion, cushion.</a:t>
            </a:r>
            <a:endParaRPr lang="ru-RU" sz="72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47106" name="Содержимое 2"/>
          <p:cNvSpPr>
            <a:spLocks noGrp="1"/>
          </p:cNvSpPr>
          <p:nvPr>
            <p:ph idx="1"/>
          </p:nvPr>
        </p:nvSpPr>
        <p:spPr>
          <a:xfrm>
            <a:off x="428625" y="357188"/>
            <a:ext cx="8001000" cy="5853112"/>
          </a:xfrm>
        </p:spPr>
        <p:txBody>
          <a:bodyPr/>
          <a:lstStyle/>
          <a:p>
            <a:r>
              <a:rPr lang="en-US" sz="4000" b="1" u="sng" smtClean="0">
                <a:solidFill>
                  <a:srgbClr val="FF0000"/>
                </a:solidFill>
              </a:rPr>
              <a:t>Check:</a:t>
            </a:r>
            <a:endParaRPr lang="ru-RU" sz="4000" b="1" u="sng" smtClean="0">
              <a:solidFill>
                <a:srgbClr val="FF0000"/>
              </a:solidFill>
            </a:endParaRPr>
          </a:p>
        </p:txBody>
      </p:sp>
      <p:sp>
        <p:nvSpPr>
          <p:cNvPr id="47107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smtClean="0"/>
          </a:p>
        </p:txBody>
      </p:sp>
      <p:grpSp>
        <p:nvGrpSpPr>
          <p:cNvPr id="47108" name="Group 2"/>
          <p:cNvGrpSpPr>
            <a:grpSpLocks/>
          </p:cNvGrpSpPr>
          <p:nvPr/>
        </p:nvGrpSpPr>
        <p:grpSpPr bwMode="auto">
          <a:xfrm>
            <a:off x="355600" y="785813"/>
            <a:ext cx="7988300" cy="5854700"/>
            <a:chOff x="6108" y="5224"/>
            <a:chExt cx="4739" cy="3218"/>
          </a:xfrm>
        </p:grpSpPr>
        <p:sp>
          <p:nvSpPr>
            <p:cNvPr id="47109" name="Rectangle 3"/>
            <p:cNvSpPr>
              <a:spLocks noChangeArrowheads="1"/>
            </p:cNvSpPr>
            <p:nvPr/>
          </p:nvSpPr>
          <p:spPr bwMode="auto">
            <a:xfrm>
              <a:off x="8567" y="5342"/>
              <a:ext cx="2280" cy="3071"/>
            </a:xfrm>
            <a:prstGeom prst="rect">
              <a:avLst/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2700000" scaled="1"/>
            </a:gra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>
                <a:spcAft>
                  <a:spcPts val="1000"/>
                </a:spcAft>
              </a:pPr>
              <a:r>
                <a:rPr lang="en-US" sz="2400" b="1">
                  <a:solidFill>
                    <a:srgbClr val="0000FF"/>
                  </a:solidFill>
                  <a:latin typeface="Calibri" pitchFamily="34" charset="0"/>
                </a:rPr>
                <a:t>                       </a:t>
              </a:r>
            </a:p>
            <a:p>
              <a:pPr>
                <a:spcAft>
                  <a:spcPts val="1000"/>
                </a:spcAft>
              </a:pPr>
              <a:r>
                <a:rPr lang="en-US" sz="2400" b="1">
                  <a:solidFill>
                    <a:srgbClr val="0000FF"/>
                  </a:solidFill>
                  <a:latin typeface="Calibri" pitchFamily="34" charset="0"/>
                </a:rPr>
                <a:t>             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mit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t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ens          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    a h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a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t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     so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c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ks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     b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o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ots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     sh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o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es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              </a:t>
              </a:r>
              <a:endParaRPr lang="ru-RU" sz="4400">
                <a:solidFill>
                  <a:srgbClr val="0000FF"/>
                </a:solidFill>
                <a:latin typeface="Times New Roman" pitchFamily="18" charset="0"/>
              </a:endParaRPr>
            </a:p>
            <a:p>
              <a:pPr>
                <a:spcAft>
                  <a:spcPts val="1000"/>
                </a:spcAft>
              </a:pPr>
              <a:r>
                <a:rPr lang="ru-RU" sz="1400">
                  <a:solidFill>
                    <a:srgbClr val="0000FF"/>
                  </a:solidFill>
                  <a:latin typeface="Calibri" pitchFamily="34" charset="0"/>
                </a:rPr>
                <a:t>           </a:t>
              </a:r>
            </a:p>
            <a:p>
              <a:pPr>
                <a:spcAft>
                  <a:spcPts val="1000"/>
                </a:spcAft>
              </a:pPr>
              <a:r>
                <a:rPr lang="ru-RU" sz="1400">
                  <a:solidFill>
                    <a:srgbClr val="0000FF"/>
                  </a:solidFill>
                  <a:latin typeface="Calibri" pitchFamily="34" charset="0"/>
                </a:rPr>
                <a:t>…</a:t>
              </a:r>
              <a:endParaRPr lang="ru-RU"/>
            </a:p>
          </p:txBody>
        </p:sp>
        <p:sp>
          <p:nvSpPr>
            <p:cNvPr id="47110" name="Rectangle 4"/>
            <p:cNvSpPr>
              <a:spLocks noChangeArrowheads="1"/>
            </p:cNvSpPr>
            <p:nvPr/>
          </p:nvSpPr>
          <p:spPr bwMode="auto">
            <a:xfrm>
              <a:off x="6108" y="5342"/>
              <a:ext cx="2280" cy="3100"/>
            </a:xfrm>
            <a:prstGeom prst="rect">
              <a:avLst/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2700000" scaled="1"/>
            </a:gradFill>
            <a:ln w="2540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spcAft>
                  <a:spcPts val="1000"/>
                </a:spcAft>
              </a:pPr>
              <a:endParaRPr lang="en-US" sz="2400" b="1">
                <a:solidFill>
                  <a:srgbClr val="0000FF"/>
                </a:solidFill>
                <a:latin typeface="Calibri" pitchFamily="34" charset="0"/>
              </a:endParaRPr>
            </a:p>
            <a:p>
              <a:pPr>
                <a:spcAft>
                  <a:spcPts val="1000"/>
                </a:spcAft>
              </a:pPr>
              <a:r>
                <a:rPr lang="en-US">
                  <a:solidFill>
                    <a:srgbClr val="0000FF"/>
                  </a:solidFill>
                  <a:latin typeface="Calibri" pitchFamily="34" charset="0"/>
                </a:rPr>
                <a:t>     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T-sh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i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rt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s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h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orts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a d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r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ess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a sk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i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rt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je</a:t>
              </a:r>
              <a:r>
                <a:rPr lang="en-US" sz="4400" b="1" u="sng">
                  <a:solidFill>
                    <a:srgbClr val="FF0000"/>
                  </a:solidFill>
                  <a:latin typeface="Calibri" pitchFamily="34" charset="0"/>
                </a:rPr>
                <a:t>a</a:t>
              </a: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ns</a:t>
              </a:r>
            </a:p>
            <a:p>
              <a:pPr>
                <a:spcAft>
                  <a:spcPts val="1000"/>
                </a:spcAft>
              </a:pPr>
              <a:r>
                <a:rPr lang="en-US" sz="4400">
                  <a:solidFill>
                    <a:srgbClr val="0000FF"/>
                  </a:solidFill>
                  <a:latin typeface="Calibri" pitchFamily="34" charset="0"/>
                </a:rPr>
                <a:t>   </a:t>
              </a:r>
            </a:p>
          </p:txBody>
        </p:sp>
        <p:grpSp>
          <p:nvGrpSpPr>
            <p:cNvPr id="47111" name="Group 5"/>
            <p:cNvGrpSpPr>
              <a:grpSpLocks/>
            </p:cNvGrpSpPr>
            <p:nvPr/>
          </p:nvGrpSpPr>
          <p:grpSpPr bwMode="auto">
            <a:xfrm>
              <a:off x="8258" y="5224"/>
              <a:ext cx="676" cy="2980"/>
              <a:chOff x="5378" y="1174"/>
              <a:chExt cx="676" cy="2980"/>
            </a:xfrm>
          </p:grpSpPr>
          <p:grpSp>
            <p:nvGrpSpPr>
              <p:cNvPr id="47112" name="Group 6"/>
              <p:cNvGrpSpPr>
                <a:grpSpLocks/>
              </p:cNvGrpSpPr>
              <p:nvPr/>
            </p:nvGrpSpPr>
            <p:grpSpPr bwMode="auto">
              <a:xfrm>
                <a:off x="5378" y="1174"/>
                <a:ext cx="660" cy="540"/>
                <a:chOff x="5378" y="1174"/>
                <a:chExt cx="660" cy="540"/>
              </a:xfrm>
            </p:grpSpPr>
            <p:sp>
              <p:nvSpPr>
                <p:cNvPr id="47141" name="AutoShape 7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42" name="AutoShape 8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43" name="AutoShape 9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3" name="Group 10"/>
              <p:cNvGrpSpPr>
                <a:grpSpLocks/>
              </p:cNvGrpSpPr>
              <p:nvPr/>
            </p:nvGrpSpPr>
            <p:grpSpPr bwMode="auto">
              <a:xfrm>
                <a:off x="5378" y="1524"/>
                <a:ext cx="660" cy="540"/>
                <a:chOff x="5378" y="1174"/>
                <a:chExt cx="660" cy="540"/>
              </a:xfrm>
            </p:grpSpPr>
            <p:sp>
              <p:nvSpPr>
                <p:cNvPr id="47138" name="AutoShape 11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9" name="AutoShape 12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40" name="AutoShape 13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4" name="Group 14"/>
              <p:cNvGrpSpPr>
                <a:grpSpLocks/>
              </p:cNvGrpSpPr>
              <p:nvPr/>
            </p:nvGrpSpPr>
            <p:grpSpPr bwMode="auto">
              <a:xfrm>
                <a:off x="5378" y="1874"/>
                <a:ext cx="660" cy="540"/>
                <a:chOff x="5378" y="1174"/>
                <a:chExt cx="660" cy="540"/>
              </a:xfrm>
            </p:grpSpPr>
            <p:sp>
              <p:nvSpPr>
                <p:cNvPr id="47135" name="AutoShape 15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6" name="AutoShape 16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7" name="AutoShape 17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5" name="Group 18"/>
              <p:cNvGrpSpPr>
                <a:grpSpLocks/>
              </p:cNvGrpSpPr>
              <p:nvPr/>
            </p:nvGrpSpPr>
            <p:grpSpPr bwMode="auto">
              <a:xfrm>
                <a:off x="5378" y="2214"/>
                <a:ext cx="660" cy="540"/>
                <a:chOff x="5378" y="1174"/>
                <a:chExt cx="660" cy="540"/>
              </a:xfrm>
            </p:grpSpPr>
            <p:sp>
              <p:nvSpPr>
                <p:cNvPr id="47132" name="AutoShape 19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3" name="AutoShape 20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4" name="AutoShape 21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6" name="Group 22"/>
              <p:cNvGrpSpPr>
                <a:grpSpLocks/>
              </p:cNvGrpSpPr>
              <p:nvPr/>
            </p:nvGrpSpPr>
            <p:grpSpPr bwMode="auto">
              <a:xfrm>
                <a:off x="5378" y="2574"/>
                <a:ext cx="676" cy="540"/>
                <a:chOff x="5378" y="1174"/>
                <a:chExt cx="676" cy="540"/>
              </a:xfrm>
            </p:grpSpPr>
            <p:sp>
              <p:nvSpPr>
                <p:cNvPr id="47129" name="AutoShape 23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0" name="AutoShape 24"/>
                <p:cNvSpPr>
                  <a:spLocks noChangeArrowheads="1"/>
                </p:cNvSpPr>
                <p:nvPr/>
              </p:nvSpPr>
              <p:spPr bwMode="auto">
                <a:xfrm>
                  <a:off x="5814" y="1305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31" name="AutoShape 25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7" name="Group 26"/>
              <p:cNvGrpSpPr>
                <a:grpSpLocks/>
              </p:cNvGrpSpPr>
              <p:nvPr/>
            </p:nvGrpSpPr>
            <p:grpSpPr bwMode="auto">
              <a:xfrm>
                <a:off x="5378" y="2902"/>
                <a:ext cx="676" cy="540"/>
                <a:chOff x="5378" y="1152"/>
                <a:chExt cx="676" cy="540"/>
              </a:xfrm>
            </p:grpSpPr>
            <p:sp>
              <p:nvSpPr>
                <p:cNvPr id="47126" name="AutoShape 27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7" name="AutoShape 28"/>
                <p:cNvSpPr>
                  <a:spLocks noChangeArrowheads="1"/>
                </p:cNvSpPr>
                <p:nvPr/>
              </p:nvSpPr>
              <p:spPr bwMode="auto">
                <a:xfrm>
                  <a:off x="5814" y="1309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8" name="AutoShape 29"/>
                <p:cNvSpPr>
                  <a:spLocks noChangeArrowheads="1"/>
                </p:cNvSpPr>
                <p:nvPr/>
              </p:nvSpPr>
              <p:spPr bwMode="auto">
                <a:xfrm>
                  <a:off x="5475" y="1152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8" name="Group 30"/>
              <p:cNvGrpSpPr>
                <a:grpSpLocks/>
              </p:cNvGrpSpPr>
              <p:nvPr/>
            </p:nvGrpSpPr>
            <p:grpSpPr bwMode="auto">
              <a:xfrm>
                <a:off x="5378" y="3274"/>
                <a:ext cx="660" cy="540"/>
                <a:chOff x="5378" y="1174"/>
                <a:chExt cx="660" cy="540"/>
              </a:xfrm>
            </p:grpSpPr>
            <p:sp>
              <p:nvSpPr>
                <p:cNvPr id="47123" name="AutoShape 31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4" name="AutoShape 32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5" name="AutoShape 33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7119" name="Group 34"/>
              <p:cNvGrpSpPr>
                <a:grpSpLocks/>
              </p:cNvGrpSpPr>
              <p:nvPr/>
            </p:nvGrpSpPr>
            <p:grpSpPr bwMode="auto">
              <a:xfrm>
                <a:off x="5378" y="3614"/>
                <a:ext cx="660" cy="540"/>
                <a:chOff x="5378" y="1174"/>
                <a:chExt cx="660" cy="540"/>
              </a:xfrm>
            </p:grpSpPr>
            <p:sp>
              <p:nvSpPr>
                <p:cNvPr id="47120" name="AutoShape 35"/>
                <p:cNvSpPr>
                  <a:spLocks noChangeArrowheads="1"/>
                </p:cNvSpPr>
                <p:nvPr/>
              </p:nvSpPr>
              <p:spPr bwMode="auto">
                <a:xfrm>
                  <a:off x="537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1" name="AutoShape 36"/>
                <p:cNvSpPr>
                  <a:spLocks noChangeArrowheads="1"/>
                </p:cNvSpPr>
                <p:nvPr/>
              </p:nvSpPr>
              <p:spPr bwMode="auto">
                <a:xfrm>
                  <a:off x="5798" y="1314"/>
                  <a:ext cx="240" cy="180"/>
                </a:xfrm>
                <a:custGeom>
                  <a:avLst/>
                  <a:gdLst>
                    <a:gd name="T0" fmla="*/ 120 w 21600"/>
                    <a:gd name="T1" fmla="*/ 0 h 21600"/>
                    <a:gd name="T2" fmla="*/ 35 w 21600"/>
                    <a:gd name="T3" fmla="*/ 26 h 21600"/>
                    <a:gd name="T4" fmla="*/ 0 w 21600"/>
                    <a:gd name="T5" fmla="*/ 90 h 21600"/>
                    <a:gd name="T6" fmla="*/ 35 w 21600"/>
                    <a:gd name="T7" fmla="*/ 154 h 21600"/>
                    <a:gd name="T8" fmla="*/ 120 w 21600"/>
                    <a:gd name="T9" fmla="*/ 180 h 21600"/>
                    <a:gd name="T10" fmla="*/ 205 w 21600"/>
                    <a:gd name="T11" fmla="*/ 154 h 21600"/>
                    <a:gd name="T12" fmla="*/ 240 w 21600"/>
                    <a:gd name="T13" fmla="*/ 90 h 21600"/>
                    <a:gd name="T14" fmla="*/ 205 w 21600"/>
                    <a:gd name="T15" fmla="*/ 26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3150 w 21600"/>
                    <a:gd name="T25" fmla="*/ 3120 h 21600"/>
                    <a:gd name="T26" fmla="*/ 18450 w 21600"/>
                    <a:gd name="T27" fmla="*/ 18480 h 2160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1600" h="21600">
                      <a:moveTo>
                        <a:pt x="0" y="10800"/>
                      </a:moveTo>
                      <a:cubicBezTo>
                        <a:pt x="0" y="4835"/>
                        <a:pt x="4835" y="0"/>
                        <a:pt x="10800" y="0"/>
                      </a:cubicBezTo>
                      <a:cubicBezTo>
                        <a:pt x="16765" y="0"/>
                        <a:pt x="21600" y="4835"/>
                        <a:pt x="21600" y="10800"/>
                      </a:cubicBezTo>
                      <a:cubicBezTo>
                        <a:pt x="21600" y="16765"/>
                        <a:pt x="16765" y="21600"/>
                        <a:pt x="10800" y="21600"/>
                      </a:cubicBezTo>
                      <a:cubicBezTo>
                        <a:pt x="4835" y="21600"/>
                        <a:pt x="0" y="16765"/>
                        <a:pt x="0" y="10800"/>
                      </a:cubicBezTo>
                      <a:close/>
                      <a:moveTo>
                        <a:pt x="5400" y="10800"/>
                      </a:moveTo>
                      <a:cubicBezTo>
                        <a:pt x="5400" y="13782"/>
                        <a:pt x="7818" y="16200"/>
                        <a:pt x="10800" y="16200"/>
                      </a:cubicBezTo>
                      <a:cubicBezTo>
                        <a:pt x="13782" y="16200"/>
                        <a:pt x="16200" y="13782"/>
                        <a:pt x="16200" y="10800"/>
                      </a:cubicBezTo>
                      <a:cubicBezTo>
                        <a:pt x="16200" y="7818"/>
                        <a:pt x="13782" y="5400"/>
                        <a:pt x="10800" y="5400"/>
                      </a:cubicBezTo>
                      <a:cubicBezTo>
                        <a:pt x="7818" y="5400"/>
                        <a:pt x="5400" y="7818"/>
                        <a:pt x="5400" y="108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2540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7122" name="AutoShape 37"/>
                <p:cNvSpPr>
                  <a:spLocks noChangeArrowheads="1"/>
                </p:cNvSpPr>
                <p:nvPr/>
              </p:nvSpPr>
              <p:spPr bwMode="auto">
                <a:xfrm>
                  <a:off x="5468" y="1174"/>
                  <a:ext cx="480" cy="540"/>
                </a:xfrm>
                <a:custGeom>
                  <a:avLst/>
                  <a:gdLst>
                    <a:gd name="T0" fmla="*/ 240 w 21600"/>
                    <a:gd name="T1" fmla="*/ 0 h 21600"/>
                    <a:gd name="T2" fmla="*/ 30 w 21600"/>
                    <a:gd name="T3" fmla="*/ 270 h 21600"/>
                    <a:gd name="T4" fmla="*/ 240 w 21600"/>
                    <a:gd name="T5" fmla="*/ 68 h 21600"/>
                    <a:gd name="T6" fmla="*/ 450 w 21600"/>
                    <a:gd name="T7" fmla="*/ 27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2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2700" y="10800"/>
                      </a:moveTo>
                      <a:cubicBezTo>
                        <a:pt x="2700" y="6326"/>
                        <a:pt x="6326" y="2700"/>
                        <a:pt x="10800" y="2700"/>
                      </a:cubicBezTo>
                      <a:cubicBezTo>
                        <a:pt x="15273" y="2699"/>
                        <a:pt x="18899" y="6326"/>
                        <a:pt x="189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96944" cy="576064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Пользователь 1\Desktop\рефлексия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8044"/>
            <a:ext cx="7920880" cy="455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37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800" b="1" i="1" dirty="0">
                <a:solidFill>
                  <a:schemeClr val="accent2">
                    <a:lumMod val="75000"/>
                  </a:schemeClr>
                </a:solidFill>
              </a:rPr>
              <a:t>Thank you for your work!</a:t>
            </a:r>
          </a:p>
          <a:p>
            <a:r>
              <a:rPr lang="en-US" sz="4800" b="1" i="1" dirty="0">
                <a:solidFill>
                  <a:schemeClr val="accent2">
                    <a:lumMod val="75000"/>
                  </a:schemeClr>
                </a:solidFill>
              </a:rPr>
              <a:t>Good bye!</a:t>
            </a:r>
            <a:endParaRPr lang="ru-RU" sz="4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 descr="https://avatars.mds.yandex.net/get-zen_doc/1368767/pub_5d8b13ed32335400aea6d357_5d8b146705fd9800aeaa54c6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5461435" cy="364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27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97</Words>
  <Application>Microsoft Office PowerPoint</Application>
  <PresentationFormat>Экран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ppShoing rof clstheo</vt:lpstr>
      <vt:lpstr>Shopping for clothes</vt:lpstr>
      <vt:lpstr>Sh - shop, short, shoe, shirt, T-shirt, fashion, cushion.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 1</cp:lastModifiedBy>
  <cp:revision>90</cp:revision>
  <dcterms:created xsi:type="dcterms:W3CDTF">2011-02-09T17:51:59Z</dcterms:created>
  <dcterms:modified xsi:type="dcterms:W3CDTF">2021-11-11T06:37:53Z</dcterms:modified>
</cp:coreProperties>
</file>