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61" r:id="rId4"/>
    <p:sldId id="264" r:id="rId5"/>
    <p:sldId id="281" r:id="rId6"/>
    <p:sldId id="262" r:id="rId7"/>
    <p:sldId id="263" r:id="rId8"/>
    <p:sldId id="283" r:id="rId9"/>
    <p:sldId id="265" r:id="rId10"/>
    <p:sldId id="282" r:id="rId11"/>
    <p:sldId id="266" r:id="rId12"/>
    <p:sldId id="267" r:id="rId13"/>
    <p:sldId id="279" r:id="rId14"/>
    <p:sldId id="280" r:id="rId15"/>
    <p:sldId id="268" r:id="rId16"/>
    <p:sldId id="269" r:id="rId17"/>
    <p:sldId id="275" r:id="rId18"/>
    <p:sldId id="270" r:id="rId19"/>
    <p:sldId id="271" r:id="rId20"/>
    <p:sldId id="276" r:id="rId21"/>
    <p:sldId id="272" r:id="rId22"/>
    <p:sldId id="277" r:id="rId23"/>
    <p:sldId id="278" r:id="rId24"/>
    <p:sldId id="273" r:id="rId25"/>
    <p:sldId id="284" r:id="rId26"/>
    <p:sldId id="274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2" d="100"/>
          <a:sy n="62" d="100"/>
        </p:scale>
        <p:origin x="-642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27.11.2022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27.11.2022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27.11.2022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27.11.2022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27.11.2022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&#1084;&#1072;&#1088;&#1080;&#1081;-&#1095;&#1086;&#1076;&#1088;&#1072;.&#1088;&#1092;/about/general-info/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412776"/>
            <a:ext cx="7342584" cy="1008112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ЭКОЛОГИЯ – ДЕЛО КАЖДОГО:</a:t>
            </a:r>
            <a:br>
              <a:rPr lang="ru-RU" sz="2800" dirty="0" smtClean="0"/>
            </a:br>
            <a:r>
              <a:rPr lang="ru-RU" sz="2800" dirty="0" smtClean="0"/>
              <a:t>НАЦИОНАЛЬНЫЙ ПАРК «МАРИЙ ЧОДРА»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2560" y="3284984"/>
            <a:ext cx="7406640" cy="3312368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Выполнила: Крещенова Л.Г.</a:t>
            </a:r>
          </a:p>
          <a:p>
            <a:pPr algn="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читель английского языка</a:t>
            </a:r>
          </a:p>
          <a:p>
            <a:pPr algn="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МБОУ «СОШ № 9 г. Йошкар-Олы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2022 г.</a:t>
            </a:r>
          </a:p>
        </p:txBody>
      </p:sp>
    </p:spTree>
    <p:extLst>
      <p:ext uri="{BB962C8B-B14F-4D97-AF65-F5344CB8AC3E}">
        <p14:creationId xmlns:p14="http://schemas.microsoft.com/office/powerpoint/2010/main" val="157080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1.Национальный парк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Объект 15"/>
          <p:cNvSpPr>
            <a:spLocks noGrp="1"/>
          </p:cNvSpPr>
          <p:nvPr>
            <p:ph sz="half" idx="2"/>
          </p:nvPr>
        </p:nvSpPr>
        <p:spPr>
          <a:xfrm>
            <a:off x="1547664" y="1524000"/>
            <a:ext cx="7386024" cy="1400944"/>
          </a:xfrm>
        </p:spPr>
        <p:txBody>
          <a:bodyPr>
            <a:normAutofit fontScale="85000" lnSpcReduction="20000"/>
          </a:bodyPr>
          <a:lstStyle/>
          <a:p>
            <a:pPr marL="82296" indent="0" algn="just">
              <a:buNone/>
            </a:pPr>
            <a:r>
              <a:rPr lang="ru-RU" dirty="0" smtClean="0">
                <a:latin typeface="Times New Roman"/>
                <a:ea typeface="Calibri"/>
              </a:rPr>
              <a:t>	Национальный </a:t>
            </a:r>
            <a:r>
              <a:rPr lang="ru-RU" dirty="0">
                <a:latin typeface="Times New Roman"/>
                <a:ea typeface="Calibri"/>
              </a:rPr>
              <a:t>парк «Марий </a:t>
            </a:r>
            <a:r>
              <a:rPr lang="ru-RU" dirty="0" err="1">
                <a:latin typeface="Times New Roman"/>
                <a:ea typeface="Calibri"/>
              </a:rPr>
              <a:t>Чодра</a:t>
            </a:r>
            <a:r>
              <a:rPr lang="ru-RU" dirty="0">
                <a:latin typeface="Times New Roman"/>
                <a:ea typeface="Calibri"/>
              </a:rPr>
              <a:t>» с его богатейшим природным и культурным наследием является уникальным местом в России. Он </a:t>
            </a:r>
            <a:r>
              <a:rPr lang="ru-RU" dirty="0" smtClean="0">
                <a:latin typeface="Times New Roman"/>
                <a:ea typeface="Calibri"/>
              </a:rPr>
              <a:t>расположен </a:t>
            </a:r>
            <a:r>
              <a:rPr lang="ru-RU" dirty="0">
                <a:latin typeface="Times New Roman"/>
                <a:ea typeface="Calibri"/>
              </a:rPr>
              <a:t>на территории Республики Марий </a:t>
            </a:r>
            <a:r>
              <a:rPr lang="ru-RU" dirty="0" smtClean="0">
                <a:latin typeface="Times New Roman"/>
                <a:ea typeface="Calibri"/>
              </a:rPr>
              <a:t>Эл.</a:t>
            </a:r>
            <a:endParaRPr lang="ru-RU" dirty="0"/>
          </a:p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780928"/>
            <a:ext cx="5920025" cy="3744416"/>
          </a:xfrm>
        </p:spPr>
      </p:pic>
    </p:spTree>
    <p:extLst>
      <p:ext uri="{BB962C8B-B14F-4D97-AF65-F5344CB8AC3E}">
        <p14:creationId xmlns:p14="http://schemas.microsoft.com/office/powerpoint/2010/main" val="3597802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778416"/>
          </a:xfrm>
        </p:spPr>
        <p:txBody>
          <a:bodyPr/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1.1.Факты о национальном парке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971600" y="1196752"/>
            <a:ext cx="7848872" cy="1512168"/>
          </a:xfrm>
        </p:spPr>
        <p:txBody>
          <a:bodyPr>
            <a:normAutofit fontScale="92500" lnSpcReduction="20000"/>
          </a:bodyPr>
          <a:lstStyle/>
          <a:p>
            <a:pPr marL="0" lvl="1" indent="45720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>
                <a:latin typeface="Times New Roman"/>
                <a:ea typeface="Calibri"/>
                <a:cs typeface="Times New Roman"/>
              </a:rPr>
              <a:t>Национальный парк «Марий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Чодра</a:t>
            </a:r>
            <a:r>
              <a:rPr lang="ru-RU" dirty="0">
                <a:latin typeface="Times New Roman"/>
                <a:ea typeface="Calibri"/>
                <a:cs typeface="Times New Roman"/>
              </a:rPr>
              <a:t>» организован 2 декабря 1985 года. В переводе с марийского языка «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марий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чодра</a:t>
            </a:r>
            <a:r>
              <a:rPr lang="ru-RU" dirty="0">
                <a:latin typeface="Times New Roman"/>
                <a:ea typeface="Calibri"/>
                <a:cs typeface="Times New Roman"/>
              </a:rPr>
              <a:t>» означает «марийский лес». Площадь национального парка сегодня составляет 36, 8 тыс. га леса.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565400"/>
            <a:ext cx="6048672" cy="4103688"/>
          </a:xfrm>
        </p:spPr>
      </p:pic>
    </p:spTree>
    <p:extLst>
      <p:ext uri="{BB962C8B-B14F-4D97-AF65-F5344CB8AC3E}">
        <p14:creationId xmlns:p14="http://schemas.microsoft.com/office/powerpoint/2010/main" val="493614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50106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1.2. Основные задачи: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435608" y="1196752"/>
            <a:ext cx="7498080" cy="5051648"/>
          </a:xfrm>
        </p:spPr>
        <p:txBody>
          <a:bodyPr>
            <a:normAutofit fontScale="70000" lnSpcReduction="20000"/>
          </a:bodyPr>
          <a:lstStyle/>
          <a:p>
            <a:pPr marL="457200" lvl="1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400" b="1" dirty="0" smtClean="0">
                <a:latin typeface="Times New Roman"/>
                <a:ea typeface="Calibri"/>
                <a:cs typeface="Times New Roman"/>
              </a:rPr>
              <a:t>	</a:t>
            </a:r>
            <a:endParaRPr lang="ru-RU" sz="2300" dirty="0" smtClean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Сохранение природных комплексов, уникальных и эталонных природных участков и объектов;</a:t>
            </a:r>
            <a:endParaRPr lang="ru-RU" sz="2400" dirty="0" smtClean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Сохранение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историко-культурных объектов;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Экологическое просвещение населения;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Разработка и внедрение научных методов охраны природы и экологического просвещения;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Создание условий для регулируемого туризма и отдыха;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Разработка и внедрение научных методов охраны природы и экологического просвещения;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Восстановление нарушенных природных и историко-культурных комплексов и объектов.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1786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04664"/>
            <a:ext cx="7368314" cy="5832648"/>
          </a:xfrm>
        </p:spPr>
      </p:pic>
    </p:spTree>
    <p:extLst>
      <p:ext uri="{BB962C8B-B14F-4D97-AF65-F5344CB8AC3E}">
        <p14:creationId xmlns:p14="http://schemas.microsoft.com/office/powerpoint/2010/main" val="1814725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77841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1.3. Функциональное зонир</a:t>
            </a:r>
            <a:r>
              <a:rPr lang="ru-RU" sz="4000" dirty="0" smtClean="0"/>
              <a:t>ование</a:t>
            </a:r>
            <a:endParaRPr lang="ru-RU" sz="4000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971600" y="1196752"/>
            <a:ext cx="3528392" cy="5472608"/>
          </a:xfrm>
        </p:spPr>
        <p:txBody>
          <a:bodyPr>
            <a:normAutofit/>
          </a:bodyPr>
          <a:lstStyle/>
          <a:p>
            <a:pPr marL="457200" indent="441960" algn="just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Заповедная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зона.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457200" indent="441960"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Особо охраняемая зона.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906780"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Зона рекреационного использования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457200" indent="441960"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Зона хозяйственного назначения.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2" name="Объект 1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196975"/>
            <a:ext cx="4377283" cy="5472113"/>
          </a:xfrm>
        </p:spPr>
      </p:pic>
    </p:spTree>
    <p:extLst>
      <p:ext uri="{BB962C8B-B14F-4D97-AF65-F5344CB8AC3E}">
        <p14:creationId xmlns:p14="http://schemas.microsoft.com/office/powerpoint/2010/main" val="3237474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778416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1.4.Ландшафтная структура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Объект 1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50" y="1340767"/>
            <a:ext cx="4032498" cy="5128081"/>
          </a:xfrm>
        </p:spPr>
      </p:pic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572000" y="1196752"/>
            <a:ext cx="4361688" cy="5472608"/>
          </a:xfrm>
        </p:spPr>
        <p:txBody>
          <a:bodyPr/>
          <a:lstStyle/>
          <a:p>
            <a:pPr marL="457200" lvl="1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Ландшафтная структура района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разнообразна и своеобразна. Климат умеренно-континентальный. Территория парка пересечена реками, ручьями, на ней расположено большое количество озер. Глухое,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Яльчик</a:t>
            </a:r>
            <a:r>
              <a:rPr lang="ru-RU" dirty="0">
                <a:latin typeface="Times New Roman"/>
                <a:ea typeface="Calibri"/>
                <a:cs typeface="Times New Roman"/>
              </a:rPr>
              <a:t>,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Кичиер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многие другие.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137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908720"/>
            <a:ext cx="7776863" cy="5472608"/>
          </a:xfrm>
        </p:spPr>
      </p:pic>
    </p:spTree>
    <p:extLst>
      <p:ext uri="{BB962C8B-B14F-4D97-AF65-F5344CB8AC3E}">
        <p14:creationId xmlns:p14="http://schemas.microsoft.com/office/powerpoint/2010/main" val="2861700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778416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1.5.Растительность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971600" y="1196752"/>
            <a:ext cx="3744416" cy="5472608"/>
          </a:xfrm>
        </p:spPr>
        <p:txBody>
          <a:bodyPr>
            <a:normAutofit fontScale="85000" lnSpcReduction="10000"/>
          </a:bodyPr>
          <a:lstStyle/>
          <a:p>
            <a:pPr marL="630936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В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парке преобладает лесная растительность, основная часть которой сосны: 50, 2%. Во флоре отмечены растения, занесенные в Красную книгу России: орхидеи, Башмачок настоящий,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пыльцеголовник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красный и т.д.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2" name="Объект 1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331" y="1125538"/>
            <a:ext cx="4003125" cy="5399087"/>
          </a:xfrm>
        </p:spPr>
      </p:pic>
    </p:spTree>
    <p:extLst>
      <p:ext uri="{BB962C8B-B14F-4D97-AF65-F5344CB8AC3E}">
        <p14:creationId xmlns:p14="http://schemas.microsoft.com/office/powerpoint/2010/main" val="1412800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Объект 14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3888432" cy="5832648"/>
          </a:xfrm>
        </p:spPr>
      </p:pic>
      <p:pic>
        <p:nvPicPr>
          <p:cNvPr id="16" name="Объект 15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76155"/>
            <a:ext cx="4078516" cy="5861157"/>
          </a:xfrm>
        </p:spPr>
      </p:pic>
    </p:spTree>
    <p:extLst>
      <p:ext uri="{BB962C8B-B14F-4D97-AF65-F5344CB8AC3E}">
        <p14:creationId xmlns:p14="http://schemas.microsoft.com/office/powerpoint/2010/main" val="1009479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778416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1.6. Животный мир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971600" y="1196752"/>
            <a:ext cx="3528392" cy="5472608"/>
          </a:xfrm>
        </p:spPr>
        <p:txBody>
          <a:bodyPr>
            <a:normAutofit fontScale="77500" lnSpcReduction="20000"/>
          </a:bodyPr>
          <a:lstStyle/>
          <a:p>
            <a:pPr marL="630936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Фауна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имеет смешанный характер. Всего в парке представлено 58 видов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млекоплитающих</a:t>
            </a:r>
            <a:r>
              <a:rPr lang="ru-RU" dirty="0">
                <a:latin typeface="Times New Roman"/>
                <a:ea typeface="Calibri"/>
                <a:cs typeface="Times New Roman"/>
              </a:rPr>
              <a:t>: белки, лисы, зайцы и т.д. Встречаются 194 вида птиц, из низ 11 видов занесены в Красную книгу. Национальный парк богат разнообразием видов паукообразных, червей, насекомых и т.д.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2" name="Объект 1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338556"/>
            <a:ext cx="4362450" cy="3188950"/>
          </a:xfrm>
        </p:spPr>
      </p:pic>
    </p:spTree>
    <p:extLst>
      <p:ext uri="{BB962C8B-B14F-4D97-AF65-F5344CB8AC3E}">
        <p14:creationId xmlns:p14="http://schemas.microsoft.com/office/powerpoint/2010/main" val="4064534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1.7. Памятники природы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005536"/>
          </a:xfrm>
        </p:spPr>
        <p:txBody>
          <a:bodyPr>
            <a:normAutofit fontScale="70000" lnSpcReduction="20000"/>
          </a:bodyPr>
          <a:lstStyle/>
          <a:p>
            <a:pPr marL="630936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В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1987 году в парке был учреждён список памятников культуры:  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Минеральный источник «Зеленый ключ». Вытекает из-под основания кленовой горы. Температура воды постоянна в течение всего года, состав воды сульфатно-кальциевый.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Урочище «Кленовая гора».  Представляет собой комплекс широколиственных и хвойных пород леса.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Дуб Пугачева. Возраст дуба – более 400 лет. В связи с историческим именем Пугачева, дуб был объявлен памятником всероссийского значения.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Озеро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Яльчик</a:t>
            </a:r>
            <a:r>
              <a:rPr lang="ru-RU" dirty="0">
                <a:latin typeface="Times New Roman"/>
                <a:ea typeface="Calibri"/>
                <a:cs typeface="Times New Roman"/>
              </a:rPr>
              <a:t>.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Озеро Глухое и т.д.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2931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404664"/>
            <a:ext cx="5380588" cy="6219203"/>
          </a:xfrm>
        </p:spPr>
      </p:pic>
    </p:spTree>
    <p:extLst>
      <p:ext uri="{BB962C8B-B14F-4D97-AF65-F5344CB8AC3E}">
        <p14:creationId xmlns:p14="http://schemas.microsoft.com/office/powerpoint/2010/main" val="3726217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100" y="546429"/>
            <a:ext cx="7499350" cy="5560354"/>
          </a:xfrm>
        </p:spPr>
      </p:pic>
    </p:spTree>
    <p:extLst>
      <p:ext uri="{BB962C8B-B14F-4D97-AF65-F5344CB8AC3E}">
        <p14:creationId xmlns:p14="http://schemas.microsoft.com/office/powerpoint/2010/main" val="2824870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77841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Эколого-просветительская деятельность парка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971600" y="1196752"/>
            <a:ext cx="7920880" cy="1800200"/>
          </a:xfrm>
        </p:spPr>
        <p:txBody>
          <a:bodyPr>
            <a:normAutofit fontScale="92500" lnSpcReduction="20000"/>
          </a:bodyPr>
          <a:lstStyle/>
          <a:p>
            <a:pPr marL="457200" lvl="1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	Далее</a:t>
            </a:r>
            <a:r>
              <a:rPr lang="ru-RU" dirty="0">
                <a:latin typeface="Times New Roman"/>
                <a:ea typeface="Calibri"/>
                <a:cs typeface="Times New Roman"/>
              </a:rPr>
              <a:t>, изучив теоретический материал, мы приступили к исследованию эколого-просветительской деятельности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парка. Одним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из основных направлений  является работа со школьниками, дошкольниками, студентами, взрослым населением. Главная тема – защита природы.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2" name="Объект 1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5" y="2852936"/>
            <a:ext cx="5209116" cy="3816152"/>
          </a:xfrm>
        </p:spPr>
      </p:pic>
    </p:spTree>
    <p:extLst>
      <p:ext uri="{BB962C8B-B14F-4D97-AF65-F5344CB8AC3E}">
        <p14:creationId xmlns:p14="http://schemas.microsoft.com/office/powerpoint/2010/main" val="56316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1.Направления эколого-просветительской деятельнос</a:t>
            </a:r>
            <a:r>
              <a:rPr lang="ru-RU" dirty="0" smtClean="0"/>
              <a:t>ти: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Экологические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праздники и акции. К примеру, 16 ноября объявлена акция «Покормите птиц зимой» и т.д.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Экскурсионно-туристическая деятельность: конный туризм и т.д.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Взаимодействие со СМИ: конкурс «Сохраним лесную красавицу» и другие.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Создание кино- и видеопродукции: «О Родине своей я много расскажу» и т.д.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/>
              <a:buChar char=""/>
            </a:pPr>
            <a:r>
              <a:rPr lang="ru-RU" dirty="0">
                <a:latin typeface="Times New Roman"/>
                <a:ea typeface="Calibri"/>
                <a:cs typeface="Times New Roman"/>
              </a:rPr>
              <a:t>Организован музей природы в парке и т.д.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49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44715"/>
            <a:ext cx="7344816" cy="6068661"/>
          </a:xfrm>
        </p:spPr>
      </p:pic>
    </p:spTree>
    <p:extLst>
      <p:ext uri="{BB962C8B-B14F-4D97-AF65-F5344CB8AC3E}">
        <p14:creationId xmlns:p14="http://schemas.microsoft.com/office/powerpoint/2010/main" val="224029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778416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2.2.Наши достижения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971600" y="1196752"/>
            <a:ext cx="7632848" cy="1512168"/>
          </a:xfrm>
        </p:spPr>
        <p:txBody>
          <a:bodyPr>
            <a:normAutofit fontScale="85000" lnSpcReduction="10000"/>
          </a:bodyPr>
          <a:lstStyle/>
          <a:p>
            <a:pPr marL="630936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В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ходе нашего исследования мы имели возможность участвовать в беседах, викторинах, посвященных защите леса, проблемам экологии.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471621"/>
            <a:ext cx="6480720" cy="4197739"/>
          </a:xfrm>
        </p:spPr>
      </p:pic>
    </p:spTree>
    <p:extLst>
      <p:ext uri="{BB962C8B-B14F-4D97-AF65-F5344CB8AC3E}">
        <p14:creationId xmlns:p14="http://schemas.microsoft.com/office/powerpoint/2010/main" val="258339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778416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2.3.Акция «Защити природу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971600" y="1196752"/>
            <a:ext cx="3528392" cy="5472608"/>
          </a:xfrm>
        </p:spPr>
        <p:txBody>
          <a:bodyPr>
            <a:normAutofit fontScale="70000" lnSpcReduction="20000"/>
          </a:bodyPr>
          <a:lstStyle/>
          <a:p>
            <a:pPr marL="630936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Мы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участвовали в акции «Защити природу». Основная часть парка находится под охраной, но есть территории, где разрешено находиться посетителям леса. Однако, это зачастую отрицательно отражается на лесе: люди оставляют мусор. Согласно акции, мы собрали мусор, находящийся на данных участках: очистили лес от мусорных пакетов, бумаги и т.д.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2" name="Объект 1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492293"/>
            <a:ext cx="4362450" cy="4881476"/>
          </a:xfrm>
        </p:spPr>
      </p:pic>
    </p:spTree>
    <p:extLst>
      <p:ext uri="{BB962C8B-B14F-4D97-AF65-F5344CB8AC3E}">
        <p14:creationId xmlns:p14="http://schemas.microsoft.com/office/powerpoint/2010/main" val="4094371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04664"/>
            <a:ext cx="3657600" cy="2843066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404664"/>
            <a:ext cx="3657600" cy="2808312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44819" y="3356992"/>
            <a:ext cx="4835493" cy="3170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1197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2.4.Фотовыставка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822" y="1524000"/>
            <a:ext cx="4261313" cy="4664075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630936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>
                <a:latin typeface="Times New Roman"/>
                <a:ea typeface="Calibri"/>
                <a:cs typeface="Times New Roman"/>
              </a:rPr>
              <a:t>В  течение нескольких дней мы изучали флору парка, мы сделали много фото, в результате чего нами была организована фотовыставка «Берегите леса».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1340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1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100" y="404664"/>
            <a:ext cx="3657600" cy="6120679"/>
          </a:xfrm>
        </p:spPr>
      </p:pic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6850" y="476672"/>
            <a:ext cx="3657600" cy="6120679"/>
          </a:xfrm>
        </p:spPr>
      </p:pic>
    </p:spTree>
    <p:extLst>
      <p:ext uri="{BB962C8B-B14F-4D97-AF65-F5344CB8AC3E}">
        <p14:creationId xmlns:p14="http://schemas.microsoft.com/office/powerpoint/2010/main" val="116468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100" y="474198"/>
            <a:ext cx="7499350" cy="5560354"/>
          </a:xfrm>
        </p:spPr>
      </p:pic>
    </p:spTree>
    <p:extLst>
      <p:ext uri="{BB962C8B-B14F-4D97-AF65-F5344CB8AC3E}">
        <p14:creationId xmlns:p14="http://schemas.microsoft.com/office/powerpoint/2010/main" val="2887565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Заключение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630936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	</a:t>
            </a:r>
            <a:r>
              <a:rPr lang="ru-RU" sz="3300" dirty="0" smtClean="0">
                <a:latin typeface="Times New Roman"/>
                <a:ea typeface="Calibri"/>
                <a:cs typeface="Times New Roman"/>
              </a:rPr>
              <a:t>Нам </a:t>
            </a:r>
            <a:r>
              <a:rPr lang="ru-RU" sz="3300" dirty="0">
                <a:latin typeface="Times New Roman"/>
                <a:ea typeface="Calibri"/>
                <a:cs typeface="Times New Roman"/>
              </a:rPr>
              <a:t>было интересно работать над данным исследованием. Мы многое узнали о природе, окружающей нас, о памятниках природы национального парка. Нам рассказали про нелегкую работу сотрудников парка по сохранению флоры и фауны парка: про зимнюю подкормку животных и многое другое. Каждый может поучаствовать в таких мероприятиях. Берегите и любите природу</a:t>
            </a:r>
            <a:r>
              <a:rPr lang="ru-RU" dirty="0">
                <a:latin typeface="Times New Roman"/>
                <a:ea typeface="Calibri"/>
                <a:cs typeface="Times New Roman"/>
              </a:rPr>
              <a:t>!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1204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Список литературы: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</a:t>
            </a:r>
            <a:r>
              <a:rPr lang="ru-RU" dirty="0" err="1">
                <a:hlinkClick r:id="rId2"/>
              </a:rPr>
              <a:t>марий-чодра.рф</a:t>
            </a:r>
            <a:r>
              <a:rPr lang="ru-RU" dirty="0">
                <a:hlinkClick r:id="rId2"/>
              </a:rPr>
              <a:t>/</a:t>
            </a:r>
            <a:r>
              <a:rPr lang="en-US" dirty="0">
                <a:hlinkClick r:id="rId2"/>
              </a:rPr>
              <a:t>about/general-info</a:t>
            </a:r>
            <a:r>
              <a:rPr lang="en-US" dirty="0" smtClean="0">
                <a:hlinkClick r:id="rId2"/>
              </a:rPr>
              <a:t>/</a:t>
            </a:r>
            <a:endParaRPr lang="ru-RU" dirty="0" smtClean="0"/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Национальный парк «Марий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Чодра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»: информационно-справочное издание/ Под ред.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В.В.Мирончука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Казань: Издательство «Артифакт»,2019. – 64 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82848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325" y="1447800"/>
            <a:ext cx="7200900" cy="4800600"/>
          </a:xfrm>
        </p:spPr>
      </p:pic>
    </p:spTree>
    <p:extLst>
      <p:ext uri="{BB962C8B-B14F-4D97-AF65-F5344CB8AC3E}">
        <p14:creationId xmlns:p14="http://schemas.microsoft.com/office/powerpoint/2010/main" val="2011243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Другая 2">
      <a:dk1>
        <a:sysClr val="windowText" lastClr="000000"/>
      </a:dk1>
      <a:lt1>
        <a:sysClr val="window" lastClr="FFFFFF"/>
      </a:lt1>
      <a:dk2>
        <a:srgbClr val="242852"/>
      </a:dk2>
      <a:lt2>
        <a:srgbClr val="00B050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232</TotalTime>
  <Words>530</Words>
  <Application>Microsoft Office PowerPoint</Application>
  <PresentationFormat>Экран (4:3)</PresentationFormat>
  <Paragraphs>60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Солнцестояние</vt:lpstr>
      <vt:lpstr>ЭКОЛОГИЯ – ДЕЛО КАЖДОГО: НАЦИОНАЛЬНЫЙ ПАРК «МАРИЙ ЧОДРА»</vt:lpstr>
      <vt:lpstr>1.Национальный парк</vt:lpstr>
      <vt:lpstr>1.1.Факты о национальном парке.</vt:lpstr>
      <vt:lpstr>1.2. Основные задачи:</vt:lpstr>
      <vt:lpstr>Презентация PowerPoint</vt:lpstr>
      <vt:lpstr>1.3. Функциональное зонирование</vt:lpstr>
      <vt:lpstr>1.4.Ландшафтная структура</vt:lpstr>
      <vt:lpstr>Презентация PowerPoint</vt:lpstr>
      <vt:lpstr>1.5.Растительность</vt:lpstr>
      <vt:lpstr>Презентация PowerPoint</vt:lpstr>
      <vt:lpstr>1.6. Животный мир</vt:lpstr>
      <vt:lpstr>1.7. Памятники природы</vt:lpstr>
      <vt:lpstr>Презентация PowerPoint</vt:lpstr>
      <vt:lpstr>Презентация PowerPoint</vt:lpstr>
      <vt:lpstr>2. Эколого-просветительская деятельность парка</vt:lpstr>
      <vt:lpstr>2. 1.Направления эколого-просветительской деятельности:</vt:lpstr>
      <vt:lpstr>Презентация PowerPoint</vt:lpstr>
      <vt:lpstr>2.2.Наши достижения</vt:lpstr>
      <vt:lpstr>2.3.Акция «Защити природу»</vt:lpstr>
      <vt:lpstr>Презентация PowerPoint</vt:lpstr>
      <vt:lpstr>2.4.Фотовыставка</vt:lpstr>
      <vt:lpstr>Презентация PowerPoint</vt:lpstr>
      <vt:lpstr>Презентация PowerPoint</vt:lpstr>
      <vt:lpstr>Заключение</vt:lpstr>
      <vt:lpstr>Список литературы: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FLOWER</dc:creator>
  <cp:lastModifiedBy>USER_415</cp:lastModifiedBy>
  <cp:revision>114</cp:revision>
  <dcterms:created xsi:type="dcterms:W3CDTF">2022-11-01T17:46:39Z</dcterms:created>
  <dcterms:modified xsi:type="dcterms:W3CDTF">2022-11-27T13:08:42Z</dcterms:modified>
</cp:coreProperties>
</file>