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260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ia.ru/20210509/aktsiya-1730647409.html" TargetMode="External"/><Relationship Id="rId2" Type="http://schemas.openxmlformats.org/officeDocument/2006/relationships/hyperlink" Target="http://docs.cntd.ru/document/90186759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&#1055;&#1072;&#1090;&#1088;&#1080;&#1086;&#1090;&#1080;&#1079;&#1084;#:~:text=&#1057;&#1080;&#1089;&#1090;&#1077;&#1084;&#1072;%20&#1087;&#1072;&#1090;&#1088;&#1080;&#1086;&#1090;&#1080;&#1095;&#1077;&#1089;&#1082;&#1086;&#1075;&#1086;%20&#1074;&#1086;&#1089;&#1087;&#1080;&#1090;&#1072;&#1085;&#1080;&#1103;%20&#1074;%20&#1056;&#1086;&#1089;&#1089;&#1080;&#1080;,&#171;&#1056;&#1086;&#1089;&#1089;&#1080;&#1081;&#1089;&#1082;&#1086;&#1077;%20&#1076;&#1074;&#1080;&#1078;&#1077;&#1085;&#1080;&#1077;%20&#1096;&#1082;&#1086;&#1083;&#1100;&#1085;&#1080;&#1082;&#1086;&#1074;&#187;%20&#8212;%20&#1070;&#1085;&#1072;&#1088;&#1084;&#1080;&#1103;" TargetMode="External"/><Relationship Id="rId4" Type="http://schemas.openxmlformats.org/officeDocument/2006/relationships/hyperlink" Target="https://docs.cntd.ru/document/901867597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82911"/>
            <a:ext cx="7772400" cy="1470025"/>
          </a:xfrm>
        </p:spPr>
        <p:txBody>
          <a:bodyPr>
            <a:no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патриотического воспитания </a:t>
            </a:r>
            <a:b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современной России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4581128"/>
            <a:ext cx="6480720" cy="1656184"/>
          </a:xfrm>
        </p:spPr>
        <p:txBody>
          <a:bodyPr>
            <a:noAutofit/>
          </a:bodyPr>
          <a:lstStyle/>
          <a:p>
            <a:pPr algn="r"/>
            <a:r>
              <a:rPr lang="ru-RU" sz="2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</a:p>
          <a:p>
            <a:pPr algn="r"/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ЗДВР </a:t>
            </a:r>
            <a:r>
              <a:rPr lang="ru-RU" sz="2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«СОШ №153» г.Казани</a:t>
            </a:r>
          </a:p>
          <a:p>
            <a:pPr algn="r"/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Биктанова Р.А.</a:t>
            </a:r>
            <a:endParaRPr lang="ru-RU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60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016" y="4293096"/>
            <a:ext cx="448347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844824"/>
            <a:ext cx="8280920" cy="413732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целенаправленный процесс воздействия на личность с целью формирования патриотизма, как качества проявляющегося в любви к своему Отечеству, служению ему.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это любовь к Родине, преданность своему Отечеству, стремление служить его интересам и готовность, вплоть до самопожертвования, к его защите.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57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772816"/>
            <a:ext cx="8280919" cy="435334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патриотического воспитания граждан Российской Федерации (далее именуется - Концепция) - документ, отражающий совокупность официально принятых взглядов на государственную политику в области патриотического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Концепции сформулированы теоретические основы патриотического воспитания, его цель, задачи и принципы, роль и место государственных органов, общественных объединений и организаций по воспитанию патриотизма в современных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30254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5013176"/>
            <a:ext cx="4310608" cy="1618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373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192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947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717032"/>
            <a:ext cx="7416823" cy="2639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412776"/>
            <a:ext cx="8056405" cy="442535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объективная оценка положения и действий родной страны, сочетающиеся с оптимистичным взглядом на вектор ее развития в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будущем.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готовность пожертвовать личным ради достижения общественного блага.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96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8208911" cy="442535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патриотического воспитания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в российском обществе высокой социальной активности, гражданской ответственности, духовности, становление граждан, обладающих позитивными ценностями и качествами, способных проявить их в созидательном процессе в интересах Отечества, укрепления государства, обеспечения его жизненно важных интересов и устойчивого развития.</a:t>
            </a:r>
          </a:p>
          <a:p>
            <a:pPr algn="just">
              <a:lnSpc>
                <a:spcPct val="150000"/>
              </a:lnSpc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13" y="4581128"/>
            <a:ext cx="6902539" cy="21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672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988840"/>
            <a:ext cx="8280919" cy="446449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воспитать чувство патриотизма у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педагоги должны использовать различные формы и  методы организации деятельности детей.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значение, в патриотическом воспитании, имеет активная разнообразная деятельность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 как быть патриотом – это не только знать и любить свою страну, но и активно работать на её благо. Для этого используют различные формы работы: целевые прогулки, экскурсии, беседы, дидактические игры, чтение художественной литературы,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викторины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конечно же, основная форма работы – непосредственно образовательная деятельность (занятие).</a:t>
            </a:r>
          </a:p>
          <a:p>
            <a:pPr marL="0" indent="0" algn="just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патриотического воспитания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72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8967223" cy="6408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987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027981"/>
            <a:ext cx="8352928" cy="464137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Проводником патриотических ценностей является и уполномоченное от имени государства в проведении патриотической работы Федеральное Агентство по делам молодежи, а с 2015 года и отделение общероссийской общественно-государственной организации «Российское движение школьников» - 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Юнармия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патриотического воспитания в России имеет общественно-государственных характер и реализуется во всех сферах образования и культуры.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82344"/>
            <a:ext cx="8229600" cy="1074448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7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2"/>
          <a:stretch/>
        </p:blipFill>
        <p:spPr>
          <a:xfrm>
            <a:off x="3851920" y="2996952"/>
            <a:ext cx="5256584" cy="3711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739949"/>
            <a:ext cx="8352928" cy="456937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патриотизма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через проведение систем патриотических конкурсов, общественно-политических,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национальных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культурных,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праздников,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военно-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патриотические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общественные движения.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11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988840"/>
            <a:ext cx="8352928" cy="403244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патриотических чувств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молодежи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осуществляется в рамках тематических конкурсов, а также через реализацию проведения профильных смен в рамках всероссийских образовательных форумов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18464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149080"/>
            <a:ext cx="6912768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6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013176"/>
            <a:ext cx="4536504" cy="1737051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124744"/>
            <a:ext cx="8280920" cy="475252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ru-RU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В </a:t>
            </a:r>
            <a:r>
              <a:rPr lang="ru-RU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акции </a:t>
            </a:r>
            <a:r>
              <a:rPr lang="ru-RU" sz="22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«Бессмертный полк» </a:t>
            </a:r>
            <a:r>
              <a:rPr lang="ru-RU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по данным МВД России в </a:t>
            </a:r>
            <a:r>
              <a:rPr lang="ru-RU" sz="22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2019 </a:t>
            </a:r>
            <a:r>
              <a:rPr lang="ru-RU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году приняли участие </a:t>
            </a:r>
            <a:r>
              <a:rPr lang="ru-RU" sz="22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более10 </a:t>
            </a:r>
            <a:r>
              <a:rPr lang="ru-RU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миллионов  </a:t>
            </a:r>
            <a:r>
              <a:rPr lang="ru-RU" sz="22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людей </a:t>
            </a:r>
            <a:r>
              <a:rPr lang="ru-RU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разных </a:t>
            </a:r>
            <a:r>
              <a:rPr lang="ru-RU" sz="22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возрастов</a:t>
            </a:r>
            <a:r>
              <a:rPr lang="ru-RU" sz="20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 </a:t>
            </a:r>
            <a:endParaRPr lang="ru-RU" sz="2000" dirty="0" smtClean="0">
              <a:solidFill>
                <a:srgbClr val="000000"/>
              </a:solidFill>
              <a:latin typeface="+mj-lt"/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В 2020-2021годах, 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в год </a:t>
            </a:r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75 и 76-летия 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Победы, в связи с пандемией </a:t>
            </a:r>
            <a:r>
              <a:rPr lang="ru-RU" sz="2000" dirty="0" err="1">
                <a:solidFill>
                  <a:srgbClr val="000000"/>
                </a:solidFill>
                <a:latin typeface="+mj-lt"/>
              </a:rPr>
              <a:t>коронавируса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 было 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решено 9 мая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 не проводить все запланированные массовые мероприятия в честь праздника, в том числе Парад Победы и шествие "Бессмертного полка</a:t>
            </a:r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". В 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результате шествие прошло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 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в необычном формате</a:t>
            </a:r>
            <a:r>
              <a:rPr lang="ru-RU" sz="2000" dirty="0" smtClean="0">
                <a:solidFill>
                  <a:srgbClr val="000000"/>
                </a:solidFill>
                <a:latin typeface="+mj-lt"/>
              </a:rPr>
              <a:t>. 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Организаторы получили от участников акции более 2,8 миллиона анкет о родственниках, прошедших войну. После обработки модераторами истории ветеранов попали в онлайн-шествие, которое транслировалось на сайте "Бессмертного полка" и </a:t>
            </a:r>
            <a:r>
              <a:rPr lang="ru-RU" sz="2000" dirty="0" err="1">
                <a:solidFill>
                  <a:srgbClr val="000000"/>
                </a:solidFill>
                <a:latin typeface="+mj-lt"/>
              </a:rPr>
              <a:t>медиаэкранах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 в городах России. Тогда </a:t>
            </a: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трансляция</a:t>
            </a:r>
            <a:r>
              <a:rPr lang="ru-RU" sz="2000" dirty="0">
                <a:solidFill>
                  <a:srgbClr val="000000"/>
                </a:solidFill>
                <a:latin typeface="+mj-lt"/>
              </a:rPr>
              <a:t> длилась почти 20 дней, ее посмотрели около 25 миллионов человек во всем мире.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47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88640"/>
            <a:ext cx="9036496" cy="6552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216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556792"/>
            <a:ext cx="8280919" cy="5040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sz="2000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ria.ru/20210509/aktsiya-1730647409.html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docs.cntd.ru/document/901867597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://ru.wikipedia.org/wiki/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Патриотизм#:~: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text=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Система%20патриотического%20воспитания%20в%20России,«Российское%20движение%20школьников»%20—%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20Юнармия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146456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10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4864"/>
            <a:ext cx="8136904" cy="3816424"/>
          </a:xfrm>
          <a:prstGeom prst="rect">
            <a:avLst/>
          </a:prstGeom>
        </p:spPr>
      </p:pic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457200" y="338327"/>
            <a:ext cx="8229600" cy="1866537"/>
          </a:xfrm>
        </p:spPr>
        <p:txBody>
          <a:bodyPr>
            <a:normAutofit/>
          </a:bodyPr>
          <a:lstStyle/>
          <a:p>
            <a:r>
              <a:rPr lang="ru-RU" sz="4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  <a:endParaRPr lang="ru-RU" sz="4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54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99</TotalTime>
  <Words>357</Words>
  <Application>Microsoft Office PowerPoint</Application>
  <PresentationFormat>Экран (4:3)</PresentationFormat>
  <Paragraphs>40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Твердый переплет</vt:lpstr>
      <vt:lpstr>Технология патриотического воспитания  в современной России</vt:lpstr>
      <vt:lpstr>Введение</vt:lpstr>
      <vt:lpstr>Концепция</vt:lpstr>
      <vt:lpstr>Презентация PowerPoint</vt:lpstr>
      <vt:lpstr>Патриотизм</vt:lpstr>
      <vt:lpstr>Патриотизм</vt:lpstr>
      <vt:lpstr>Методы патриотического воспитания</vt:lpstr>
      <vt:lpstr>Презентация PowerPoint</vt:lpstr>
      <vt:lpstr>Заключение</vt:lpstr>
      <vt:lpstr>Заключение</vt:lpstr>
      <vt:lpstr>Заключение</vt:lpstr>
      <vt:lpstr>Заключение</vt:lpstr>
      <vt:lpstr>Презентация PowerPoint</vt:lpstr>
      <vt:lpstr>Список источников</vt:lpstr>
      <vt:lpstr>Спасибо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патриотического воспитания в современной России</dc:title>
  <dc:creator>Roman</dc:creator>
  <cp:lastModifiedBy>Fg</cp:lastModifiedBy>
  <cp:revision>13</cp:revision>
  <dcterms:created xsi:type="dcterms:W3CDTF">2017-04-13T15:36:02Z</dcterms:created>
  <dcterms:modified xsi:type="dcterms:W3CDTF">2022-02-15T12:28:36Z</dcterms:modified>
</cp:coreProperties>
</file>