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248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EF73-D358-45C8-B13A-4125B3FE6425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55B74-FA9E-48BF-90A7-D9E1B8665B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115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EF73-D358-45C8-B13A-4125B3FE6425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55B74-FA9E-48BF-90A7-D9E1B8665B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903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EF73-D358-45C8-B13A-4125B3FE6425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55B74-FA9E-48BF-90A7-D9E1B8665B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484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EF73-D358-45C8-B13A-4125B3FE6425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55B74-FA9E-48BF-90A7-D9E1B8665B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714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EF73-D358-45C8-B13A-4125B3FE6425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55B74-FA9E-48BF-90A7-D9E1B8665B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855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EF73-D358-45C8-B13A-4125B3FE6425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55B74-FA9E-48BF-90A7-D9E1B8665B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613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EF73-D358-45C8-B13A-4125B3FE6425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55B74-FA9E-48BF-90A7-D9E1B8665B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886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EF73-D358-45C8-B13A-4125B3FE6425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55B74-FA9E-48BF-90A7-D9E1B8665B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699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EF73-D358-45C8-B13A-4125B3FE6425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55B74-FA9E-48BF-90A7-D9E1B8665B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659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EF73-D358-45C8-B13A-4125B3FE6425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55B74-FA9E-48BF-90A7-D9E1B8665B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324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FEF73-D358-45C8-B13A-4125B3FE6425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55B74-FA9E-48BF-90A7-D9E1B8665B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713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FEF73-D358-45C8-B13A-4125B3FE6425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55B74-FA9E-48BF-90A7-D9E1B8665B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15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1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microsoft.com/office/2007/relationships/hdphoto" Target="../media/hdphoto14.wdp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1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7.wdp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19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microsoft.com/office/2007/relationships/hdphoto" Target="../media/hdphoto18.wdp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microsoft.com/office/2007/relationships/hdphoto" Target="../media/hdphoto4.wdp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microsoft.com/office/2007/relationships/hdphoto" Target="../media/hdphoto7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microsoft.com/office/2007/relationships/hdphoto" Target="../media/hdphoto6.wdp"/><Relationship Id="rId4" Type="http://schemas.openxmlformats.org/officeDocument/2006/relationships/image" Target="../media/image14.jpeg"/><Relationship Id="rId9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6.pn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microsoft.com/office/2007/relationships/hdphoto" Target="../media/hdphoto9.wdp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6.png"/><Relationship Id="rId7" Type="http://schemas.microsoft.com/office/2007/relationships/hdphoto" Target="../media/hdphoto12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microsoft.com/office/2007/relationships/hdphoto" Target="../media/hdphoto11.wdp"/><Relationship Id="rId4" Type="http://schemas.openxmlformats.org/officeDocument/2006/relationships/image" Target="../media/image20.jpeg"/><Relationship Id="rId9" Type="http://schemas.microsoft.com/office/2007/relationships/hdphoto" Target="../media/hdphoto1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Губин\Desktop\А\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00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Губин\Desktop\А\895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42" r="7134"/>
          <a:stretch/>
        </p:blipFill>
        <p:spPr bwMode="auto">
          <a:xfrm>
            <a:off x="-1" y="0"/>
            <a:ext cx="9139496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211905">
            <a:off x="-60894" y="1226860"/>
            <a:ext cx="6568610" cy="311427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Pour">
              <a:avLst>
                <a:gd name="adj1" fmla="val 10053818"/>
                <a:gd name="adj2" fmla="val 4110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РАДУГА ЖИЗНИ - 2020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984" y="5775647"/>
            <a:ext cx="90718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Содружество семьи и школы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555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0">
        <p:split orient="vert"/>
      </p:transition>
    </mc:Choice>
    <mc:Fallback xmlns="">
      <p:transition spd="slow" advClick="0" advTm="60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1" descr="https://i.ytimg.com/vi/8fRnPnxhUDg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2"/>
          <a:stretch/>
        </p:blipFill>
        <p:spPr bwMode="auto">
          <a:xfrm>
            <a:off x="-27514" y="4523"/>
            <a:ext cx="9171514" cy="711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https://ds05.infourok.ru/uploads/ex/0b98/0007c03f-4681217d/hello_html_51bd454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0529" y="-99392"/>
            <a:ext cx="2196243" cy="24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F:\А\АГИТБРИГАДА\Фото\100_13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84995"/>
            <a:ext cx="4144049" cy="3108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А\АГИТБРИГАДА\Фото\100_54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342" y="188639"/>
            <a:ext cx="4498120" cy="33738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992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9000">
        <p:split orient="vert"/>
      </p:transition>
    </mc:Choice>
    <mc:Fallback>
      <p:transition spd="slow" advClick="0" advTm="19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1" descr="https://i.ytimg.com/vi/8fRnPnxhUDg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2"/>
          <a:stretch/>
        </p:blipFill>
        <p:spPr bwMode="auto">
          <a:xfrm>
            <a:off x="-27514" y="4523"/>
            <a:ext cx="9171514" cy="711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https://ds05.infourok.ru/uploads/ex/0b98/0007c03f-4681217d/hello_html_51bd454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0529" y="-99392"/>
            <a:ext cx="2196243" cy="24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F:\А\АГИТБРИГАДА\Фото\100_56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082" y="260648"/>
            <a:ext cx="3701804" cy="27765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F:\А\АГИТБРИГАДА\Фото\100_587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98825"/>
            <a:ext cx="4032448" cy="3024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:\А\АГИТБРИГАДА\Фото\SAM_76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151" y="3239503"/>
            <a:ext cx="4046297" cy="30347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911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9000">
        <p:split orient="vert"/>
      </p:transition>
    </mc:Choice>
    <mc:Fallback>
      <p:transition spd="slow" advClick="0" advTm="19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1" descr="https://i.ytimg.com/vi/8fRnPnxhUDg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2"/>
          <a:stretch/>
        </p:blipFill>
        <p:spPr bwMode="auto">
          <a:xfrm>
            <a:off x="-27514" y="4523"/>
            <a:ext cx="9171514" cy="711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https://ds05.infourok.ru/uploads/ex/0b98/0007c03f-4681217d/hello_html_51bd454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0529" y="-99392"/>
            <a:ext cx="2196243" cy="24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F:\А\АГИТБРИГАДА\Фото\SAM_68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217" y="278131"/>
            <a:ext cx="4447656" cy="3335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F:\А\АГИТБРИГАДА\Фото\SAM_41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4951712" cy="3713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389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9000">
        <p:split orient="vert"/>
      </p:transition>
    </mc:Choice>
    <mc:Fallback>
      <p:transition spd="slow" advClick="0" advTm="19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1" descr="https://i.ytimg.com/vi/8fRnPnxhUDg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2"/>
          <a:stretch/>
        </p:blipFill>
        <p:spPr bwMode="auto">
          <a:xfrm>
            <a:off x="-27514" y="4523"/>
            <a:ext cx="9171514" cy="711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https://ds05.infourok.ru/uploads/ex/0b98/0007c03f-4681217d/hello_html_51bd454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0529" y="-99392"/>
            <a:ext cx="2196243" cy="24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А\АГИТБРИГАДА\Фото\SAM_74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72" y="404664"/>
            <a:ext cx="4848539" cy="36364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F:\А\АГИТБРИГАДА\Фото\SAM_675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48" t="32341" r="29722" b="16842"/>
          <a:stretch/>
        </p:blipFill>
        <p:spPr bwMode="auto">
          <a:xfrm>
            <a:off x="4404041" y="3429000"/>
            <a:ext cx="4056391" cy="33586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989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9000">
        <p:split orient="vert"/>
      </p:transition>
    </mc:Choice>
    <mc:Fallback>
      <p:transition spd="slow" advClick="0" advTm="19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1" descr="https://i.ytimg.com/vi/8fRnPnxhUDg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2"/>
          <a:stretch/>
        </p:blipFill>
        <p:spPr bwMode="auto">
          <a:xfrm>
            <a:off x="-27514" y="4523"/>
            <a:ext cx="9171514" cy="711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https://ds05.infourok.ru/uploads/ex/0b98/0007c03f-4681217d/hello_html_51bd454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0529" y="-99392"/>
            <a:ext cx="2196243" cy="24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А\АГИТБРИГАДА\Фото\100_56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920" y="2060848"/>
            <a:ext cx="6218237" cy="4664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17592" y="332656"/>
            <a:ext cx="8064897" cy="537321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Pour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ШКОЛА И СЕМЬЯ – ЕДИНЫЕ МЫ!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045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https://i.ytimg.com/vi/8fRnPnxhUDg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2"/>
          <a:stretch/>
        </p:blipFill>
        <p:spPr bwMode="auto">
          <a:xfrm>
            <a:off x="-27514" y="4523"/>
            <a:ext cx="9171514" cy="711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Губин\Desktop\А\unnam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92" y="260648"/>
            <a:ext cx="8028384" cy="6028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88" b="14568"/>
          <a:stretch/>
        </p:blipFill>
        <p:spPr bwMode="auto">
          <a:xfrm>
            <a:off x="2483768" y="832041"/>
            <a:ext cx="3888432" cy="51922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373" y="44624"/>
            <a:ext cx="3203848" cy="11521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lantUp">
              <a:avLst>
                <a:gd name="adj" fmla="val 67573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Агитбригада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9264" y="285302"/>
            <a:ext cx="6624736" cy="136815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Down">
              <a:avLst>
                <a:gd name="adj" fmla="val 30014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«Союз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семьи и школы»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19133" y="6024295"/>
            <a:ext cx="55057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ОШ с.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Кошелевка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428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6000">
        <p:split orient="vert"/>
      </p:transition>
    </mc:Choice>
    <mc:Fallback xmlns="">
      <p:transition spd="slow" advClick="0" advTm="26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https://i.artfile.ru/2560x1600_857826_%5bwww.ArtFile.ru%5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3"/>
          <a:stretch/>
        </p:blipFill>
        <p:spPr bwMode="auto">
          <a:xfrm>
            <a:off x="0" y="0"/>
            <a:ext cx="9144000" cy="7077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7" name="Picture 13" descr="https://ds05.infourok.ru/uploads/ex/0b98/0007c03f-4681217d/hello_html_51bd454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24544" y="908720"/>
            <a:ext cx="2196243" cy="24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Губин\Desktop\А\2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50"/>
          <a:stretch/>
        </p:blipFill>
        <p:spPr bwMode="auto">
          <a:xfrm>
            <a:off x="1043608" y="106254"/>
            <a:ext cx="7344816" cy="675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04271"/>
            <a:ext cx="9144000" cy="26642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Pour">
              <a:avLst>
                <a:gd name="adj1" fmla="val 10628129"/>
                <a:gd name="adj2" fmla="val 65138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ШКОЛА И СЕМЬЯ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076" y="2768567"/>
            <a:ext cx="9145016" cy="411036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Pour">
              <a:avLst>
                <a:gd name="adj1" fmla="val 21105461"/>
                <a:gd name="adj2" fmla="val 30999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ПАЛИТРА РАЗНЫХ – Я!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7262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11" descr="https://i.ytimg.com/vi/8fRnPnxhUDg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2"/>
          <a:stretch/>
        </p:blipFill>
        <p:spPr bwMode="auto">
          <a:xfrm>
            <a:off x="-27514" y="4523"/>
            <a:ext cx="9171514" cy="711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https://ds05.infourok.ru/uploads/ex/0b98/0007c03f-4681217d/hello_html_51bd454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0529" y="-99392"/>
            <a:ext cx="2196243" cy="24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Губин\Desktop\А\SAM_89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2656"/>
            <a:ext cx="6624736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024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5000">
        <p:split orient="vert"/>
      </p:transition>
    </mc:Choice>
    <mc:Fallback xmlns="">
      <p:transition spd="slow" advClick="0" advTm="2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1" descr="https://i.ytimg.com/vi/8fRnPnxhUDg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2"/>
          <a:stretch/>
        </p:blipFill>
        <p:spPr bwMode="auto">
          <a:xfrm>
            <a:off x="-27514" y="0"/>
            <a:ext cx="9171514" cy="711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https://ds05.infourok.ru/uploads/ex/0b98/0007c03f-4681217d/hello_html_51bd454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0529" y="-99392"/>
            <a:ext cx="2196243" cy="24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А\АГИТБРИГАДА\Фото\SAM_75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637" y="3429000"/>
            <a:ext cx="4105928" cy="30794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А\АГИТБРИГАДА\Фото\SAM_738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5" r="26714"/>
          <a:stretch/>
        </p:blipFill>
        <p:spPr bwMode="auto">
          <a:xfrm rot="1388622">
            <a:off x="5496804" y="1021731"/>
            <a:ext cx="2721349" cy="3324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Губин\Desktop\А\SAM_896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88966">
            <a:off x="1062332" y="1328423"/>
            <a:ext cx="3560008" cy="2670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39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5000">
        <p:split orient="vert"/>
      </p:transition>
    </mc:Choice>
    <mc:Fallback xmlns="">
      <p:transition spd="slow" advClick="0" advTm="2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1" descr="https://i.ytimg.com/vi/8fRnPnxhUDg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2"/>
          <a:stretch/>
        </p:blipFill>
        <p:spPr bwMode="auto">
          <a:xfrm>
            <a:off x="-27514" y="4523"/>
            <a:ext cx="9171514" cy="711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https://ds05.infourok.ru/uploads/ex/0b98/0007c03f-4681217d/hello_html_51bd454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0529" y="-99392"/>
            <a:ext cx="2196243" cy="24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:\А\АГИТБРИГАДА\Фото\100_6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6632"/>
            <a:ext cx="4262040" cy="31968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А\АГИТБРИГАДА\Фото\100_60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4780349" cy="35855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14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5000">
        <p:split orient="vert"/>
      </p:transition>
    </mc:Choice>
    <mc:Fallback xmlns="">
      <p:transition spd="slow" advClick="0" advTm="2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1" descr="https://i.ytimg.com/vi/8fRnPnxhUDg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2"/>
          <a:stretch/>
        </p:blipFill>
        <p:spPr bwMode="auto">
          <a:xfrm>
            <a:off x="-27514" y="4523"/>
            <a:ext cx="9171514" cy="711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https://ds05.infourok.ru/uploads/ex/0b98/0007c03f-4681217d/hello_html_51bd454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0529" y="-99392"/>
            <a:ext cx="2196243" cy="24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:\А\АГИТБРИГАДА\Фото\SAM_46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263" y="116632"/>
            <a:ext cx="3895960" cy="29219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А\АГИТБРИГАДА\Фото\SAM_466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3776751" cy="28325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А\АГИТБРИГАДА\Фото\100_412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62517"/>
            <a:ext cx="3888432" cy="29165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70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5000">
        <p:split orient="vert"/>
      </p:transition>
    </mc:Choice>
    <mc:Fallback xmlns="">
      <p:transition spd="slow" advClick="0" advTm="25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1" descr="https://i.ytimg.com/vi/8fRnPnxhUDg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2"/>
          <a:stretch/>
        </p:blipFill>
        <p:spPr bwMode="auto">
          <a:xfrm>
            <a:off x="-27514" y="4523"/>
            <a:ext cx="9171514" cy="711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https://ds05.infourok.ru/uploads/ex/0b98/0007c03f-4681217d/hello_html_51bd454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0529" y="-99392"/>
            <a:ext cx="2196243" cy="24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Губин\Desktop\А\SAM_07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83" y="2148150"/>
            <a:ext cx="4297860" cy="3223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А\АГИТБРИГАДА\Фото\SAM_72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48680"/>
            <a:ext cx="4265254" cy="31989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А\АГИТБРИГАДА\Фото\SAM_481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891137"/>
            <a:ext cx="3960218" cy="2970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9101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1000">
        <p:split orient="vert"/>
      </p:transition>
    </mc:Choice>
    <mc:Fallback>
      <p:transition spd="slow" advClick="0" advTm="21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1" descr="https://i.ytimg.com/vi/8fRnPnxhUDg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02"/>
          <a:stretch/>
        </p:blipFill>
        <p:spPr bwMode="auto">
          <a:xfrm>
            <a:off x="-27514" y="4523"/>
            <a:ext cx="9171514" cy="711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https://ds05.infourok.ru/uploads/ex/0b98/0007c03f-4681217d/hello_html_51bd454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0529" y="-99392"/>
            <a:ext cx="2196243" cy="24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F:\А\АГИТБРИГАДА\Фото\100_26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3396357" cy="25474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А\АГИТБРИГАДА\Фото\100_266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469" y="2492896"/>
            <a:ext cx="3109119" cy="23320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А\АГИТБРИГАДА\Фото\100_266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525962"/>
            <a:ext cx="3109119" cy="23320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192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4000">
        <p:split orient="vert"/>
      </p:transition>
    </mc:Choice>
    <mc:Fallback>
      <p:transition spd="slow" advClick="0" advTm="2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34</Words>
  <Application>Microsoft Office PowerPoint</Application>
  <PresentationFormat>Экран (4:3)</PresentationFormat>
  <Paragraphs>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Губин</dc:creator>
  <cp:lastModifiedBy>Губин</cp:lastModifiedBy>
  <cp:revision>17</cp:revision>
  <dcterms:created xsi:type="dcterms:W3CDTF">2020-10-19T21:24:35Z</dcterms:created>
  <dcterms:modified xsi:type="dcterms:W3CDTF">2020-10-21T21:26:05Z</dcterms:modified>
</cp:coreProperties>
</file>