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D130B7-FD67-48DB-B441-C4C57B37C079}" v="38" dt="2019-04-13T11:19:22.991"/>
    <p1510:client id="{84C90637-907A-4503-B54B-E2C5312AADBD}" v="651" dt="2019-04-13T12:02:08.1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Алёна Малыхина" userId="fc401b15a31cf66e" providerId="Windows Live" clId="Web-{84C90637-907A-4503-B54B-E2C5312AADBD}"/>
    <pc:docChg chg="addSld delSld modSld">
      <pc:chgData name="Алёна Малыхина" userId="fc401b15a31cf66e" providerId="Windows Live" clId="Web-{84C90637-907A-4503-B54B-E2C5312AADBD}" dt="2019-04-13T12:02:16.090" v="895"/>
      <pc:docMkLst>
        <pc:docMk/>
      </pc:docMkLst>
      <pc:sldChg chg="delSp">
        <pc:chgData name="Алёна Малыхина" userId="fc401b15a31cf66e" providerId="Windows Live" clId="Web-{84C90637-907A-4503-B54B-E2C5312AADBD}" dt="2019-04-13T11:33:29.827" v="0"/>
        <pc:sldMkLst>
          <pc:docMk/>
          <pc:sldMk cId="1351651579" sldId="256"/>
        </pc:sldMkLst>
        <pc:picChg chg="del">
          <ac:chgData name="Алёна Малыхина" userId="fc401b15a31cf66e" providerId="Windows Live" clId="Web-{84C90637-907A-4503-B54B-E2C5312AADBD}" dt="2019-04-13T11:33:29.827" v="0"/>
          <ac:picMkLst>
            <pc:docMk/>
            <pc:sldMk cId="1351651579" sldId="256"/>
            <ac:picMk id="3" creationId="{99B668CF-BDB0-4030-B4C8-3FB4252F28CA}"/>
          </ac:picMkLst>
        </pc:picChg>
      </pc:sldChg>
      <pc:sldChg chg="modSp">
        <pc:chgData name="Алёна Малыхина" userId="fc401b15a31cf66e" providerId="Windows Live" clId="Web-{84C90637-907A-4503-B54B-E2C5312AADBD}" dt="2019-04-13T11:34:57.656" v="14" actId="1076"/>
        <pc:sldMkLst>
          <pc:docMk/>
          <pc:sldMk cId="2069952103" sldId="268"/>
        </pc:sldMkLst>
        <pc:picChg chg="mod">
          <ac:chgData name="Алёна Малыхина" userId="fc401b15a31cf66e" providerId="Windows Live" clId="Web-{84C90637-907A-4503-B54B-E2C5312AADBD}" dt="2019-04-13T11:34:57.656" v="14" actId="1076"/>
          <ac:picMkLst>
            <pc:docMk/>
            <pc:sldMk cId="2069952103" sldId="268"/>
            <ac:picMk id="3" creationId="{D607E99C-25A9-4881-9F6A-BD388EA27350}"/>
          </ac:picMkLst>
        </pc:picChg>
      </pc:sldChg>
      <pc:sldChg chg="addSp modSp addAnim modAnim">
        <pc:chgData name="Алёна Малыхина" userId="fc401b15a31cf66e" providerId="Windows Live" clId="Web-{84C90637-907A-4503-B54B-E2C5312AADBD}" dt="2019-04-13T11:34:45.547" v="12"/>
        <pc:sldMkLst>
          <pc:docMk/>
          <pc:sldMk cId="2607830745" sldId="269"/>
        </pc:sldMkLst>
        <pc:picChg chg="add mod">
          <ac:chgData name="Алёна Малыхина" userId="fc401b15a31cf66e" providerId="Windows Live" clId="Web-{84C90637-907A-4503-B54B-E2C5312AADBD}" dt="2019-04-13T11:34:43.359" v="10" actId="1076"/>
          <ac:picMkLst>
            <pc:docMk/>
            <pc:sldMk cId="2607830745" sldId="269"/>
            <ac:picMk id="2" creationId="{99E192E6-5456-4533-A38A-A58A0B3DB004}"/>
          </ac:picMkLst>
        </pc:picChg>
      </pc:sldChg>
      <pc:sldChg chg="modSp">
        <pc:chgData name="Алёна Малыхина" userId="fc401b15a31cf66e" providerId="Windows Live" clId="Web-{84C90637-907A-4503-B54B-E2C5312AADBD}" dt="2019-04-13T11:35:06.875" v="15" actId="1076"/>
        <pc:sldMkLst>
          <pc:docMk/>
          <pc:sldMk cId="882437846" sldId="270"/>
        </pc:sldMkLst>
        <pc:picChg chg="mod">
          <ac:chgData name="Алёна Малыхина" userId="fc401b15a31cf66e" providerId="Windows Live" clId="Web-{84C90637-907A-4503-B54B-E2C5312AADBD}" dt="2019-04-13T11:35:06.875" v="15" actId="1076"/>
          <ac:picMkLst>
            <pc:docMk/>
            <pc:sldMk cId="882437846" sldId="270"/>
            <ac:picMk id="2" creationId="{5A64AC64-1E98-4E03-BD50-E40A2412BED0}"/>
          </ac:picMkLst>
        </pc:picChg>
      </pc:sldChg>
      <pc:sldChg chg="addSp modSp addAnim modAnim">
        <pc:chgData name="Алёна Малыхина" userId="fc401b15a31cf66e" providerId="Windows Live" clId="Web-{84C90637-907A-4503-B54B-E2C5312AADBD}" dt="2019-04-13T11:35:14.985" v="16" actId="1076"/>
        <pc:sldMkLst>
          <pc:docMk/>
          <pc:sldMk cId="4264846110" sldId="271"/>
        </pc:sldMkLst>
        <pc:picChg chg="add mod">
          <ac:chgData name="Алёна Малыхина" userId="fc401b15a31cf66e" providerId="Windows Live" clId="Web-{84C90637-907A-4503-B54B-E2C5312AADBD}" dt="2019-04-13T11:35:14.985" v="16" actId="1076"/>
          <ac:picMkLst>
            <pc:docMk/>
            <pc:sldMk cId="4264846110" sldId="271"/>
            <ac:picMk id="2" creationId="{13A62390-5983-4DF9-9644-95D6615D276C}"/>
          </ac:picMkLst>
        </pc:picChg>
      </pc:sldChg>
      <pc:sldChg chg="addSp delSp modSp mod setBg">
        <pc:chgData name="Алёна Малыхина" userId="fc401b15a31cf66e" providerId="Windows Live" clId="Web-{84C90637-907A-4503-B54B-E2C5312AADBD}" dt="2019-04-13T11:37:31.456" v="45" actId="1076"/>
        <pc:sldMkLst>
          <pc:docMk/>
          <pc:sldMk cId="2250345859" sldId="272"/>
        </pc:sldMkLst>
        <pc:spChg chg="mod">
          <ac:chgData name="Алёна Малыхина" userId="fc401b15a31cf66e" providerId="Windows Live" clId="Web-{84C90637-907A-4503-B54B-E2C5312AADBD}" dt="2019-04-13T11:37:31.456" v="45" actId="1076"/>
          <ac:spMkLst>
            <pc:docMk/>
            <pc:sldMk cId="2250345859" sldId="272"/>
            <ac:spMk id="2" creationId="{D55A1339-7445-4CE1-B7C3-78A2CA288D3E}"/>
          </ac:spMkLst>
        </pc:spChg>
        <pc:spChg chg="del mod">
          <ac:chgData name="Алёна Малыхина" userId="fc401b15a31cf66e" providerId="Windows Live" clId="Web-{84C90637-907A-4503-B54B-E2C5312AADBD}" dt="2019-04-13T11:36:44.971" v="31"/>
          <ac:spMkLst>
            <pc:docMk/>
            <pc:sldMk cId="2250345859" sldId="272"/>
            <ac:spMk id="3" creationId="{6C9ED557-D63C-4C2C-9693-5D21038499BC}"/>
          </ac:spMkLst>
        </pc:spChg>
        <pc:spChg chg="add del mod">
          <ac:chgData name="Алёна Малыхина" userId="fc401b15a31cf66e" providerId="Windows Live" clId="Web-{84C90637-907A-4503-B54B-E2C5312AADBD}" dt="2019-04-13T11:36:35.799" v="22"/>
          <ac:spMkLst>
            <pc:docMk/>
            <pc:sldMk cId="2250345859" sldId="272"/>
            <ac:spMk id="4" creationId="{32C9EE52-421D-4155-9815-61434F71A449}"/>
          </ac:spMkLst>
        </pc:spChg>
        <pc:spChg chg="add del mod">
          <ac:chgData name="Алёна Малыхина" userId="fc401b15a31cf66e" providerId="Windows Live" clId="Web-{84C90637-907A-4503-B54B-E2C5312AADBD}" dt="2019-04-13T11:37:09.440" v="32"/>
          <ac:spMkLst>
            <pc:docMk/>
            <pc:sldMk cId="2250345859" sldId="272"/>
            <ac:spMk id="6" creationId="{F98E4889-EB84-474F-85A1-9EF25616D89B}"/>
          </ac:spMkLst>
        </pc:spChg>
        <pc:spChg chg="add del">
          <ac:chgData name="Алёна Малыхина" userId="fc401b15a31cf66e" providerId="Windows Live" clId="Web-{84C90637-907A-4503-B54B-E2C5312AADBD}" dt="2019-04-13T11:37:19.268" v="35"/>
          <ac:spMkLst>
            <pc:docMk/>
            <pc:sldMk cId="2250345859" sldId="272"/>
            <ac:spMk id="12" creationId="{F589C610-54DD-47CC-A5D6-592D0A4BA52C}"/>
          </ac:spMkLst>
        </pc:spChg>
        <pc:picChg chg="add del mod ord replId">
          <ac:chgData name="Алёна Малыхина" userId="fc401b15a31cf66e" providerId="Windows Live" clId="Web-{84C90637-907A-4503-B54B-E2C5312AADBD}" dt="2019-04-13T11:37:14.877" v="34"/>
          <ac:picMkLst>
            <pc:docMk/>
            <pc:sldMk cId="2250345859" sldId="272"/>
            <ac:picMk id="9" creationId="{F1D845EF-09CD-40B9-9EF7-77F15452C0EA}"/>
          </ac:picMkLst>
        </pc:picChg>
        <pc:picChg chg="add">
          <ac:chgData name="Алёна Малыхина" userId="fc401b15a31cf66e" providerId="Windows Live" clId="Web-{84C90637-907A-4503-B54B-E2C5312AADBD}" dt="2019-04-13T11:37:14.877" v="34"/>
          <ac:picMkLst>
            <pc:docMk/>
            <pc:sldMk cId="2250345859" sldId="272"/>
            <ac:picMk id="10" creationId="{F1D845EF-09CD-40B9-9EF7-77F15452C0EA}"/>
          </ac:picMkLst>
        </pc:picChg>
      </pc:sldChg>
      <pc:sldChg chg="addSp delSp modSp addAnim modAnim">
        <pc:chgData name="Алёна Малыхина" userId="fc401b15a31cf66e" providerId="Windows Live" clId="Web-{84C90637-907A-4503-B54B-E2C5312AADBD}" dt="2019-04-13T11:40:16.927" v="134" actId="1076"/>
        <pc:sldMkLst>
          <pc:docMk/>
          <pc:sldMk cId="3963470392" sldId="273"/>
        </pc:sldMkLst>
        <pc:spChg chg="del">
          <ac:chgData name="Алёна Малыхина" userId="fc401b15a31cf66e" providerId="Windows Live" clId="Web-{84C90637-907A-4503-B54B-E2C5312AADBD}" dt="2019-04-13T11:37:45.581" v="46"/>
          <ac:spMkLst>
            <pc:docMk/>
            <pc:sldMk cId="3963470392" sldId="273"/>
            <ac:spMk id="2" creationId="{14766525-4FDE-4576-88A0-5C3A7CF42836}"/>
          </ac:spMkLst>
        </pc:spChg>
        <pc:spChg chg="mod">
          <ac:chgData name="Алёна Малыхина" userId="fc401b15a31cf66e" providerId="Windows Live" clId="Web-{84C90637-907A-4503-B54B-E2C5312AADBD}" dt="2019-04-13T11:40:10.942" v="133" actId="1076"/>
          <ac:spMkLst>
            <pc:docMk/>
            <pc:sldMk cId="3963470392" sldId="273"/>
            <ac:spMk id="3" creationId="{B3262C04-C8D3-464B-94C0-BB989DB50B8C}"/>
          </ac:spMkLst>
        </pc:spChg>
        <pc:spChg chg="add mod">
          <ac:chgData name="Алёна Малыхина" userId="fc401b15a31cf66e" providerId="Windows Live" clId="Web-{84C90637-907A-4503-B54B-E2C5312AADBD}" dt="2019-04-13T11:40:16.927" v="134" actId="1076"/>
          <ac:spMkLst>
            <pc:docMk/>
            <pc:sldMk cId="3963470392" sldId="273"/>
            <ac:spMk id="6" creationId="{99E7E2FE-CBA6-461C-BEDC-4B6D87526F20}"/>
          </ac:spMkLst>
        </pc:spChg>
        <pc:picChg chg="add mod">
          <ac:chgData name="Алёна Малыхина" userId="fc401b15a31cf66e" providerId="Windows Live" clId="Web-{84C90637-907A-4503-B54B-E2C5312AADBD}" dt="2019-04-13T11:38:40.097" v="65" actId="1076"/>
          <ac:picMkLst>
            <pc:docMk/>
            <pc:sldMk cId="3963470392" sldId="273"/>
            <ac:picMk id="4" creationId="{70131BAE-1641-4A11-8828-84C9828A463D}"/>
          </ac:picMkLst>
        </pc:picChg>
      </pc:sldChg>
      <pc:sldChg chg="addSp delSp modSp addAnim modAnim">
        <pc:chgData name="Алёна Малыхина" userId="fc401b15a31cf66e" providerId="Windows Live" clId="Web-{84C90637-907A-4503-B54B-E2C5312AADBD}" dt="2019-04-13T11:50:12.686" v="519" actId="1076"/>
        <pc:sldMkLst>
          <pc:docMk/>
          <pc:sldMk cId="4215111913" sldId="274"/>
        </pc:sldMkLst>
        <pc:spChg chg="del">
          <ac:chgData name="Алёна Малыхина" userId="fc401b15a31cf66e" providerId="Windows Live" clId="Web-{84C90637-907A-4503-B54B-E2C5312AADBD}" dt="2019-04-13T11:40:26.615" v="139"/>
          <ac:spMkLst>
            <pc:docMk/>
            <pc:sldMk cId="4215111913" sldId="274"/>
            <ac:spMk id="2" creationId="{D60A0375-3238-4370-9B3A-400526BCDD86}"/>
          </ac:spMkLst>
        </pc:spChg>
        <pc:spChg chg="mod">
          <ac:chgData name="Алёна Малыхина" userId="fc401b15a31cf66e" providerId="Windows Live" clId="Web-{84C90637-907A-4503-B54B-E2C5312AADBD}" dt="2019-04-13T11:40:45.053" v="148" actId="1076"/>
          <ac:spMkLst>
            <pc:docMk/>
            <pc:sldMk cId="4215111913" sldId="274"/>
            <ac:spMk id="3" creationId="{8A0D9DFD-3B2B-4699-BC0A-FB7236091B5F}"/>
          </ac:spMkLst>
        </pc:spChg>
        <pc:spChg chg="add mod">
          <ac:chgData name="Алёна Малыхина" userId="fc401b15a31cf66e" providerId="Windows Live" clId="Web-{84C90637-907A-4503-B54B-E2C5312AADBD}" dt="2019-04-13T11:50:12.686" v="519" actId="1076"/>
          <ac:spMkLst>
            <pc:docMk/>
            <pc:sldMk cId="4215111913" sldId="274"/>
            <ac:spMk id="4" creationId="{E70CBD20-381C-45D9-9C26-0FDFECD2F93C}"/>
          </ac:spMkLst>
        </pc:spChg>
        <pc:picChg chg="add mod">
          <ac:chgData name="Алёна Малыхина" userId="fc401b15a31cf66e" providerId="Windows Live" clId="Web-{84C90637-907A-4503-B54B-E2C5312AADBD}" dt="2019-04-13T11:50:10.780" v="518" actId="1076"/>
          <ac:picMkLst>
            <pc:docMk/>
            <pc:sldMk cId="4215111913" sldId="274"/>
            <ac:picMk id="5" creationId="{54FA862A-689D-45C6-8F2A-9FD8494482A2}"/>
          </ac:picMkLst>
        </pc:picChg>
      </pc:sldChg>
      <pc:sldChg chg="addSp delSp modSp new addAnim delAnim modAnim">
        <pc:chgData name="Алёна Малыхина" userId="fc401b15a31cf66e" providerId="Windows Live" clId="Web-{84C90637-907A-4503-B54B-E2C5312AADBD}" dt="2019-04-13T11:46:24.776" v="372"/>
        <pc:sldMkLst>
          <pc:docMk/>
          <pc:sldMk cId="3960312621" sldId="275"/>
        </pc:sldMkLst>
        <pc:spChg chg="del">
          <ac:chgData name="Алёна Малыхина" userId="fc401b15a31cf66e" providerId="Windows Live" clId="Web-{84C90637-907A-4503-B54B-E2C5312AADBD}" dt="2019-04-13T11:43:02.883" v="246"/>
          <ac:spMkLst>
            <pc:docMk/>
            <pc:sldMk cId="3960312621" sldId="275"/>
            <ac:spMk id="2" creationId="{B0A5B827-7238-41B4-9019-EB0AD2729602}"/>
          </ac:spMkLst>
        </pc:spChg>
        <pc:spChg chg="mod">
          <ac:chgData name="Алёна Малыхина" userId="fc401b15a31cf66e" providerId="Windows Live" clId="Web-{84C90637-907A-4503-B54B-E2C5312AADBD}" dt="2019-04-13T11:43:28.758" v="258" actId="1076"/>
          <ac:spMkLst>
            <pc:docMk/>
            <pc:sldMk cId="3960312621" sldId="275"/>
            <ac:spMk id="3" creationId="{52D9A17D-3002-4048-9996-19A19BF69A4A}"/>
          </ac:spMkLst>
        </pc:spChg>
        <pc:spChg chg="add mod">
          <ac:chgData name="Алёна Малыхина" userId="fc401b15a31cf66e" providerId="Windows Live" clId="Web-{84C90637-907A-4503-B54B-E2C5312AADBD}" dt="2019-04-13T11:46:12.354" v="362" actId="14100"/>
          <ac:spMkLst>
            <pc:docMk/>
            <pc:sldMk cId="3960312621" sldId="275"/>
            <ac:spMk id="6" creationId="{783F7A92-C0E2-4FB6-9707-F5FB41EC8DF8}"/>
          </ac:spMkLst>
        </pc:spChg>
        <pc:picChg chg="add mod">
          <ac:chgData name="Алёна Малыхина" userId="fc401b15a31cf66e" providerId="Windows Live" clId="Web-{84C90637-907A-4503-B54B-E2C5312AADBD}" dt="2019-04-13T11:44:33.540" v="262" actId="1076"/>
          <ac:picMkLst>
            <pc:docMk/>
            <pc:sldMk cId="3960312621" sldId="275"/>
            <ac:picMk id="4" creationId="{ED567B09-62D9-4E5C-8884-5E2CF8039E0B}"/>
          </ac:picMkLst>
        </pc:picChg>
      </pc:sldChg>
      <pc:sldChg chg="addSp delSp modSp new addAnim modAnim">
        <pc:chgData name="Алёна Малыхина" userId="fc401b15a31cf66e" providerId="Windows Live" clId="Web-{84C90637-907A-4503-B54B-E2C5312AADBD}" dt="2019-04-13T11:49:54.826" v="516"/>
        <pc:sldMkLst>
          <pc:docMk/>
          <pc:sldMk cId="2443230660" sldId="276"/>
        </pc:sldMkLst>
        <pc:spChg chg="del">
          <ac:chgData name="Алёна Малыхина" userId="fc401b15a31cf66e" providerId="Windows Live" clId="Web-{84C90637-907A-4503-B54B-E2C5312AADBD}" dt="2019-04-13T11:46:36.698" v="377"/>
          <ac:spMkLst>
            <pc:docMk/>
            <pc:sldMk cId="2443230660" sldId="276"/>
            <ac:spMk id="2" creationId="{047AC074-C281-4E9F-8475-334AE3D6B811}"/>
          </ac:spMkLst>
        </pc:spChg>
        <pc:spChg chg="mod">
          <ac:chgData name="Алёна Малыхина" userId="fc401b15a31cf66e" providerId="Windows Live" clId="Web-{84C90637-907A-4503-B54B-E2C5312AADBD}" dt="2019-04-13T11:49:45.655" v="509" actId="20577"/>
          <ac:spMkLst>
            <pc:docMk/>
            <pc:sldMk cId="2443230660" sldId="276"/>
            <ac:spMk id="3" creationId="{77B8EC8C-ACCD-4C81-8034-4E0A65528A4D}"/>
          </ac:spMkLst>
        </pc:spChg>
        <pc:spChg chg="add mod">
          <ac:chgData name="Алёна Малыхина" userId="fc401b15a31cf66e" providerId="Windows Live" clId="Web-{84C90637-907A-4503-B54B-E2C5312AADBD}" dt="2019-04-13T11:49:37.264" v="484" actId="14100"/>
          <ac:spMkLst>
            <pc:docMk/>
            <pc:sldMk cId="2443230660" sldId="276"/>
            <ac:spMk id="6" creationId="{85BB470E-8D60-406C-962A-AC4C0C0BF9E2}"/>
          </ac:spMkLst>
        </pc:spChg>
        <pc:picChg chg="add mod">
          <ac:chgData name="Алёна Малыхина" userId="fc401b15a31cf66e" providerId="Windows Live" clId="Web-{84C90637-907A-4503-B54B-E2C5312AADBD}" dt="2019-04-13T11:47:52.231" v="403" actId="1076"/>
          <ac:picMkLst>
            <pc:docMk/>
            <pc:sldMk cId="2443230660" sldId="276"/>
            <ac:picMk id="4" creationId="{37831B53-B1C2-482B-A017-57CA95D382D3}"/>
          </ac:picMkLst>
        </pc:picChg>
      </pc:sldChg>
      <pc:sldChg chg="addSp delSp modSp new">
        <pc:chgData name="Алёна Малыхина" userId="fc401b15a31cf66e" providerId="Windows Live" clId="Web-{84C90637-907A-4503-B54B-E2C5312AADBD}" dt="2019-04-13T11:52:21.469" v="549" actId="14100"/>
        <pc:sldMkLst>
          <pc:docMk/>
          <pc:sldMk cId="1097116319" sldId="277"/>
        </pc:sldMkLst>
        <pc:spChg chg="mod">
          <ac:chgData name="Алёна Малыхина" userId="fc401b15a31cf66e" providerId="Windows Live" clId="Web-{84C90637-907A-4503-B54B-E2C5312AADBD}" dt="2019-04-13T11:52:21.469" v="549" actId="14100"/>
          <ac:spMkLst>
            <pc:docMk/>
            <pc:sldMk cId="1097116319" sldId="277"/>
            <ac:spMk id="2" creationId="{7FFBAB61-C6E1-4DF0-B6B0-DFC98B35E9C6}"/>
          </ac:spMkLst>
        </pc:spChg>
        <pc:spChg chg="del">
          <ac:chgData name="Алёна Малыхина" userId="fc401b15a31cf66e" providerId="Windows Live" clId="Web-{84C90637-907A-4503-B54B-E2C5312AADBD}" dt="2019-04-13T11:51:15.953" v="533"/>
          <ac:spMkLst>
            <pc:docMk/>
            <pc:sldMk cId="1097116319" sldId="277"/>
            <ac:spMk id="3" creationId="{170BBDDA-66E9-4B84-AF6C-9162C3CB758E}"/>
          </ac:spMkLst>
        </pc:spChg>
        <pc:picChg chg="add mod ord">
          <ac:chgData name="Алёна Малыхина" userId="fc401b15a31cf66e" providerId="Windows Live" clId="Web-{84C90637-907A-4503-B54B-E2C5312AADBD}" dt="2019-04-13T11:52:07.656" v="543" actId="1076"/>
          <ac:picMkLst>
            <pc:docMk/>
            <pc:sldMk cId="1097116319" sldId="277"/>
            <ac:picMk id="4" creationId="{3F855DA9-4454-469C-BD78-EE5363FF33A8}"/>
          </ac:picMkLst>
        </pc:picChg>
        <pc:picChg chg="add mod">
          <ac:chgData name="Алёна Малыхина" userId="fc401b15a31cf66e" providerId="Windows Live" clId="Web-{84C90637-907A-4503-B54B-E2C5312AADBD}" dt="2019-04-13T11:52:02.203" v="540" actId="1076"/>
          <ac:picMkLst>
            <pc:docMk/>
            <pc:sldMk cId="1097116319" sldId="277"/>
            <ac:picMk id="6" creationId="{FF7BC524-2D66-4C0F-B324-152C27ADA4F1}"/>
          </ac:picMkLst>
        </pc:picChg>
      </pc:sldChg>
      <pc:sldChg chg="addSp delSp modSp new addAnim modAnim">
        <pc:chgData name="Алёна Малыхина" userId="fc401b15a31cf66e" providerId="Windows Live" clId="Web-{84C90637-907A-4503-B54B-E2C5312AADBD}" dt="2019-04-13T11:55:15.410" v="643"/>
        <pc:sldMkLst>
          <pc:docMk/>
          <pc:sldMk cId="1027973791" sldId="278"/>
        </pc:sldMkLst>
        <pc:spChg chg="del">
          <ac:chgData name="Алёна Малыхина" userId="fc401b15a31cf66e" providerId="Windows Live" clId="Web-{84C90637-907A-4503-B54B-E2C5312AADBD}" dt="2019-04-13T11:52:37.094" v="554"/>
          <ac:spMkLst>
            <pc:docMk/>
            <pc:sldMk cId="1027973791" sldId="278"/>
            <ac:spMk id="2" creationId="{4680E7B6-EAFC-4BB5-9B11-5C7BC1374CE9}"/>
          </ac:spMkLst>
        </pc:spChg>
        <pc:spChg chg="mod">
          <ac:chgData name="Алёна Малыхина" userId="fc401b15a31cf66e" providerId="Windows Live" clId="Web-{84C90637-907A-4503-B54B-E2C5312AADBD}" dt="2019-04-13T11:52:52.735" v="562" actId="20577"/>
          <ac:spMkLst>
            <pc:docMk/>
            <pc:sldMk cId="1027973791" sldId="278"/>
            <ac:spMk id="3" creationId="{7C80AF0A-1BDE-48F0-94A4-FA511FBCF466}"/>
          </ac:spMkLst>
        </pc:spChg>
        <pc:spChg chg="add mod">
          <ac:chgData name="Алёна Малыхина" userId="fc401b15a31cf66e" providerId="Windows Live" clId="Web-{84C90637-907A-4503-B54B-E2C5312AADBD}" dt="2019-04-13T11:54:11.174" v="595" actId="1076"/>
          <ac:spMkLst>
            <pc:docMk/>
            <pc:sldMk cId="1027973791" sldId="278"/>
            <ac:spMk id="4" creationId="{EC735DD1-D906-48E2-93E4-55898EC426FE}"/>
          </ac:spMkLst>
        </pc:spChg>
      </pc:sldChg>
      <pc:sldChg chg="addSp delSp modSp new addAnim modAnim">
        <pc:chgData name="Алёна Малыхина" userId="fc401b15a31cf66e" providerId="Windows Live" clId="Web-{84C90637-907A-4503-B54B-E2C5312AADBD}" dt="2019-04-13T11:55:22.441" v="648" actId="1076"/>
        <pc:sldMkLst>
          <pc:docMk/>
          <pc:sldMk cId="2472292414" sldId="279"/>
        </pc:sldMkLst>
        <pc:spChg chg="del">
          <ac:chgData name="Алёна Малыхина" userId="fc401b15a31cf66e" providerId="Windows Live" clId="Web-{84C90637-907A-4503-B54B-E2C5312AADBD}" dt="2019-04-13T11:54:27.846" v="601"/>
          <ac:spMkLst>
            <pc:docMk/>
            <pc:sldMk cId="2472292414" sldId="279"/>
            <ac:spMk id="2" creationId="{E6D14F1A-49A2-44E3-85B3-40A174FE4BAE}"/>
          </ac:spMkLst>
        </pc:spChg>
        <pc:spChg chg="mod">
          <ac:chgData name="Алёна Малыхина" userId="fc401b15a31cf66e" providerId="Windows Live" clId="Web-{84C90637-907A-4503-B54B-E2C5312AADBD}" dt="2019-04-13T11:54:55.284" v="609"/>
          <ac:spMkLst>
            <pc:docMk/>
            <pc:sldMk cId="2472292414" sldId="279"/>
            <ac:spMk id="3" creationId="{935AE074-75DF-4AB6-A063-7A475E8E3D49}"/>
          </ac:spMkLst>
        </pc:spChg>
        <pc:spChg chg="add mod">
          <ac:chgData name="Алёна Малыхина" userId="fc401b15a31cf66e" providerId="Windows Live" clId="Web-{84C90637-907A-4503-B54B-E2C5312AADBD}" dt="2019-04-13T11:55:22.441" v="648" actId="1076"/>
          <ac:spMkLst>
            <pc:docMk/>
            <pc:sldMk cId="2472292414" sldId="279"/>
            <ac:spMk id="4" creationId="{A51DDCE7-C4E0-46EF-A3C2-C5E8A7FACBE7}"/>
          </ac:spMkLst>
        </pc:spChg>
      </pc:sldChg>
      <pc:sldChg chg="addSp delSp modSp new mod addAnim modAnim modShow">
        <pc:chgData name="Алёна Малыхина" userId="fc401b15a31cf66e" providerId="Windows Live" clId="Web-{84C90637-907A-4503-B54B-E2C5312AADBD}" dt="2019-04-13T11:56:21.645" v="700"/>
        <pc:sldMkLst>
          <pc:docMk/>
          <pc:sldMk cId="684133803" sldId="280"/>
        </pc:sldMkLst>
        <pc:spChg chg="del">
          <ac:chgData name="Алёна Малыхина" userId="fc401b15a31cf66e" providerId="Windows Live" clId="Web-{84C90637-907A-4503-B54B-E2C5312AADBD}" dt="2019-04-13T11:55:35.175" v="653"/>
          <ac:spMkLst>
            <pc:docMk/>
            <pc:sldMk cId="684133803" sldId="280"/>
            <ac:spMk id="2" creationId="{1F899DF6-E05D-4387-A58C-89F72637CE03}"/>
          </ac:spMkLst>
        </pc:spChg>
        <pc:spChg chg="mod">
          <ac:chgData name="Алёна Малыхина" userId="fc401b15a31cf66e" providerId="Windows Live" clId="Web-{84C90637-907A-4503-B54B-E2C5312AADBD}" dt="2019-04-13T11:55:57.740" v="666" actId="20577"/>
          <ac:spMkLst>
            <pc:docMk/>
            <pc:sldMk cId="684133803" sldId="280"/>
            <ac:spMk id="3" creationId="{A5F7D188-C402-4E91-8D06-6AA702872B86}"/>
          </ac:spMkLst>
        </pc:spChg>
        <pc:spChg chg="add mod">
          <ac:chgData name="Алёна Малыхина" userId="fc401b15a31cf66e" providerId="Windows Live" clId="Web-{84C90637-907A-4503-B54B-E2C5312AADBD}" dt="2019-04-13T11:56:10.957" v="694" actId="1076"/>
          <ac:spMkLst>
            <pc:docMk/>
            <pc:sldMk cId="684133803" sldId="280"/>
            <ac:spMk id="4" creationId="{79BB6CFF-03F9-454F-92DC-D27748C0D231}"/>
          </ac:spMkLst>
        </pc:spChg>
      </pc:sldChg>
      <pc:sldChg chg="addSp delSp modSp new addAnim modAnim">
        <pc:chgData name="Алёна Малыхина" userId="fc401b15a31cf66e" providerId="Windows Live" clId="Web-{84C90637-907A-4503-B54B-E2C5312AADBD}" dt="2019-04-13T11:57:28.724" v="756"/>
        <pc:sldMkLst>
          <pc:docMk/>
          <pc:sldMk cId="1045602610" sldId="281"/>
        </pc:sldMkLst>
        <pc:spChg chg="del">
          <ac:chgData name="Алёна Малыхина" userId="fc401b15a31cf66e" providerId="Windows Live" clId="Web-{84C90637-907A-4503-B54B-E2C5312AADBD}" dt="2019-04-13T11:56:46.989" v="708"/>
          <ac:spMkLst>
            <pc:docMk/>
            <pc:sldMk cId="1045602610" sldId="281"/>
            <ac:spMk id="2" creationId="{6CB24DBD-6025-4893-B000-376DB45D43A8}"/>
          </ac:spMkLst>
        </pc:spChg>
        <pc:spChg chg="mod">
          <ac:chgData name="Алёна Малыхина" userId="fc401b15a31cf66e" providerId="Windows Live" clId="Web-{84C90637-907A-4503-B54B-E2C5312AADBD}" dt="2019-04-13T11:56:57.192" v="720" actId="1076"/>
          <ac:spMkLst>
            <pc:docMk/>
            <pc:sldMk cId="1045602610" sldId="281"/>
            <ac:spMk id="3" creationId="{BEDDFA13-4432-4A71-A1C9-75A960B09694}"/>
          </ac:spMkLst>
        </pc:spChg>
        <pc:spChg chg="add mod">
          <ac:chgData name="Алёна Малыхина" userId="fc401b15a31cf66e" providerId="Windows Live" clId="Web-{84C90637-907A-4503-B54B-E2C5312AADBD}" dt="2019-04-13T11:57:21.130" v="751" actId="1076"/>
          <ac:spMkLst>
            <pc:docMk/>
            <pc:sldMk cId="1045602610" sldId="281"/>
            <ac:spMk id="4" creationId="{69B71A2D-6D9A-458D-A743-15694704986A}"/>
          </ac:spMkLst>
        </pc:spChg>
      </pc:sldChg>
      <pc:sldChg chg="addSp delSp modSp new mod setBg">
        <pc:chgData name="Алёна Малыхина" userId="fc401b15a31cf66e" providerId="Windows Live" clId="Web-{84C90637-907A-4503-B54B-E2C5312AADBD}" dt="2019-04-13T11:58:33.834" v="795" actId="1076"/>
        <pc:sldMkLst>
          <pc:docMk/>
          <pc:sldMk cId="3941572658" sldId="282"/>
        </pc:sldMkLst>
        <pc:spChg chg="del mod">
          <ac:chgData name="Алёна Малыхина" userId="fc401b15a31cf66e" providerId="Windows Live" clId="Web-{84C90637-907A-4503-B54B-E2C5312AADBD}" dt="2019-04-13T11:58:02.865" v="773"/>
          <ac:spMkLst>
            <pc:docMk/>
            <pc:sldMk cId="3941572658" sldId="282"/>
            <ac:spMk id="2" creationId="{0C287C33-3BCB-4D09-9F8F-D6B2945519E2}"/>
          </ac:spMkLst>
        </pc:spChg>
        <pc:spChg chg="mod ord">
          <ac:chgData name="Алёна Малыхина" userId="fc401b15a31cf66e" providerId="Windows Live" clId="Web-{84C90637-907A-4503-B54B-E2C5312AADBD}" dt="2019-04-13T11:58:33.834" v="795" actId="1076"/>
          <ac:spMkLst>
            <pc:docMk/>
            <pc:sldMk cId="3941572658" sldId="282"/>
            <ac:spMk id="3" creationId="{8D2CA2D1-8667-48C1-8002-FD2906F66198}"/>
          </ac:spMkLst>
        </pc:spChg>
        <pc:picChg chg="add mod">
          <ac:chgData name="Алёна Малыхина" userId="fc401b15a31cf66e" providerId="Windows Live" clId="Web-{84C90637-907A-4503-B54B-E2C5312AADBD}" dt="2019-04-13T11:58:20.303" v="776"/>
          <ac:picMkLst>
            <pc:docMk/>
            <pc:sldMk cId="3941572658" sldId="282"/>
            <ac:picMk id="4" creationId="{75A8AFA3-55D3-414F-B867-7ACE97FF81FD}"/>
          </ac:picMkLst>
        </pc:picChg>
      </pc:sldChg>
      <pc:sldChg chg="addSp delSp modSp new">
        <pc:chgData name="Алёна Малыхина" userId="fc401b15a31cf66e" providerId="Windows Live" clId="Web-{84C90637-907A-4503-B54B-E2C5312AADBD}" dt="2019-04-13T12:02:08.119" v="894" actId="1076"/>
        <pc:sldMkLst>
          <pc:docMk/>
          <pc:sldMk cId="3085234064" sldId="283"/>
        </pc:sldMkLst>
        <pc:spChg chg="del">
          <ac:chgData name="Алёна Малыхина" userId="fc401b15a31cf66e" providerId="Windows Live" clId="Web-{84C90637-907A-4503-B54B-E2C5312AADBD}" dt="2019-04-13T11:58:42.975" v="816"/>
          <ac:spMkLst>
            <pc:docMk/>
            <pc:sldMk cId="3085234064" sldId="283"/>
            <ac:spMk id="2" creationId="{A7CF4D73-EB7C-4E92-B885-BCC94369BBC2}"/>
          </ac:spMkLst>
        </pc:spChg>
        <pc:spChg chg="mod">
          <ac:chgData name="Алёна Малыхина" userId="fc401b15a31cf66e" providerId="Windows Live" clId="Web-{84C90637-907A-4503-B54B-E2C5312AADBD}" dt="2019-04-13T12:01:40.321" v="880" actId="1076"/>
          <ac:spMkLst>
            <pc:docMk/>
            <pc:sldMk cId="3085234064" sldId="283"/>
            <ac:spMk id="3" creationId="{5F9022F2-F330-408C-B53E-F4435F4FCD5A}"/>
          </ac:spMkLst>
        </pc:spChg>
        <pc:picChg chg="add mod">
          <ac:chgData name="Алёна Малыхина" userId="fc401b15a31cf66e" providerId="Windows Live" clId="Web-{84C90637-907A-4503-B54B-E2C5312AADBD}" dt="2019-04-13T12:01:58.931" v="890" actId="1076"/>
          <ac:picMkLst>
            <pc:docMk/>
            <pc:sldMk cId="3085234064" sldId="283"/>
            <ac:picMk id="4" creationId="{70E3D726-00CF-45F5-8448-6D80673037C4}"/>
          </ac:picMkLst>
        </pc:picChg>
        <pc:picChg chg="add mod">
          <ac:chgData name="Алёна Малыхина" userId="fc401b15a31cf66e" providerId="Windows Live" clId="Web-{84C90637-907A-4503-B54B-E2C5312AADBD}" dt="2019-04-13T12:02:08.119" v="894" actId="1076"/>
          <ac:picMkLst>
            <pc:docMk/>
            <pc:sldMk cId="3085234064" sldId="283"/>
            <ac:picMk id="6" creationId="{AC5A7889-60B1-41BC-ACDD-88BA40A08E70}"/>
          </ac:picMkLst>
        </pc:picChg>
        <pc:picChg chg="add mod">
          <ac:chgData name="Алёна Малыхина" userId="fc401b15a31cf66e" providerId="Windows Live" clId="Web-{84C90637-907A-4503-B54B-E2C5312AADBD}" dt="2019-04-13T12:02:05.166" v="893" actId="1076"/>
          <ac:picMkLst>
            <pc:docMk/>
            <pc:sldMk cId="3085234064" sldId="283"/>
            <ac:picMk id="8" creationId="{84D1B6F2-2A72-4978-8F2A-53C7BAA838D2}"/>
          </ac:picMkLst>
        </pc:picChg>
      </pc:sldChg>
      <pc:sldChg chg="new del">
        <pc:chgData name="Алёна Малыхина" userId="fc401b15a31cf66e" providerId="Windows Live" clId="Web-{84C90637-907A-4503-B54B-E2C5312AADBD}" dt="2019-04-13T12:02:16.090" v="895"/>
        <pc:sldMkLst>
          <pc:docMk/>
          <pc:sldMk cId="2740849241" sldId="284"/>
        </pc:sldMkLst>
      </pc:sldChg>
    </pc:docChg>
  </pc:docChgLst>
  <pc:docChgLst>
    <pc:chgData name="Алёна Малыхина" userId="fc401b15a31cf66e" providerId="Windows Live" clId="Web-{AE1A3A47-3B37-4915-9992-AFE2399B77A2}"/>
    <pc:docChg chg="addSld delSld modSld">
      <pc:chgData name="Алёна Малыхина" userId="fc401b15a31cf66e" providerId="Windows Live" clId="Web-{AE1A3A47-3B37-4915-9992-AFE2399B77A2}" dt="2019-04-02T16:46:43.106" v="2047"/>
      <pc:docMkLst>
        <pc:docMk/>
      </pc:docMkLst>
      <pc:sldChg chg="addSp delSp modSp mod modTransition setBg setClrOvrMap">
        <pc:chgData name="Алёна Малыхина" userId="fc401b15a31cf66e" providerId="Windows Live" clId="Web-{AE1A3A47-3B37-4915-9992-AFE2399B77A2}" dt="2019-04-02T16:46:33.559" v="2044"/>
        <pc:sldMkLst>
          <pc:docMk/>
          <pc:sldMk cId="1351651579" sldId="256"/>
        </pc:sldMkLst>
        <pc:spChg chg="mod">
          <ac:chgData name="Алёна Малыхина" userId="fc401b15a31cf66e" providerId="Windows Live" clId="Web-{AE1A3A47-3B37-4915-9992-AFE2399B77A2}" dt="2019-04-02T15:25:47.157" v="41"/>
          <ac:spMkLst>
            <pc:docMk/>
            <pc:sldMk cId="1351651579" sldId="256"/>
            <ac:spMk id="2" creationId="{00000000-0000-0000-0000-000000000000}"/>
          </ac:spMkLst>
        </pc:spChg>
        <pc:spChg chg="del mod">
          <ac:chgData name="Алёна Малыхина" userId="fc401b15a31cf66e" providerId="Windows Live" clId="Web-{AE1A3A47-3B37-4915-9992-AFE2399B77A2}" dt="2019-04-02T15:25:54.720" v="42"/>
          <ac:spMkLst>
            <pc:docMk/>
            <pc:sldMk cId="1351651579" sldId="256"/>
            <ac:spMk id="3" creationId="{00000000-0000-0000-0000-000000000000}"/>
          </ac:spMkLst>
        </pc:spChg>
        <pc:spChg chg="add del">
          <ac:chgData name="Алёна Малыхина" userId="fc401b15a31cf66e" providerId="Windows Live" clId="Web-{AE1A3A47-3B37-4915-9992-AFE2399B77A2}" dt="2019-04-02T15:25:47.157" v="41"/>
          <ac:spMkLst>
            <pc:docMk/>
            <pc:sldMk cId="1351651579" sldId="256"/>
            <ac:spMk id="8" creationId="{DF43132E-D4DF-4A83-9344-A782D0F5D9F6}"/>
          </ac:spMkLst>
        </pc:spChg>
        <pc:spChg chg="add">
          <ac:chgData name="Алёна Малыхина" userId="fc401b15a31cf66e" providerId="Windows Live" clId="Web-{AE1A3A47-3B37-4915-9992-AFE2399B77A2}" dt="2019-04-02T15:25:47.157" v="41"/>
          <ac:spMkLst>
            <pc:docMk/>
            <pc:sldMk cId="1351651579" sldId="256"/>
            <ac:spMk id="15" creationId="{09C946AC-2072-4946-A2B8-39F09D0944EE}"/>
          </ac:spMkLst>
        </pc:spChg>
        <pc:spChg chg="add">
          <ac:chgData name="Алёна Малыхина" userId="fc401b15a31cf66e" providerId="Windows Live" clId="Web-{AE1A3A47-3B37-4915-9992-AFE2399B77A2}" dt="2019-04-02T15:25:47.157" v="41"/>
          <ac:spMkLst>
            <pc:docMk/>
            <pc:sldMk cId="1351651579" sldId="256"/>
            <ac:spMk id="19" creationId="{559FD8B5-8CC4-4CFE-BD2A-1216B1F2C3DB}"/>
          </ac:spMkLst>
        </pc:spChg>
        <pc:spChg chg="add">
          <ac:chgData name="Алёна Малыхина" userId="fc401b15a31cf66e" providerId="Windows Live" clId="Web-{AE1A3A47-3B37-4915-9992-AFE2399B77A2}" dt="2019-04-02T15:25:47.157" v="41"/>
          <ac:spMkLst>
            <pc:docMk/>
            <pc:sldMk cId="1351651579" sldId="256"/>
            <ac:spMk id="21" creationId="{9ECF13F4-3D2A-4F2E-9BBD-3038670D21ED}"/>
          </ac:spMkLst>
        </pc:spChg>
        <pc:grpChg chg="add">
          <ac:chgData name="Алёна Малыхина" userId="fc401b15a31cf66e" providerId="Windows Live" clId="Web-{AE1A3A47-3B37-4915-9992-AFE2399B77A2}" dt="2019-04-02T15:25:47.157" v="41"/>
          <ac:grpSpMkLst>
            <pc:docMk/>
            <pc:sldMk cId="1351651579" sldId="256"/>
            <ac:grpSpMk id="23" creationId="{19660E16-DCC0-4B6C-8E84-4C292580059F}"/>
          </ac:grpSpMkLst>
        </pc:grpChg>
        <pc:picChg chg="add del mod">
          <ac:chgData name="Алёна Малыхина" userId="fc401b15a31cf66e" providerId="Windows Live" clId="Web-{AE1A3A47-3B37-4915-9992-AFE2399B77A2}" dt="2019-04-02T15:24:36.203" v="35"/>
          <ac:picMkLst>
            <pc:docMk/>
            <pc:sldMk cId="1351651579" sldId="256"/>
            <ac:picMk id="4" creationId="{3F9F63A8-2072-4F3C-90DA-4BDFCE99A0DC}"/>
          </ac:picMkLst>
        </pc:picChg>
        <pc:picChg chg="add del mod">
          <ac:chgData name="Алёна Малыхина" userId="fc401b15a31cf66e" providerId="Windows Live" clId="Web-{AE1A3A47-3B37-4915-9992-AFE2399B77A2}" dt="2019-04-02T15:24:55.344" v="38"/>
          <ac:picMkLst>
            <pc:docMk/>
            <pc:sldMk cId="1351651579" sldId="256"/>
            <ac:picMk id="6" creationId="{044C4D19-FEDF-401E-9B01-FCEB38700AC3}"/>
          </ac:picMkLst>
        </pc:picChg>
        <pc:picChg chg="add mod modCrop">
          <ac:chgData name="Алёна Малыхина" userId="fc401b15a31cf66e" providerId="Windows Live" clId="Web-{AE1A3A47-3B37-4915-9992-AFE2399B77A2}" dt="2019-04-02T15:26:28.064" v="51" actId="1076"/>
          <ac:picMkLst>
            <pc:docMk/>
            <pc:sldMk cId="1351651579" sldId="256"/>
            <ac:picMk id="9" creationId="{327CC058-5A28-4AE0-BAAA-3B49B6342620}"/>
          </ac:picMkLst>
        </pc:picChg>
        <pc:picChg chg="add">
          <ac:chgData name="Алёна Малыхина" userId="fc401b15a31cf66e" providerId="Windows Live" clId="Web-{AE1A3A47-3B37-4915-9992-AFE2399B77A2}" dt="2019-04-02T15:25:47.157" v="41"/>
          <ac:picMkLst>
            <pc:docMk/>
            <pc:sldMk cId="1351651579" sldId="256"/>
            <ac:picMk id="17" creationId="{A748C8C8-F348-4D00-852A-26DD9EBCC24C}"/>
          </ac:picMkLst>
        </pc:picChg>
        <pc:cxnChg chg="add del">
          <ac:chgData name="Алёна Малыхина" userId="fc401b15a31cf66e" providerId="Windows Live" clId="Web-{AE1A3A47-3B37-4915-9992-AFE2399B77A2}" dt="2019-04-02T15:25:47.157" v="41"/>
          <ac:cxnSpMkLst>
            <pc:docMk/>
            <pc:sldMk cId="1351651579" sldId="256"/>
            <ac:cxnSpMk id="10" creationId="{6AA24BC1-1577-4586-AD7A-417660E37253}"/>
          </ac:cxnSpMkLst>
        </pc:cxnChg>
      </pc:sldChg>
      <pc:sldChg chg="addSp delSp modSp new modTransition">
        <pc:chgData name="Алёна Малыхина" userId="fc401b15a31cf66e" providerId="Windows Live" clId="Web-{AE1A3A47-3B37-4915-9992-AFE2399B77A2}" dt="2019-04-02T16:46:35.919" v="2045"/>
        <pc:sldMkLst>
          <pc:docMk/>
          <pc:sldMk cId="79885997" sldId="257"/>
        </pc:sldMkLst>
        <pc:spChg chg="mod">
          <ac:chgData name="Алёна Малыхина" userId="fc401b15a31cf66e" providerId="Windows Live" clId="Web-{AE1A3A47-3B37-4915-9992-AFE2399B77A2}" dt="2019-04-02T16:27:59.764" v="1477" actId="20577"/>
          <ac:spMkLst>
            <pc:docMk/>
            <pc:sldMk cId="79885997" sldId="257"/>
            <ac:spMk id="2" creationId="{FB031799-B98B-4439-95DF-6775C15C9996}"/>
          </ac:spMkLst>
        </pc:spChg>
        <pc:spChg chg="del mod">
          <ac:chgData name="Алёна Малыхина" userId="fc401b15a31cf66e" providerId="Windows Live" clId="Web-{AE1A3A47-3B37-4915-9992-AFE2399B77A2}" dt="2019-04-02T15:28:05.768" v="62"/>
          <ac:spMkLst>
            <pc:docMk/>
            <pc:sldMk cId="79885997" sldId="257"/>
            <ac:spMk id="3" creationId="{C027D714-56E2-4879-9D3E-964E5A2F9697}"/>
          </ac:spMkLst>
        </pc:spChg>
        <pc:spChg chg="add del mod">
          <ac:chgData name="Алёна Малыхина" userId="fc401b15a31cf66e" providerId="Windows Live" clId="Web-{AE1A3A47-3B37-4915-9992-AFE2399B77A2}" dt="2019-04-02T15:29:05.425" v="69"/>
          <ac:spMkLst>
            <pc:docMk/>
            <pc:sldMk cId="79885997" sldId="257"/>
            <ac:spMk id="7" creationId="{20CCADA2-E09A-4DCE-8418-047EECF55882}"/>
          </ac:spMkLst>
        </pc:spChg>
        <pc:picChg chg="add del mod ord">
          <ac:chgData name="Алёна Малыхина" userId="fc401b15a31cf66e" providerId="Windows Live" clId="Web-{AE1A3A47-3B37-4915-9992-AFE2399B77A2}" dt="2019-04-02T15:28:18.221" v="68"/>
          <ac:picMkLst>
            <pc:docMk/>
            <pc:sldMk cId="79885997" sldId="257"/>
            <ac:picMk id="4" creationId="{80BDFF7C-261C-4460-B9E3-2DD435C55C7B}"/>
          </ac:picMkLst>
        </pc:picChg>
        <pc:picChg chg="add mod ord">
          <ac:chgData name="Алёна Малыхина" userId="fc401b15a31cf66e" providerId="Windows Live" clId="Web-{AE1A3A47-3B37-4915-9992-AFE2399B77A2}" dt="2019-04-02T15:32:01.568" v="99" actId="1076"/>
          <ac:picMkLst>
            <pc:docMk/>
            <pc:sldMk cId="79885997" sldId="257"/>
            <ac:picMk id="8" creationId="{0950F159-0701-4FD0-A2F5-AF04BF182493}"/>
          </ac:picMkLst>
        </pc:picChg>
        <pc:picChg chg="add mod">
          <ac:chgData name="Алёна Малыхина" userId="fc401b15a31cf66e" providerId="Windows Live" clId="Web-{AE1A3A47-3B37-4915-9992-AFE2399B77A2}" dt="2019-04-02T15:35:25.586" v="131" actId="1076"/>
          <ac:picMkLst>
            <pc:docMk/>
            <pc:sldMk cId="79885997" sldId="257"/>
            <ac:picMk id="10" creationId="{E87DC122-631C-4623-93A7-99E8DCE7A785}"/>
          </ac:picMkLst>
        </pc:picChg>
        <pc:picChg chg="add mod ord modCrop">
          <ac:chgData name="Алёна Малыхина" userId="fc401b15a31cf66e" providerId="Windows Live" clId="Web-{AE1A3A47-3B37-4915-9992-AFE2399B77A2}" dt="2019-04-02T15:31:34.458" v="88" actId="1076"/>
          <ac:picMkLst>
            <pc:docMk/>
            <pc:sldMk cId="79885997" sldId="257"/>
            <ac:picMk id="12" creationId="{834C40AE-2059-47C7-A3D8-955E20BF6AD2}"/>
          </ac:picMkLst>
        </pc:picChg>
      </pc:sldChg>
      <pc:sldChg chg="addSp delSp modSp new mod modTransition setBg">
        <pc:chgData name="Алёна Малыхина" userId="fc401b15a31cf66e" providerId="Windows Live" clId="Web-{AE1A3A47-3B37-4915-9992-AFE2399B77A2}" dt="2019-04-02T16:46:37.450" v="2046"/>
        <pc:sldMkLst>
          <pc:docMk/>
          <pc:sldMk cId="324968480" sldId="258"/>
        </pc:sldMkLst>
        <pc:spChg chg="mod">
          <ac:chgData name="Алёна Малыхина" userId="fc401b15a31cf66e" providerId="Windows Live" clId="Web-{AE1A3A47-3B37-4915-9992-AFE2399B77A2}" dt="2019-04-02T16:27:55.405" v="1474" actId="20577"/>
          <ac:spMkLst>
            <pc:docMk/>
            <pc:sldMk cId="324968480" sldId="258"/>
            <ac:spMk id="2" creationId="{0D812D52-6265-4366-BB6D-26B556510BDB}"/>
          </ac:spMkLst>
        </pc:spChg>
        <pc:spChg chg="del">
          <ac:chgData name="Алёна Малыхина" userId="fc401b15a31cf66e" providerId="Windows Live" clId="Web-{AE1A3A47-3B37-4915-9992-AFE2399B77A2}" dt="2019-04-02T15:33:49.600" v="105"/>
          <ac:spMkLst>
            <pc:docMk/>
            <pc:sldMk cId="324968480" sldId="258"/>
            <ac:spMk id="3" creationId="{24B8F694-B0D9-44B3-8565-6D5F1DF38A3A}"/>
          </ac:spMkLst>
        </pc:spChg>
        <pc:spChg chg="add del mod">
          <ac:chgData name="Алёна Малыхина" userId="fc401b15a31cf66e" providerId="Windows Live" clId="Web-{AE1A3A47-3B37-4915-9992-AFE2399B77A2}" dt="2019-04-02T15:35:46.320" v="138"/>
          <ac:spMkLst>
            <pc:docMk/>
            <pc:sldMk cId="324968480" sldId="258"/>
            <ac:spMk id="8" creationId="{ABC96793-882C-4B44-A1CF-9E81DFAAC38E}"/>
          </ac:spMkLst>
        </pc:spChg>
        <pc:spChg chg="add del">
          <ac:chgData name="Алёна Малыхина" userId="fc401b15a31cf66e" providerId="Windows Live" clId="Web-{AE1A3A47-3B37-4915-9992-AFE2399B77A2}" dt="2019-04-02T15:34:36.460" v="113"/>
          <ac:spMkLst>
            <pc:docMk/>
            <pc:sldMk cId="324968480" sldId="258"/>
            <ac:spMk id="11" creationId="{64C0163C-9575-41C3-AF46-678928E58002}"/>
          </ac:spMkLst>
        </pc:spChg>
        <pc:picChg chg="add del mod ord replId">
          <ac:chgData name="Алёна Малыхина" userId="fc401b15a31cf66e" providerId="Windows Live" clId="Web-{AE1A3A47-3B37-4915-9992-AFE2399B77A2}" dt="2019-04-02T15:34:36.460" v="113"/>
          <ac:picMkLst>
            <pc:docMk/>
            <pc:sldMk cId="324968480" sldId="258"/>
            <ac:picMk id="4" creationId="{037C5FA7-B3E4-4478-A0B0-37F5F34283B9}"/>
          </ac:picMkLst>
        </pc:picChg>
        <pc:picChg chg="add mod">
          <ac:chgData name="Алёна Малыхина" userId="fc401b15a31cf66e" providerId="Windows Live" clId="Web-{AE1A3A47-3B37-4915-9992-AFE2399B77A2}" dt="2019-04-02T15:34:42.538" v="114" actId="1076"/>
          <ac:picMkLst>
            <pc:docMk/>
            <pc:sldMk cId="324968480" sldId="258"/>
            <ac:picMk id="6" creationId="{F2142C07-E937-4293-8FA6-BFA0D0C7C2A6}"/>
          </ac:picMkLst>
        </pc:picChg>
        <pc:picChg chg="add del">
          <ac:chgData name="Алёна Малыхина" userId="fc401b15a31cf66e" providerId="Windows Live" clId="Web-{AE1A3A47-3B37-4915-9992-AFE2399B77A2}" dt="2019-04-02T15:34:36.460" v="113"/>
          <ac:picMkLst>
            <pc:docMk/>
            <pc:sldMk cId="324968480" sldId="258"/>
            <ac:picMk id="9" creationId="{037C5FA7-B3E4-4478-A0B0-37F5F34283B9}"/>
          </ac:picMkLst>
        </pc:picChg>
        <pc:picChg chg="add mod">
          <ac:chgData name="Алёна Малыхина" userId="fc401b15a31cf66e" providerId="Windows Live" clId="Web-{AE1A3A47-3B37-4915-9992-AFE2399B77A2}" dt="2019-04-02T15:36:04.258" v="145" actId="1076"/>
          <ac:picMkLst>
            <pc:docMk/>
            <pc:sldMk cId="324968480" sldId="258"/>
            <ac:picMk id="10" creationId="{AFD132C0-776F-41F7-80D7-58D8C7F1BBAF}"/>
          </ac:picMkLst>
        </pc:picChg>
      </pc:sldChg>
      <pc:sldChg chg="addSp delSp modSp new addAnim modAnim">
        <pc:chgData name="Алёна Малыхина" userId="fc401b15a31cf66e" providerId="Windows Live" clId="Web-{AE1A3A47-3B37-4915-9992-AFE2399B77A2}" dt="2019-04-02T16:12:16.206" v="1197" actId="20577"/>
        <pc:sldMkLst>
          <pc:docMk/>
          <pc:sldMk cId="4209217212" sldId="259"/>
        </pc:sldMkLst>
        <pc:spChg chg="add del mod">
          <ac:chgData name="Алёна Малыхина" userId="fc401b15a31cf66e" providerId="Windows Live" clId="Web-{AE1A3A47-3B37-4915-9992-AFE2399B77A2}" dt="2019-04-02T15:42:54.123" v="297" actId="1076"/>
          <ac:spMkLst>
            <pc:docMk/>
            <pc:sldMk cId="4209217212" sldId="259"/>
            <ac:spMk id="2" creationId="{5912A0E5-5DFD-4F97-B33A-04711F48B17E}"/>
          </ac:spMkLst>
        </pc:spChg>
        <pc:spChg chg="del">
          <ac:chgData name="Алёна Малыхина" userId="fc401b15a31cf66e" providerId="Windows Live" clId="Web-{AE1A3A47-3B37-4915-9992-AFE2399B77A2}" dt="2019-04-02T15:37:28.103" v="171"/>
          <ac:spMkLst>
            <pc:docMk/>
            <pc:sldMk cId="4209217212" sldId="259"/>
            <ac:spMk id="3" creationId="{7713B9E6-9643-416F-B78B-D548C19D6C93}"/>
          </ac:spMkLst>
        </pc:spChg>
        <pc:spChg chg="add del mod">
          <ac:chgData name="Алёна Малыхина" userId="fc401b15a31cf66e" providerId="Windows Live" clId="Web-{AE1A3A47-3B37-4915-9992-AFE2399B77A2}" dt="2019-04-02T15:37:33.197" v="173"/>
          <ac:spMkLst>
            <pc:docMk/>
            <pc:sldMk cId="4209217212" sldId="259"/>
            <ac:spMk id="7" creationId="{E7B7101F-9705-4D0C-A5A7-0089E245840D}"/>
          </ac:spMkLst>
        </pc:spChg>
        <pc:spChg chg="add del mod">
          <ac:chgData name="Алёна Малыхина" userId="fc401b15a31cf66e" providerId="Windows Live" clId="Web-{AE1A3A47-3B37-4915-9992-AFE2399B77A2}" dt="2019-04-02T15:37:52.119" v="175"/>
          <ac:spMkLst>
            <pc:docMk/>
            <pc:sldMk cId="4209217212" sldId="259"/>
            <ac:spMk id="9" creationId="{59DBED75-529A-48BF-8CE2-4B4C9D8F51B9}"/>
          </ac:spMkLst>
        </pc:spChg>
        <pc:spChg chg="add mod">
          <ac:chgData name="Алёна Малыхина" userId="fc401b15a31cf66e" providerId="Windows Live" clId="Web-{AE1A3A47-3B37-4915-9992-AFE2399B77A2}" dt="2019-04-02T16:12:10.003" v="1190" actId="20577"/>
          <ac:spMkLst>
            <pc:docMk/>
            <pc:sldMk cId="4209217212" sldId="259"/>
            <ac:spMk id="12" creationId="{ACC20BE9-4EFB-4F40-B8CD-E0B322F886DD}"/>
          </ac:spMkLst>
        </pc:spChg>
        <pc:spChg chg="add mod">
          <ac:chgData name="Алёна Малыхина" userId="fc401b15a31cf66e" providerId="Windows Live" clId="Web-{AE1A3A47-3B37-4915-9992-AFE2399B77A2}" dt="2019-04-02T15:45:38.671" v="329" actId="1076"/>
          <ac:spMkLst>
            <pc:docMk/>
            <pc:sldMk cId="4209217212" sldId="259"/>
            <ac:spMk id="15" creationId="{F8D1C415-FD8A-47A5-A654-31F390FC5256}"/>
          </ac:spMkLst>
        </pc:spChg>
        <pc:spChg chg="add mod">
          <ac:chgData name="Алёна Малыхина" userId="fc401b15a31cf66e" providerId="Windows Live" clId="Web-{AE1A3A47-3B37-4915-9992-AFE2399B77A2}" dt="2019-04-02T16:12:13.050" v="1195" actId="20577"/>
          <ac:spMkLst>
            <pc:docMk/>
            <pc:sldMk cId="4209217212" sldId="259"/>
            <ac:spMk id="16" creationId="{7EA67859-3253-406C-99AC-1985C7586D5F}"/>
          </ac:spMkLst>
        </pc:spChg>
        <pc:spChg chg="add mod">
          <ac:chgData name="Алёна Малыхина" userId="fc401b15a31cf66e" providerId="Windows Live" clId="Web-{AE1A3A47-3B37-4915-9992-AFE2399B77A2}" dt="2019-04-02T15:49:25.799" v="437" actId="1076"/>
          <ac:spMkLst>
            <pc:docMk/>
            <pc:sldMk cId="4209217212" sldId="259"/>
            <ac:spMk id="21" creationId="{FF01EA5B-96A0-45BD-A738-9BA500D5137C}"/>
          </ac:spMkLst>
        </pc:spChg>
        <pc:spChg chg="add mod">
          <ac:chgData name="Алёна Малыхина" userId="fc401b15a31cf66e" providerId="Windows Live" clId="Web-{AE1A3A47-3B37-4915-9992-AFE2399B77A2}" dt="2019-04-02T16:12:16.206" v="1197" actId="20577"/>
          <ac:spMkLst>
            <pc:docMk/>
            <pc:sldMk cId="4209217212" sldId="259"/>
            <ac:spMk id="22" creationId="{91194234-7C04-48A3-94FC-15F82C18E508}"/>
          </ac:spMkLst>
        </pc:spChg>
        <pc:picChg chg="add del mod ord">
          <ac:chgData name="Алёна Малыхина" userId="fc401b15a31cf66e" providerId="Windows Live" clId="Web-{AE1A3A47-3B37-4915-9992-AFE2399B77A2}" dt="2019-04-02T15:37:35.478" v="174"/>
          <ac:picMkLst>
            <pc:docMk/>
            <pc:sldMk cId="4209217212" sldId="259"/>
            <ac:picMk id="4" creationId="{57F082FB-7712-4E19-8B77-C8A4B05B2F5F}"/>
          </ac:picMkLst>
        </pc:picChg>
        <pc:picChg chg="add mod ord">
          <ac:chgData name="Алёна Малыхина" userId="fc401b15a31cf66e" providerId="Windows Live" clId="Web-{AE1A3A47-3B37-4915-9992-AFE2399B77A2}" dt="2019-04-02T15:42:55.451" v="298" actId="1076"/>
          <ac:picMkLst>
            <pc:docMk/>
            <pc:sldMk cId="4209217212" sldId="259"/>
            <ac:picMk id="10" creationId="{ED775DED-F5CE-4128-8631-A41B1693E6E7}"/>
          </ac:picMkLst>
        </pc:picChg>
        <pc:picChg chg="add del mod">
          <ac:chgData name="Алёна Малыхина" userId="fc401b15a31cf66e" providerId="Windows Live" clId="Web-{AE1A3A47-3B37-4915-9992-AFE2399B77A2}" dt="2019-04-02T15:38:30.278" v="187"/>
          <ac:picMkLst>
            <pc:docMk/>
            <pc:sldMk cId="4209217212" sldId="259"/>
            <ac:picMk id="13" creationId="{CB6C8100-8FE3-408B-8311-8B27DC250206}"/>
          </ac:picMkLst>
        </pc:picChg>
        <pc:picChg chg="add del mod">
          <ac:chgData name="Алёна Малыхина" userId="fc401b15a31cf66e" providerId="Windows Live" clId="Web-{AE1A3A47-3B37-4915-9992-AFE2399B77A2}" dt="2019-04-02T15:44:23.608" v="314"/>
          <ac:picMkLst>
            <pc:docMk/>
            <pc:sldMk cId="4209217212" sldId="259"/>
            <ac:picMk id="17" creationId="{220017CD-57C0-4A5F-A11B-DB2709A8F5DE}"/>
          </ac:picMkLst>
        </pc:picChg>
        <pc:picChg chg="add mod">
          <ac:chgData name="Алёна Малыхина" userId="fc401b15a31cf66e" providerId="Windows Live" clId="Web-{AE1A3A47-3B37-4915-9992-AFE2399B77A2}" dt="2019-04-02T15:46:57.407" v="346" actId="1076"/>
          <ac:picMkLst>
            <pc:docMk/>
            <pc:sldMk cId="4209217212" sldId="259"/>
            <ac:picMk id="19" creationId="{DA5726E3-5884-4872-B347-E095FDC7B967}"/>
          </ac:picMkLst>
        </pc:picChg>
      </pc:sldChg>
      <pc:sldChg chg="addSp delSp modSp new del">
        <pc:chgData name="Алёна Малыхина" userId="fc401b15a31cf66e" providerId="Windows Live" clId="Web-{AE1A3A47-3B37-4915-9992-AFE2399B77A2}" dt="2019-04-02T15:51:20.910" v="456"/>
        <pc:sldMkLst>
          <pc:docMk/>
          <pc:sldMk cId="3268251460" sldId="260"/>
        </pc:sldMkLst>
        <pc:spChg chg="del mod">
          <ac:chgData name="Алёна Малыхина" userId="fc401b15a31cf66e" providerId="Windows Live" clId="Web-{AE1A3A47-3B37-4915-9992-AFE2399B77A2}" dt="2019-04-02T15:45:33.062" v="328"/>
          <ac:spMkLst>
            <pc:docMk/>
            <pc:sldMk cId="3268251460" sldId="260"/>
            <ac:spMk id="2" creationId="{359C186E-6E95-4837-950F-032E4BED8150}"/>
          </ac:spMkLst>
        </pc:spChg>
        <pc:spChg chg="del mod">
          <ac:chgData name="Алёна Малыхина" userId="fc401b15a31cf66e" providerId="Windows Live" clId="Web-{AE1A3A47-3B37-4915-9992-AFE2399B77A2}" dt="2019-04-02T15:50:51.285" v="444"/>
          <ac:spMkLst>
            <pc:docMk/>
            <pc:sldMk cId="3268251460" sldId="260"/>
            <ac:spMk id="3" creationId="{6243183E-64BD-44A3-B71E-BB8A775282AF}"/>
          </ac:spMkLst>
        </pc:spChg>
        <pc:spChg chg="add del mod">
          <ac:chgData name="Алёна Малыхина" userId="fc401b15a31cf66e" providerId="Windows Live" clId="Web-{AE1A3A47-3B37-4915-9992-AFE2399B77A2}" dt="2019-04-02T15:50:47.472" v="442"/>
          <ac:spMkLst>
            <pc:docMk/>
            <pc:sldMk cId="3268251460" sldId="260"/>
            <ac:spMk id="5" creationId="{286D09AE-89EA-4B22-96A8-20D4EBAA2405}"/>
          </ac:spMkLst>
        </pc:spChg>
        <pc:spChg chg="add mod">
          <ac:chgData name="Алёна Малыхина" userId="fc401b15a31cf66e" providerId="Windows Live" clId="Web-{AE1A3A47-3B37-4915-9992-AFE2399B77A2}" dt="2019-04-02T15:51:14.457" v="453" actId="20577"/>
          <ac:spMkLst>
            <pc:docMk/>
            <pc:sldMk cId="3268251460" sldId="260"/>
            <ac:spMk id="6" creationId="{F24A660C-A945-4D05-8DA4-2A43BB875F99}"/>
          </ac:spMkLst>
        </pc:spChg>
      </pc:sldChg>
      <pc:sldChg chg="addSp delSp modSp new addAnim delAnim modAnim">
        <pc:chgData name="Алёна Малыхина" userId="fc401b15a31cf66e" providerId="Windows Live" clId="Web-{AE1A3A47-3B37-4915-9992-AFE2399B77A2}" dt="2019-04-02T16:46:27.372" v="2043"/>
        <pc:sldMkLst>
          <pc:docMk/>
          <pc:sldMk cId="3951131414" sldId="261"/>
        </pc:sldMkLst>
        <pc:spChg chg="mod">
          <ac:chgData name="Алёна Малыхина" userId="fc401b15a31cf66e" providerId="Windows Live" clId="Web-{AE1A3A47-3B37-4915-9992-AFE2399B77A2}" dt="2019-04-02T15:54:21.943" v="524" actId="1076"/>
          <ac:spMkLst>
            <pc:docMk/>
            <pc:sldMk cId="3951131414" sldId="261"/>
            <ac:spMk id="2" creationId="{433C8BDB-EDF3-44EA-B633-4FB43ECFDBB2}"/>
          </ac:spMkLst>
        </pc:spChg>
        <pc:spChg chg="del">
          <ac:chgData name="Алёна Малыхина" userId="fc401b15a31cf66e" providerId="Windows Live" clId="Web-{AE1A3A47-3B37-4915-9992-AFE2399B77A2}" dt="2019-04-02T15:52:27.770" v="497"/>
          <ac:spMkLst>
            <pc:docMk/>
            <pc:sldMk cId="3951131414" sldId="261"/>
            <ac:spMk id="3" creationId="{E7981A75-557C-4500-A380-73D157D26325}"/>
          </ac:spMkLst>
        </pc:spChg>
        <pc:spChg chg="add mod">
          <ac:chgData name="Алёна Малыхина" userId="fc401b15a31cf66e" providerId="Windows Live" clId="Web-{AE1A3A47-3B37-4915-9992-AFE2399B77A2}" dt="2019-04-02T15:53:44.023" v="509" actId="1076"/>
          <ac:spMkLst>
            <pc:docMk/>
            <pc:sldMk cId="3951131414" sldId="261"/>
            <ac:spMk id="4" creationId="{6752F2A9-12FC-4DAC-BF5E-D728B21B9217}"/>
          </ac:spMkLst>
        </pc:spChg>
        <pc:spChg chg="add mod">
          <ac:chgData name="Алёна Малыхина" userId="fc401b15a31cf66e" providerId="Windows Live" clId="Web-{AE1A3A47-3B37-4915-9992-AFE2399B77A2}" dt="2019-04-02T15:56:51.961" v="676" actId="20577"/>
          <ac:spMkLst>
            <pc:docMk/>
            <pc:sldMk cId="3951131414" sldId="261"/>
            <ac:spMk id="7" creationId="{2E38CC01-394E-4992-8B16-DA14E13DC274}"/>
          </ac:spMkLst>
        </pc:spChg>
        <pc:spChg chg="add mod">
          <ac:chgData name="Алёна Малыхина" userId="fc401b15a31cf66e" providerId="Windows Live" clId="Web-{AE1A3A47-3B37-4915-9992-AFE2399B77A2}" dt="2019-04-02T15:58:46.431" v="783" actId="20577"/>
          <ac:spMkLst>
            <pc:docMk/>
            <pc:sldMk cId="3951131414" sldId="261"/>
            <ac:spMk id="8" creationId="{A52E1204-ECD5-467B-B30E-D1236D6C768A}"/>
          </ac:spMkLst>
        </pc:spChg>
        <pc:spChg chg="add mod">
          <ac:chgData name="Алёна Малыхина" userId="fc401b15a31cf66e" providerId="Windows Live" clId="Web-{AE1A3A47-3B37-4915-9992-AFE2399B77A2}" dt="2019-04-02T15:59:38.635" v="793" actId="1076"/>
          <ac:spMkLst>
            <pc:docMk/>
            <pc:sldMk cId="3951131414" sldId="261"/>
            <ac:spMk id="9" creationId="{AC3D5B5A-A123-49F0-8DDA-AB3D5421EF1E}"/>
          </ac:spMkLst>
        </pc:spChg>
        <pc:spChg chg="add mod">
          <ac:chgData name="Алёна Малыхина" userId="fc401b15a31cf66e" providerId="Windows Live" clId="Web-{AE1A3A47-3B37-4915-9992-AFE2399B77A2}" dt="2019-04-02T16:19:37.852" v="1347" actId="1076"/>
          <ac:spMkLst>
            <pc:docMk/>
            <pc:sldMk cId="3951131414" sldId="261"/>
            <ac:spMk id="10" creationId="{91DE26FE-DC3E-452C-95E5-2C84E88D0B00}"/>
          </ac:spMkLst>
        </pc:spChg>
        <pc:picChg chg="add mod">
          <ac:chgData name="Алёна Малыхина" userId="fc401b15a31cf66e" providerId="Windows Live" clId="Web-{AE1A3A47-3B37-4915-9992-AFE2399B77A2}" dt="2019-04-02T15:54:25.318" v="525" actId="1076"/>
          <ac:picMkLst>
            <pc:docMk/>
            <pc:sldMk cId="3951131414" sldId="261"/>
            <ac:picMk id="5" creationId="{393CBC4C-E91E-4DC6-B556-A47D8A9A7F22}"/>
          </ac:picMkLst>
        </pc:picChg>
        <pc:picChg chg="add del mod">
          <ac:chgData name="Алёна Малыхина" userId="fc401b15a31cf66e" providerId="Windows Live" clId="Web-{AE1A3A47-3B37-4915-9992-AFE2399B77A2}" dt="2019-04-02T16:03:00.934" v="854"/>
          <ac:picMkLst>
            <pc:docMk/>
            <pc:sldMk cId="3951131414" sldId="261"/>
            <ac:picMk id="11" creationId="{0E90646E-2CDB-4A87-9954-1B6D40FE8C42}"/>
          </ac:picMkLst>
        </pc:picChg>
        <pc:picChg chg="add mod">
          <ac:chgData name="Алёна Малыхина" userId="fc401b15a31cf66e" providerId="Windows Live" clId="Web-{AE1A3A47-3B37-4915-9992-AFE2399B77A2}" dt="2019-04-02T16:03:32.872" v="863" actId="1076"/>
          <ac:picMkLst>
            <pc:docMk/>
            <pc:sldMk cId="3951131414" sldId="261"/>
            <ac:picMk id="13" creationId="{20130C36-9A9E-4852-A89A-C8CE690ACB5A}"/>
          </ac:picMkLst>
        </pc:picChg>
      </pc:sldChg>
      <pc:sldChg chg="addSp modSp new addAnim modAnim">
        <pc:chgData name="Алёна Малыхина" userId="fc401b15a31cf66e" providerId="Windows Live" clId="Web-{AE1A3A47-3B37-4915-9992-AFE2399B77A2}" dt="2019-04-02T16:10:40.096" v="1123"/>
        <pc:sldMkLst>
          <pc:docMk/>
          <pc:sldMk cId="757266780" sldId="262"/>
        </pc:sldMkLst>
        <pc:spChg chg="mod">
          <ac:chgData name="Алёна Малыхина" userId="fc401b15a31cf66e" providerId="Windows Live" clId="Web-{AE1A3A47-3B37-4915-9992-AFE2399B77A2}" dt="2019-04-02T16:02:05.308" v="847" actId="1076"/>
          <ac:spMkLst>
            <pc:docMk/>
            <pc:sldMk cId="757266780" sldId="262"/>
            <ac:spMk id="2" creationId="{D403C79C-6BAB-45B6-9F22-0AA01A2A635F}"/>
          </ac:spMkLst>
        </pc:spChg>
        <pc:spChg chg="mod">
          <ac:chgData name="Алёна Малыхина" userId="fc401b15a31cf66e" providerId="Windows Live" clId="Web-{AE1A3A47-3B37-4915-9992-AFE2399B77A2}" dt="2019-04-02T16:03:42.481" v="866" actId="1076"/>
          <ac:spMkLst>
            <pc:docMk/>
            <pc:sldMk cId="757266780" sldId="262"/>
            <ac:spMk id="3" creationId="{B7BC2BB1-973F-4A02-B666-33528E24A1A2}"/>
          </ac:spMkLst>
        </pc:spChg>
        <pc:spChg chg="add mod">
          <ac:chgData name="Алёна Малыхина" userId="fc401b15a31cf66e" providerId="Windows Live" clId="Web-{AE1A3A47-3B37-4915-9992-AFE2399B77A2}" dt="2019-04-02T16:05:25.951" v="939" actId="1076"/>
          <ac:spMkLst>
            <pc:docMk/>
            <pc:sldMk cId="757266780" sldId="262"/>
            <ac:spMk id="6" creationId="{847A4106-DAE6-41AA-8784-E550B1B27EB3}"/>
          </ac:spMkLst>
        </pc:spChg>
        <pc:spChg chg="add mod">
          <ac:chgData name="Алёна Малыхина" userId="fc401b15a31cf66e" providerId="Windows Live" clId="Web-{AE1A3A47-3B37-4915-9992-AFE2399B77A2}" dt="2019-04-02T16:10:10.455" v="1103" actId="1076"/>
          <ac:spMkLst>
            <pc:docMk/>
            <pc:sldMk cId="757266780" sldId="262"/>
            <ac:spMk id="7" creationId="{D1B463FF-C761-4979-9BC1-A7CEEFDE4558}"/>
          </ac:spMkLst>
        </pc:spChg>
        <pc:spChg chg="add mod">
          <ac:chgData name="Алёна Малыхина" userId="fc401b15a31cf66e" providerId="Windows Live" clId="Web-{AE1A3A47-3B37-4915-9992-AFE2399B77A2}" dt="2019-04-02T16:09:58.111" v="1097" actId="14100"/>
          <ac:spMkLst>
            <pc:docMk/>
            <pc:sldMk cId="757266780" sldId="262"/>
            <ac:spMk id="8" creationId="{AAD54338-9C4C-44AA-8E14-0AABEB4026A4}"/>
          </ac:spMkLst>
        </pc:spChg>
        <pc:spChg chg="add mod">
          <ac:chgData name="Алёна Малыхина" userId="fc401b15a31cf66e" providerId="Windows Live" clId="Web-{AE1A3A47-3B37-4915-9992-AFE2399B77A2}" dt="2019-04-02T16:10:01.455" v="1098" actId="1076"/>
          <ac:spMkLst>
            <pc:docMk/>
            <pc:sldMk cId="757266780" sldId="262"/>
            <ac:spMk id="9" creationId="{7C6BB439-363D-4556-B1BC-4F35543D44CB}"/>
          </ac:spMkLst>
        </pc:spChg>
        <pc:picChg chg="add mod">
          <ac:chgData name="Алёна Малыхина" userId="fc401b15a31cf66e" providerId="Windows Live" clId="Web-{AE1A3A47-3B37-4915-9992-AFE2399B77A2}" dt="2019-04-02T16:03:47.138" v="868" actId="1076"/>
          <ac:picMkLst>
            <pc:docMk/>
            <pc:sldMk cId="757266780" sldId="262"/>
            <ac:picMk id="4" creationId="{D77E7485-488E-45E7-9933-185F332D16A4}"/>
          </ac:picMkLst>
        </pc:picChg>
        <pc:picChg chg="add mod">
          <ac:chgData name="Алёна Малыхина" userId="fc401b15a31cf66e" providerId="Windows Live" clId="Web-{AE1A3A47-3B37-4915-9992-AFE2399B77A2}" dt="2019-04-02T16:10:19.689" v="1107" actId="1076"/>
          <ac:picMkLst>
            <pc:docMk/>
            <pc:sldMk cId="757266780" sldId="262"/>
            <ac:picMk id="10" creationId="{EB43CDE0-A4A5-42BE-82ED-7EC837C6A589}"/>
          </ac:picMkLst>
        </pc:picChg>
      </pc:sldChg>
      <pc:sldChg chg="addSp delSp modSp new addAnim modAnim">
        <pc:chgData name="Алёна Малыхина" userId="fc401b15a31cf66e" providerId="Windows Live" clId="Web-{AE1A3A47-3B37-4915-9992-AFE2399B77A2}" dt="2019-04-02T16:27:37.936" v="1470"/>
        <pc:sldMkLst>
          <pc:docMk/>
          <pc:sldMk cId="923614606" sldId="263"/>
        </pc:sldMkLst>
        <pc:spChg chg="mod">
          <ac:chgData name="Алёна Малыхина" userId="fc401b15a31cf66e" providerId="Windows Live" clId="Web-{AE1A3A47-3B37-4915-9992-AFE2399B77A2}" dt="2019-04-02T16:13:58.723" v="1225" actId="14100"/>
          <ac:spMkLst>
            <pc:docMk/>
            <pc:sldMk cId="923614606" sldId="263"/>
            <ac:spMk id="2" creationId="{464A3CA8-C208-4579-827F-236A32165D91}"/>
          </ac:spMkLst>
        </pc:spChg>
        <pc:spChg chg="del">
          <ac:chgData name="Алёна Малыхина" userId="fc401b15a31cf66e" providerId="Windows Live" clId="Web-{AE1A3A47-3B37-4915-9992-AFE2399B77A2}" dt="2019-04-02T16:11:11.987" v="1136"/>
          <ac:spMkLst>
            <pc:docMk/>
            <pc:sldMk cId="923614606" sldId="263"/>
            <ac:spMk id="3" creationId="{A62056FA-CDE0-413C-A889-52B53FC32035}"/>
          </ac:spMkLst>
        </pc:spChg>
        <pc:spChg chg="add del mod">
          <ac:chgData name="Алёна Малыхина" userId="fc401b15a31cf66e" providerId="Windows Live" clId="Web-{AE1A3A47-3B37-4915-9992-AFE2399B77A2}" dt="2019-04-02T16:11:58.284" v="1187"/>
          <ac:spMkLst>
            <pc:docMk/>
            <pc:sldMk cId="923614606" sldId="263"/>
            <ac:spMk id="4" creationId="{D4C2A8C7-7D15-4C79-8634-188503A253F0}"/>
          </ac:spMkLst>
        </pc:spChg>
        <pc:spChg chg="add mod">
          <ac:chgData name="Алёна Малыхина" userId="fc401b15a31cf66e" providerId="Windows Live" clId="Web-{AE1A3A47-3B37-4915-9992-AFE2399B77A2}" dt="2019-04-02T16:14:00.754" v="1226" actId="1076"/>
          <ac:spMkLst>
            <pc:docMk/>
            <pc:sldMk cId="923614606" sldId="263"/>
            <ac:spMk id="5" creationId="{81BA4EE4-F673-45FF-BC9A-6978AA96DC5F}"/>
          </ac:spMkLst>
        </pc:spChg>
        <pc:spChg chg="add mod">
          <ac:chgData name="Алёна Малыхина" userId="fc401b15a31cf66e" providerId="Windows Live" clId="Web-{AE1A3A47-3B37-4915-9992-AFE2399B77A2}" dt="2019-04-02T16:15:22.349" v="1317" actId="20577"/>
          <ac:spMkLst>
            <pc:docMk/>
            <pc:sldMk cId="923614606" sldId="263"/>
            <ac:spMk id="10" creationId="{276B5941-D43E-48B6-BC0F-167A311932FC}"/>
          </ac:spMkLst>
        </pc:spChg>
        <pc:spChg chg="add mod">
          <ac:chgData name="Алёна Малыхина" userId="fc401b15a31cf66e" providerId="Windows Live" clId="Web-{AE1A3A47-3B37-4915-9992-AFE2399B77A2}" dt="2019-04-02T16:16:07.396" v="1342" actId="20577"/>
          <ac:spMkLst>
            <pc:docMk/>
            <pc:sldMk cId="923614606" sldId="263"/>
            <ac:spMk id="11" creationId="{EE14F627-03F8-4F6D-9899-5BD4AF926F54}"/>
          </ac:spMkLst>
        </pc:spChg>
        <pc:spChg chg="add mod">
          <ac:chgData name="Алёна Малыхина" userId="fc401b15a31cf66e" providerId="Windows Live" clId="Web-{AE1A3A47-3B37-4915-9992-AFE2399B77A2}" dt="2019-04-02T16:25:57.200" v="1435" actId="1076"/>
          <ac:spMkLst>
            <pc:docMk/>
            <pc:sldMk cId="923614606" sldId="263"/>
            <ac:spMk id="14" creationId="{B527F8CB-3EFC-4F4C-B8A4-E128670655F4}"/>
          </ac:spMkLst>
        </pc:spChg>
        <pc:spChg chg="add mod">
          <ac:chgData name="Алёна Малыхина" userId="fc401b15a31cf66e" providerId="Windows Live" clId="Web-{AE1A3A47-3B37-4915-9992-AFE2399B77A2}" dt="2019-04-02T16:27:16.248" v="1453" actId="1076"/>
          <ac:spMkLst>
            <pc:docMk/>
            <pc:sldMk cId="923614606" sldId="263"/>
            <ac:spMk id="15" creationId="{86844F42-AB3E-4F33-9702-DCF3A64711B5}"/>
          </ac:spMkLst>
        </pc:spChg>
        <pc:picChg chg="add del mod">
          <ac:chgData name="Алёна Малыхина" userId="fc401b15a31cf66e" providerId="Windows Live" clId="Web-{AE1A3A47-3B37-4915-9992-AFE2399B77A2}" dt="2019-04-02T16:13:34.645" v="1217"/>
          <ac:picMkLst>
            <pc:docMk/>
            <pc:sldMk cId="923614606" sldId="263"/>
            <ac:picMk id="6" creationId="{0C2AEAEA-3C5B-4378-A392-6B6318F582AA}"/>
          </ac:picMkLst>
        </pc:picChg>
        <pc:picChg chg="add mod">
          <ac:chgData name="Алёна Малыхина" userId="fc401b15a31cf66e" providerId="Windows Live" clId="Web-{AE1A3A47-3B37-4915-9992-AFE2399B77A2}" dt="2019-04-02T16:13:54.301" v="1223" actId="1076"/>
          <ac:picMkLst>
            <pc:docMk/>
            <pc:sldMk cId="923614606" sldId="263"/>
            <ac:picMk id="8" creationId="{A546AB94-68CF-4000-94D8-10DB1212D59C}"/>
          </ac:picMkLst>
        </pc:picChg>
        <pc:picChg chg="add mod">
          <ac:chgData name="Алёна Малыхина" userId="fc401b15a31cf66e" providerId="Windows Live" clId="Web-{AE1A3A47-3B37-4915-9992-AFE2399B77A2}" dt="2019-04-02T16:27:20.358" v="1454" actId="14100"/>
          <ac:picMkLst>
            <pc:docMk/>
            <pc:sldMk cId="923614606" sldId="263"/>
            <ac:picMk id="12" creationId="{9FB264F0-F47C-4E50-A7A6-6E3C8E6C9A79}"/>
          </ac:picMkLst>
        </pc:picChg>
      </pc:sldChg>
      <pc:sldChg chg="addSp delSp modSp new mod modTransition setBg">
        <pc:chgData name="Алёна Малыхина" userId="fc401b15a31cf66e" providerId="Windows Live" clId="Web-{AE1A3A47-3B37-4915-9992-AFE2399B77A2}" dt="2019-04-02T16:46:43.106" v="2047"/>
        <pc:sldMkLst>
          <pc:docMk/>
          <pc:sldMk cId="2472855246" sldId="264"/>
        </pc:sldMkLst>
        <pc:spChg chg="mod">
          <ac:chgData name="Алёна Малыхина" userId="fc401b15a31cf66e" providerId="Windows Live" clId="Web-{AE1A3A47-3B37-4915-9992-AFE2399B77A2}" dt="2019-04-02T16:29:54.188" v="1508" actId="20577"/>
          <ac:spMkLst>
            <pc:docMk/>
            <pc:sldMk cId="2472855246" sldId="264"/>
            <ac:spMk id="2" creationId="{106E19E5-0AE7-4AB9-BB7B-45760096A065}"/>
          </ac:spMkLst>
        </pc:spChg>
        <pc:spChg chg="del">
          <ac:chgData name="Алёна Малыхина" userId="fc401b15a31cf66e" providerId="Windows Live" clId="Web-{AE1A3A47-3B37-4915-9992-AFE2399B77A2}" dt="2019-04-02T16:28:44.593" v="1481"/>
          <ac:spMkLst>
            <pc:docMk/>
            <pc:sldMk cId="2472855246" sldId="264"/>
            <ac:spMk id="3" creationId="{03FA2D3F-035C-4D51-954D-06D247AAE111}"/>
          </ac:spMkLst>
        </pc:spChg>
        <pc:spChg chg="add del mod">
          <ac:chgData name="Алёна Малыхина" userId="fc401b15a31cf66e" providerId="Windows Live" clId="Web-{AE1A3A47-3B37-4915-9992-AFE2399B77A2}" dt="2019-04-02T16:30:21.813" v="1512"/>
          <ac:spMkLst>
            <pc:docMk/>
            <pc:sldMk cId="2472855246" sldId="264"/>
            <ac:spMk id="9" creationId="{F6FE5755-0D6A-46EC-9649-3DCCA90E8067}"/>
          </ac:spMkLst>
        </pc:spChg>
        <pc:picChg chg="add mod ord">
          <ac:chgData name="Алёна Малыхина" userId="fc401b15a31cf66e" providerId="Windows Live" clId="Web-{AE1A3A47-3B37-4915-9992-AFE2399B77A2}" dt="2019-04-02T16:30:23.501" v="1513" actId="1076"/>
          <ac:picMkLst>
            <pc:docMk/>
            <pc:sldMk cId="2472855246" sldId="264"/>
            <ac:picMk id="4" creationId="{37A35D04-9856-428F-B91E-5D6EDDF81822}"/>
          </ac:picMkLst>
        </pc:picChg>
        <pc:picChg chg="add del mod ord replId">
          <ac:chgData name="Алёна Малыхина" userId="fc401b15a31cf66e" providerId="Windows Live" clId="Web-{AE1A3A47-3B37-4915-9992-AFE2399B77A2}" dt="2019-04-02T16:28:53.453" v="1484"/>
          <ac:picMkLst>
            <pc:docMk/>
            <pc:sldMk cId="2472855246" sldId="264"/>
            <ac:picMk id="6" creationId="{FE74CF1D-9EC6-44C3-9A3C-6DCB246BA049}"/>
          </ac:picMkLst>
        </pc:picChg>
        <pc:picChg chg="add mod modCrop">
          <ac:chgData name="Алёна Малыхина" userId="fc401b15a31cf66e" providerId="Windows Live" clId="Web-{AE1A3A47-3B37-4915-9992-AFE2399B77A2}" dt="2019-04-02T16:29:41.500" v="1496" actId="1076"/>
          <ac:picMkLst>
            <pc:docMk/>
            <pc:sldMk cId="2472855246" sldId="264"/>
            <ac:picMk id="7" creationId="{FE74CF1D-9EC6-44C3-9A3C-6DCB246BA049}"/>
          </ac:picMkLst>
        </pc:picChg>
      </pc:sldChg>
      <pc:sldChg chg="addSp delSp modSp new addAnim delAnim modAnim">
        <pc:chgData name="Алёна Малыхина" userId="fc401b15a31cf66e" providerId="Windows Live" clId="Web-{AE1A3A47-3B37-4915-9992-AFE2399B77A2}" dt="2019-04-02T16:43:54.807" v="2024"/>
        <pc:sldMkLst>
          <pc:docMk/>
          <pc:sldMk cId="1489949200" sldId="265"/>
        </pc:sldMkLst>
        <pc:spChg chg="del">
          <ac:chgData name="Алёна Малыхина" userId="fc401b15a31cf66e" providerId="Windows Live" clId="Web-{AE1A3A47-3B37-4915-9992-AFE2399B77A2}" dt="2019-04-02T16:30:44.673" v="1517"/>
          <ac:spMkLst>
            <pc:docMk/>
            <pc:sldMk cId="1489949200" sldId="265"/>
            <ac:spMk id="2" creationId="{0E613CB6-70B0-4885-9953-A24944F353BE}"/>
          </ac:spMkLst>
        </pc:spChg>
        <pc:spChg chg="del mod">
          <ac:chgData name="Алёна Малыхина" userId="fc401b15a31cf66e" providerId="Windows Live" clId="Web-{AE1A3A47-3B37-4915-9992-AFE2399B77A2}" dt="2019-04-02T16:36:47.036" v="1771"/>
          <ac:spMkLst>
            <pc:docMk/>
            <pc:sldMk cId="1489949200" sldId="265"/>
            <ac:spMk id="3" creationId="{CE5E0F01-7089-4D12-BEEA-E35E001F96F4}"/>
          </ac:spMkLst>
        </pc:spChg>
        <pc:spChg chg="add mod">
          <ac:chgData name="Алёна Малыхина" userId="fc401b15a31cf66e" providerId="Windows Live" clId="Web-{AE1A3A47-3B37-4915-9992-AFE2399B77A2}" dt="2019-04-02T16:39:28.945" v="1890" actId="14100"/>
          <ac:spMkLst>
            <pc:docMk/>
            <pc:sldMk cId="1489949200" sldId="265"/>
            <ac:spMk id="4" creationId="{26693AF4-FE0A-4725-9B67-549B6F669A93}"/>
          </ac:spMkLst>
        </pc:spChg>
        <pc:spChg chg="add mod">
          <ac:chgData name="Алёна Малыхина" userId="fc401b15a31cf66e" providerId="Windows Live" clId="Web-{AE1A3A47-3B37-4915-9992-AFE2399B77A2}" dt="2019-04-02T16:42:48.869" v="2004" actId="20577"/>
          <ac:spMkLst>
            <pc:docMk/>
            <pc:sldMk cId="1489949200" sldId="265"/>
            <ac:spMk id="5" creationId="{F620B425-8028-479A-ACE8-EEFC87A1594B}"/>
          </ac:spMkLst>
        </pc:spChg>
        <pc:spChg chg="add mod">
          <ac:chgData name="Алёна Малыхина" userId="fc401b15a31cf66e" providerId="Windows Live" clId="Web-{AE1A3A47-3B37-4915-9992-AFE2399B77A2}" dt="2019-04-02T16:43:39.260" v="2014" actId="1076"/>
          <ac:spMkLst>
            <pc:docMk/>
            <pc:sldMk cId="1489949200" sldId="265"/>
            <ac:spMk id="6" creationId="{75E0DD7C-EED8-4187-9C00-891DA0B16F3A}"/>
          </ac:spMkLst>
        </pc:spChg>
        <pc:spChg chg="add mod">
          <ac:chgData name="Алёна Малыхина" userId="fc401b15a31cf66e" providerId="Windows Live" clId="Web-{AE1A3A47-3B37-4915-9992-AFE2399B77A2}" dt="2019-04-02T16:43:34.073" v="2012" actId="1076"/>
          <ac:spMkLst>
            <pc:docMk/>
            <pc:sldMk cId="1489949200" sldId="265"/>
            <ac:spMk id="7" creationId="{44B5CAB5-BEB8-460E-A335-D96CB385914F}"/>
          </ac:spMkLst>
        </pc:spChg>
        <pc:picChg chg="add mod">
          <ac:chgData name="Алёна Малыхина" userId="fc401b15a31cf66e" providerId="Windows Live" clId="Web-{AE1A3A47-3B37-4915-9992-AFE2399B77A2}" dt="2019-04-02T16:43:40.869" v="2015" actId="1076"/>
          <ac:picMkLst>
            <pc:docMk/>
            <pc:sldMk cId="1489949200" sldId="265"/>
            <ac:picMk id="8" creationId="{0679CF1D-DD8B-4310-8522-7137BADAEEAE}"/>
          </ac:picMkLst>
        </pc:picChg>
      </pc:sldChg>
      <pc:sldChg chg="delSp modSp new">
        <pc:chgData name="Алёна Малыхина" userId="fc401b15a31cf66e" providerId="Windows Live" clId="Web-{AE1A3A47-3B37-4915-9992-AFE2399B77A2}" dt="2019-04-02T16:45:04.324" v="2037" actId="14100"/>
        <pc:sldMkLst>
          <pc:docMk/>
          <pc:sldMk cId="1000754898" sldId="266"/>
        </pc:sldMkLst>
        <pc:spChg chg="del">
          <ac:chgData name="Алёна Малыхина" userId="fc401b15a31cf66e" providerId="Windows Live" clId="Web-{AE1A3A47-3B37-4915-9992-AFE2399B77A2}" dt="2019-04-02T16:44:56.964" v="2028"/>
          <ac:spMkLst>
            <pc:docMk/>
            <pc:sldMk cId="1000754898" sldId="266"/>
            <ac:spMk id="2" creationId="{C38C1483-B43D-4D98-A1D1-597FD69FB8D7}"/>
          </ac:spMkLst>
        </pc:spChg>
        <pc:spChg chg="mod">
          <ac:chgData name="Алёна Малыхина" userId="fc401b15a31cf66e" providerId="Windows Live" clId="Web-{AE1A3A47-3B37-4915-9992-AFE2399B77A2}" dt="2019-04-02T16:45:04.324" v="2037" actId="14100"/>
          <ac:spMkLst>
            <pc:docMk/>
            <pc:sldMk cId="1000754898" sldId="266"/>
            <ac:spMk id="3" creationId="{FE6ED0B8-0E42-4779-8EF7-FFB9B6DA59E0}"/>
          </ac:spMkLst>
        </pc:spChg>
      </pc:sldChg>
      <pc:sldChg chg="new">
        <pc:chgData name="Алёна Малыхина" userId="fc401b15a31cf66e" providerId="Windows Live" clId="Web-{AE1A3A47-3B37-4915-9992-AFE2399B77A2}" dt="2019-04-02T15:35:12.757" v="123"/>
        <pc:sldMkLst>
          <pc:docMk/>
          <pc:sldMk cId="519329636" sldId="267"/>
        </pc:sldMkLst>
      </pc:sldChg>
      <pc:sldChg chg="new">
        <pc:chgData name="Алёна Малыхина" userId="fc401b15a31cf66e" providerId="Windows Live" clId="Web-{AE1A3A47-3B37-4915-9992-AFE2399B77A2}" dt="2019-04-02T15:35:12.976" v="124"/>
        <pc:sldMkLst>
          <pc:docMk/>
          <pc:sldMk cId="2069952103" sldId="268"/>
        </pc:sldMkLst>
      </pc:sldChg>
      <pc:sldChg chg="new">
        <pc:chgData name="Алёна Малыхина" userId="fc401b15a31cf66e" providerId="Windows Live" clId="Web-{AE1A3A47-3B37-4915-9992-AFE2399B77A2}" dt="2019-04-02T15:35:13.304" v="125"/>
        <pc:sldMkLst>
          <pc:docMk/>
          <pc:sldMk cId="2607830745" sldId="269"/>
        </pc:sldMkLst>
      </pc:sldChg>
      <pc:sldChg chg="new">
        <pc:chgData name="Алёна Малыхина" userId="fc401b15a31cf66e" providerId="Windows Live" clId="Web-{AE1A3A47-3B37-4915-9992-AFE2399B77A2}" dt="2019-04-02T15:35:13.617" v="126"/>
        <pc:sldMkLst>
          <pc:docMk/>
          <pc:sldMk cId="882437846" sldId="270"/>
        </pc:sldMkLst>
      </pc:sldChg>
      <pc:sldChg chg="new">
        <pc:chgData name="Алёна Малыхина" userId="fc401b15a31cf66e" providerId="Windows Live" clId="Web-{AE1A3A47-3B37-4915-9992-AFE2399B77A2}" dt="2019-04-02T15:35:14.070" v="127"/>
        <pc:sldMkLst>
          <pc:docMk/>
          <pc:sldMk cId="4264846110" sldId="271"/>
        </pc:sldMkLst>
      </pc:sldChg>
      <pc:sldChg chg="new">
        <pc:chgData name="Алёна Малыхина" userId="fc401b15a31cf66e" providerId="Windows Live" clId="Web-{AE1A3A47-3B37-4915-9992-AFE2399B77A2}" dt="2019-04-02T15:35:14.992" v="128"/>
        <pc:sldMkLst>
          <pc:docMk/>
          <pc:sldMk cId="2250345859" sldId="272"/>
        </pc:sldMkLst>
      </pc:sldChg>
      <pc:sldChg chg="new">
        <pc:chgData name="Алёна Малыхина" userId="fc401b15a31cf66e" providerId="Windows Live" clId="Web-{AE1A3A47-3B37-4915-9992-AFE2399B77A2}" dt="2019-04-02T15:35:16.382" v="129"/>
        <pc:sldMkLst>
          <pc:docMk/>
          <pc:sldMk cId="3963470392" sldId="273"/>
        </pc:sldMkLst>
      </pc:sldChg>
      <pc:sldChg chg="new">
        <pc:chgData name="Алёна Малыхина" userId="fc401b15a31cf66e" providerId="Windows Live" clId="Web-{AE1A3A47-3B37-4915-9992-AFE2399B77A2}" dt="2019-04-02T15:35:17.211" v="130"/>
        <pc:sldMkLst>
          <pc:docMk/>
          <pc:sldMk cId="4215111913" sldId="274"/>
        </pc:sldMkLst>
      </pc:sldChg>
      <pc:sldChg chg="add del replId">
        <pc:chgData name="Алёна Малыхина" userId="fc401b15a31cf66e" providerId="Windows Live" clId="Web-{AE1A3A47-3B37-4915-9992-AFE2399B77A2}" dt="2019-04-02T15:51:23.238" v="458"/>
        <pc:sldMkLst>
          <pc:docMk/>
          <pc:sldMk cId="229932593" sldId="275"/>
        </pc:sldMkLst>
      </pc:sldChg>
      <pc:sldChg chg="add del replId">
        <pc:chgData name="Алёна Малыхина" userId="fc401b15a31cf66e" providerId="Windows Live" clId="Web-{AE1A3A47-3B37-4915-9992-AFE2399B77A2}" dt="2019-04-02T15:51:21.925" v="457"/>
        <pc:sldMkLst>
          <pc:docMk/>
          <pc:sldMk cId="1556615678" sldId="276"/>
        </pc:sldMkLst>
      </pc:sldChg>
    </pc:docChg>
  </pc:docChgLst>
  <pc:docChgLst>
    <pc:chgData clId="Web-{84C90637-907A-4503-B54B-E2C5312AADBD}"/>
    <pc:docChg chg="modSld">
      <pc:chgData name="" userId="" providerId="" clId="Web-{84C90637-907A-4503-B54B-E2C5312AADBD}" dt="2019-04-13T11:33:26.624" v="0"/>
      <pc:docMkLst>
        <pc:docMk/>
      </pc:docMkLst>
      <pc:sldChg chg="addSp modSp">
        <pc:chgData name="" userId="" providerId="" clId="Web-{84C90637-907A-4503-B54B-E2C5312AADBD}" dt="2019-04-13T11:33:26.624" v="0"/>
        <pc:sldMkLst>
          <pc:docMk/>
          <pc:sldMk cId="1351651579" sldId="256"/>
        </pc:sldMkLst>
        <pc:picChg chg="add mod">
          <ac:chgData name="" userId="" providerId="" clId="Web-{84C90637-907A-4503-B54B-E2C5312AADBD}" dt="2019-04-13T11:33:26.624" v="0"/>
          <ac:picMkLst>
            <pc:docMk/>
            <pc:sldMk cId="1351651579" sldId="256"/>
            <ac:picMk id="3" creationId="{99B668CF-BDB0-4030-B4C8-3FB4252F28CA}"/>
          </ac:picMkLst>
        </pc:picChg>
      </pc:sldChg>
    </pc:docChg>
  </pc:docChgLst>
  <pc:docChgLst>
    <pc:chgData name="Алёна Малыхина" userId="fc401b15a31cf66e" providerId="Windows Live" clId="Web-{91D130B7-FD67-48DB-B441-C4C57B37C079}"/>
    <pc:docChg chg="addSld delSld modSld">
      <pc:chgData name="Алёна Малыхина" userId="fc401b15a31cf66e" providerId="Windows Live" clId="Web-{91D130B7-FD67-48DB-B441-C4C57B37C079}" dt="2019-04-13T11:19:22.991" v="47" actId="1076"/>
      <pc:docMkLst>
        <pc:docMk/>
      </pc:docMkLst>
      <pc:sldChg chg="addSp modSp">
        <pc:chgData name="Алёна Малыхина" userId="fc401b15a31cf66e" providerId="Windows Live" clId="Web-{91D130B7-FD67-48DB-B441-C4C57B37C079}" dt="2019-04-13T11:17:27.568" v="37" actId="1076"/>
        <pc:sldMkLst>
          <pc:docMk/>
          <pc:sldMk cId="519329636" sldId="267"/>
        </pc:sldMkLst>
        <pc:spChg chg="mod">
          <ac:chgData name="Алёна Малыхина" userId="fc401b15a31cf66e" providerId="Windows Live" clId="Web-{91D130B7-FD67-48DB-B441-C4C57B37C079}" dt="2019-04-13T11:17:27.568" v="37" actId="1076"/>
          <ac:spMkLst>
            <pc:docMk/>
            <pc:sldMk cId="519329636" sldId="267"/>
            <ac:spMk id="2" creationId="{32B879FA-94FC-4FC5-BBB5-DD3781E9E27E}"/>
          </ac:spMkLst>
        </pc:spChg>
        <pc:picChg chg="add mod">
          <ac:chgData name="Алёна Малыхина" userId="fc401b15a31cf66e" providerId="Windows Live" clId="Web-{91D130B7-FD67-48DB-B441-C4C57B37C079}" dt="2019-04-13T11:17:01.771" v="29" actId="1076"/>
          <ac:picMkLst>
            <pc:docMk/>
            <pc:sldMk cId="519329636" sldId="267"/>
            <ac:picMk id="3" creationId="{8580A39C-D2DD-43AA-A285-CC1455C548B6}"/>
          </ac:picMkLst>
        </pc:picChg>
        <pc:picChg chg="mod">
          <ac:chgData name="Алёна Малыхина" userId="fc401b15a31cf66e" providerId="Windows Live" clId="Web-{91D130B7-FD67-48DB-B441-C4C57B37C079}" dt="2019-04-13T11:16:51.661" v="25" actId="1076"/>
          <ac:picMkLst>
            <pc:docMk/>
            <pc:sldMk cId="519329636" sldId="267"/>
            <ac:picMk id="4" creationId="{75E9B588-CDDF-401E-8AB4-545F3BCE853C}"/>
          </ac:picMkLst>
        </pc:picChg>
        <pc:picChg chg="add mod">
          <ac:chgData name="Алёна Малыхина" userId="fc401b15a31cf66e" providerId="Windows Live" clId="Web-{91D130B7-FD67-48DB-B441-C4C57B37C079}" dt="2019-04-13T11:16:59.286" v="27" actId="1076"/>
          <ac:picMkLst>
            <pc:docMk/>
            <pc:sldMk cId="519329636" sldId="267"/>
            <ac:picMk id="6" creationId="{4DF62572-31F5-4CEC-A6B3-E676A9FE5E75}"/>
          </ac:picMkLst>
        </pc:picChg>
      </pc:sldChg>
      <pc:sldChg chg="addSp delSp modSp">
        <pc:chgData name="Алёна Малыхина" userId="fc401b15a31cf66e" providerId="Windows Live" clId="Web-{91D130B7-FD67-48DB-B441-C4C57B37C079}" dt="2019-04-13T11:19:22.991" v="47" actId="1076"/>
        <pc:sldMkLst>
          <pc:docMk/>
          <pc:sldMk cId="2069952103" sldId="268"/>
        </pc:sldMkLst>
        <pc:spChg chg="del">
          <ac:chgData name="Алёна Малыхина" userId="fc401b15a31cf66e" providerId="Windows Live" clId="Web-{91D130B7-FD67-48DB-B441-C4C57B37C079}" dt="2019-04-13T11:18:53.209" v="38"/>
          <ac:spMkLst>
            <pc:docMk/>
            <pc:sldMk cId="2069952103" sldId="268"/>
            <ac:spMk id="2" creationId="{67232E72-5354-41DD-B916-1A0D65AF7FD9}"/>
          </ac:spMkLst>
        </pc:spChg>
        <pc:spChg chg="del">
          <ac:chgData name="Алёна Малыхина" userId="fc401b15a31cf66e" providerId="Windows Live" clId="Web-{91D130B7-FD67-48DB-B441-C4C57B37C079}" dt="2019-04-13T11:19:06.084" v="42"/>
          <ac:spMkLst>
            <pc:docMk/>
            <pc:sldMk cId="2069952103" sldId="268"/>
            <ac:spMk id="3" creationId="{81F71531-652D-446E-A949-A7B63F549582}"/>
          </ac:spMkLst>
        </pc:spChg>
        <pc:spChg chg="add del mod">
          <ac:chgData name="Алёна Малыхина" userId="fc401b15a31cf66e" providerId="Windows Live" clId="Web-{91D130B7-FD67-48DB-B441-C4C57B37C079}" dt="2019-04-13T11:18:59.975" v="41"/>
          <ac:spMkLst>
            <pc:docMk/>
            <pc:sldMk cId="2069952103" sldId="268"/>
            <ac:spMk id="4" creationId="{CC850B8C-3E7A-49C7-9912-489A3F7F62C1}"/>
          </ac:spMkLst>
        </pc:spChg>
        <pc:picChg chg="add mod ord">
          <ac:chgData name="Алёна Малыхина" userId="fc401b15a31cf66e" providerId="Windows Live" clId="Web-{91D130B7-FD67-48DB-B441-C4C57B37C079}" dt="2019-04-13T11:19:22.991" v="47" actId="1076"/>
          <ac:picMkLst>
            <pc:docMk/>
            <pc:sldMk cId="2069952103" sldId="268"/>
            <ac:picMk id="5" creationId="{D1B97A3C-7045-469B-9401-C899CC93B72A}"/>
          </ac:picMkLst>
        </pc:picChg>
      </pc:sldChg>
      <pc:sldChg chg="add del replId">
        <pc:chgData name="Алёна Малыхина" userId="fc401b15a31cf66e" providerId="Windows Live" clId="Web-{91D130B7-FD67-48DB-B441-C4C57B37C079}" dt="2019-04-13T11:15:39.723" v="7"/>
        <pc:sldMkLst>
          <pc:docMk/>
          <pc:sldMk cId="3582817470" sldId="275"/>
        </pc:sldMkLst>
      </pc:sldChg>
    </pc:docChg>
  </pc:docChgLst>
  <pc:docChgLst>
    <pc:chgData name="Алёна Малыхина" userId="fc401b15a31cf66e" providerId="Windows Live" clId="Web-{9DEF4866-AA81-410D-A0BA-0880B9AAE3E1}"/>
    <pc:docChg chg="modSld">
      <pc:chgData name="Алёна Малыхина" userId="fc401b15a31cf66e" providerId="Windows Live" clId="Web-{9DEF4866-AA81-410D-A0BA-0880B9AAE3E1}" dt="2019-04-13T11:11:59.041" v="228" actId="1076"/>
      <pc:docMkLst>
        <pc:docMk/>
      </pc:docMkLst>
      <pc:sldChg chg="modSp">
        <pc:chgData name="Алёна Малыхина" userId="fc401b15a31cf66e" providerId="Windows Live" clId="Web-{9DEF4866-AA81-410D-A0BA-0880B9AAE3E1}" dt="2019-04-13T10:54:26.142" v="3" actId="1076"/>
        <pc:sldMkLst>
          <pc:docMk/>
          <pc:sldMk cId="324968480" sldId="258"/>
        </pc:sldMkLst>
        <pc:picChg chg="mod">
          <ac:chgData name="Алёна Малыхина" userId="fc401b15a31cf66e" providerId="Windows Live" clId="Web-{9DEF4866-AA81-410D-A0BA-0880B9AAE3E1}" dt="2019-04-13T10:54:20.751" v="2" actId="14100"/>
          <ac:picMkLst>
            <pc:docMk/>
            <pc:sldMk cId="324968480" sldId="258"/>
            <ac:picMk id="4" creationId="{037C5FA7-B3E4-4478-A0B0-37F5F34283B9}"/>
          </ac:picMkLst>
        </pc:picChg>
        <pc:picChg chg="mod">
          <ac:chgData name="Алёна Малыхина" userId="fc401b15a31cf66e" providerId="Windows Live" clId="Web-{9DEF4866-AA81-410D-A0BA-0880B9AAE3E1}" dt="2019-04-13T10:54:26.142" v="3" actId="1076"/>
          <ac:picMkLst>
            <pc:docMk/>
            <pc:sldMk cId="324968480" sldId="258"/>
            <ac:picMk id="10" creationId="{AFD132C0-776F-41F7-80D7-58D8C7F1BBAF}"/>
          </ac:picMkLst>
        </pc:picChg>
      </pc:sldChg>
      <pc:sldChg chg="addSp delSp modSp addAnim modAnim">
        <pc:chgData name="Алёна Малыхина" userId="fc401b15a31cf66e" providerId="Windows Live" clId="Web-{9DEF4866-AA81-410D-A0BA-0880B9AAE3E1}" dt="2019-04-13T11:08:52.214" v="211"/>
        <pc:sldMkLst>
          <pc:docMk/>
          <pc:sldMk cId="1000754898" sldId="266"/>
        </pc:sldMkLst>
        <pc:spChg chg="add mod">
          <ac:chgData name="Алёна Малыхина" userId="fc401b15a31cf66e" providerId="Windows Live" clId="Web-{9DEF4866-AA81-410D-A0BA-0880B9AAE3E1}" dt="2019-04-13T10:56:05.673" v="32" actId="20577"/>
          <ac:spMkLst>
            <pc:docMk/>
            <pc:sldMk cId="1000754898" sldId="266"/>
            <ac:spMk id="2" creationId="{C95579F0-5723-4A94-9F97-FEDE56F07D93}"/>
          </ac:spMkLst>
        </pc:spChg>
        <pc:spChg chg="mod">
          <ac:chgData name="Алёна Малыхина" userId="fc401b15a31cf66e" providerId="Windows Live" clId="Web-{9DEF4866-AA81-410D-A0BA-0880B9AAE3E1}" dt="2019-04-13T10:55:44.016" v="30" actId="14100"/>
          <ac:spMkLst>
            <pc:docMk/>
            <pc:sldMk cId="1000754898" sldId="266"/>
            <ac:spMk id="3" creationId="{FE6ED0B8-0E42-4779-8EF7-FFB9B6DA59E0}"/>
          </ac:spMkLst>
        </pc:spChg>
        <pc:spChg chg="add mod">
          <ac:chgData name="Алёна Малыхина" userId="fc401b15a31cf66e" providerId="Windows Live" clId="Web-{9DEF4866-AA81-410D-A0BA-0880B9AAE3E1}" dt="2019-04-13T11:02:43.529" v="103" actId="1076"/>
          <ac:spMkLst>
            <pc:docMk/>
            <pc:sldMk cId="1000754898" sldId="266"/>
            <ac:spMk id="4" creationId="{3064BAC3-A2DE-4E7F-9C2B-0A58F37AFEB2}"/>
          </ac:spMkLst>
        </pc:spChg>
        <pc:spChg chg="add mod">
          <ac:chgData name="Алёна Малыхина" userId="fc401b15a31cf66e" providerId="Windows Live" clId="Web-{9DEF4866-AA81-410D-A0BA-0880B9AAE3E1}" dt="2019-04-13T11:05:24.919" v="130" actId="20577"/>
          <ac:spMkLst>
            <pc:docMk/>
            <pc:sldMk cId="1000754898" sldId="266"/>
            <ac:spMk id="9" creationId="{E9B65F90-EDC9-4401-9A15-180162A8C904}"/>
          </ac:spMkLst>
        </pc:spChg>
        <pc:spChg chg="add mod">
          <ac:chgData name="Алёна Малыхина" userId="fc401b15a31cf66e" providerId="Windows Live" clId="Web-{9DEF4866-AA81-410D-A0BA-0880B9AAE3E1}" dt="2019-04-13T11:08:01.340" v="198" actId="1076"/>
          <ac:spMkLst>
            <pc:docMk/>
            <pc:sldMk cId="1000754898" sldId="266"/>
            <ac:spMk id="10" creationId="{9F31D851-72ED-4A86-8720-A602C5BA91F6}"/>
          </ac:spMkLst>
        </pc:spChg>
        <pc:picChg chg="add del mod">
          <ac:chgData name="Алёна Малыхина" userId="fc401b15a31cf66e" providerId="Windows Live" clId="Web-{9DEF4866-AA81-410D-A0BA-0880B9AAE3E1}" dt="2019-04-13T10:58:26.016" v="95"/>
          <ac:picMkLst>
            <pc:docMk/>
            <pc:sldMk cId="1000754898" sldId="266"/>
            <ac:picMk id="5" creationId="{B721EF31-96BA-4AE9-B179-10F34A27A5AA}"/>
          </ac:picMkLst>
        </pc:picChg>
        <pc:picChg chg="add mod">
          <ac:chgData name="Алёна Малыхина" userId="fc401b15a31cf66e" providerId="Windows Live" clId="Web-{9DEF4866-AA81-410D-A0BA-0880B9AAE3E1}" dt="2019-04-13T11:02:38.170" v="102" actId="1076"/>
          <ac:picMkLst>
            <pc:docMk/>
            <pc:sldMk cId="1000754898" sldId="266"/>
            <ac:picMk id="7" creationId="{8294174D-0E8D-43AC-A212-CA429425F8FE}"/>
          </ac:picMkLst>
        </pc:picChg>
        <pc:picChg chg="add mod">
          <ac:chgData name="Алёна Малыхина" userId="fc401b15a31cf66e" providerId="Windows Live" clId="Web-{9DEF4866-AA81-410D-A0BA-0880B9AAE3E1}" dt="2019-04-13T11:08:03.402" v="199" actId="1076"/>
          <ac:picMkLst>
            <pc:docMk/>
            <pc:sldMk cId="1000754898" sldId="266"/>
            <ac:picMk id="11" creationId="{1BDF87A9-BC84-4B8E-8C69-5520E10DC2D9}"/>
          </ac:picMkLst>
        </pc:picChg>
      </pc:sldChg>
      <pc:sldChg chg="addSp delSp modSp">
        <pc:chgData name="Алёна Малыхина" userId="fc401b15a31cf66e" providerId="Windows Live" clId="Web-{9DEF4866-AA81-410D-A0BA-0880B9AAE3E1}" dt="2019-04-13T11:11:59.041" v="228" actId="1076"/>
        <pc:sldMkLst>
          <pc:docMk/>
          <pc:sldMk cId="519329636" sldId="267"/>
        </pc:sldMkLst>
        <pc:spChg chg="mod">
          <ac:chgData name="Алёна Малыхина" userId="fc401b15a31cf66e" providerId="Windows Live" clId="Web-{9DEF4866-AA81-410D-A0BA-0880B9AAE3E1}" dt="2019-04-13T11:11:59.041" v="228" actId="1076"/>
          <ac:spMkLst>
            <pc:docMk/>
            <pc:sldMk cId="519329636" sldId="267"/>
            <ac:spMk id="2" creationId="{32B879FA-94FC-4FC5-BBB5-DD3781E9E27E}"/>
          </ac:spMkLst>
        </pc:spChg>
        <pc:spChg chg="del">
          <ac:chgData name="Алёна Малыхина" userId="fc401b15a31cf66e" providerId="Windows Live" clId="Web-{9DEF4866-AA81-410D-A0BA-0880B9AAE3E1}" dt="2019-04-13T11:11:36.885" v="218"/>
          <ac:spMkLst>
            <pc:docMk/>
            <pc:sldMk cId="519329636" sldId="267"/>
            <ac:spMk id="3" creationId="{0801403A-0AAC-4191-9E3A-BE623D919AE2}"/>
          </ac:spMkLst>
        </pc:spChg>
        <pc:picChg chg="add mod ord">
          <ac:chgData name="Алёна Малыхина" userId="fc401b15a31cf66e" providerId="Windows Live" clId="Web-{9DEF4866-AA81-410D-A0BA-0880B9AAE3E1}" dt="2019-04-13T11:11:44.120" v="221" actId="1076"/>
          <ac:picMkLst>
            <pc:docMk/>
            <pc:sldMk cId="519329636" sldId="267"/>
            <ac:picMk id="4" creationId="{75E9B588-CDDF-401E-8AB4-545F3BCE853C}"/>
          </ac:picMkLst>
        </pc:picChg>
      </pc:sldChg>
    </pc:docChg>
  </pc:docChgLst>
  <pc:docChgLst>
    <pc:chgData name="Алёна Малыхина" userId="fc401b15a31cf66e" providerId="Windows Live" clId="Web-{3E88E169-771D-45C4-B20E-E8A7C235589B}"/>
    <pc:docChg chg="modSld">
      <pc:chgData name="Алёна Малыхина" userId="fc401b15a31cf66e" providerId="Windows Live" clId="Web-{3E88E169-771D-45C4-B20E-E8A7C235589B}" dt="2019-04-13T11:27:21.801" v="88" actId="1076"/>
      <pc:docMkLst>
        <pc:docMk/>
      </pc:docMkLst>
      <pc:sldChg chg="addSp modSp addAnim delAnim modAnim">
        <pc:chgData name="Алёна Малыхина" userId="fc401b15a31cf66e" providerId="Windows Live" clId="Web-{3E88E169-771D-45C4-B20E-E8A7C235589B}" dt="2019-04-13T11:22:33.390" v="36"/>
        <pc:sldMkLst>
          <pc:docMk/>
          <pc:sldMk cId="2069952103" sldId="268"/>
        </pc:sldMkLst>
        <pc:spChg chg="add mod">
          <ac:chgData name="Алёна Малыхина" userId="fc401b15a31cf66e" providerId="Windows Live" clId="Web-{3E88E169-771D-45C4-B20E-E8A7C235589B}" dt="2019-04-13T11:22:12.483" v="26" actId="1076"/>
          <ac:spMkLst>
            <pc:docMk/>
            <pc:sldMk cId="2069952103" sldId="268"/>
            <ac:spMk id="2" creationId="{455D87DE-0B23-48DE-ABC6-9430734CB8EC}"/>
          </ac:spMkLst>
        </pc:spChg>
        <pc:picChg chg="add mod">
          <ac:chgData name="Алёна Малыхина" userId="fc401b15a31cf66e" providerId="Windows Live" clId="Web-{3E88E169-771D-45C4-B20E-E8A7C235589B}" dt="2019-04-13T11:22:08.264" v="25" actId="1076"/>
          <ac:picMkLst>
            <pc:docMk/>
            <pc:sldMk cId="2069952103" sldId="268"/>
            <ac:picMk id="3" creationId="{D607E99C-25A9-4881-9F6A-BD388EA27350}"/>
          </ac:picMkLst>
        </pc:picChg>
      </pc:sldChg>
      <pc:sldChg chg="addSp delSp modSp addAnim modAnim">
        <pc:chgData name="Алёна Малыхина" userId="fc401b15a31cf66e" providerId="Windows Live" clId="Web-{3E88E169-771D-45C4-B20E-E8A7C235589B}" dt="2019-04-13T11:24:25.048" v="63"/>
        <pc:sldMkLst>
          <pc:docMk/>
          <pc:sldMk cId="2607830745" sldId="269"/>
        </pc:sldMkLst>
        <pc:spChg chg="del">
          <ac:chgData name="Алёна Малыхина" userId="fc401b15a31cf66e" providerId="Windows Live" clId="Web-{3E88E169-771D-45C4-B20E-E8A7C235589B}" dt="2019-04-13T11:23:34.500" v="39"/>
          <ac:spMkLst>
            <pc:docMk/>
            <pc:sldMk cId="2607830745" sldId="269"/>
            <ac:spMk id="2" creationId="{0D650597-4A5A-4D49-8EDD-0E0568C418E4}"/>
          </ac:spMkLst>
        </pc:spChg>
        <pc:spChg chg="del">
          <ac:chgData name="Алёна Малыхина" userId="fc401b15a31cf66e" providerId="Windows Live" clId="Web-{3E88E169-771D-45C4-B20E-E8A7C235589B}" dt="2019-04-13T11:23:28.141" v="37"/>
          <ac:spMkLst>
            <pc:docMk/>
            <pc:sldMk cId="2607830745" sldId="269"/>
            <ac:spMk id="3" creationId="{8AF5A0D7-13C2-42ED-ACF4-5037F202BDDA}"/>
          </ac:spMkLst>
        </pc:spChg>
        <pc:spChg chg="add mod">
          <ac:chgData name="Алёна Малыхина" userId="fc401b15a31cf66e" providerId="Windows Live" clId="Web-{3E88E169-771D-45C4-B20E-E8A7C235589B}" dt="2019-04-13T11:24:19.829" v="59" actId="14100"/>
          <ac:spMkLst>
            <pc:docMk/>
            <pc:sldMk cId="2607830745" sldId="269"/>
            <ac:spMk id="6" creationId="{5CC9AEE9-EABC-4346-AB36-56629AE31533}"/>
          </ac:spMkLst>
        </pc:spChg>
        <pc:picChg chg="add mod ord">
          <ac:chgData name="Алёна Малыхина" userId="fc401b15a31cf66e" providerId="Windows Live" clId="Web-{3E88E169-771D-45C4-B20E-E8A7C235589B}" dt="2019-04-13T11:23:44.969" v="42" actId="1076"/>
          <ac:picMkLst>
            <pc:docMk/>
            <pc:sldMk cId="2607830745" sldId="269"/>
            <ac:picMk id="4" creationId="{9EC776AC-DA54-4D61-AC8E-1FC3D7249207}"/>
          </ac:picMkLst>
        </pc:picChg>
      </pc:sldChg>
      <pc:sldChg chg="addSp delSp modSp mod setBg">
        <pc:chgData name="Алёна Малыхина" userId="fc401b15a31cf66e" providerId="Windows Live" clId="Web-{3E88E169-771D-45C4-B20E-E8A7C235589B}" dt="2019-04-13T11:27:21.801" v="88" actId="1076"/>
        <pc:sldMkLst>
          <pc:docMk/>
          <pc:sldMk cId="882437846" sldId="270"/>
        </pc:sldMkLst>
        <pc:spChg chg="del mod">
          <ac:chgData name="Алёна Малыхина" userId="fc401b15a31cf66e" providerId="Windows Live" clId="Web-{3E88E169-771D-45C4-B20E-E8A7C235589B}" dt="2019-04-13T11:26:22.488" v="66"/>
          <ac:spMkLst>
            <pc:docMk/>
            <pc:sldMk cId="882437846" sldId="270"/>
            <ac:spMk id="2" creationId="{2DC7B1F4-C1C8-4A5C-BFEA-B5617BDB9640}"/>
          </ac:spMkLst>
        </pc:spChg>
        <pc:spChg chg="del">
          <ac:chgData name="Алёна Малыхина" userId="fc401b15a31cf66e" providerId="Windows Live" clId="Web-{3E88E169-771D-45C4-B20E-E8A7C235589B}" dt="2019-04-13T11:26:16.722" v="64"/>
          <ac:spMkLst>
            <pc:docMk/>
            <pc:sldMk cId="882437846" sldId="270"/>
            <ac:spMk id="3" creationId="{2C5D8E1E-C40B-4AF7-906E-512AD03DAFB5}"/>
          </ac:spMkLst>
        </pc:spChg>
        <pc:spChg chg="add del">
          <ac:chgData name="Алёна Малыхина" userId="fc401b15a31cf66e" providerId="Windows Live" clId="Web-{3E88E169-771D-45C4-B20E-E8A7C235589B}" dt="2019-04-13T11:26:24.285" v="67"/>
          <ac:spMkLst>
            <pc:docMk/>
            <pc:sldMk cId="882437846" sldId="270"/>
            <ac:spMk id="9" creationId="{C7A5D51E-7816-488B-B400-5271A0EAEBF4}"/>
          </ac:spMkLst>
        </pc:spChg>
        <pc:spChg chg="add mod">
          <ac:chgData name="Алёна Малыхина" userId="fc401b15a31cf66e" providerId="Windows Live" clId="Web-{3E88E169-771D-45C4-B20E-E8A7C235589B}" dt="2019-04-13T11:27:21.801" v="88" actId="1076"/>
          <ac:spMkLst>
            <pc:docMk/>
            <pc:sldMk cId="882437846" sldId="270"/>
            <ac:spMk id="10" creationId="{06F4F65B-0F57-4D78-9467-74DB7A49E9B9}"/>
          </ac:spMkLst>
        </pc:spChg>
        <pc:picChg chg="add del mod ord">
          <ac:chgData name="Алёна Малыхина" userId="fc401b15a31cf66e" providerId="Windows Live" clId="Web-{3E88E169-771D-45C4-B20E-E8A7C235589B}" dt="2019-04-13T11:26:18.660" v="65"/>
          <ac:picMkLst>
            <pc:docMk/>
            <pc:sldMk cId="882437846" sldId="270"/>
            <ac:picMk id="4" creationId="{BFE9090E-CA8A-4327-80AC-06519D429F8D}"/>
          </ac:picMkLst>
        </pc:picChg>
        <pc:picChg chg="add mod">
          <ac:chgData name="Алёна Малыхина" userId="fc401b15a31cf66e" providerId="Windows Live" clId="Web-{3E88E169-771D-45C4-B20E-E8A7C235589B}" dt="2019-04-13T11:26:43.754" v="73" actId="14100"/>
          <ac:picMkLst>
            <pc:docMk/>
            <pc:sldMk cId="882437846" sldId="270"/>
            <ac:picMk id="6" creationId="{DDC4AAAE-C3A1-4308-B021-24B7C1197400}"/>
          </ac:picMkLst>
        </pc:picChg>
        <pc:picChg chg="add del mod">
          <ac:chgData name="Алёна Малыхина" userId="fc401b15a31cf66e" providerId="Windows Live" clId="Web-{3E88E169-771D-45C4-B20E-E8A7C235589B}" dt="2019-04-13T11:26:29.176" v="69"/>
          <ac:picMkLst>
            <pc:docMk/>
            <pc:sldMk cId="882437846" sldId="270"/>
            <ac:picMk id="7" creationId="{BFE9090E-CA8A-4327-80AC-06519D429F8D}"/>
          </ac:picMkLst>
        </pc:picChg>
      </pc:sldChg>
    </pc:docChg>
  </pc:docChgLst>
  <pc:docChgLst>
    <pc:chgData name="Алёна Малыхина" userId="fc401b15a31cf66e" providerId="Windows Live" clId="Web-{C961C0A9-D79A-4797-B062-451B5B203F3B}"/>
    <pc:docChg chg="modSld">
      <pc:chgData name="Алёна Малыхина" userId="fc401b15a31cf66e" providerId="Windows Live" clId="Web-{C961C0A9-D79A-4797-B062-451B5B203F3B}" dt="2019-04-13T11:31:54.527" v="47"/>
      <pc:docMkLst>
        <pc:docMk/>
      </pc:docMkLst>
      <pc:sldChg chg="addSp modSp addAnim modAnim">
        <pc:chgData name="Алёна Малыхина" userId="fc401b15a31cf66e" providerId="Windows Live" clId="Web-{C961C0A9-D79A-4797-B062-451B5B203F3B}" dt="2019-04-13T11:29:00.840" v="7"/>
        <pc:sldMkLst>
          <pc:docMk/>
          <pc:sldMk cId="882437846" sldId="270"/>
        </pc:sldMkLst>
        <pc:picChg chg="add mod">
          <ac:chgData name="Алёна Малыхина" userId="fc401b15a31cf66e" providerId="Windows Live" clId="Web-{C961C0A9-D79A-4797-B062-451B5B203F3B}" dt="2019-04-13T11:28:46.887" v="1" actId="1076"/>
          <ac:picMkLst>
            <pc:docMk/>
            <pc:sldMk cId="882437846" sldId="270"/>
            <ac:picMk id="2" creationId="{5A64AC64-1E98-4E03-BD50-E40A2412BED0}"/>
          </ac:picMkLst>
        </pc:picChg>
      </pc:sldChg>
      <pc:sldChg chg="addSp delSp modSp">
        <pc:chgData name="Алёна Малыхина" userId="fc401b15a31cf66e" providerId="Windows Live" clId="Web-{C961C0A9-D79A-4797-B062-451B5B203F3B}" dt="2019-04-13T11:31:54.527" v="47"/>
        <pc:sldMkLst>
          <pc:docMk/>
          <pc:sldMk cId="4264846110" sldId="271"/>
        </pc:sldMkLst>
        <pc:spChg chg="del">
          <ac:chgData name="Алёна Малыхина" userId="fc401b15a31cf66e" providerId="Windows Live" clId="Web-{C961C0A9-D79A-4797-B062-451B5B203F3B}" dt="2019-04-13T11:29:48.793" v="9"/>
          <ac:spMkLst>
            <pc:docMk/>
            <pc:sldMk cId="4264846110" sldId="271"/>
            <ac:spMk id="2" creationId="{C594932E-05CA-484C-AC1D-AE16B2FE1421}"/>
          </ac:spMkLst>
        </pc:spChg>
        <pc:spChg chg="del">
          <ac:chgData name="Алёна Малыхина" userId="fc401b15a31cf66e" providerId="Windows Live" clId="Web-{C961C0A9-D79A-4797-B062-451B5B203F3B}" dt="2019-04-13T11:29:47.199" v="8"/>
          <ac:spMkLst>
            <pc:docMk/>
            <pc:sldMk cId="4264846110" sldId="271"/>
            <ac:spMk id="3" creationId="{70CE52CF-8729-4A96-8A1D-3ECB372F21E4}"/>
          </ac:spMkLst>
        </pc:spChg>
        <pc:spChg chg="add mod">
          <ac:chgData name="Алёна Малыхина" userId="fc401b15a31cf66e" providerId="Windows Live" clId="Web-{C961C0A9-D79A-4797-B062-451B5B203F3B}" dt="2019-04-13T11:31:12.902" v="44" actId="1076"/>
          <ac:spMkLst>
            <pc:docMk/>
            <pc:sldMk cId="4264846110" sldId="271"/>
            <ac:spMk id="6" creationId="{F5010AD2-4E34-425A-AFC0-CB51C3E334B7}"/>
          </ac:spMkLst>
        </pc:spChg>
        <pc:picChg chg="add mod ord">
          <ac:chgData name="Алёна Малыхина" userId="fc401b15a31cf66e" providerId="Windows Live" clId="Web-{C961C0A9-D79A-4797-B062-451B5B203F3B}" dt="2019-04-13T11:31:10.480" v="43" actId="14100"/>
          <ac:picMkLst>
            <pc:docMk/>
            <pc:sldMk cId="4264846110" sldId="271"/>
            <ac:picMk id="4" creationId="{84AD79B1-7685-4AB6-8853-B38538937ADB}"/>
          </ac:picMkLst>
        </pc:picChg>
        <pc:picChg chg="add del mod">
          <ac:chgData name="Алёна Малыхина" userId="fc401b15a31cf66e" providerId="Windows Live" clId="Web-{C961C0A9-D79A-4797-B062-451B5B203F3B}" dt="2019-04-13T11:31:54.527" v="47"/>
          <ac:picMkLst>
            <pc:docMk/>
            <pc:sldMk cId="4264846110" sldId="271"/>
            <ac:picMk id="7" creationId="{09748887-BF32-499E-AE0C-903CB23893A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F2FFB779-270B-4192-84BA-A697F48306DC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53638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0682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3868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332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6335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492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07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7228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6521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133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3793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4552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30413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99021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36940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8857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7579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2FFB779-270B-4192-84BA-A697F48306DC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4472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9C946AC-2072-4946-A2B8-39F09D0944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748C8C8-F348-4D00-852A-26DD9EBCC2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555"/>
          <a:stretch/>
        </p:blipFill>
        <p:spPr>
          <a:xfrm>
            <a:off x="0" y="0"/>
            <a:ext cx="6026763" cy="685621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86876" y="2032000"/>
            <a:ext cx="4513792" cy="281939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>
                <a:solidFill>
                  <a:srgbClr val="FFFFFF"/>
                </a:solidFill>
                <a:cs typeface="Calibri Light"/>
              </a:rPr>
              <a:t>Правовая игра "</a:t>
            </a:r>
            <a:r>
              <a:rPr lang="ru-RU" b="1">
                <a:solidFill>
                  <a:srgbClr val="FFFFFF"/>
                </a:solidFill>
                <a:cs typeface="Calibri Light"/>
              </a:rPr>
              <a:t>Общество на весах Фемиды"</a:t>
            </a:r>
            <a:endParaRPr lang="ru-RU">
              <a:solidFill>
                <a:srgbClr val="FFFFFF"/>
              </a:solidFill>
            </a:endParaRPr>
          </a:p>
        </p:txBody>
      </p:sp>
      <p:sp useBgFill="1">
        <p:nvSpPr>
          <p:cNvPr id="19" name="Freeform 5">
            <a:extLst>
              <a:ext uri="{FF2B5EF4-FFF2-40B4-BE49-F238E27FC236}">
                <a16:creationId xmlns:a16="http://schemas.microsoft.com/office/drawing/2014/main" id="{559FD8B5-8CC4-4CFE-BD2A-1216B1F2C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5827529" y="660400"/>
            <a:ext cx="6381405" cy="6214533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1" name="Freeform 14">
            <a:extLst>
              <a:ext uri="{FF2B5EF4-FFF2-40B4-BE49-F238E27FC236}">
                <a16:creationId xmlns:a16="http://schemas.microsoft.com/office/drawing/2014/main" id="{9ECF13F4-3D2A-4F2E-9BBD-3038670D21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81603" y="104899"/>
            <a:ext cx="6896713" cy="6005491"/>
          </a:xfrm>
          <a:custGeom>
            <a:avLst/>
            <a:gdLst>
              <a:gd name="connsiteX0" fmla="*/ 3912717 w 6896713"/>
              <a:gd name="connsiteY0" fmla="*/ 0 h 6005491"/>
              <a:gd name="connsiteX1" fmla="*/ 6679426 w 6896713"/>
              <a:gd name="connsiteY1" fmla="*/ 1146008 h 6005491"/>
              <a:gd name="connsiteX2" fmla="*/ 6896713 w 6896713"/>
              <a:gd name="connsiteY2" fmla="*/ 1385085 h 6005491"/>
              <a:gd name="connsiteX3" fmla="*/ 6896713 w 6896713"/>
              <a:gd name="connsiteY3" fmla="*/ 1431256 h 6005491"/>
              <a:gd name="connsiteX4" fmla="*/ 6657442 w 6896713"/>
              <a:gd name="connsiteY4" fmla="*/ 1167992 h 6005491"/>
              <a:gd name="connsiteX5" fmla="*/ 3912717 w 6896713"/>
              <a:gd name="connsiteY5" fmla="*/ 31089 h 6005491"/>
              <a:gd name="connsiteX6" fmla="*/ 31089 w 6896713"/>
              <a:gd name="connsiteY6" fmla="*/ 3912717 h 6005491"/>
              <a:gd name="connsiteX7" fmla="*/ 593046 w 6896713"/>
              <a:gd name="connsiteY7" fmla="*/ 5925483 h 6005491"/>
              <a:gd name="connsiteX8" fmla="*/ 633874 w 6896713"/>
              <a:gd name="connsiteY8" fmla="*/ 5989169 h 6005491"/>
              <a:gd name="connsiteX9" fmla="*/ 607415 w 6896713"/>
              <a:gd name="connsiteY9" fmla="*/ 6005491 h 6005491"/>
              <a:gd name="connsiteX10" fmla="*/ 566458 w 6896713"/>
              <a:gd name="connsiteY10" fmla="*/ 5941603 h 6005491"/>
              <a:gd name="connsiteX11" fmla="*/ 0 w 6896713"/>
              <a:gd name="connsiteY11" fmla="*/ 3912717 h 6005491"/>
              <a:gd name="connsiteX12" fmla="*/ 3912717 w 6896713"/>
              <a:gd name="connsiteY12" fmla="*/ 0 h 60054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96713" h="6005491">
                <a:moveTo>
                  <a:pt x="3912717" y="0"/>
                </a:moveTo>
                <a:cubicBezTo>
                  <a:pt x="4993184" y="0"/>
                  <a:pt x="5971363" y="437946"/>
                  <a:pt x="6679426" y="1146008"/>
                </a:cubicBezTo>
                <a:lnTo>
                  <a:pt x="6896713" y="1385085"/>
                </a:lnTo>
                <a:lnTo>
                  <a:pt x="6896713" y="1431256"/>
                </a:lnTo>
                <a:lnTo>
                  <a:pt x="6657442" y="1167992"/>
                </a:lnTo>
                <a:cubicBezTo>
                  <a:pt x="5955006" y="465555"/>
                  <a:pt x="4984599" y="31089"/>
                  <a:pt x="3912717" y="31089"/>
                </a:cubicBezTo>
                <a:cubicBezTo>
                  <a:pt x="1768953" y="31089"/>
                  <a:pt x="31089" y="1768953"/>
                  <a:pt x="31089" y="3912717"/>
                </a:cubicBezTo>
                <a:cubicBezTo>
                  <a:pt x="31089" y="4649636"/>
                  <a:pt x="236442" y="5338592"/>
                  <a:pt x="593046" y="5925483"/>
                </a:cubicBezTo>
                <a:lnTo>
                  <a:pt x="633874" y="5989169"/>
                </a:lnTo>
                <a:lnTo>
                  <a:pt x="607415" y="6005491"/>
                </a:lnTo>
                <a:lnTo>
                  <a:pt x="566458" y="5941603"/>
                </a:lnTo>
                <a:cubicBezTo>
                  <a:pt x="206998" y="5350013"/>
                  <a:pt x="0" y="4655538"/>
                  <a:pt x="0" y="3912717"/>
                </a:cubicBezTo>
                <a:cubicBezTo>
                  <a:pt x="0" y="1751783"/>
                  <a:pt x="1751783" y="0"/>
                  <a:pt x="3912717" y="0"/>
                </a:cubicBezTo>
                <a:close/>
              </a:path>
            </a:pathLst>
          </a:custGeom>
          <a:solidFill>
            <a:srgbClr val="FFFFFF">
              <a:alpha val="4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9660E16-DCC0-4B6C-8E84-4C2925800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516018" y="331504"/>
            <a:ext cx="6675982" cy="5235326"/>
            <a:chOff x="5516018" y="331504"/>
            <a:chExt cx="6675982" cy="5235326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29130F79-611E-4458-B53E-36A2572171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66830" y="33150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EA78691-46E9-469A-921B-9D16933EE1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20000" flipH="1">
              <a:off x="9408861" y="33832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CA4AA196-3090-4283-ADF0-893F810858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40000" flipH="1">
              <a:off x="9551700" y="347636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1FD33794-9D71-4B08-AE11-8B589EFBA2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360000" flipH="1">
              <a:off x="9688748" y="36808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38AFBF0E-867E-4181-93DF-9A13F334B0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540000" flipH="1">
              <a:off x="9824866" y="38922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7EA8258-0459-4037-BABC-B1A0A5D705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660000" flipH="1">
              <a:off x="9966867" y="417549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8BB355F-363A-4046-90AF-3DDB7AA184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780000" flipH="1">
              <a:off x="10104425" y="44587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A9334308-B9EC-41CF-8B6C-23FB134BA5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900000" flipH="1">
              <a:off x="10240513" y="47948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0781133-0656-4918-BE6A-703C148ED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080000" flipH="1">
              <a:off x="10373882" y="524355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6B4F93AD-8044-447B-8CAC-8A06971603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200000" flipH="1">
              <a:off x="10505632" y="57062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EAA78689-5B7A-4420-A3DC-0EA0815835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320000" flipH="1">
              <a:off x="10637382" y="62134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F09CC934-4D78-4334-8B7F-4D0C13D6C9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440000" flipH="1">
              <a:off x="10760965" y="690439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068DA411-6F43-42CF-8A08-B2871E3822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620000" flipH="1">
              <a:off x="10888991" y="75509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3417563A-04A5-4952-AA6D-E503558C54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740000" flipH="1">
              <a:off x="11010193" y="81974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4A41B232-E630-4AC7-9A97-763529D705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860000" flipH="1">
              <a:off x="11129014" y="895662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7EABA1A2-F7BA-4FB5-AD0A-A4DBBCF6F7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980000" flipH="1">
              <a:off x="11249872" y="96809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7EA99E51-908F-4D65-AC2B-A8E75A1FE4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160000" flipH="1">
              <a:off x="11366875" y="104808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5F2D126B-7D1C-4D2C-97D5-2D8C686B78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280000" flipH="1">
              <a:off x="11474058" y="1131525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74B20164-1C4E-4FA3-A2E5-389E740773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400000" flipH="1">
              <a:off x="11583303" y="122179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C54E7AD9-228F-47CD-A598-CB579B489A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520000" flipH="1">
              <a:off x="11685344" y="1321772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D7D2B81A-6082-4668-8AA7-F2757C8EC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700000" flipH="1">
              <a:off x="11787704" y="141763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1469BD5F-3BFE-4BA0-A24F-7F80A73B82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820000" flipH="1">
              <a:off x="11880859" y="151793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24D532A-F49F-4BB9-AAA6-8B2B89CB6F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2940000" flipH="1">
              <a:off x="11969252" y="1627437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B2224AE-40A4-483D-991E-9490A01B76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3060000" flipH="1">
              <a:off x="12062016" y="173601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DD3DE117-F3FA-4657-B4A7-40DE41238F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2074680" y="1910249"/>
              <a:ext cx="117320" cy="82912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D85EA1EB-1126-463C-AD87-4FB126C6FF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2149943" y="2083594"/>
              <a:ext cx="39676" cy="21436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90336723-7646-4B25-9EE9-519CC83342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80000" flipH="1">
              <a:off x="9127990" y="33425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652B6D8B-5579-4262-9376-B702382B0E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00000" flipH="1">
              <a:off x="8987576" y="33663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B07893BD-D1AE-48C1-91A9-D478793762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20000" flipH="1">
              <a:off x="8844859" y="351176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0C6FEEA5-8E66-4C31-92AD-01305FF488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40000" flipH="1">
              <a:off x="8706904" y="365719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D3E18335-591C-4354-9390-DD371BB3F9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720000" flipH="1">
              <a:off x="8568008" y="38789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151098D0-C2B4-4D61-92D5-C81DDBDA22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840000" flipH="1">
              <a:off x="8429112" y="41006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3EACD9C3-3E01-47CF-BC68-BDAE22E30B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960000" flipH="1">
              <a:off x="8294968" y="446219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80A5C950-6480-44E0-9D50-F193147D55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080000" flipH="1">
              <a:off x="8160824" y="482375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C68F1BDE-24EB-4308-AB69-F353C8598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260000" flipH="1">
              <a:off x="8027689" y="53184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D83E12EF-845B-41E6-BA82-F6CD46C0FE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380000" flipH="1">
              <a:off x="7894554" y="58132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E646EE72-4D70-46B4-B655-74722AAC2A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500000" flipH="1">
              <a:off x="7761419" y="63079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72BB073B-89FD-4B47-814B-A8EE7A1EE1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620000" flipH="1">
              <a:off x="7636645" y="68980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EEE25488-63A9-43E5-A03F-2E628C3B21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800000" flipH="1">
              <a:off x="7511871" y="751195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2BE7FDEE-BD70-4D8F-B5CE-4D03F1D00E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1920000" flipH="1">
              <a:off x="7387899" y="81977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3039673A-8522-4BFC-B8B2-7F2FEAED41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2040000" flipH="1">
              <a:off x="7268530" y="89316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47AB08C4-AF01-4D1D-90EA-A4113CFF99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2160000" flipH="1">
              <a:off x="7152030" y="97658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FC8E7B06-FF45-4365-9DF4-E8E315A5B3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2340000" flipH="1">
              <a:off x="7041695" y="1060025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08F00765-F5EC-427C-A7A1-CDFA0406F2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2460000" flipH="1">
              <a:off x="6931360" y="1143466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2FE1EF8A-C81D-4879-9142-3697CA0BCB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2580000" flipH="1">
              <a:off x="6819070" y="123586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D80C0B62-6F07-4DD2-B308-F3C29F2944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2700000" flipH="1">
              <a:off x="6721359" y="1332746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E9C7C8CB-2D13-4138-B3C1-B78EC19B59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2880000" flipH="1">
              <a:off x="6617467" y="142942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8EB1BC7E-04BC-423C-843D-7C149C25A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000000" flipH="1">
              <a:off x="6520032" y="1527285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A8BA62C3-B17C-4AD0-B585-1C42ED7456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120000" flipH="1">
              <a:off x="6429579" y="164161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1B6F8BD1-22F9-4EE2-93C7-F859F3B990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240000" flipH="1">
              <a:off x="6340532" y="175042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B173F2AA-33AE-4A43-AFA9-50C60D6F68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420000" flipH="1">
              <a:off x="6261757" y="186017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16339DB1-5BB0-42C5-B12D-7555AD403D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540000" flipH="1">
              <a:off x="6184144" y="1979619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1413BF1A-CE02-41EB-8977-EBE39AE0DA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660000" flipH="1">
              <a:off x="6106531" y="209906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7899680C-3DC7-4B71-8D34-7EE8306FEC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780000" flipH="1">
              <a:off x="6043206" y="2222556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13B57EA5-419A-4EE0-BB93-356B12F6D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3960000" flipH="1">
              <a:off x="5978913" y="234430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37A79B15-73B1-417F-A985-25FBC893F7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080000" flipH="1">
              <a:off x="5912438" y="247067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566DE9DC-92E2-44D8-B7D0-D1295DD8F0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200000" flipH="1">
              <a:off x="5858875" y="2600922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A9A1F3CD-685D-4541-8715-91E39B1E23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320000" flipH="1">
              <a:off x="5808182" y="273404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C63E90F9-BD80-4805-A68E-CA56D52496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500000" flipH="1">
              <a:off x="5773263" y="286686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1014402D-979B-4D18-9E85-4D8F6C986F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620000" flipH="1">
              <a:off x="5735963" y="300206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2A04AE49-4B0B-4908-B1DB-480F568D28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740000" flipH="1">
              <a:off x="5700105" y="313891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3293E6AC-4EF0-4B88-AC7E-BCB112010B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4860000" flipH="1">
              <a:off x="5665939" y="3275489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6344B49D-AFCD-4426-AC08-F3128282C3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040000" flipH="1">
              <a:off x="5644476" y="341425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83B776AB-0884-47E4-AC8D-69A19A6103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160000" flipH="1">
              <a:off x="5626530" y="355462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01EC5397-87DB-4803-855B-44DFE9BBB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280000" flipH="1">
              <a:off x="5616429" y="3691831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18EF0075-59DA-4C16-BF01-C65EE2DDD8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400000" flipH="1">
              <a:off x="5611319" y="383537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9ABF3642-CC62-4EA5-8A59-1AFF97A560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580000" flipH="1">
              <a:off x="5608540" y="3975726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F7715913-AE6D-4FFC-A6EC-E7EE027D27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700000" flipH="1">
              <a:off x="5605761" y="411607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46B78CB6-17D0-445E-A523-FD18D3BE29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820000" flipH="1">
              <a:off x="5624195" y="425421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783E7655-41DA-4DFA-9DEC-FD37064F0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5940000" flipH="1">
              <a:off x="5642629" y="439235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5E953697-F897-4DE0-B735-80C721129E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6120000" flipH="1">
              <a:off x="5654818" y="4536385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7C7CED19-0566-4D81-A59A-5A3561F1B7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6240000" flipH="1">
              <a:off x="5684446" y="4671367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CE247A59-B18F-4331-BC8D-07C3DA5E8E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6360000" flipH="1">
              <a:off x="5714074" y="4808730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F21C3132-6A07-4EB5-A00C-2176067CB1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6480000" flipH="1">
              <a:off x="5748464" y="4948474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4067D677-3FA9-4187-B1CA-F6298A917C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6660000" flipH="1">
              <a:off x="5792091" y="5077607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82E9FC80-B3E8-47CE-862C-9F6E9E598A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6780000" flipH="1">
              <a:off x="5847441" y="521122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2D383F3C-A57C-472A-9E05-CCD8A4F8E5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6900000" flipH="1">
              <a:off x="5900410" y="5342458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E534D376-6ABA-4DF9-BBEA-EB5A881804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-7020000" flipH="1">
              <a:off x="5955760" y="5473693"/>
              <a:ext cx="3394" cy="182880"/>
            </a:xfrm>
            <a:prstGeom prst="line">
              <a:avLst/>
            </a:prstGeom>
            <a:ln>
              <a:solidFill>
                <a:srgbClr val="FFFFFF">
                  <a:alpha val="30196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" name="Рисунок 10" descr="Изображение выглядит как небо, внешний, мужчина, человек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327CC058-5A28-4AE0-BAAA-3B49B63426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297" t="3650" r="16719" b="3893"/>
          <a:stretch/>
        </p:blipFill>
        <p:spPr>
          <a:xfrm>
            <a:off x="7700843" y="1095283"/>
            <a:ext cx="3007311" cy="5536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6515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2" descr="Изображение выглядит как знак, текст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834C40AE-2059-47C7-A3D8-955E20BF6A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01" t="2954" r="3419" b="2953"/>
          <a:stretch/>
        </p:blipFill>
        <p:spPr>
          <a:xfrm>
            <a:off x="3523424" y="1922752"/>
            <a:ext cx="4600669" cy="4677187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031799-B98B-4439-95DF-6775C15C9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09600"/>
            <a:ext cx="11050307" cy="1456267"/>
          </a:xfrm>
        </p:spPr>
        <p:txBody>
          <a:bodyPr>
            <a:noAutofit/>
          </a:bodyPr>
          <a:lstStyle/>
          <a:p>
            <a:pPr algn="ctr"/>
            <a:r>
              <a:rPr lang="ru-RU" sz="5400" b="1">
                <a:cs typeface="Calibri Light"/>
              </a:rPr>
              <a:t>Конкурс «Собери пословицу»</a:t>
            </a:r>
            <a:endParaRPr lang="ru-RU" sz="5400">
              <a:cs typeface="Calibri Light"/>
            </a:endParaRPr>
          </a:p>
        </p:txBody>
      </p:sp>
      <p:pic>
        <p:nvPicPr>
          <p:cNvPr id="8" name="Рисунок 8">
            <a:extLst>
              <a:ext uri="{FF2B5EF4-FFF2-40B4-BE49-F238E27FC236}">
                <a16:creationId xmlns:a16="http://schemas.microsoft.com/office/drawing/2014/main" id="{0950F159-0701-4FD0-A2F5-AF04BF1824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 rot="-1080000">
            <a:off x="-333131" y="2257469"/>
            <a:ext cx="4310280" cy="4310280"/>
          </a:xfrm>
          <a:prstGeom prst="rect">
            <a:avLst/>
          </a:prstGeom>
        </p:spPr>
      </p:pic>
      <p:pic>
        <p:nvPicPr>
          <p:cNvPr id="10" name="Рисунок 10">
            <a:extLst>
              <a:ext uri="{FF2B5EF4-FFF2-40B4-BE49-F238E27FC236}">
                <a16:creationId xmlns:a16="http://schemas.microsoft.com/office/drawing/2014/main" id="{E87DC122-631C-4623-93A7-99E8DCE7A7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60000">
            <a:off x="7855324" y="2747681"/>
            <a:ext cx="4032738" cy="4032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85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812D52-6265-4366-BB6D-26B556510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>
            <a:normAutofit/>
          </a:bodyPr>
          <a:lstStyle/>
          <a:p>
            <a:pPr algn="ctr"/>
            <a:r>
              <a:rPr lang="ru-RU" sz="5400" b="1">
                <a:cs typeface="Calibri Light"/>
              </a:rPr>
              <a:t> Конкурс «Возраст»</a:t>
            </a:r>
            <a:endParaRPr lang="ru-RU" sz="5400">
              <a:cs typeface="Calibri Light"/>
            </a:endParaRPr>
          </a:p>
        </p:txBody>
      </p:sp>
      <p:pic>
        <p:nvPicPr>
          <p:cNvPr id="4" name="Рисунок 4" descr="Изображение выглядит как внутренний, стол, стена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037C5FA7-B3E4-4478-A0B0-37F5F34283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43" y="2002972"/>
            <a:ext cx="12193306" cy="4050587"/>
          </a:xfrm>
          <a:prstGeom prst="rect">
            <a:avLst/>
          </a:prstGeom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id="{F2142C07-E937-4293-8FA6-BFA0D0C7C2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-960000">
            <a:off x="-431513" y="2763372"/>
            <a:ext cx="4044461" cy="4044461"/>
          </a:xfrm>
          <a:prstGeom prst="rect">
            <a:avLst/>
          </a:prstGeom>
        </p:spPr>
      </p:pic>
      <p:pic>
        <p:nvPicPr>
          <p:cNvPr id="10" name="Рисунок 11">
            <a:extLst>
              <a:ext uri="{FF2B5EF4-FFF2-40B4-BE49-F238E27FC236}">
                <a16:creationId xmlns:a16="http://schemas.microsoft.com/office/drawing/2014/main" id="{AFD132C0-776F-41F7-80D7-58D8C7F1BB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00000">
            <a:off x="9185721" y="7069"/>
            <a:ext cx="3270738" cy="3270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68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12A0E5-5DFD-4F97-B33A-04711F48B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448" y="172571"/>
            <a:ext cx="10131425" cy="1456267"/>
          </a:xfrm>
        </p:spPr>
        <p:txBody>
          <a:bodyPr/>
          <a:lstStyle/>
          <a:p>
            <a:r>
              <a:rPr lang="ru-RU">
                <a:cs typeface="Calibri Light"/>
              </a:rPr>
              <a:t>С какого возраста человек может водить автомобиль ? </a:t>
            </a:r>
          </a:p>
        </p:txBody>
      </p:sp>
      <p:pic>
        <p:nvPicPr>
          <p:cNvPr id="10" name="Рисунок 10">
            <a:extLst>
              <a:ext uri="{FF2B5EF4-FFF2-40B4-BE49-F238E27FC236}">
                <a16:creationId xmlns:a16="http://schemas.microsoft.com/office/drawing/2014/main" id="{ED775DED-F5CE-4128-8631-A41B1693E6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08238" y="-47562"/>
            <a:ext cx="3329508" cy="335347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CC20BE9-4EFB-4F40-B8CD-E0B322F886DD}"/>
              </a:ext>
            </a:extLst>
          </p:cNvPr>
          <p:cNvSpPr txBox="1"/>
          <p:nvPr/>
        </p:nvSpPr>
        <p:spPr>
          <a:xfrm>
            <a:off x="3827930" y="903194"/>
            <a:ext cx="4816288" cy="156966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9600">
                <a:cs typeface="Calibri"/>
              </a:rPr>
              <a:t>С 18 лет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8D1C415-FD8A-47A5-A654-31F390FC5256}"/>
              </a:ext>
            </a:extLst>
          </p:cNvPr>
          <p:cNvSpPr txBox="1"/>
          <p:nvPr/>
        </p:nvSpPr>
        <p:spPr>
          <a:xfrm>
            <a:off x="3424518" y="2572870"/>
            <a:ext cx="8704729" cy="175432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3600" cap="all">
                <a:latin typeface="Calibri Light"/>
              </a:rPr>
              <a:t>С КАКОГО ВОЗРАСТА ЧЕЛОВЕК МОЖЕТ БЫТЬ ПРИВЛЕЧЕН К АДМИНИСТРАТИВНОЙ ОТВЕТСТВЕННОСТИ В ВИДЕ ШТРАФА? </a:t>
            </a:r>
            <a:endParaRPr lang="ru-RU" sz="36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EA67859-3253-406C-99AC-1985C7586D5F}"/>
              </a:ext>
            </a:extLst>
          </p:cNvPr>
          <p:cNvSpPr txBox="1"/>
          <p:nvPr/>
        </p:nvSpPr>
        <p:spPr>
          <a:xfrm>
            <a:off x="3749489" y="4029636"/>
            <a:ext cx="5488641" cy="156966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9600"/>
              <a:t>С 16 лет</a:t>
            </a:r>
            <a:endParaRPr lang="ru-RU" sz="9600">
              <a:cs typeface="Calibri"/>
            </a:endParaRPr>
          </a:p>
        </p:txBody>
      </p:sp>
      <p:pic>
        <p:nvPicPr>
          <p:cNvPr id="19" name="Рисунок 19">
            <a:extLst>
              <a:ext uri="{FF2B5EF4-FFF2-40B4-BE49-F238E27FC236}">
                <a16:creationId xmlns:a16="http://schemas.microsoft.com/office/drawing/2014/main" id="{DA5726E3-5884-4872-B347-E095FDC7B9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9307" y="1620369"/>
            <a:ext cx="3673288" cy="3662083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FF01EA5B-96A0-45BD-A738-9BA500D5137C}"/>
              </a:ext>
            </a:extLst>
          </p:cNvPr>
          <p:cNvSpPr txBox="1"/>
          <p:nvPr/>
        </p:nvSpPr>
        <p:spPr>
          <a:xfrm>
            <a:off x="219634" y="5475193"/>
            <a:ext cx="7382434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3600">
                <a:latin typeface="Calibri Light"/>
                <a:cs typeface="Calibri"/>
              </a:rPr>
              <a:t>С КАКОГО ВОЗРАСТА МОЖНО УЧАСТВОВАТЬ В СУДЕ ПРИСЯЖНЫХ ? 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1194234-7C04-48A3-94FC-15F82C18E508}"/>
              </a:ext>
            </a:extLst>
          </p:cNvPr>
          <p:cNvSpPr txBox="1"/>
          <p:nvPr/>
        </p:nvSpPr>
        <p:spPr>
          <a:xfrm>
            <a:off x="7458636" y="5374342"/>
            <a:ext cx="5130053" cy="156966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9600">
                <a:latin typeface="Calibri"/>
                <a:cs typeface="Calibri"/>
              </a:rPr>
              <a:t>С 25 лет</a:t>
            </a:r>
          </a:p>
        </p:txBody>
      </p:sp>
    </p:spTree>
    <p:extLst>
      <p:ext uri="{BB962C8B-B14F-4D97-AF65-F5344CB8AC3E}">
        <p14:creationId xmlns:p14="http://schemas.microsoft.com/office/powerpoint/2010/main" val="4209217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5" grpId="0"/>
      <p:bldP spid="16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3C8BDB-EDF3-44EA-B633-4FB43ECFDB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536" y="138953"/>
            <a:ext cx="9996953" cy="1456267"/>
          </a:xfrm>
        </p:spPr>
        <p:txBody>
          <a:bodyPr>
            <a:normAutofit fontScale="90000"/>
          </a:bodyPr>
          <a:lstStyle/>
          <a:p>
            <a:r>
              <a:rPr lang="ru-RU">
                <a:cs typeface="Calibri Light"/>
              </a:rPr>
              <a:t>С какого возраста могут объявить о вашей </a:t>
            </a:r>
            <a:r>
              <a:rPr lang="ru-RU" sz="4000">
                <a:cs typeface="Calibri Light"/>
              </a:rPr>
              <a:t>эмансипации</a:t>
            </a:r>
            <a:r>
              <a:rPr lang="ru-RU">
                <a:cs typeface="Calibri Light"/>
              </a:rPr>
              <a:t>, т.е.полностью дееспособным 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52F2A9-12FC-4DAC-BF5E-D728B21B9217}"/>
              </a:ext>
            </a:extLst>
          </p:cNvPr>
          <p:cNvSpPr txBox="1"/>
          <p:nvPr/>
        </p:nvSpPr>
        <p:spPr>
          <a:xfrm>
            <a:off x="5217458" y="1407458"/>
            <a:ext cx="4569758" cy="110799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6600">
                <a:latin typeface="Calibri"/>
                <a:cs typeface="Calibri"/>
              </a:rPr>
              <a:t>С 16 лет</a:t>
            </a:r>
            <a:endParaRPr lang="ru-RU" sz="5400">
              <a:latin typeface="Calibri"/>
              <a:cs typeface="Calibri"/>
            </a:endParaRPr>
          </a:p>
        </p:txBody>
      </p:sp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393CBC4C-E91E-4DC6-B556-A47D8A9A7F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20000">
            <a:off x="9278220" y="-61307"/>
            <a:ext cx="3146611" cy="313540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E38CC01-394E-4992-8B16-DA14E13DC274}"/>
              </a:ext>
            </a:extLst>
          </p:cNvPr>
          <p:cNvSpPr txBox="1"/>
          <p:nvPr/>
        </p:nvSpPr>
        <p:spPr>
          <a:xfrm>
            <a:off x="1900518" y="2505635"/>
            <a:ext cx="10419228" cy="175432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3600">
                <a:latin typeface="Calibri Light"/>
                <a:cs typeface="Calibri Light"/>
              </a:rPr>
              <a:t>С КАКОГО ВОЗРАСТА РЕБЁНОК ВПРАВЕ САМОСТОЯТЕЛЬНО ОБРАТИТЬСЯ В СУД ЗА ЗАЩИТОЙ СВОИХ ПРАВ ?  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52E1204-ECD5-467B-B30E-D1236D6C768A}"/>
              </a:ext>
            </a:extLst>
          </p:cNvPr>
          <p:cNvSpPr txBox="1"/>
          <p:nvPr/>
        </p:nvSpPr>
        <p:spPr>
          <a:xfrm>
            <a:off x="9072282" y="3547782"/>
            <a:ext cx="4401670" cy="110799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6600">
                <a:latin typeface="Calibri"/>
                <a:cs typeface="Calibri"/>
              </a:rPr>
              <a:t>С 14 лет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3D5B5A-A123-49F0-8DDA-AB3D5421EF1E}"/>
              </a:ext>
            </a:extLst>
          </p:cNvPr>
          <p:cNvSpPr txBox="1"/>
          <p:nvPr/>
        </p:nvSpPr>
        <p:spPr>
          <a:xfrm>
            <a:off x="2483223" y="4556311"/>
            <a:ext cx="8514229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3600">
                <a:latin typeface="Calibri Light"/>
                <a:cs typeface="Calibri Light"/>
              </a:rPr>
              <a:t>С КАКОГО ВОЗРАСТА МОЖНО ЗАКЛЮЧАТЬ ТРУДОВОЙ ДОГОВОР?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DE26FE-DC3E-452C-95E5-2C84E88D0B00}"/>
              </a:ext>
            </a:extLst>
          </p:cNvPr>
          <p:cNvSpPr txBox="1"/>
          <p:nvPr/>
        </p:nvSpPr>
        <p:spPr>
          <a:xfrm>
            <a:off x="7626723" y="5150223"/>
            <a:ext cx="4961964" cy="110799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6600">
                <a:latin typeface="Calibri"/>
                <a:cs typeface="Calibri"/>
              </a:rPr>
              <a:t>С 16 лет</a:t>
            </a:r>
          </a:p>
        </p:txBody>
      </p:sp>
      <p:pic>
        <p:nvPicPr>
          <p:cNvPr id="13" name="Рисунок 13">
            <a:extLst>
              <a:ext uri="{FF2B5EF4-FFF2-40B4-BE49-F238E27FC236}">
                <a16:creationId xmlns:a16="http://schemas.microsoft.com/office/drawing/2014/main" id="{20130C36-9A9E-4852-A89A-C8CE690ACB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00000">
            <a:off x="-38100" y="3991840"/>
            <a:ext cx="2743200" cy="297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131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03C79C-6BAB-45B6-9F22-0AA01A2A63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154" y="419100"/>
            <a:ext cx="10131425" cy="1456267"/>
          </a:xfrm>
        </p:spPr>
        <p:txBody>
          <a:bodyPr/>
          <a:lstStyle/>
          <a:p>
            <a:r>
              <a:rPr lang="ru-RU">
                <a:cs typeface="Calibri Light"/>
              </a:rPr>
              <a:t>С какого возраста человек может баллотироваться в Президенты РФ?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7BC2BB1-973F-4A02-B666-33528E24A1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3759" y="1738828"/>
            <a:ext cx="3732866" cy="71319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6600">
                <a:cs typeface="Calibri"/>
              </a:rPr>
              <a:t>С 35 лет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D77E7485-488E-45E7-9933-185F332D16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1777" y="159468"/>
            <a:ext cx="2743200" cy="2743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47A4106-DAE6-41AA-8784-E550B1B27EB3}"/>
              </a:ext>
            </a:extLst>
          </p:cNvPr>
          <p:cNvSpPr txBox="1"/>
          <p:nvPr/>
        </p:nvSpPr>
        <p:spPr>
          <a:xfrm>
            <a:off x="219635" y="2785782"/>
            <a:ext cx="8917641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3600">
                <a:latin typeface="Calibri Light"/>
                <a:cs typeface="Calibri Light"/>
              </a:rPr>
              <a:t>С КАКОГО </a:t>
            </a:r>
            <a:r>
              <a:rPr lang="ru-RU" sz="3600">
                <a:latin typeface="Calibri Light"/>
                <a:cs typeface="Times New Roman"/>
              </a:rPr>
              <a:t>ВОЗРАСТА МОЖНО УПРАВЛЯТЬ МОТОЦИКЛОМ?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B463FF-C761-4979-9BC1-A7CEEFDE4558}"/>
              </a:ext>
            </a:extLst>
          </p:cNvPr>
          <p:cNvSpPr txBox="1"/>
          <p:nvPr/>
        </p:nvSpPr>
        <p:spPr>
          <a:xfrm>
            <a:off x="4791635" y="3379694"/>
            <a:ext cx="3751729" cy="110799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6600">
                <a:latin typeface="Calibri"/>
                <a:cs typeface="Calibri"/>
              </a:rPr>
              <a:t>С 16 лет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AD54338-9C4C-44AA-8E14-0AABEB4026A4}"/>
              </a:ext>
            </a:extLst>
          </p:cNvPr>
          <p:cNvSpPr txBox="1"/>
          <p:nvPr/>
        </p:nvSpPr>
        <p:spPr>
          <a:xfrm>
            <a:off x="275665" y="4421841"/>
            <a:ext cx="8514228" cy="175432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3600">
                <a:latin typeface="Calibri Light"/>
                <a:cs typeface="Calibri Light"/>
              </a:rPr>
              <a:t>С КАКОГО ВОЗРАСТА МОЖНО БЫТЬ ПРИВЛЕЧЁННЫМ К УГОЛОВНОЙ ОТВЕТСТВЕННОСТИ 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C6BB439-363D-4556-B1BC-4F35543D44CB}"/>
              </a:ext>
            </a:extLst>
          </p:cNvPr>
          <p:cNvSpPr txBox="1"/>
          <p:nvPr/>
        </p:nvSpPr>
        <p:spPr>
          <a:xfrm>
            <a:off x="4309782" y="5755342"/>
            <a:ext cx="5163670" cy="110799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6600">
                <a:latin typeface="Calibri"/>
                <a:cs typeface="Calibri"/>
              </a:rPr>
              <a:t>С 14 и 16 лет</a:t>
            </a:r>
          </a:p>
        </p:txBody>
      </p:sp>
      <p:pic>
        <p:nvPicPr>
          <p:cNvPr id="10" name="Рисунок 10">
            <a:extLst>
              <a:ext uri="{FF2B5EF4-FFF2-40B4-BE49-F238E27FC236}">
                <a16:creationId xmlns:a16="http://schemas.microsoft.com/office/drawing/2014/main" id="{EB43CDE0-A4A5-42BE-82ED-7EC837C6A5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40000">
            <a:off x="8604125" y="2988591"/>
            <a:ext cx="3471581" cy="3471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266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4A3CA8-C208-4579-827F-236A32165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6771" y="239806"/>
            <a:ext cx="8730689" cy="1456267"/>
          </a:xfrm>
        </p:spPr>
        <p:txBody>
          <a:bodyPr/>
          <a:lstStyle/>
          <a:p>
            <a:r>
              <a:rPr lang="ru-RU">
                <a:cs typeface="Calibri Light"/>
              </a:rPr>
              <a:t>С какого возраста можно участвовать в выборах 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BA4EE4-F673-45FF-BC9A-6978AA96DC5F}"/>
              </a:ext>
            </a:extLst>
          </p:cNvPr>
          <p:cNvSpPr txBox="1"/>
          <p:nvPr/>
        </p:nvSpPr>
        <p:spPr>
          <a:xfrm>
            <a:off x="8243047" y="1060075"/>
            <a:ext cx="4614582" cy="110799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600" b="1">
                <a:cs typeface="Calibri"/>
              </a:rPr>
              <a:t>С 18 лет</a:t>
            </a:r>
            <a:endParaRPr lang="en-US" sz="6600"/>
          </a:p>
        </p:txBody>
      </p:sp>
      <p:pic>
        <p:nvPicPr>
          <p:cNvPr id="8" name="Рисунок 8">
            <a:extLst>
              <a:ext uri="{FF2B5EF4-FFF2-40B4-BE49-F238E27FC236}">
                <a16:creationId xmlns:a16="http://schemas.microsoft.com/office/drawing/2014/main" id="{A546AB94-68CF-4000-94D8-10DB1212D5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540000">
            <a:off x="454959" y="85165"/>
            <a:ext cx="2743200" cy="2743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76B5941-D43E-48B6-BC0F-167A311932FC}"/>
              </a:ext>
            </a:extLst>
          </p:cNvPr>
          <p:cNvSpPr txBox="1"/>
          <p:nvPr/>
        </p:nvSpPr>
        <p:spPr>
          <a:xfrm>
            <a:off x="242047" y="2886635"/>
            <a:ext cx="11831170" cy="12003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3600">
                <a:latin typeface="Calibri Light"/>
                <a:cs typeface="Segoe UI"/>
              </a:rPr>
              <a:t>С КАКОГО ВОЗРАСТА МОЖНО СОВЕРШАТЬ МЕЛКИЕ БЫТОВЫЕ СДЕЛКИ ? </a:t>
            </a:r>
            <a:endParaRPr lang="ru-RU" sz="3600">
              <a:latin typeface="Times New Roman"/>
              <a:cs typeface="Times New Roman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14F627-03F8-4F6D-9899-5BD4AF926F54}"/>
              </a:ext>
            </a:extLst>
          </p:cNvPr>
          <p:cNvSpPr txBox="1"/>
          <p:nvPr/>
        </p:nvSpPr>
        <p:spPr>
          <a:xfrm>
            <a:off x="4533900" y="3480548"/>
            <a:ext cx="4379258" cy="138499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6600" b="1">
                <a:latin typeface="Calibri"/>
                <a:cs typeface="Segoe UI"/>
              </a:rPr>
              <a:t>С 14 лет</a:t>
            </a:r>
            <a:endParaRPr lang="en-US" sz="6600" b="1">
              <a:latin typeface="Calibri"/>
              <a:cs typeface="Segoe UI"/>
            </a:endParaRPr>
          </a:p>
          <a:p>
            <a:r>
              <a:rPr lang="ru-RU">
                <a:latin typeface="Times New Roman"/>
                <a:cs typeface="Segoe UI"/>
              </a:rPr>
              <a:t>​</a:t>
            </a:r>
          </a:p>
        </p:txBody>
      </p:sp>
      <p:pic>
        <p:nvPicPr>
          <p:cNvPr id="12" name="Рисунок 12">
            <a:extLst>
              <a:ext uri="{FF2B5EF4-FFF2-40B4-BE49-F238E27FC236}">
                <a16:creationId xmlns:a16="http://schemas.microsoft.com/office/drawing/2014/main" id="{9FB264F0-F47C-4E50-A7A6-6E3C8E6C9A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0283" y="3155576"/>
            <a:ext cx="3550023" cy="355002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527F8CB-3EFC-4F4C-B8A4-E128670655F4}"/>
              </a:ext>
            </a:extLst>
          </p:cNvPr>
          <p:cNvSpPr txBox="1"/>
          <p:nvPr/>
        </p:nvSpPr>
        <p:spPr>
          <a:xfrm>
            <a:off x="186018" y="4858871"/>
            <a:ext cx="6810935" cy="175432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3600">
                <a:latin typeface="Calibri Light"/>
                <a:cs typeface="Calibri Light"/>
              </a:rPr>
              <a:t>С КАКОГО ВОЗРАСТА МОЖНО ЗАКЛЮЧАТЬ ДОГОВОР КУПЛИ-ПРОДАЖИ КВАРТИРЫ? 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6844F42-AB3E-4F33-9702-DCF3A64711B5}"/>
              </a:ext>
            </a:extLst>
          </p:cNvPr>
          <p:cNvSpPr txBox="1"/>
          <p:nvPr/>
        </p:nvSpPr>
        <p:spPr>
          <a:xfrm>
            <a:off x="5833783" y="5755341"/>
            <a:ext cx="4132729" cy="110799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6600" b="1">
                <a:latin typeface="Calibri"/>
                <a:cs typeface="Calibri"/>
              </a:rPr>
              <a:t>С 18 лет </a:t>
            </a:r>
          </a:p>
        </p:txBody>
      </p:sp>
    </p:spTree>
    <p:extLst>
      <p:ext uri="{BB962C8B-B14F-4D97-AF65-F5344CB8AC3E}">
        <p14:creationId xmlns:p14="http://schemas.microsoft.com/office/powerpoint/2010/main" val="923614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10" grpId="0"/>
      <p:bldP spid="11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6E19E5-0AE7-4AB9-BB7B-45760096A0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1591" y="643463"/>
            <a:ext cx="6660977" cy="160812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5400" b="1">
                <a:cs typeface="Calibri Light"/>
              </a:rPr>
              <a:t> Конкурс «Моя ответственность?»</a:t>
            </a:r>
            <a:endParaRPr lang="ru-RU" sz="5400">
              <a:cs typeface="Calibri Light"/>
            </a:endParaRPr>
          </a:p>
        </p:txBody>
      </p:sp>
      <p:pic>
        <p:nvPicPr>
          <p:cNvPr id="7" name="Рисунок 4">
            <a:extLst>
              <a:ext uri="{FF2B5EF4-FFF2-40B4-BE49-F238E27FC236}">
                <a16:creationId xmlns:a16="http://schemas.microsoft.com/office/drawing/2014/main" id="{FE74CF1D-9EC6-44C3-9A3C-6DCB246BA04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34" t="1256" r="-3434" b="11774"/>
          <a:stretch/>
        </p:blipFill>
        <p:spPr>
          <a:xfrm>
            <a:off x="480667" y="352669"/>
            <a:ext cx="5794337" cy="6504196"/>
          </a:xfrm>
          <a:prstGeom prst="rect">
            <a:avLst/>
          </a:prstGeom>
        </p:spPr>
      </p:pic>
      <p:pic>
        <p:nvPicPr>
          <p:cNvPr id="4" name="Рисунок 7">
            <a:extLst>
              <a:ext uri="{FF2B5EF4-FFF2-40B4-BE49-F238E27FC236}">
                <a16:creationId xmlns:a16="http://schemas.microsoft.com/office/drawing/2014/main" id="{37A35D04-9856-428F-B91E-5D6EDDF818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830637" y="2652782"/>
            <a:ext cx="3706762" cy="3826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8552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6693AF4-FE0A-4725-9B67-549B6F669A93}"/>
              </a:ext>
            </a:extLst>
          </p:cNvPr>
          <p:cNvSpPr txBox="1"/>
          <p:nvPr/>
        </p:nvSpPr>
        <p:spPr>
          <a:xfrm>
            <a:off x="264459" y="421341"/>
            <a:ext cx="7763436" cy="452944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1000"/>
              </a:spcAft>
            </a:pPr>
            <a:r>
              <a:rPr lang="ru-RU" sz="2800"/>
              <a:t>1. Террорист пытался угнать самолет </a:t>
            </a:r>
            <a:endParaRPr lang="en-US" sz="2800">
              <a:cs typeface="Calibri"/>
            </a:endParaRPr>
          </a:p>
          <a:p>
            <a:pPr>
              <a:spcAft>
                <a:spcPts val="1000"/>
              </a:spcAft>
            </a:pPr>
            <a:r>
              <a:rPr lang="ru-RU" sz="2800"/>
              <a:t>2. Валерий при переезде на новую квартиру выгнал на улицу свою собаку </a:t>
            </a:r>
            <a:endParaRPr lang="en-US" sz="2800">
              <a:cs typeface="Calibri"/>
            </a:endParaRPr>
          </a:p>
          <a:p>
            <a:pPr>
              <a:spcAft>
                <a:spcPts val="1000"/>
              </a:spcAft>
            </a:pPr>
            <a:r>
              <a:rPr lang="ru-RU" sz="2800"/>
              <a:t>3. Мальчики бросали камни в проходящие поезда </a:t>
            </a:r>
            <a:endParaRPr lang="ru-RU" sz="2800">
              <a:cs typeface="Calibri" panose="020F0502020204030204"/>
            </a:endParaRPr>
          </a:p>
          <a:p>
            <a:pPr marL="285750" indent="-285750">
              <a:spcAft>
                <a:spcPts val="1000"/>
              </a:spcAft>
              <a:buFont typeface="Arial"/>
              <a:buChar char="•"/>
            </a:pPr>
            <a:endParaRPr lang="ru-RU"/>
          </a:p>
          <a:p>
            <a:pPr marL="285750" indent="-285750">
              <a:spcAft>
                <a:spcPts val="1000"/>
              </a:spcAft>
              <a:buFont typeface="Arial"/>
              <a:buChar char="•"/>
            </a:pPr>
            <a:endParaRPr lang="ru-RU"/>
          </a:p>
          <a:p>
            <a:pPr marL="285750" indent="-285750">
              <a:spcAft>
                <a:spcPts val="1000"/>
              </a:spcAft>
              <a:buFont typeface="Arial"/>
              <a:buChar char="•"/>
            </a:pPr>
            <a:endParaRPr lang="ru-RU"/>
          </a:p>
          <a:p>
            <a:pPr marL="285750" indent="-285750">
              <a:spcAft>
                <a:spcPts val="1000"/>
              </a:spcAft>
              <a:buFont typeface="Arial"/>
              <a:buChar char="•"/>
            </a:pPr>
            <a:endParaRPr lang="ru-RU"/>
          </a:p>
          <a:p>
            <a:pPr algn="l"/>
            <a:endParaRPr lang="ru-RU"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620B425-8028-479A-ACE8-EEFC87A1594B}"/>
              </a:ext>
            </a:extLst>
          </p:cNvPr>
          <p:cNvSpPr txBox="1"/>
          <p:nvPr/>
        </p:nvSpPr>
        <p:spPr>
          <a:xfrm>
            <a:off x="7713569" y="228039"/>
            <a:ext cx="3706905" cy="2585323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3600">
                <a:solidFill>
                  <a:srgbClr val="FFFFFF"/>
                </a:solidFill>
                <a:latin typeface="Calibri"/>
                <a:ea typeface="Arial"/>
                <a:cs typeface="Arial"/>
              </a:rPr>
              <a:t>Ответы </a:t>
            </a:r>
          </a:p>
          <a:p>
            <a:r>
              <a:rPr lang="ru-RU" sz="3600">
                <a:solidFill>
                  <a:srgbClr val="FFFFFF"/>
                </a:solidFill>
                <a:latin typeface="Calibri"/>
                <a:ea typeface="Arial"/>
                <a:cs typeface="Arial"/>
              </a:rPr>
              <a:t>1. юридическая</a:t>
            </a:r>
            <a:endParaRPr lang="en-US" sz="3600">
              <a:solidFill>
                <a:srgbClr val="FFFFFF"/>
              </a:solidFill>
              <a:latin typeface="Calibri"/>
              <a:ea typeface="Arial"/>
              <a:cs typeface="Arial"/>
            </a:endParaRPr>
          </a:p>
          <a:p>
            <a:r>
              <a:rPr lang="ru-RU" sz="3600">
                <a:solidFill>
                  <a:srgbClr val="FFFFFF"/>
                </a:solidFill>
                <a:latin typeface="Calibri"/>
                <a:ea typeface="Arial"/>
                <a:cs typeface="Arial"/>
              </a:rPr>
              <a:t>2. моральная</a:t>
            </a:r>
            <a:endParaRPr lang="en-US" sz="3600">
              <a:solidFill>
                <a:srgbClr val="FFFFFF"/>
              </a:solidFill>
              <a:latin typeface="Calibri"/>
              <a:ea typeface="Arial"/>
              <a:cs typeface="Arial"/>
            </a:endParaRPr>
          </a:p>
          <a:p>
            <a:pPr lvl="0" rtl="0"/>
            <a:r>
              <a:rPr lang="ru-RU" sz="3600">
                <a:solidFill>
                  <a:srgbClr val="FFFFFF"/>
                </a:solidFill>
                <a:latin typeface="Calibri"/>
                <a:ea typeface="Arial"/>
                <a:cs typeface="Arial"/>
              </a:rPr>
              <a:t>3. юридическая</a:t>
            </a:r>
            <a:endParaRPr lang="en-US" sz="3600">
              <a:solidFill>
                <a:srgbClr val="FFFFFF"/>
              </a:solidFill>
              <a:latin typeface="Calibri"/>
              <a:ea typeface="Arial"/>
              <a:cs typeface="Arial"/>
            </a:endParaRPr>
          </a:p>
          <a:p>
            <a:pPr lvl="0" rtl="0">
              <a:buChar char="•"/>
            </a:pPr>
            <a:endParaRPr lang="ru-RU">
              <a:cs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E0DD7C-EED8-4187-9C00-891DA0B16F3A}"/>
              </a:ext>
            </a:extLst>
          </p:cNvPr>
          <p:cNvSpPr txBox="1"/>
          <p:nvPr/>
        </p:nvSpPr>
        <p:spPr>
          <a:xfrm>
            <a:off x="3519769" y="2780180"/>
            <a:ext cx="5130052" cy="381642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AutoNum type="arabicPeriod"/>
            </a:pPr>
            <a:r>
              <a:rPr lang="ru-RU" sz="2800"/>
              <a:t>Рабочий прогулял рабочий день </a:t>
            </a:r>
            <a:endParaRPr lang="ru-RU" sz="2800">
              <a:cs typeface="Calibri"/>
            </a:endParaRPr>
          </a:p>
          <a:p>
            <a:pPr marL="342900" indent="-342900">
              <a:buAutoNum type="arabicPeriod"/>
            </a:pPr>
            <a:r>
              <a:rPr lang="ru-RU" sz="2800"/>
              <a:t>Тонул человек, прохожий не принял никаких мер </a:t>
            </a:r>
            <a:endParaRPr lang="ru-RU" sz="2800">
              <a:cs typeface="Calibri"/>
            </a:endParaRPr>
          </a:p>
          <a:p>
            <a:pPr marL="342900" indent="-342900">
              <a:buAutoNum type="arabicPeriod"/>
            </a:pPr>
            <a:r>
              <a:rPr lang="ru-RU" sz="2800"/>
              <a:t>Вечером, после 11 часов, на детской площадке подростки громко слушали музыку и кричали </a:t>
            </a:r>
            <a:endParaRPr lang="ru-RU" sz="2800">
              <a:cs typeface="Calibri"/>
            </a:endParaRPr>
          </a:p>
          <a:p>
            <a:pPr algn="l"/>
            <a:endParaRPr lang="ru-RU"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B5CAB5-BEB8-460E-A335-D96CB385914F}"/>
              </a:ext>
            </a:extLst>
          </p:cNvPr>
          <p:cNvSpPr txBox="1"/>
          <p:nvPr/>
        </p:nvSpPr>
        <p:spPr>
          <a:xfrm>
            <a:off x="8761319" y="2721349"/>
            <a:ext cx="3314700" cy="2585323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3600">
                <a:cs typeface="Calibri" panose="020F0502020204030204"/>
              </a:rPr>
              <a:t>Ответы </a:t>
            </a:r>
            <a:endParaRPr lang="ru-RU"/>
          </a:p>
          <a:p>
            <a:r>
              <a:rPr lang="ru-RU" sz="3600"/>
              <a:t>1. юридическая</a:t>
            </a:r>
            <a:endParaRPr lang="ru-RU" sz="3600">
              <a:cs typeface="Calibri" panose="020F0502020204030204"/>
            </a:endParaRPr>
          </a:p>
          <a:p>
            <a:r>
              <a:rPr lang="ru-RU" sz="3600"/>
              <a:t>2. юридическая</a:t>
            </a:r>
            <a:endParaRPr lang="ru-RU" sz="3600">
              <a:cs typeface="Calibri" panose="020F0502020204030204"/>
            </a:endParaRPr>
          </a:p>
          <a:p>
            <a:r>
              <a:rPr lang="ru-RU" sz="3600"/>
              <a:t>3. юридическая</a:t>
            </a:r>
            <a:endParaRPr lang="ru-RU" sz="3600">
              <a:cs typeface="Calibri" panose="020F0502020204030204"/>
            </a:endParaRPr>
          </a:p>
          <a:p>
            <a:pPr algn="l"/>
            <a:endParaRPr lang="ru-RU">
              <a:cs typeface="Calibri"/>
            </a:endParaRPr>
          </a:p>
        </p:txBody>
      </p:sp>
      <p:pic>
        <p:nvPicPr>
          <p:cNvPr id="8" name="Рисунок 8" descr="Изображение выглядит как транспорт, колесо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0679CF1D-DD8B-4310-8522-7137BADAEE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576" y="3012141"/>
            <a:ext cx="27432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949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E6ED0B8-0E42-4779-8EF7-FFB9B6DA59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125" y="819773"/>
            <a:ext cx="8181602" cy="1945839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42900" indent="-342900">
              <a:buAutoNum type="arabicPeriod"/>
            </a:pPr>
            <a:r>
              <a:rPr lang="ru-RU" sz="2800">
                <a:cs typeface="Calibri"/>
              </a:rPr>
              <a:t>Сосед по этажу выбросил мусор на лестничной клетке </a:t>
            </a:r>
          </a:p>
          <a:p>
            <a:pPr marL="342900" indent="-342900">
              <a:buAutoNum type="arabicPeriod"/>
            </a:pPr>
            <a:r>
              <a:rPr lang="ru-RU" sz="2800">
                <a:cs typeface="Calibri"/>
              </a:rPr>
              <a:t>Группа подростков в 4 часа дня на детской площадке громко слушали музыку и кричали  </a:t>
            </a:r>
          </a:p>
          <a:p>
            <a:pPr marL="342900" indent="-342900">
              <a:buAutoNum type="arabicPeriod"/>
            </a:pPr>
            <a:r>
              <a:rPr lang="ru-RU" sz="2800">
                <a:cs typeface="Calibri"/>
              </a:rPr>
              <a:t>Молодой парень не уступил местов автобусе беременной женщине </a:t>
            </a:r>
          </a:p>
          <a:p>
            <a:pPr marL="342900" indent="-342900">
              <a:buAutoNum type="arabicPeriod"/>
            </a:pPr>
            <a:endParaRPr lang="ru-RU"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95579F0-5723-4A94-9F97-FEDE56F07D93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ru-RU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64BAC3-A2DE-4E7F-9C2B-0A58F37AFEB2}"/>
              </a:ext>
            </a:extLst>
          </p:cNvPr>
          <p:cNvSpPr txBox="1"/>
          <p:nvPr/>
        </p:nvSpPr>
        <p:spPr>
          <a:xfrm>
            <a:off x="7458636" y="1261783"/>
            <a:ext cx="4345641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3600">
                <a:latin typeface="Calibri"/>
                <a:cs typeface="Calibri"/>
              </a:rPr>
              <a:t>Ответы </a:t>
            </a:r>
          </a:p>
          <a:p>
            <a:pPr marL="228600" indent="-228600">
              <a:buAutoNum type="arabicPeriod"/>
            </a:pPr>
            <a:r>
              <a:rPr lang="ru-RU" sz="3600">
                <a:latin typeface="Calibri"/>
                <a:cs typeface="Calibri"/>
              </a:rPr>
              <a:t>моральная</a:t>
            </a:r>
            <a:r>
              <a:rPr lang="ru-RU" sz="3600">
                <a:latin typeface="Calibri"/>
                <a:cs typeface="Times New Roman"/>
              </a:rPr>
              <a:t> </a:t>
            </a:r>
            <a:endParaRPr lang="ru-RU" sz="3600">
              <a:latin typeface="Calibri"/>
              <a:cs typeface="Calibri"/>
            </a:endParaRPr>
          </a:p>
          <a:p>
            <a:pPr marL="228600" indent="-228600">
              <a:buAutoNum type="arabicPeriod"/>
            </a:pPr>
            <a:r>
              <a:rPr lang="ru-RU" sz="3600">
                <a:latin typeface="Calibri"/>
                <a:cs typeface="Calibri"/>
              </a:rPr>
              <a:t>моральная</a:t>
            </a:r>
            <a:endParaRPr lang="ru-RU" sz="3600">
              <a:latin typeface="Calibri"/>
              <a:cs typeface="Times New Roman"/>
            </a:endParaRPr>
          </a:p>
          <a:p>
            <a:pPr marL="228600" indent="-228600">
              <a:buAutoNum type="arabicPeriod"/>
            </a:pPr>
            <a:r>
              <a:rPr lang="ru-RU" sz="3600">
                <a:latin typeface="Calibri"/>
                <a:cs typeface="Calibri"/>
              </a:rPr>
              <a:t>моральная</a:t>
            </a:r>
            <a:endParaRPr lang="ru-RU" sz="3600">
              <a:latin typeface="Calibri"/>
              <a:cs typeface="Times New Roman"/>
            </a:endParaRPr>
          </a:p>
        </p:txBody>
      </p:sp>
      <p:pic>
        <p:nvPicPr>
          <p:cNvPr id="7" name="Рисунок 7">
            <a:extLst>
              <a:ext uri="{FF2B5EF4-FFF2-40B4-BE49-F238E27FC236}">
                <a16:creationId xmlns:a16="http://schemas.microsoft.com/office/drawing/2014/main" id="{8294174D-0E8D-43AC-A212-CA429425F8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00000">
            <a:off x="9654988" y="-116542"/>
            <a:ext cx="2743200" cy="2743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9B65F90-EDC9-4401-9A15-180162A8C904}"/>
              </a:ext>
            </a:extLst>
          </p:cNvPr>
          <p:cNvSpPr txBox="1"/>
          <p:nvPr/>
        </p:nvSpPr>
        <p:spPr>
          <a:xfrm>
            <a:off x="4141695" y="3749488"/>
            <a:ext cx="7763435" cy="357020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28600" indent="-228600">
              <a:buAutoNum type="arabicPeriod"/>
            </a:pPr>
            <a:r>
              <a:rPr lang="ru-RU" sz="2800">
                <a:latin typeface="Calibri"/>
                <a:cs typeface="Calibri"/>
              </a:rPr>
              <a:t>Школьники прогуляли уроки потому что в этот день была контрольная по праву</a:t>
            </a:r>
            <a:endParaRPr lang="ru-RU" sz="2800">
              <a:latin typeface="Calibri"/>
              <a:cs typeface="Times New Roman"/>
            </a:endParaRPr>
          </a:p>
          <a:p>
            <a:pPr marL="228600" indent="-228600">
              <a:buAutoNum type="arabicPeriod"/>
            </a:pPr>
            <a:r>
              <a:rPr lang="ru-RU" sz="2800">
                <a:latin typeface="Calibri"/>
                <a:cs typeface="Calibri"/>
              </a:rPr>
              <a:t>Рабочий допустил ошибку при ЧС на предприятии  и это привело к взрыву</a:t>
            </a:r>
            <a:endParaRPr lang="ru-RU" sz="2800">
              <a:latin typeface="Calibri"/>
              <a:cs typeface="Times New Roman"/>
            </a:endParaRPr>
          </a:p>
          <a:p>
            <a:pPr marL="228600" indent="-228600">
              <a:buAutoNum type="arabicPeriod"/>
            </a:pPr>
            <a:r>
              <a:rPr lang="ru-RU" sz="2800">
                <a:latin typeface="Calibri"/>
                <a:cs typeface="Calibri"/>
              </a:rPr>
              <a:t>Школьник не подготовился к контрольной работе  и списал ее у одноклассника </a:t>
            </a:r>
            <a:endParaRPr lang="ru-RU" sz="2800">
              <a:latin typeface="Calibri"/>
              <a:cs typeface="Times New Roman"/>
            </a:endParaRPr>
          </a:p>
          <a:p>
            <a:endParaRPr lang="ru-RU">
              <a:latin typeface="Segoe UI"/>
              <a:cs typeface="Segoe UI"/>
            </a:endParaRPr>
          </a:p>
          <a:p>
            <a:endParaRPr lang="ru-RU" sz="1200">
              <a:latin typeface="Times New Roman"/>
              <a:cs typeface="Times New Roman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F31D851-72ED-4A86-8720-A602C5BA91F6}"/>
              </a:ext>
            </a:extLst>
          </p:cNvPr>
          <p:cNvSpPr txBox="1"/>
          <p:nvPr/>
        </p:nvSpPr>
        <p:spPr>
          <a:xfrm>
            <a:off x="925606" y="4545106"/>
            <a:ext cx="4267200" cy="276998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3600">
                <a:latin typeface="Calibri"/>
                <a:cs typeface="Calibri"/>
              </a:rPr>
              <a:t>Ответы </a:t>
            </a:r>
          </a:p>
          <a:p>
            <a:pPr marL="228600" indent="-228600">
              <a:buAutoNum type="arabicPeriod"/>
            </a:pPr>
            <a:r>
              <a:rPr lang="ru-RU" sz="3600">
                <a:latin typeface="Calibri"/>
                <a:cs typeface="Calibri"/>
              </a:rPr>
              <a:t>моральная</a:t>
            </a:r>
            <a:endParaRPr lang="ru-RU" sz="3600">
              <a:latin typeface="Calibri"/>
              <a:cs typeface="Times New Roman"/>
            </a:endParaRPr>
          </a:p>
          <a:p>
            <a:pPr marL="228600" indent="-228600">
              <a:buAutoNum type="arabicPeriod"/>
            </a:pPr>
            <a:r>
              <a:rPr lang="ru-RU" sz="3600">
                <a:latin typeface="Calibri"/>
                <a:cs typeface="Calibri"/>
              </a:rPr>
              <a:t>Юридическая</a:t>
            </a:r>
          </a:p>
          <a:p>
            <a:pPr marL="228600" indent="-228600">
              <a:buAutoNum type="arabicPeriod"/>
            </a:pPr>
            <a:r>
              <a:rPr lang="ru-RU" sz="3600">
                <a:latin typeface="Calibri"/>
                <a:cs typeface="Calibri"/>
              </a:rPr>
              <a:t>моральная</a:t>
            </a:r>
            <a:r>
              <a:rPr lang="ru-RU" sz="3600">
                <a:latin typeface="Calibri"/>
                <a:cs typeface="Times New Roman"/>
              </a:rPr>
              <a:t> </a:t>
            </a:r>
            <a:endParaRPr lang="ru-RU" sz="3600">
              <a:latin typeface="Calibri"/>
              <a:cs typeface="Calibri"/>
            </a:endParaRPr>
          </a:p>
          <a:p>
            <a:endParaRPr lang="ru-RU">
              <a:latin typeface="Segoe UI"/>
              <a:cs typeface="Segoe UI"/>
            </a:endParaRPr>
          </a:p>
          <a:p>
            <a:endParaRPr lang="ru-RU" sz="1200">
              <a:latin typeface="Times New Roman"/>
              <a:cs typeface="Times New Roman"/>
            </a:endParaRPr>
          </a:p>
        </p:txBody>
      </p:sp>
      <p:pic>
        <p:nvPicPr>
          <p:cNvPr id="11" name="Рисунок 11">
            <a:extLst>
              <a:ext uri="{FF2B5EF4-FFF2-40B4-BE49-F238E27FC236}">
                <a16:creationId xmlns:a16="http://schemas.microsoft.com/office/drawing/2014/main" id="{1BDF87A9-BC84-4B8E-8C69-5520E10DC2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20000">
            <a:off x="197224" y="3043518"/>
            <a:ext cx="2238936" cy="221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754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B879FA-94FC-4FC5-BBB5-DD3781E9E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8920" y="824927"/>
            <a:ext cx="7722161" cy="1456267"/>
          </a:xfrm>
        </p:spPr>
        <p:txBody>
          <a:bodyPr>
            <a:noAutofit/>
          </a:bodyPr>
          <a:lstStyle/>
          <a:p>
            <a:pPr algn="ctr"/>
            <a:r>
              <a:rPr lang="ru-RU" sz="6600" b="1">
                <a:cs typeface="Calibri Light"/>
              </a:rPr>
              <a:t>Конкурс «Улыбочку»</a:t>
            </a:r>
            <a:endParaRPr lang="ru-RU" sz="6600">
              <a:cs typeface="Calibri Light" panose="020F0302020204030204"/>
            </a:endParaRP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75E9B588-CDDF-401E-8AB4-545F3BCE85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9800000">
            <a:off x="-33385" y="986827"/>
            <a:ext cx="3649133" cy="3649133"/>
          </a:xfrm>
          <a:prstGeom prst="rect">
            <a:avLst/>
          </a:prstGeom>
        </p:spPr>
      </p:pic>
      <p:pic>
        <p:nvPicPr>
          <p:cNvPr id="3" name="Рисунок 4">
            <a:extLst>
              <a:ext uri="{FF2B5EF4-FFF2-40B4-BE49-F238E27FC236}">
                <a16:creationId xmlns:a16="http://schemas.microsoft.com/office/drawing/2014/main" id="{8580A39C-D2DD-43AA-A285-CC1455C548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60000">
            <a:off x="8468364" y="2419359"/>
            <a:ext cx="3239535" cy="3239535"/>
          </a:xfrm>
          <a:prstGeom prst="rect">
            <a:avLst/>
          </a:prstGeom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id="{4DF62572-31F5-4CEC-A6B3-E676A9FE5E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9094" y="3251774"/>
            <a:ext cx="3610707" cy="3610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3296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 descr="Изображение выглядит как трава, внешний, земля, человек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D1B97A3C-7045-469B-9401-C899CC93B7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8665" y="441704"/>
            <a:ext cx="10092514" cy="530208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55D87DE-0B23-48DE-ABC6-9430734CB8EC}"/>
              </a:ext>
            </a:extLst>
          </p:cNvPr>
          <p:cNvSpPr txBox="1"/>
          <p:nvPr/>
        </p:nvSpPr>
        <p:spPr>
          <a:xfrm>
            <a:off x="2443400" y="5991699"/>
            <a:ext cx="10127876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3200">
                <a:latin typeface="Calibri"/>
                <a:cs typeface="Calibri"/>
              </a:rPr>
              <a:t>Курение в общественных местах (АК РФ, штраф)</a:t>
            </a:r>
            <a:r>
              <a:rPr lang="ru-RU" sz="2400">
                <a:latin typeface="Calibri"/>
                <a:cs typeface="Times New Roman"/>
              </a:rPr>
              <a:t> </a:t>
            </a:r>
            <a:endParaRPr lang="ru-RU" sz="2400">
              <a:latin typeface="Calibri"/>
              <a:cs typeface="Calibri"/>
            </a:endParaRPr>
          </a:p>
        </p:txBody>
      </p:sp>
      <p:pic>
        <p:nvPicPr>
          <p:cNvPr id="3" name="Рисунок 3">
            <a:extLst>
              <a:ext uri="{FF2B5EF4-FFF2-40B4-BE49-F238E27FC236}">
                <a16:creationId xmlns:a16="http://schemas.microsoft.com/office/drawing/2014/main" id="{D607E99C-25A9-4881-9F6A-BD388EA273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282" y="3144371"/>
            <a:ext cx="27432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952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 descr="Изображение выглядит как человек, земля, внешний, здание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9EC776AC-DA54-4D61-AC8E-1FC3D72492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20513" y="494803"/>
            <a:ext cx="9936060" cy="55877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CC9AEE9-EABC-4346-AB36-56629AE31533}"/>
              </a:ext>
            </a:extLst>
          </p:cNvPr>
          <p:cNvSpPr txBox="1"/>
          <p:nvPr/>
        </p:nvSpPr>
        <p:spPr>
          <a:xfrm>
            <a:off x="197225" y="6147547"/>
            <a:ext cx="11965639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2400">
                <a:latin typeface="Calibri"/>
                <a:cs typeface="Calibri"/>
              </a:rPr>
              <a:t>Умышленное причинение тяжкого вреда здоровью (УК РФ, группой лиц, срок - до 12 лет)</a:t>
            </a:r>
            <a:r>
              <a:rPr lang="ru-RU" sz="1200">
                <a:latin typeface="Times New Roman"/>
                <a:cs typeface="Times New Roman"/>
              </a:rPr>
              <a:t> </a:t>
            </a:r>
            <a:endParaRPr lang="ru-RU"/>
          </a:p>
        </p:txBody>
      </p:sp>
      <p:pic>
        <p:nvPicPr>
          <p:cNvPr id="2" name="Рисунок 2" descr="Изображение выглядит как коллекция картинок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99E192E6-5456-4533-A38A-A58A0B3DB0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2924" y="3413312"/>
            <a:ext cx="27432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830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7" descr="Изображение выглядит как человек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DDC4AAAE-C3A1-4308-B021-24B7C11974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841" y="399355"/>
            <a:ext cx="10492152" cy="552209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6F4F65B-0F57-4D78-9467-74DB7A49E9B9}"/>
              </a:ext>
            </a:extLst>
          </p:cNvPr>
          <p:cNvSpPr txBox="1"/>
          <p:nvPr/>
        </p:nvSpPr>
        <p:spPr>
          <a:xfrm>
            <a:off x="992842" y="5945841"/>
            <a:ext cx="10497669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2400">
                <a:latin typeface="Calibri"/>
                <a:cs typeface="Calibri"/>
              </a:rPr>
              <a:t>Кража, тайное хищение чужого имущества (УК РФ, штраф, обязательные работы, арест, лишение свободы) </a:t>
            </a:r>
            <a:r>
              <a:rPr lang="ru-RU" sz="2400">
                <a:latin typeface="Calibri"/>
                <a:cs typeface="Times New Roman"/>
              </a:rPr>
              <a:t> </a:t>
            </a:r>
            <a:endParaRPr lang="ru-RU" sz="2400">
              <a:latin typeface="Calibri"/>
              <a:cs typeface="Calibri"/>
            </a:endParaRPr>
          </a:p>
        </p:txBody>
      </p:sp>
      <p:pic>
        <p:nvPicPr>
          <p:cNvPr id="2" name="Рисунок 2">
            <a:extLst>
              <a:ext uri="{FF2B5EF4-FFF2-40B4-BE49-F238E27FC236}">
                <a16:creationId xmlns:a16="http://schemas.microsoft.com/office/drawing/2014/main" id="{5A64AC64-1E98-4E03-BD50-E40A2412BE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4528" y="3304988"/>
            <a:ext cx="27432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437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 descr="Изображение выглядит как человек, здание, мужчина, внешний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84AD79B1-7685-4AB6-8853-B38538937A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7746" y="364068"/>
            <a:ext cx="10478392" cy="52819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010AD2-4E34-425A-AFC0-CB51C3E334B7}"/>
              </a:ext>
            </a:extLst>
          </p:cNvPr>
          <p:cNvSpPr txBox="1"/>
          <p:nvPr/>
        </p:nvSpPr>
        <p:spPr>
          <a:xfrm>
            <a:off x="1265162" y="5825066"/>
            <a:ext cx="10302723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2400">
                <a:latin typeface="Calibri"/>
                <a:cs typeface="Calibri"/>
              </a:rPr>
              <a:t>Вандализм, осквернение зданий или иных сооружений, порча имущества на общественном транспорте (УК РФ, штраф, обязательные работы, арест)</a:t>
            </a:r>
            <a:r>
              <a:rPr lang="ru-RU" sz="2400">
                <a:latin typeface="Calibri"/>
                <a:cs typeface="Times New Roman"/>
              </a:rPr>
              <a:t> </a:t>
            </a:r>
            <a:endParaRPr lang="ru-RU" sz="2400">
              <a:latin typeface="Calibri"/>
            </a:endParaRPr>
          </a:p>
        </p:txBody>
      </p:sp>
      <p:pic>
        <p:nvPicPr>
          <p:cNvPr id="2" name="Рисунок 2">
            <a:extLst>
              <a:ext uri="{FF2B5EF4-FFF2-40B4-BE49-F238E27FC236}">
                <a16:creationId xmlns:a16="http://schemas.microsoft.com/office/drawing/2014/main" id="{13A62390-5983-4DF9-9644-95D6615D27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8018" y="-4483"/>
            <a:ext cx="27432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846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5A1339-7445-4CE1-B7C3-78A2CA288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60688" y="4946522"/>
            <a:ext cx="4233438" cy="1608124"/>
          </a:xfrm>
        </p:spPr>
        <p:txBody>
          <a:bodyPr>
            <a:noAutofit/>
          </a:bodyPr>
          <a:lstStyle/>
          <a:p>
            <a:r>
              <a:rPr lang="ru-RU" sz="6000" b="1">
                <a:cs typeface="Calibri Light"/>
              </a:rPr>
              <a:t>Конкурс «Термины»</a:t>
            </a:r>
            <a:endParaRPr lang="ru-RU" sz="6000">
              <a:cs typeface="Calibri Light"/>
            </a:endParaRPr>
          </a:p>
        </p:txBody>
      </p:sp>
      <p:pic>
        <p:nvPicPr>
          <p:cNvPr id="10" name="Рисунок 7">
            <a:extLst>
              <a:ext uri="{FF2B5EF4-FFF2-40B4-BE49-F238E27FC236}">
                <a16:creationId xmlns:a16="http://schemas.microsoft.com/office/drawing/2014/main" id="{F1D845EF-09CD-40B9-9EF7-77F15452C0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640" r="-2" b="2560"/>
          <a:stretch/>
        </p:blipFill>
        <p:spPr>
          <a:xfrm>
            <a:off x="20" y="975"/>
            <a:ext cx="75529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3458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3262C04-C8D3-464B-94C0-BB989DB50B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01" y="830979"/>
            <a:ext cx="7890249" cy="3649133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buAutoNum type="arabicPeriod"/>
            </a:pPr>
            <a:r>
              <a:rPr lang="ru-RU" sz="2800">
                <a:latin typeface="Calibri Light"/>
                <a:ea typeface="Calibri"/>
                <a:cs typeface="Calibri"/>
              </a:rPr>
              <a:t>Человек не достигший 18-летнего возраста </a:t>
            </a:r>
            <a:endParaRPr lang="ru-RU" sz="2800">
              <a:latin typeface="Calibri Light"/>
              <a:cs typeface="Times New Roman"/>
            </a:endParaRPr>
          </a:p>
          <a:p>
            <a:pPr>
              <a:buAutoNum type="arabicPeriod"/>
            </a:pPr>
            <a:r>
              <a:rPr lang="ru-RU" sz="2800">
                <a:latin typeface="Calibri Light"/>
                <a:ea typeface="Calibri"/>
                <a:cs typeface="Calibri"/>
              </a:rPr>
              <a:t>Виновное общественно-опасное противоправное деяние физического лица, предусмотренное уголовным законом </a:t>
            </a:r>
            <a:endParaRPr lang="ru-RU" sz="2800">
              <a:latin typeface="Calibri Light"/>
              <a:ea typeface="Times New Roman"/>
              <a:cs typeface="Times New Roman"/>
            </a:endParaRPr>
          </a:p>
          <a:p>
            <a:pPr lvl="0" rtl="0">
              <a:buAutoNum type="arabicPeriod"/>
            </a:pPr>
            <a:r>
              <a:rPr lang="ru-RU" sz="2800">
                <a:latin typeface="Calibri Light"/>
                <a:ea typeface="Calibri"/>
                <a:cs typeface="Calibri"/>
              </a:rPr>
              <a:t>Мера государственного принуждения, назначаемая по приговору суда лицу, признанному виновным в совершении преступления </a:t>
            </a:r>
            <a:endParaRPr lang="ru-RU" sz="2800">
              <a:latin typeface="Calibri Light"/>
              <a:ea typeface="Times New Roman"/>
              <a:cs typeface="Times New Roman"/>
            </a:endParaRPr>
          </a:p>
          <a:p>
            <a:endParaRPr lang="ru-RU">
              <a:latin typeface="Segoe UI"/>
              <a:ea typeface="Segoe UI"/>
              <a:cs typeface="Segoe UI"/>
            </a:endParaRPr>
          </a:p>
          <a:p>
            <a:endParaRPr lang="ru-RU" sz="1200"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70131BAE-1641-4A11-8828-84C9828A46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6507" y="-4655"/>
            <a:ext cx="3727938" cy="37279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9E7E2FE-CBA6-461C-BEDC-4B6D87526F20}"/>
              </a:ext>
            </a:extLst>
          </p:cNvPr>
          <p:cNvSpPr txBox="1"/>
          <p:nvPr/>
        </p:nvSpPr>
        <p:spPr>
          <a:xfrm>
            <a:off x="4645958" y="4298577"/>
            <a:ext cx="4300818" cy="280076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3200">
                <a:latin typeface="Calibri"/>
                <a:cs typeface="Calibri"/>
              </a:rPr>
              <a:t>Ответы</a:t>
            </a:r>
          </a:p>
          <a:p>
            <a:pPr marL="228600" indent="-228600">
              <a:buAutoNum type="arabicPeriod"/>
            </a:pPr>
            <a:r>
              <a:rPr lang="ru-RU" sz="3200">
                <a:latin typeface="Calibri"/>
                <a:cs typeface="Calibri"/>
              </a:rPr>
              <a:t>несовершеннолетний</a:t>
            </a:r>
            <a:endParaRPr lang="ru-RU" sz="3200">
              <a:latin typeface="Calibri"/>
              <a:cs typeface="Times New Roman"/>
            </a:endParaRPr>
          </a:p>
          <a:p>
            <a:pPr marL="228600" indent="-228600">
              <a:buAutoNum type="arabicPeriod"/>
            </a:pPr>
            <a:r>
              <a:rPr lang="ru-RU" sz="3200">
                <a:latin typeface="Calibri"/>
                <a:cs typeface="Calibri"/>
              </a:rPr>
              <a:t>преступление</a:t>
            </a:r>
            <a:endParaRPr lang="ru-RU" sz="3200">
              <a:latin typeface="Calibri"/>
              <a:cs typeface="Times New Roman"/>
            </a:endParaRPr>
          </a:p>
          <a:p>
            <a:pPr marL="228600" indent="-228600">
              <a:buAutoNum type="arabicPeriod"/>
            </a:pPr>
            <a:r>
              <a:rPr lang="ru-RU" sz="3200">
                <a:latin typeface="Calibri"/>
                <a:cs typeface="Calibri"/>
              </a:rPr>
              <a:t>наказание</a:t>
            </a:r>
            <a:endParaRPr lang="ru-RU" sz="3200">
              <a:latin typeface="Calibri"/>
              <a:cs typeface="Times New Roman"/>
            </a:endParaRPr>
          </a:p>
          <a:p>
            <a:pPr marL="342900" indent="-342900">
              <a:buAutoNum type="arabicPeriod"/>
            </a:pPr>
            <a:endParaRPr lang="ru-RU">
              <a:latin typeface="Segoe UI"/>
              <a:cs typeface="Segoe UI"/>
            </a:endParaRPr>
          </a:p>
          <a:p>
            <a:endParaRPr lang="ru-RU" sz="1200">
              <a:latin typeface="Times New Roman"/>
              <a:cs typeface="Times New Roman"/>
            </a:endParaRPr>
          </a:p>
          <a:p>
            <a:endParaRPr lang="ru-RU">
              <a:latin typeface="Segoe UI"/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3963470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A0D9DFD-3B2B-4699-BC0A-FB7236091B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1536" y="550832"/>
            <a:ext cx="10131425" cy="3649133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42900" indent="-342900">
              <a:buAutoNum type="arabicPeriod"/>
            </a:pPr>
            <a:r>
              <a:rPr lang="ru-RU" sz="2800">
                <a:cs typeface="Calibri"/>
              </a:rPr>
              <a:t>Объявление в установленном законом порядке несовершеннолетнего полностью дееспособным </a:t>
            </a:r>
          </a:p>
          <a:p>
            <a:pPr marL="342900" indent="-342900">
              <a:buAutoNum type="arabicPeriod"/>
            </a:pPr>
            <a:r>
              <a:rPr lang="ru-RU" sz="2800">
                <a:cs typeface="Calibri"/>
              </a:rPr>
              <a:t>Система общеобязательных норм, регулирующих поведение людей, наиболее важные отношения между ними, за выполнением которых следит государство </a:t>
            </a:r>
          </a:p>
          <a:p>
            <a:pPr marL="342900" indent="-342900">
              <a:buAutoNum type="arabicPeriod"/>
            </a:pPr>
            <a:r>
              <a:rPr lang="ru-RU" sz="2800">
                <a:cs typeface="Calibri"/>
              </a:rPr>
              <a:t>Акт высшего органа государственной власти, принимаемый в особом порядке и регулирующий основные, наиболее важные общественные отношения </a:t>
            </a:r>
          </a:p>
          <a:p>
            <a:endParaRPr lang="ru-RU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70CBD20-381C-45D9-9C26-0FDFECD2F93C}"/>
              </a:ext>
            </a:extLst>
          </p:cNvPr>
          <p:cNvSpPr txBox="1"/>
          <p:nvPr/>
        </p:nvSpPr>
        <p:spPr>
          <a:xfrm>
            <a:off x="3887407" y="4244099"/>
            <a:ext cx="4939553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3600">
                <a:latin typeface="Calibri"/>
                <a:cs typeface="Calibri"/>
              </a:rPr>
              <a:t>Ответы</a:t>
            </a:r>
          </a:p>
          <a:p>
            <a:pPr marL="228600" indent="-228600">
              <a:buAutoNum type="arabicPeriod"/>
            </a:pPr>
            <a:r>
              <a:rPr lang="ru-RU" sz="3600">
                <a:latin typeface="Calibri"/>
                <a:cs typeface="Calibri"/>
              </a:rPr>
              <a:t>эмансипация</a:t>
            </a:r>
            <a:endParaRPr lang="ru-RU" sz="3600">
              <a:latin typeface="Calibri"/>
              <a:cs typeface="Times New Roman"/>
            </a:endParaRPr>
          </a:p>
          <a:p>
            <a:pPr marL="228600" indent="-228600">
              <a:buAutoNum type="arabicPeriod"/>
            </a:pPr>
            <a:r>
              <a:rPr lang="ru-RU" sz="3600">
                <a:latin typeface="Calibri"/>
                <a:cs typeface="Calibri"/>
              </a:rPr>
              <a:t>право</a:t>
            </a:r>
            <a:endParaRPr lang="ru-RU" sz="3600">
              <a:latin typeface="Calibri"/>
              <a:cs typeface="Times New Roman"/>
            </a:endParaRPr>
          </a:p>
          <a:p>
            <a:pPr marL="228600" indent="-228600">
              <a:buAutoNum type="arabicPeriod"/>
            </a:pPr>
            <a:r>
              <a:rPr lang="ru-RU" sz="3600">
                <a:cs typeface="Calibri"/>
              </a:rPr>
              <a:t> закон</a:t>
            </a:r>
          </a:p>
        </p:txBody>
      </p:sp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54FA862A-689D-45C6-8F2A-9FD8494482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8215" y="3402623"/>
            <a:ext cx="3650876" cy="3650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111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2D9A17D-3002-4048-9996-19A19BF69A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330" y="91391"/>
            <a:ext cx="10131425" cy="3649133"/>
          </a:xfrm>
        </p:spPr>
        <p:txBody>
          <a:bodyPr>
            <a:normAutofit fontScale="92500" lnSpcReduction="20000"/>
          </a:bodyPr>
          <a:lstStyle/>
          <a:p>
            <a:endParaRPr lang="ru-RU" sz="2800">
              <a:cs typeface="Calibri"/>
            </a:endParaRPr>
          </a:p>
          <a:p>
            <a:pPr marL="342900" indent="-342900">
              <a:buAutoNum type="arabicPeriod"/>
            </a:pPr>
            <a:r>
              <a:rPr lang="ru-RU" sz="2800">
                <a:cs typeface="Calibri"/>
              </a:rPr>
              <a:t>Акт высшего органа государственной власти, принимаемый в особом порядке и регулирующий основные, наиболее важные общественные отношения </a:t>
            </a:r>
          </a:p>
          <a:p>
            <a:pPr marL="342900" indent="-342900">
              <a:buAutoNum type="arabicPeriod"/>
            </a:pPr>
            <a:r>
              <a:rPr lang="ru-RU" sz="2800">
                <a:cs typeface="Calibri"/>
              </a:rPr>
              <a:t>Способность своими действиями приобретать и осуществлять права и обязанности </a:t>
            </a:r>
          </a:p>
          <a:p>
            <a:pPr marL="342900" indent="-342900">
              <a:buAutoNum type="arabicPeriod"/>
            </a:pPr>
            <a:r>
              <a:rPr lang="ru-RU" sz="2800">
                <a:cs typeface="Calibri"/>
              </a:rPr>
              <a:t>Это виновные противоправные деяния, имеющие меньшую степень опасности по сравнению с преступлением и наносящие меньшую степень вреда обществу </a:t>
            </a:r>
          </a:p>
          <a:p>
            <a:endParaRPr lang="ru-RU">
              <a:cs typeface="Calibri"/>
            </a:endParaRP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ED567B09-62D9-4E5C-8884-5E2CF8039E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1858" y="2571319"/>
            <a:ext cx="4114800" cy="41148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83F7A92-C0E2-4FB6-9707-F5FB41EC8DF8}"/>
              </a:ext>
            </a:extLst>
          </p:cNvPr>
          <p:cNvSpPr txBox="1"/>
          <p:nvPr/>
        </p:nvSpPr>
        <p:spPr>
          <a:xfrm>
            <a:off x="253253" y="3749488"/>
            <a:ext cx="6553198" cy="28315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err="1">
                <a:cs typeface="Calibri"/>
              </a:rPr>
              <a:t>Ответы</a:t>
            </a:r>
            <a:r>
              <a:rPr lang="en-US" sz="3200">
                <a:cs typeface="Calibri"/>
              </a:rPr>
              <a:t> </a:t>
            </a:r>
          </a:p>
          <a:p>
            <a:pPr marL="228600" indent="-228600">
              <a:buAutoNum type="arabicPeriod"/>
            </a:pPr>
            <a:r>
              <a:rPr lang="en-US" sz="3200" err="1">
                <a:cs typeface="Calibri"/>
              </a:rPr>
              <a:t>отрасль</a:t>
            </a:r>
            <a:r>
              <a:rPr lang="en-US" sz="3200">
                <a:cs typeface="Calibri"/>
              </a:rPr>
              <a:t> </a:t>
            </a:r>
            <a:r>
              <a:rPr lang="en-US" sz="3200" err="1">
                <a:cs typeface="Calibri"/>
              </a:rPr>
              <a:t>права</a:t>
            </a:r>
            <a:r>
              <a:rPr lang="en-US" sz="3200">
                <a:cs typeface="Calibri"/>
              </a:rPr>
              <a:t> </a:t>
            </a:r>
            <a:endParaRPr lang="ru-RU" sz="3200">
              <a:cs typeface="Calibri"/>
            </a:endParaRPr>
          </a:p>
          <a:p>
            <a:pPr marL="228600" indent="-228600">
              <a:buAutoNum type="arabicPeriod"/>
            </a:pPr>
            <a:r>
              <a:rPr lang="en-US" sz="3200">
                <a:cs typeface="Calibri"/>
              </a:rPr>
              <a:t> с 18 </a:t>
            </a:r>
            <a:r>
              <a:rPr lang="en-US" sz="3200" err="1">
                <a:cs typeface="Calibri"/>
              </a:rPr>
              <a:t>лет</a:t>
            </a:r>
            <a:r>
              <a:rPr lang="en-US" sz="3200">
                <a:cs typeface="Calibri"/>
              </a:rPr>
              <a:t> – </a:t>
            </a:r>
            <a:r>
              <a:rPr lang="en-US" sz="3200" err="1">
                <a:cs typeface="Calibri"/>
              </a:rPr>
              <a:t>полная</a:t>
            </a:r>
            <a:r>
              <a:rPr lang="en-US" sz="3200">
                <a:cs typeface="Calibri"/>
              </a:rPr>
              <a:t> </a:t>
            </a:r>
            <a:r>
              <a:rPr lang="en-US" sz="3200" err="1">
                <a:cs typeface="Calibri"/>
              </a:rPr>
              <a:t>дееспособность</a:t>
            </a:r>
            <a:r>
              <a:rPr lang="en-US" sz="3200">
                <a:cs typeface="Calibri"/>
              </a:rPr>
              <a:t>, </a:t>
            </a:r>
            <a:r>
              <a:rPr lang="en-US" sz="3200" err="1">
                <a:cs typeface="Calibri"/>
              </a:rPr>
              <a:t>дееспособность</a:t>
            </a:r>
          </a:p>
          <a:p>
            <a:pPr marL="228600" indent="-228600">
              <a:buAutoNum type="arabicPeriod"/>
            </a:pPr>
            <a:r>
              <a:rPr lang="en-US" sz="3200">
                <a:cs typeface="Calibri"/>
              </a:rPr>
              <a:t> </a:t>
            </a:r>
            <a:r>
              <a:rPr lang="en-US" sz="3200" err="1">
                <a:cs typeface="Calibri"/>
              </a:rPr>
              <a:t>Проступки</a:t>
            </a:r>
          </a:p>
          <a:p>
            <a:endParaRPr lang="en-US">
              <a:latin typeface="Segoe UI"/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3960312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77B8EC8C-ACCD-4C81-8034-4E0A65528A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330" y="393949"/>
            <a:ext cx="10131425" cy="3649133"/>
          </a:xfrm>
        </p:spPr>
        <p:txBody>
          <a:bodyPr>
            <a:normAutofit fontScale="92500"/>
          </a:bodyPr>
          <a:lstStyle/>
          <a:p>
            <a:pPr marL="342900" indent="-342900">
              <a:buAutoNum type="arabicPeriod"/>
            </a:pPr>
            <a:r>
              <a:rPr lang="ru-RU" sz="2800">
                <a:cs typeface="Calibri"/>
              </a:rPr>
              <a:t>Устойчивая правовая связь человека и государства, выражающаяся в совокупности взаимных прав, обязанностей и ответственности </a:t>
            </a:r>
          </a:p>
          <a:p>
            <a:pPr marL="342900" indent="-342900">
              <a:buAutoNum type="arabicPeriod"/>
            </a:pPr>
            <a:r>
              <a:rPr lang="ru-RU" sz="2800">
                <a:cs typeface="Calibri"/>
              </a:rPr>
              <a:t>Вид правоохранительной и правоприменительной судебной деятельности, осуществляемой органами судебной власти </a:t>
            </a:r>
          </a:p>
          <a:p>
            <a:pPr marL="342900" indent="-342900">
              <a:buAutoNum type="arabicPeriod"/>
            </a:pPr>
            <a:r>
              <a:rPr lang="ru-RU" sz="2800">
                <a:cs typeface="Calibri"/>
              </a:rPr>
              <a:t>Акт на основании решения суда в отношении несовершеннолетних, порождающий возникновение родительских прав и обязанностей между опекунами и детьми</a:t>
            </a:r>
          </a:p>
          <a:p>
            <a:endParaRPr lang="ru-RU" b="1">
              <a:cs typeface="Calibri"/>
            </a:endParaRPr>
          </a:p>
          <a:p>
            <a:endParaRPr lang="ru-RU">
              <a:cs typeface="Calibri"/>
            </a:endParaRP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37831B53-B1C2-482B-A017-57CA95D382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3389" y="3094376"/>
            <a:ext cx="3763107" cy="37631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5BB470E-8D60-406C-962A-AC4C0C0BF9E2}"/>
              </a:ext>
            </a:extLst>
          </p:cNvPr>
          <p:cNvSpPr txBox="1"/>
          <p:nvPr/>
        </p:nvSpPr>
        <p:spPr>
          <a:xfrm>
            <a:off x="454959" y="3715871"/>
            <a:ext cx="7460875" cy="270843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800">
                <a:cs typeface="Calibri"/>
              </a:rPr>
              <a:t>Ответы</a:t>
            </a:r>
          </a:p>
          <a:p>
            <a:pPr marL="228600" indent="-228600">
              <a:buAutoNum type="arabicPeriod"/>
            </a:pPr>
            <a:r>
              <a:rPr lang="ru-RU" sz="2800">
                <a:cs typeface="Calibri"/>
              </a:rPr>
              <a:t> гражданство </a:t>
            </a:r>
          </a:p>
          <a:p>
            <a:pPr marL="228600" indent="-228600">
              <a:buAutoNum type="arabicPeriod"/>
            </a:pPr>
            <a:r>
              <a:rPr lang="ru-RU" sz="2800">
                <a:cs typeface="Calibri"/>
              </a:rPr>
              <a:t> рассмотрение и разрешение судом дел, относящихся к его компетенции; правосудие</a:t>
            </a:r>
          </a:p>
          <a:p>
            <a:pPr marL="228600" indent="-228600">
              <a:buAutoNum type="arabicPeriod"/>
            </a:pPr>
            <a:r>
              <a:rPr lang="ru-RU" sz="2800">
                <a:cs typeface="Calibri"/>
              </a:rPr>
              <a:t> усыновление или удочерение </a:t>
            </a:r>
          </a:p>
          <a:p>
            <a:endParaRPr lang="ru-RU">
              <a:latin typeface="Segoe UI"/>
              <a:cs typeface="Segoe UI"/>
            </a:endParaRPr>
          </a:p>
          <a:p>
            <a:endParaRPr lang="ru-RU" sz="12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43230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FBAB61-C6E1-4DF0-B6B0-DFC98B35E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5417" y="521333"/>
            <a:ext cx="7243410" cy="1456267"/>
          </a:xfrm>
        </p:spPr>
        <p:txBody>
          <a:bodyPr>
            <a:noAutofit/>
          </a:bodyPr>
          <a:lstStyle/>
          <a:p>
            <a:r>
              <a:rPr lang="ru-RU" sz="6000" b="1">
                <a:cs typeface="Calibri Light"/>
              </a:rPr>
              <a:t>Конкурс «Реши-ка»</a:t>
            </a:r>
            <a:endParaRPr lang="ru-RU" sz="6000">
              <a:cs typeface="Calibri Light" panose="020F0302020204030204"/>
            </a:endParaRP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3F855DA9-4454-469C-BD78-EE5363FF33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-1080000">
            <a:off x="878947" y="1415235"/>
            <a:ext cx="5489656" cy="5489656"/>
          </a:xfrm>
          <a:prstGeom prst="rect">
            <a:avLst/>
          </a:prstGeom>
        </p:spPr>
      </p:pic>
      <p:pic>
        <p:nvPicPr>
          <p:cNvPr id="6" name="Рисунок 6" descr="Изображение выглядит как текс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FF7BC524-2D66-4C0F-B324-152C27ADA4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4123" y="2604126"/>
            <a:ext cx="4489938" cy="4489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1163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7C80AF0A-1BDE-48F0-94A4-FA511FBCF4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860" y="662891"/>
            <a:ext cx="10131425" cy="3649133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r>
              <a:rPr lang="ru-RU" sz="2800">
                <a:cs typeface="Calibri"/>
              </a:rPr>
              <a:t>За незаконное приобретение наркотических средств без цели сбыта был впервые привлечен 16-летний молодой человек. Подсудимый в совершении указанного преступления раскаялся. Максимальное наказание, предусмотренное санкцией статьи, предусматривающей ответственность за это преступление:</a:t>
            </a:r>
            <a:br>
              <a:rPr lang="ru-RU" sz="2800">
                <a:cs typeface="Calibri"/>
              </a:rPr>
            </a:br>
            <a:r>
              <a:rPr lang="ru-RU" sz="2800">
                <a:cs typeface="Calibri"/>
              </a:rPr>
              <a:t>a) составляет лишение свободы до пяти лет;</a:t>
            </a:r>
            <a:br>
              <a:rPr lang="ru-RU" sz="2800">
                <a:cs typeface="Calibri"/>
              </a:rPr>
            </a:br>
            <a:r>
              <a:rPr lang="ru-RU" sz="2800">
                <a:cs typeface="Calibri"/>
              </a:rPr>
              <a:t>b) составляет лишение свободы до трех лет;</a:t>
            </a:r>
            <a:br>
              <a:rPr lang="ru-RU" sz="2800">
                <a:cs typeface="Calibri"/>
              </a:rPr>
            </a:br>
            <a:r>
              <a:rPr lang="ru-RU" sz="2800">
                <a:cs typeface="Calibri"/>
              </a:rPr>
              <a:t>c) условное наказание;</a:t>
            </a:r>
            <a:br>
              <a:rPr lang="ru-RU" sz="2800">
                <a:cs typeface="Calibri"/>
              </a:rPr>
            </a:br>
            <a:r>
              <a:rPr lang="ru-RU" sz="2800">
                <a:cs typeface="Calibri"/>
              </a:rPr>
              <a:t>d) штраф.</a:t>
            </a:r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C735DD1-D906-48E2-93E4-55898EC426FE}"/>
              </a:ext>
            </a:extLst>
          </p:cNvPr>
          <p:cNvSpPr txBox="1"/>
          <p:nvPr/>
        </p:nvSpPr>
        <p:spPr>
          <a:xfrm>
            <a:off x="6819900" y="4589931"/>
            <a:ext cx="4760258" cy="169277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8800" b="1">
                <a:latin typeface="Times New Roman"/>
              </a:rPr>
              <a:t>Ответ-c</a:t>
            </a:r>
            <a:r>
              <a:rPr lang="ru-RU" sz="8800">
                <a:latin typeface="Times New Roman"/>
                <a:cs typeface="Times New Roman"/>
              </a:rPr>
              <a:t> </a:t>
            </a:r>
            <a:br>
              <a:rPr lang="ru-RU" sz="1600">
                <a:latin typeface="Times New Roman"/>
                <a:cs typeface="Times New Roman"/>
              </a:rPr>
            </a:br>
            <a:endParaRPr lang="ru-RU" sz="16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27973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35AE074-75DF-4AB6-A063-7A475E8E3D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124" y="1111127"/>
            <a:ext cx="10075396" cy="3671544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r>
              <a:rPr lang="ru-RU" sz="2400">
                <a:cs typeface="Calibri"/>
              </a:rPr>
              <a:t>На железнодорожном вокзале города Н. молодой человек отказался выкладывать содержимое карманов, после того, как «рамка» запищала. Мужчина отошёл куда-то, а потом снова прошел контроль, уже без препятствий. Полицейские заподозрили неладное. Они исследовали вокзал и нашли в мусорном баке предмет, похожий на гранату. Здание сразу же оцепили, всех пассажиров эвакуировали. Взрывотехники, прибывшие на место происшествия, быстро установили, что это был муляж гранаты. Тогда полицейские сели в поезд, в котором нашли того самого молодого человека. Им оказался житель Москвы. Его сняли с поезда и отвезли в город N. Суд признал выходку москвича:</a:t>
            </a:r>
            <a:br>
              <a:rPr lang="ru-RU" sz="2400">
                <a:cs typeface="Calibri"/>
              </a:rPr>
            </a:br>
            <a:r>
              <a:rPr lang="ru-RU" sz="2400">
                <a:cs typeface="Calibri"/>
              </a:rPr>
              <a:t>a) мелким хулиганством; </a:t>
            </a:r>
            <a:br>
              <a:rPr lang="ru-RU" sz="2400">
                <a:cs typeface="Calibri"/>
              </a:rPr>
            </a:br>
            <a:r>
              <a:rPr lang="ru-RU" sz="2400">
                <a:cs typeface="Calibri"/>
              </a:rPr>
              <a:t>b) хулиганством;</a:t>
            </a:r>
            <a:br>
              <a:rPr lang="ru-RU" sz="2400">
                <a:cs typeface="Calibri"/>
              </a:rPr>
            </a:br>
            <a:r>
              <a:rPr lang="ru-RU" sz="2400">
                <a:cs typeface="Calibri"/>
              </a:rPr>
              <a:t>c) разбоем;</a:t>
            </a:r>
            <a:br>
              <a:rPr lang="ru-RU" sz="2400">
                <a:cs typeface="Calibri"/>
              </a:rPr>
            </a:br>
            <a:r>
              <a:rPr lang="ru-RU" sz="2400">
                <a:cs typeface="Calibri"/>
              </a:rPr>
              <a:t>d) мошенничеством.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1DDCE7-C4E0-46EF-A3C2-C5E8A7FACBE7}"/>
              </a:ext>
            </a:extLst>
          </p:cNvPr>
          <p:cNvSpPr txBox="1"/>
          <p:nvPr/>
        </p:nvSpPr>
        <p:spPr>
          <a:xfrm>
            <a:off x="7100047" y="5195047"/>
            <a:ext cx="5555876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7200" b="1">
                <a:latin typeface="Times New Roman"/>
              </a:rPr>
              <a:t>Ответ-a</a:t>
            </a:r>
            <a:endParaRPr lang="ru-RU" sz="720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472292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5F7D188-C402-4E91-8D06-6AA702872B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713" y="1346449"/>
            <a:ext cx="10131425" cy="3649133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r>
              <a:rPr lang="ru-RU" sz="3200">
                <a:cs typeface="Calibri"/>
              </a:rPr>
              <a:t>В дежурную часть полиции города М. обратился местный житель. Мужчина сообщил, что в его авто разбито переднее окно, а из салона похищено 70 тысяч рублей. По горячим следам полицейским удалось задержать 31-летнего жителя города М. Подозреваемый признался в содеянном. Возбуждено уголовное дело по статье:</a:t>
            </a:r>
            <a:br>
              <a:rPr lang="ru-RU" sz="3200">
                <a:cs typeface="Calibri"/>
              </a:rPr>
            </a:br>
            <a:r>
              <a:rPr lang="ru-RU" sz="3200">
                <a:cs typeface="Calibri"/>
              </a:rPr>
              <a:t>a) кража;</a:t>
            </a:r>
            <a:br>
              <a:rPr lang="ru-RU" sz="3200">
                <a:cs typeface="Calibri"/>
              </a:rPr>
            </a:br>
            <a:r>
              <a:rPr lang="ru-RU" sz="3200">
                <a:cs typeface="Calibri"/>
              </a:rPr>
              <a:t>b) разбой;</a:t>
            </a:r>
            <a:br>
              <a:rPr lang="ru-RU" sz="3200">
                <a:cs typeface="Calibri"/>
              </a:rPr>
            </a:br>
            <a:r>
              <a:rPr lang="ru-RU" sz="3200">
                <a:cs typeface="Calibri"/>
              </a:rPr>
              <a:t>c) хищение;</a:t>
            </a:r>
            <a:br>
              <a:rPr lang="ru-RU" sz="3200">
                <a:cs typeface="Calibri"/>
              </a:rPr>
            </a:br>
            <a:r>
              <a:rPr lang="ru-RU" sz="3200">
                <a:cs typeface="Calibri"/>
              </a:rPr>
              <a:t>d) хулиганство.                  </a:t>
            </a:r>
            <a:endParaRPr lang="ru-RU" sz="3200" b="1">
              <a:cs typeface="Calibri" panose="020F050202020403020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BB6CFF-03F9-454F-92DC-D27748C0D231}"/>
              </a:ext>
            </a:extLst>
          </p:cNvPr>
          <p:cNvSpPr txBox="1"/>
          <p:nvPr/>
        </p:nvSpPr>
        <p:spPr>
          <a:xfrm>
            <a:off x="6730253" y="5183841"/>
            <a:ext cx="4524935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7200" b="1">
                <a:latin typeface="Times New Roman"/>
              </a:rPr>
              <a:t>Ответ -a</a:t>
            </a:r>
            <a:endParaRPr lang="ru-RU" sz="720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684133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EDDFA13-4432-4A71-A1C9-75A960B096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830" y="1099920"/>
            <a:ext cx="10131425" cy="3649133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r>
              <a:rPr lang="ru-RU" sz="2800">
                <a:cs typeface="Calibri"/>
              </a:rPr>
              <a:t>Лица, достигшие ко времени совершения преступления четырнадцатилетнего возраста, подлежат уголовной ответственности за ряд преступлений. Кто из этих ребят не будет привлечен к уголовной ответственности, если на момент совершения преступления им всем было по 14-и лет?</a:t>
            </a:r>
            <a:br>
              <a:rPr lang="ru-RU" sz="2800">
                <a:cs typeface="Calibri"/>
              </a:rPr>
            </a:br>
            <a:r>
              <a:rPr lang="ru-RU" sz="2800">
                <a:cs typeface="Calibri"/>
              </a:rPr>
              <a:t>a) Николай, приведший в негодность железнодорожные пути сообщения.</a:t>
            </a:r>
            <a:br>
              <a:rPr lang="ru-RU" sz="2800">
                <a:cs typeface="Calibri"/>
              </a:rPr>
            </a:br>
            <a:r>
              <a:rPr lang="ru-RU" sz="2800">
                <a:cs typeface="Calibri"/>
              </a:rPr>
              <a:t>b) Максим, за причинение легкого вреда здоровью по неосторожности.</a:t>
            </a:r>
            <a:br>
              <a:rPr lang="ru-RU" sz="2800">
                <a:cs typeface="Calibri"/>
              </a:rPr>
            </a:br>
            <a:r>
              <a:rPr lang="ru-RU" sz="2800">
                <a:cs typeface="Calibri"/>
              </a:rPr>
              <a:t>c) Юрий, который совершил акт вандализма.</a:t>
            </a:r>
            <a:br>
              <a:rPr lang="ru-RU" sz="2800">
                <a:cs typeface="Calibri"/>
              </a:rPr>
            </a:br>
            <a:r>
              <a:rPr lang="ru-RU" sz="2800">
                <a:cs typeface="Calibri"/>
              </a:rPr>
              <a:t>d) Олег, который сообщил о ложном акте терроризма.</a:t>
            </a:r>
          </a:p>
          <a:p>
            <a:endParaRPr lang="ru-RU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B71A2D-6D9A-458D-A743-15694704986A}"/>
              </a:ext>
            </a:extLst>
          </p:cNvPr>
          <p:cNvSpPr txBox="1"/>
          <p:nvPr/>
        </p:nvSpPr>
        <p:spPr>
          <a:xfrm>
            <a:off x="6326841" y="5273488"/>
            <a:ext cx="6217023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6600" b="1">
                <a:latin typeface="Times New Roman"/>
              </a:rPr>
              <a:t>Ответ-b</a:t>
            </a:r>
            <a:endParaRPr lang="ru-RU" sz="660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045602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75A8AFA3-55D3-414F-B867-7ACE97FF81F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111"/>
          <a:stretch/>
        </p:blipFill>
        <p:spPr>
          <a:xfrm>
            <a:off x="20" y="975"/>
            <a:ext cx="6095980" cy="6858000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8D2CA2D1-8667-48C1-8002-FD2906F661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79478" y="3154264"/>
            <a:ext cx="6179360" cy="36379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7200">
                <a:cs typeface="Calibri"/>
              </a:rPr>
              <a:t>Подведение итогов </a:t>
            </a:r>
          </a:p>
        </p:txBody>
      </p:sp>
    </p:spTree>
    <p:extLst>
      <p:ext uri="{BB962C8B-B14F-4D97-AF65-F5344CB8AC3E}">
        <p14:creationId xmlns:p14="http://schemas.microsoft.com/office/powerpoint/2010/main" val="39415726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F9022F2-F330-408C-B53E-F4435F4FCD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54053" y="498941"/>
            <a:ext cx="8986183" cy="16560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9600">
                <a:cs typeface="Calibri"/>
              </a:rPr>
              <a:t>Награждение 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70E3D726-00CF-45F5-8448-6D80673037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80000">
            <a:off x="7891809" y="2827909"/>
            <a:ext cx="4043772" cy="4043772"/>
          </a:xfrm>
          <a:prstGeom prst="rect">
            <a:avLst/>
          </a:prstGeom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id="{AC5A7889-60B1-41BC-ACDD-88BA40A08E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-1080000">
            <a:off x="99992" y="2104465"/>
            <a:ext cx="4443046" cy="4443046"/>
          </a:xfrm>
          <a:prstGeom prst="rect">
            <a:avLst/>
          </a:prstGeom>
        </p:spPr>
      </p:pic>
      <p:pic>
        <p:nvPicPr>
          <p:cNvPr id="8" name="Рисунок 8" descr="Изображение выглядит как чашка, кофе, стол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84D1B6F2-2A72-4978-8F2A-53C7BAA838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6360" y="2213719"/>
            <a:ext cx="4900246" cy="4417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2340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ебесная">
  <a:themeElements>
    <a:clrScheme name="Небесная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Небес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ебес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Application>Microsoft Office PowerPoint</Application>
  <PresentationFormat>Widescreen</PresentationFormat>
  <Slides>27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Небесная</vt:lpstr>
      <vt:lpstr>Правовая игра "Общество на весах Фемиды"</vt:lpstr>
      <vt:lpstr>Конкурс «Собери пословицу»</vt:lpstr>
      <vt:lpstr> Конкурс «Возраст»</vt:lpstr>
      <vt:lpstr>С какого возраста человек может водить автомобиль ? </vt:lpstr>
      <vt:lpstr>С какого возраста могут объявить о вашей эмансипации, т.е.полностью дееспособным ?</vt:lpstr>
      <vt:lpstr>С какого возраста человек может баллотироваться в Президенты РФ?</vt:lpstr>
      <vt:lpstr>С какого возраста можно участвовать в выборах ?</vt:lpstr>
      <vt:lpstr> Конкурс «Моя ответственность?»</vt:lpstr>
      <vt:lpstr>PowerPoint Presentation</vt:lpstr>
      <vt:lpstr>PowerPoint Presentation</vt:lpstr>
      <vt:lpstr>Конкурс «Улыбочку»</vt:lpstr>
      <vt:lpstr>PowerPoint Presentation</vt:lpstr>
      <vt:lpstr>PowerPoint Presentation</vt:lpstr>
      <vt:lpstr>PowerPoint Presentation</vt:lpstr>
      <vt:lpstr>PowerPoint Presentation</vt:lpstr>
      <vt:lpstr>Конкурс «Термины»</vt:lpstr>
      <vt:lpstr>PowerPoint Presentation</vt:lpstr>
      <vt:lpstr>PowerPoint Presentation</vt:lpstr>
      <vt:lpstr>PowerPoint Presentation</vt:lpstr>
      <vt:lpstr>PowerPoint Presentation</vt:lpstr>
      <vt:lpstr>Конкурс «Реши-ка»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revision>1</cp:revision>
  <dcterms:created xsi:type="dcterms:W3CDTF">2012-07-30T23:42:41Z</dcterms:created>
  <dcterms:modified xsi:type="dcterms:W3CDTF">2019-04-13T12:02:18Z</dcterms:modified>
</cp:coreProperties>
</file>